
<file path=[Content_Types].xml><?xml version="1.0" encoding="utf-8"?>
<Types xmlns="http://schemas.openxmlformats.org/package/2006/content-types">
  <Default ContentType="image/jpeg" Extension="jpg"/>
  <Default ContentType="application/vnd.openxmlformats-officedocument.vmlDrawing" Extension="vml"/>
  <Default ContentType="application/vnd.openxmlformats-officedocument.oleObject" Extension="bin"/>
  <Default ContentType="application/xml" Extension="xml"/>
  <Default ContentType="image/png" Extension="png"/>
  <Default ContentType="application/vnd.openxmlformats-package.relationships+xml" Extension="rels"/>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141.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43.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3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oleObject" PartName="/ppt/embeddings/oleObject9.bin"/>
  <Override ContentType="application/vnd.openxmlformats-officedocument.oleObject" PartName="/ppt/embeddings/oleObject32.bin"/>
  <Override ContentType="application/vnd.openxmlformats-officedocument.oleObject" PartName="/ppt/embeddings/oleObject15.bin"/>
  <Override ContentType="application/vnd.openxmlformats-officedocument.oleObject" PartName="/ppt/embeddings/oleObject40.bin"/>
  <Override ContentType="application/vnd.openxmlformats-officedocument.oleObject" PartName="/ppt/embeddings/oleObject41.bin"/>
  <Override ContentType="application/vnd.openxmlformats-officedocument.oleObject" PartName="/ppt/embeddings/oleObject59.bin"/>
  <Override ContentType="application/vnd.openxmlformats-officedocument.oleObject" PartName="/ppt/embeddings/oleObject8.bin"/>
  <Override ContentType="application/vnd.openxmlformats-officedocument.oleObject" PartName="/ppt/embeddings/oleObject33.bin"/>
  <Override ContentType="application/vnd.openxmlformats-officedocument.oleObject" PartName="/ppt/embeddings/oleObject24.bin"/>
  <Override ContentType="application/vnd.openxmlformats-officedocument.oleObject" PartName="/ppt/embeddings/oleObject25.bin"/>
  <Override ContentType="application/vnd.openxmlformats-officedocument.oleObject" PartName="/ppt/embeddings/oleObject17.bin"/>
  <Override ContentType="application/vnd.openxmlformats-officedocument.oleObject" PartName="/ppt/embeddings/oleObject42.bin"/>
  <Override ContentType="application/vnd.openxmlformats-officedocument.oleObject" PartName="/ppt/embeddings/oleObject7.bin"/>
  <Override ContentType="application/vnd.openxmlformats-officedocument.oleObject" PartName="/ppt/embeddings/oleObject16.bin"/>
  <Override ContentType="application/vnd.openxmlformats-officedocument.oleObject" PartName="/ppt/embeddings/oleObject34.bin"/>
  <Override ContentType="application/vnd.openxmlformats-officedocument.oleObject" PartName="/ppt/embeddings/oleObject18.bin"/>
  <Override ContentType="application/vnd.openxmlformats-officedocument.oleObject" PartName="/ppt/embeddings/oleObject1.bin"/>
  <Override ContentType="application/vnd.openxmlformats-officedocument.oleObject" PartName="/ppt/embeddings/oleObject52.bin"/>
  <Override ContentType="application/vnd.openxmlformats-officedocument.oleObject" PartName="/ppt/embeddings/oleObject48.bin"/>
  <Override ContentType="application/vnd.openxmlformats-officedocument.oleObject" PartName="/ppt/embeddings/oleObject35.bin"/>
  <Override ContentType="application/vnd.openxmlformats-officedocument.oleObject" PartName="/ppt/embeddings/oleObject22.bin"/>
  <Override ContentType="application/vnd.openxmlformats-officedocument.oleObject" PartName="/ppt/embeddings/oleObject19.bin"/>
  <Override ContentType="application/vnd.openxmlformats-officedocument.oleObject" PartName="/ppt/embeddings/oleObject49.bin"/>
  <Override ContentType="application/vnd.openxmlformats-officedocument.oleObject" PartName="/ppt/embeddings/oleObject53.bin"/>
  <Override ContentType="application/vnd.openxmlformats-officedocument.oleObject" PartName="/ppt/embeddings/oleObject10.bin"/>
  <Override ContentType="application/vnd.openxmlformats-officedocument.oleObject" PartName="/ppt/embeddings/oleObject23.bin"/>
  <Override ContentType="application/vnd.openxmlformats-officedocument.oleObject" PartName="/ppt/embeddings/oleObject36.bin"/>
  <Override ContentType="application/vnd.openxmlformats-officedocument.oleObject" PartName="/ppt/embeddings/oleObject37.bin"/>
  <Override ContentType="application/vnd.openxmlformats-officedocument.oleObject" PartName="/ppt/embeddings/oleObject45.bin"/>
  <Override ContentType="application/vnd.openxmlformats-officedocument.oleObject" PartName="/ppt/embeddings/oleObject29.bin"/>
  <Override ContentType="application/vnd.openxmlformats-officedocument.oleObject" PartName="/ppt/embeddings/oleObject54.bin"/>
  <Override ContentType="application/vnd.openxmlformats-officedocument.oleObject" PartName="/ppt/embeddings/oleObject4.bin"/>
  <Override ContentType="application/vnd.openxmlformats-officedocument.oleObject" PartName="/ppt/embeddings/oleObject28.bin"/>
  <Override ContentType="application/vnd.openxmlformats-officedocument.oleObject" PartName="/ppt/embeddings/oleObject11.bin"/>
  <Override ContentType="application/vnd.openxmlformats-officedocument.oleObject" PartName="/ppt/embeddings/oleObject46.bin"/>
  <Override ContentType="application/vnd.openxmlformats-officedocument.oleObject" PartName="/ppt/embeddings/oleObject61.bin"/>
  <Override ContentType="application/vnd.openxmlformats-officedocument.oleObject" PartName="/ppt/embeddings/oleObject20.bin"/>
  <Override ContentType="application/vnd.openxmlformats-officedocument.oleObject" PartName="/ppt/embeddings/oleObject12.bin"/>
  <Override ContentType="application/vnd.openxmlformats-officedocument.oleObject" PartName="/ppt/embeddings/oleObject3.bin"/>
  <Override ContentType="application/vnd.openxmlformats-officedocument.oleObject" PartName="/ppt/embeddings/oleObject55.bin"/>
  <Override ContentType="application/vnd.openxmlformats-officedocument.oleObject" PartName="/ppt/embeddings/oleObject2.bin"/>
  <Override ContentType="application/vnd.openxmlformats-officedocument.oleObject" PartName="/ppt/embeddings/oleObject47.bin"/>
  <Override ContentType="application/vnd.openxmlformats-officedocument.oleObject" PartName="/ppt/embeddings/oleObject21.bin"/>
  <Override ContentType="application/vnd.openxmlformats-officedocument.oleObject" PartName="/ppt/embeddings/oleObject38.bin"/>
  <Override ContentType="application/vnd.openxmlformats-officedocument.oleObject" PartName="/ppt/embeddings/oleObject60.bin"/>
  <Override ContentType="application/vnd.openxmlformats-officedocument.oleObject" PartName="/ppt/embeddings/oleObject13.bin"/>
  <Override ContentType="application/vnd.openxmlformats-officedocument.oleObject" PartName="/ppt/embeddings/oleObject26.bin"/>
  <Override ContentType="application/vnd.openxmlformats-officedocument.oleObject" PartName="/ppt/embeddings/oleObject51.bin"/>
  <Override ContentType="application/vnd.openxmlformats-officedocument.oleObject" PartName="/ppt/embeddings/oleObject6.bin"/>
  <Override ContentType="application/vnd.openxmlformats-officedocument.oleObject" PartName="/ppt/embeddings/oleObject30.bin"/>
  <Override ContentType="application/vnd.openxmlformats-officedocument.oleObject" PartName="/ppt/embeddings/oleObject43.bin"/>
  <Override ContentType="application/vnd.openxmlformats-officedocument.oleObject" PartName="/ppt/embeddings/oleObject56.bin"/>
  <Override ContentType="application/vnd.openxmlformats-officedocument.oleObject" PartName="/ppt/embeddings/oleObject39.bin"/>
  <Override ContentType="application/vnd.openxmlformats-officedocument.oleObject" PartName="/ppt/embeddings/oleObject44.bin"/>
  <Override ContentType="application/vnd.openxmlformats-officedocument.oleObject" PartName="/ppt/embeddings/oleObject50.bin"/>
  <Override ContentType="application/vnd.openxmlformats-officedocument.oleObject" PartName="/ppt/embeddings/oleObject14.bin"/>
  <Override ContentType="application/vnd.openxmlformats-officedocument.oleObject" PartName="/ppt/embeddings/oleObject31.bin"/>
  <Override ContentType="application/vnd.openxmlformats-officedocument.oleObject" PartName="/ppt/embeddings/oleObject57.bin"/>
  <Override ContentType="application/vnd.openxmlformats-officedocument.oleObject" PartName="/ppt/embeddings/oleObject5.bin"/>
  <Override ContentType="application/vnd.openxmlformats-officedocument.oleObject" PartName="/ppt/embeddings/oleObject58.bin"/>
  <Override ContentType="application/vnd.openxmlformats-officedocument.oleObject" PartName="/ppt/embeddings/oleObject27.bin"/>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43.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137.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1.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14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140.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themeOverride+xml" PartName="/ppt/theme/themeOverride1.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 id="375" r:id="rId125"/>
    <p:sldId id="376" r:id="rId126"/>
    <p:sldId id="377" r:id="rId127"/>
    <p:sldId id="378" r:id="rId128"/>
    <p:sldId id="379" r:id="rId129"/>
    <p:sldId id="380" r:id="rId130"/>
    <p:sldId id="381" r:id="rId131"/>
    <p:sldId id="382" r:id="rId132"/>
    <p:sldId id="383" r:id="rId133"/>
    <p:sldId id="384" r:id="rId134"/>
    <p:sldId id="385" r:id="rId135"/>
    <p:sldId id="386" r:id="rId136"/>
    <p:sldId id="387" r:id="rId137"/>
    <p:sldId id="388" r:id="rId138"/>
    <p:sldId id="389" r:id="rId139"/>
    <p:sldId id="390" r:id="rId140"/>
    <p:sldId id="391" r:id="rId141"/>
    <p:sldId id="392" r:id="rId142"/>
    <p:sldId id="393" r:id="rId143"/>
    <p:sldId id="394" r:id="rId144"/>
    <p:sldId id="395" r:id="rId145"/>
    <p:sldId id="396" r:id="rId146"/>
    <p:sldId id="397" r:id="rId147"/>
    <p:sldId id="398" r:id="rId148"/>
    <p:sldId id="399" r:id="rId149"/>
    <p:sldId id="400" r:id="rId150"/>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http://customooxmlschemas.google.com/">
      <go:slidesCustomData xmlns:go="http://customooxmlschemas.google.com/" r:id="rId151" roundtripDataSignature="AMtx7miemF05rJXUG114BSd4VMBbAn/YK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9" Type="http://schemas.openxmlformats.org/officeDocument/2006/relationships/slide" Target="slides/slide104.xml"/><Relationship Id="rId108" Type="http://schemas.openxmlformats.org/officeDocument/2006/relationships/slide" Target="slides/slide103.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29" Type="http://schemas.openxmlformats.org/officeDocument/2006/relationships/slide" Target="slides/slide124.xml"/><Relationship Id="rId128" Type="http://schemas.openxmlformats.org/officeDocument/2006/relationships/slide" Target="slides/slide123.xml"/><Relationship Id="rId127" Type="http://schemas.openxmlformats.org/officeDocument/2006/relationships/slide" Target="slides/slide122.xml"/><Relationship Id="rId126" Type="http://schemas.openxmlformats.org/officeDocument/2006/relationships/slide" Target="slides/slide121.xml"/><Relationship Id="rId26" Type="http://schemas.openxmlformats.org/officeDocument/2006/relationships/slide" Target="slides/slide21.xml"/><Relationship Id="rId121" Type="http://schemas.openxmlformats.org/officeDocument/2006/relationships/slide" Target="slides/slide116.xml"/><Relationship Id="rId25" Type="http://schemas.openxmlformats.org/officeDocument/2006/relationships/slide" Target="slides/slide20.xml"/><Relationship Id="rId120" Type="http://schemas.openxmlformats.org/officeDocument/2006/relationships/slide" Target="slides/slide115.xml"/><Relationship Id="rId28" Type="http://schemas.openxmlformats.org/officeDocument/2006/relationships/slide" Target="slides/slide23.xml"/><Relationship Id="rId27" Type="http://schemas.openxmlformats.org/officeDocument/2006/relationships/slide" Target="slides/slide22.xml"/><Relationship Id="rId125" Type="http://schemas.openxmlformats.org/officeDocument/2006/relationships/slide" Target="slides/slide120.xml"/><Relationship Id="rId29" Type="http://schemas.openxmlformats.org/officeDocument/2006/relationships/slide" Target="slides/slide24.xml"/><Relationship Id="rId124" Type="http://schemas.openxmlformats.org/officeDocument/2006/relationships/slide" Target="slides/slide119.xml"/><Relationship Id="rId123" Type="http://schemas.openxmlformats.org/officeDocument/2006/relationships/slide" Target="slides/slide118.xml"/><Relationship Id="rId122" Type="http://schemas.openxmlformats.org/officeDocument/2006/relationships/slide" Target="slides/slide117.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slide" Target="slides/slide113.xml"/><Relationship Id="rId117" Type="http://schemas.openxmlformats.org/officeDocument/2006/relationships/slide" Target="slides/slide112.xml"/><Relationship Id="rId116" Type="http://schemas.openxmlformats.org/officeDocument/2006/relationships/slide" Target="slides/slide111.xml"/><Relationship Id="rId115" Type="http://schemas.openxmlformats.org/officeDocument/2006/relationships/slide" Target="slides/slide110.xml"/><Relationship Id="rId119" Type="http://schemas.openxmlformats.org/officeDocument/2006/relationships/slide" Target="slides/slide114.xml"/><Relationship Id="rId15" Type="http://schemas.openxmlformats.org/officeDocument/2006/relationships/slide" Target="slides/slide10.xml"/><Relationship Id="rId110" Type="http://schemas.openxmlformats.org/officeDocument/2006/relationships/slide" Target="slides/slide105.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14" Type="http://schemas.openxmlformats.org/officeDocument/2006/relationships/slide" Target="slides/slide109.xml"/><Relationship Id="rId18" Type="http://schemas.openxmlformats.org/officeDocument/2006/relationships/slide" Target="slides/slide13.xml"/><Relationship Id="rId113" Type="http://schemas.openxmlformats.org/officeDocument/2006/relationships/slide" Target="slides/slide108.xml"/><Relationship Id="rId112" Type="http://schemas.openxmlformats.org/officeDocument/2006/relationships/slide" Target="slides/slide107.xml"/><Relationship Id="rId111" Type="http://schemas.openxmlformats.org/officeDocument/2006/relationships/slide" Target="slides/slide106.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150" Type="http://schemas.openxmlformats.org/officeDocument/2006/relationships/slide" Target="slides/slide145.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149" Type="http://schemas.openxmlformats.org/officeDocument/2006/relationships/slide" Target="slides/slide144.xml"/><Relationship Id="rId4" Type="http://schemas.openxmlformats.org/officeDocument/2006/relationships/slideMaster" Target="slideMasters/slideMaster1.xml"/><Relationship Id="rId148" Type="http://schemas.openxmlformats.org/officeDocument/2006/relationships/slide" Target="slides/slide143.xml"/><Relationship Id="rId9" Type="http://schemas.openxmlformats.org/officeDocument/2006/relationships/slide" Target="slides/slide4.xml"/><Relationship Id="rId143" Type="http://schemas.openxmlformats.org/officeDocument/2006/relationships/slide" Target="slides/slide138.xml"/><Relationship Id="rId142" Type="http://schemas.openxmlformats.org/officeDocument/2006/relationships/slide" Target="slides/slide137.xml"/><Relationship Id="rId141" Type="http://schemas.openxmlformats.org/officeDocument/2006/relationships/slide" Target="slides/slide136.xml"/><Relationship Id="rId140" Type="http://schemas.openxmlformats.org/officeDocument/2006/relationships/slide" Target="slides/slide135.xml"/><Relationship Id="rId5" Type="http://schemas.openxmlformats.org/officeDocument/2006/relationships/notesMaster" Target="notesMasters/notesMaster1.xml"/><Relationship Id="rId147" Type="http://schemas.openxmlformats.org/officeDocument/2006/relationships/slide" Target="slides/slide142.xml"/><Relationship Id="rId6" Type="http://schemas.openxmlformats.org/officeDocument/2006/relationships/slide" Target="slides/slide1.xml"/><Relationship Id="rId146" Type="http://schemas.openxmlformats.org/officeDocument/2006/relationships/slide" Target="slides/slide141.xml"/><Relationship Id="rId7" Type="http://schemas.openxmlformats.org/officeDocument/2006/relationships/slide" Target="slides/slide2.xml"/><Relationship Id="rId145" Type="http://schemas.openxmlformats.org/officeDocument/2006/relationships/slide" Target="slides/slide140.xml"/><Relationship Id="rId8" Type="http://schemas.openxmlformats.org/officeDocument/2006/relationships/slide" Target="slides/slide3.xml"/><Relationship Id="rId144" Type="http://schemas.openxmlformats.org/officeDocument/2006/relationships/slide" Target="slides/slide139.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139" Type="http://schemas.openxmlformats.org/officeDocument/2006/relationships/slide" Target="slides/slide134.xml"/><Relationship Id="rId138" Type="http://schemas.openxmlformats.org/officeDocument/2006/relationships/slide" Target="slides/slide133.xml"/><Relationship Id="rId137" Type="http://schemas.openxmlformats.org/officeDocument/2006/relationships/slide" Target="slides/slide132.xml"/><Relationship Id="rId132" Type="http://schemas.openxmlformats.org/officeDocument/2006/relationships/slide" Target="slides/slide127.xml"/><Relationship Id="rId131" Type="http://schemas.openxmlformats.org/officeDocument/2006/relationships/slide" Target="slides/slide126.xml"/><Relationship Id="rId130" Type="http://schemas.openxmlformats.org/officeDocument/2006/relationships/slide" Target="slides/slide125.xml"/><Relationship Id="rId136" Type="http://schemas.openxmlformats.org/officeDocument/2006/relationships/slide" Target="slides/slide131.xml"/><Relationship Id="rId135" Type="http://schemas.openxmlformats.org/officeDocument/2006/relationships/slide" Target="slides/slide130.xml"/><Relationship Id="rId134" Type="http://schemas.openxmlformats.org/officeDocument/2006/relationships/slide" Target="slides/slide129.xml"/><Relationship Id="rId133" Type="http://schemas.openxmlformats.org/officeDocument/2006/relationships/slide" Target="slides/slide128.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 Id="rId151" Type="http://customschemas.google.com/relationships/presentationmetadata" Target="metadata"/></Relationships>
</file>

<file path=ppt/drawings/_rels/vmlDrawing1.vml.rels><?xml version="1.0" encoding="UTF-8" standalone="yes"?><Relationships xmlns="http://schemas.openxmlformats.org/package/2006/relationships"><Relationship Id="rId11" Type="http://schemas.openxmlformats.org/officeDocument/2006/relationships/image" Target="../media/image2.png"/><Relationship Id="rId10" Type="http://schemas.openxmlformats.org/officeDocument/2006/relationships/image" Target="../media/image6.png"/><Relationship Id="rId13" Type="http://schemas.openxmlformats.org/officeDocument/2006/relationships/image" Target="../media/image2.png"/><Relationship Id="rId12" Type="http://schemas.openxmlformats.org/officeDocument/2006/relationships/image" Target="../media/image10.png"/><Relationship Id="rId1" Type="http://schemas.openxmlformats.org/officeDocument/2006/relationships/image" Target="../media/image9.png"/><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1.png"/><Relationship Id="rId9" Type="http://schemas.openxmlformats.org/officeDocument/2006/relationships/image" Target="../media/image3.png"/><Relationship Id="rId15" Type="http://schemas.openxmlformats.org/officeDocument/2006/relationships/image" Target="../media/image2.png"/><Relationship Id="rId14"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image" Target="../media/image9.png"/><Relationship Id="rId7" Type="http://schemas.openxmlformats.org/officeDocument/2006/relationships/image" Target="../media/image7.png"/><Relationship Id="rId8" Type="http://schemas.openxmlformats.org/officeDocument/2006/relationships/image" Target="../media/image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png"/><Relationship Id="rId2" Type="http://schemas.openxmlformats.org/officeDocument/2006/relationships/image" Target="../media/image13.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png"/><Relationship Id="rId2" Type="http://schemas.openxmlformats.org/officeDocument/2006/relationships/image" Target="../media/image13.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png"/><Relationship Id="rId2" Type="http://schemas.openxmlformats.org/officeDocument/2006/relationships/image" Target="../media/image13.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png"/><Relationship Id="rId2" Type="http://schemas.openxmlformats.org/officeDocument/2006/relationships/image" Target="../media/image9.png"/><Relationship Id="rId3" Type="http://schemas.openxmlformats.org/officeDocument/2006/relationships/image" Target="../media/image13.png"/><Relationship Id="rId4" Type="http://schemas.openxmlformats.org/officeDocument/2006/relationships/image" Target="../media/image13.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4.png"/><Relationship Id="rId3" Type="http://schemas.openxmlformats.org/officeDocument/2006/relationships/image" Target="../media/image4.png"/><Relationship Id="rId4" Type="http://schemas.openxmlformats.org/officeDocument/2006/relationships/image" Target="../media/image4.png"/><Relationship Id="rId5" Type="http://schemas.openxmlformats.org/officeDocument/2006/relationships/image" Target="../media/image4.png"/><Relationship Id="rId6" Type="http://schemas.openxmlformats.org/officeDocument/2006/relationships/image" Target="../media/image4.png"/><Relationship Id="rId7" Type="http://schemas.openxmlformats.org/officeDocument/2006/relationships/image" Target="../media/image4.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4.png"/><Relationship Id="rId3" Type="http://schemas.openxmlformats.org/officeDocument/2006/relationships/image" Target="../media/image4.png"/><Relationship Id="rId4" Type="http://schemas.openxmlformats.org/officeDocument/2006/relationships/image" Target="../media/image4.png"/><Relationship Id="rId5" Type="http://schemas.openxmlformats.org/officeDocument/2006/relationships/image" Target="../media/image4.png"/><Relationship Id="rId6" Type="http://schemas.openxmlformats.org/officeDocument/2006/relationships/image" Target="../media/image4.png"/><Relationship Id="rId7" Type="http://schemas.openxmlformats.org/officeDocument/2006/relationships/image" Target="../media/image4.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4.png"/><Relationship Id="rId3" Type="http://schemas.openxmlformats.org/officeDocument/2006/relationships/image" Target="../media/image4.png"/><Relationship Id="rId4" Type="http://schemas.openxmlformats.org/officeDocument/2006/relationships/image" Target="../media/image4.png"/><Relationship Id="rId5" Type="http://schemas.openxmlformats.org/officeDocument/2006/relationships/image" Target="../media/image4.png"/><Relationship Id="rId6" Type="http://schemas.openxmlformats.org/officeDocument/2006/relationships/image" Target="../media/image4.png"/><Relationship Id="rId7" Type="http://schemas.openxmlformats.org/officeDocument/2006/relationships/image" Target="../media/image4.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4.png"/><Relationship Id="rId3" Type="http://schemas.openxmlformats.org/officeDocument/2006/relationships/image" Target="../media/image4.png"/><Relationship Id="rId4" Type="http://schemas.openxmlformats.org/officeDocument/2006/relationships/image" Target="../media/image4.png"/><Relationship Id="rId5" Type="http://schemas.openxmlformats.org/officeDocument/2006/relationships/image" Target="../media/image4.png"/><Relationship Id="rId6" Type="http://schemas.openxmlformats.org/officeDocument/2006/relationships/image" Target="../media/image4.png"/><Relationship Id="rId7" Type="http://schemas.openxmlformats.org/officeDocument/2006/relationships/image" Target="../media/image4.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25.png"/><Relationship Id="rId3" Type="http://schemas.openxmlformats.org/officeDocument/2006/relationships/image" Target="../media/image25.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image" Target="../media/image25.png"/><Relationship Id="rId3" Type="http://schemas.openxmlformats.org/officeDocument/2006/relationships/image" Target="../media/image25.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58.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5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Times New Roman"/>
                <a:ea typeface="Times New Roman"/>
                <a:cs typeface="Times New Roman"/>
                <a:sym typeface="Times New Roman"/>
              </a:defRPr>
            </a:lvl1pPr>
            <a:lvl2pPr lvl="1"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lvl="2"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lvl="3"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lvl="4"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lvl="5"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lvl="6"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lvl="7"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lvl="8"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4" name="Google Shape;4;n"/>
          <p:cNvSpPr txBox="1"/>
          <p:nvPr>
            <p:ph idx="10" type="dt"/>
          </p:nvPr>
        </p:nvSpPr>
        <p:spPr>
          <a:xfrm>
            <a:off x="3886200"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Times New Roman"/>
                <a:ea typeface="Times New Roman"/>
                <a:cs typeface="Times New Roman"/>
                <a:sym typeface="Times New Roman"/>
              </a:defRPr>
            </a:lvl1pPr>
            <a:lvl2pPr lvl="1"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lvl="2"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lvl="3"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lvl="4"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lvl="5"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lvl="6"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lvl="7"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lvl="8"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 name="Google Shape;6;n"/>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360"/>
              </a:spcBef>
              <a:spcAft>
                <a:spcPts val="0"/>
              </a:spcAft>
              <a:buSzPts val="1400"/>
              <a:buNone/>
              <a:defRPr b="0" i="0" sz="1200" u="none" cap="none" strike="noStrike">
                <a:solidFill>
                  <a:schemeClr val="dk1"/>
                </a:solidFill>
                <a:latin typeface="Times New Roman"/>
                <a:ea typeface="Times New Roman"/>
                <a:cs typeface="Times New Roman"/>
                <a:sym typeface="Times New Roman"/>
              </a:defRPr>
            </a:lvl1pPr>
            <a:lvl2pPr indent="-228600" lvl="1" marL="914400" marR="0" rtl="0" algn="l">
              <a:spcBef>
                <a:spcPts val="360"/>
              </a:spcBef>
              <a:spcAft>
                <a:spcPts val="0"/>
              </a:spcAft>
              <a:buSzPts val="1400"/>
              <a:buNone/>
              <a:defRPr b="0" i="0" sz="1200" u="none" cap="none" strike="noStrike">
                <a:solidFill>
                  <a:schemeClr val="dk1"/>
                </a:solidFill>
                <a:latin typeface="Times New Roman"/>
                <a:ea typeface="Times New Roman"/>
                <a:cs typeface="Times New Roman"/>
                <a:sym typeface="Times New Roman"/>
              </a:defRPr>
            </a:lvl2pPr>
            <a:lvl3pPr indent="-228600" lvl="2" marL="1371600" marR="0" rtl="0" algn="l">
              <a:spcBef>
                <a:spcPts val="360"/>
              </a:spcBef>
              <a:spcAft>
                <a:spcPts val="0"/>
              </a:spcAft>
              <a:buSzPts val="1400"/>
              <a:buNone/>
              <a:defRPr b="0" i="0" sz="1200" u="none" cap="none" strike="noStrike">
                <a:solidFill>
                  <a:schemeClr val="dk1"/>
                </a:solidFill>
                <a:latin typeface="Times New Roman"/>
                <a:ea typeface="Times New Roman"/>
                <a:cs typeface="Times New Roman"/>
                <a:sym typeface="Times New Roman"/>
              </a:defRPr>
            </a:lvl3pPr>
            <a:lvl4pPr indent="-228600" lvl="3" marL="1828800" marR="0" rtl="0" algn="l">
              <a:spcBef>
                <a:spcPts val="360"/>
              </a:spcBef>
              <a:spcAft>
                <a:spcPts val="0"/>
              </a:spcAft>
              <a:buSzPts val="1400"/>
              <a:buNone/>
              <a:defRPr b="0" i="0" sz="1200" u="none" cap="none" strike="noStrike">
                <a:solidFill>
                  <a:schemeClr val="dk1"/>
                </a:solidFill>
                <a:latin typeface="Times New Roman"/>
                <a:ea typeface="Times New Roman"/>
                <a:cs typeface="Times New Roman"/>
                <a:sym typeface="Times New Roman"/>
              </a:defRPr>
            </a:lvl4pPr>
            <a:lvl5pPr indent="-228600" lvl="4" marL="2286000" marR="0" rtl="0" algn="l">
              <a:spcBef>
                <a:spcPts val="360"/>
              </a:spcBef>
              <a:spcAft>
                <a:spcPts val="0"/>
              </a:spcAft>
              <a:buSzPts val="1400"/>
              <a:buNone/>
              <a:defRPr b="0" i="0" sz="1200" u="none" cap="none" strike="noStrike">
                <a:solidFill>
                  <a:schemeClr val="dk1"/>
                </a:solidFill>
                <a:latin typeface="Times New Roman"/>
                <a:ea typeface="Times New Roman"/>
                <a:cs typeface="Times New Roman"/>
                <a:sym typeface="Times New Roman"/>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6800"/>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Times New Roman"/>
                <a:ea typeface="Times New Roman"/>
                <a:cs typeface="Times New Roman"/>
                <a:sym typeface="Times New Roman"/>
              </a:defRPr>
            </a:lvl1pPr>
            <a:lvl2pPr lvl="1"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lvl="2"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lvl="3"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lvl="4"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lvl="5"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lvl="6"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lvl="7"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lvl="8"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8" name="Google Shape;8;n"/>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Times New Roman"/>
                <a:ea typeface="Times New Roman"/>
                <a:cs typeface="Times New Roman"/>
                <a:sym typeface="Times New Roman"/>
              </a:rPr>
              <a:t>‹#›</a:t>
            </a:fld>
            <a:endParaRPr b="0" i="0" sz="1200" u="none" cap="none" strike="noStrike">
              <a:solidFill>
                <a:schemeClr val="dk1"/>
              </a:solidFill>
              <a:latin typeface="Times New Roman"/>
              <a:ea typeface="Times New Roman"/>
              <a:cs typeface="Times New Roman"/>
              <a:sym typeface="Times New Roman"/>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1: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Times New Roman"/>
                <a:ea typeface="Times New Roman"/>
                <a:cs typeface="Times New Roman"/>
                <a:sym typeface="Times New Roman"/>
              </a:rPr>
              <a:t>‹#›</a:t>
            </a:fld>
            <a:endParaRPr b="0" i="0" sz="1200" u="none" cap="none" strike="noStrike">
              <a:solidFill>
                <a:schemeClr val="dk1"/>
              </a:solidFill>
              <a:latin typeface="Times New Roman"/>
              <a:ea typeface="Times New Roman"/>
              <a:cs typeface="Times New Roman"/>
              <a:sym typeface="Times New Roman"/>
            </a:endParaRPr>
          </a:p>
        </p:txBody>
      </p:sp>
      <p:sp>
        <p:nvSpPr>
          <p:cNvPr id="138" name="Google Shape;138;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9" name="Google Shape;139;p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2: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Times New Roman"/>
                <a:ea typeface="Times New Roman"/>
                <a:cs typeface="Times New Roman"/>
                <a:sym typeface="Times New Roman"/>
              </a:rPr>
              <a:t>‹#›</a:t>
            </a:fld>
            <a:endParaRPr b="0" i="0" sz="1200" u="none" cap="none" strike="noStrike">
              <a:solidFill>
                <a:schemeClr val="dk1"/>
              </a:solidFill>
              <a:latin typeface="Times New Roman"/>
              <a:ea typeface="Times New Roman"/>
              <a:cs typeface="Times New Roman"/>
              <a:sym typeface="Times New Roman"/>
            </a:endParaRPr>
          </a:p>
        </p:txBody>
      </p:sp>
      <p:sp>
        <p:nvSpPr>
          <p:cNvPr id="146" name="Google Shape;146;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7" name="Google Shape;147;p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p3: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570" name="Google Shape;570;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71" name="Google Shape;571;p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p4: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579" name="Google Shape;579;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80" name="Google Shape;580;p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95" name="Google Shape;595;p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6" name="Google Shape;596;p5: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000000"/>
                </a:solidFill>
                <a:latin typeface="Arial"/>
                <a:ea typeface="Arial"/>
                <a:cs typeface="Arial"/>
                <a:sym typeface="Arial"/>
              </a:rPr>
              <a:t>‹#›</a:t>
            </a:fld>
            <a:endParaRPr sz="1200">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32" name="Google Shape;632;p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3" name="Google Shape;633;p6: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000000"/>
                </a:solidFill>
                <a:latin typeface="Arial"/>
                <a:ea typeface="Arial"/>
                <a:cs typeface="Arial"/>
                <a:sym typeface="Arial"/>
              </a:rPr>
              <a:t>‹#›</a:t>
            </a:fld>
            <a:endParaRPr sz="1200">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9" name="Shape 869"/>
        <p:cNvGrpSpPr/>
        <p:nvPr/>
      </p:nvGrpSpPr>
      <p:grpSpPr>
        <a:xfrm>
          <a:off x="0" y="0"/>
          <a:ext cx="0" cy="0"/>
          <a:chOff x="0" y="0"/>
          <a:chExt cx="0" cy="0"/>
        </a:xfrm>
      </p:grpSpPr>
      <p:sp>
        <p:nvSpPr>
          <p:cNvPr id="870" name="Google Shape;870;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71" name="Google Shape;871;p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2" name="Google Shape;872;p7: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000000"/>
                </a:solidFill>
                <a:latin typeface="Arial"/>
                <a:ea typeface="Arial"/>
                <a:cs typeface="Arial"/>
                <a:sym typeface="Arial"/>
              </a:rPr>
              <a:t>‹#›</a:t>
            </a:fld>
            <a:endParaRPr sz="1200">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6" name="Shape 1226"/>
        <p:cNvGrpSpPr/>
        <p:nvPr/>
      </p:nvGrpSpPr>
      <p:grpSpPr>
        <a:xfrm>
          <a:off x="0" y="0"/>
          <a:ext cx="0" cy="0"/>
          <a:chOff x="0" y="0"/>
          <a:chExt cx="0" cy="0"/>
        </a:xfrm>
      </p:grpSpPr>
      <p:sp>
        <p:nvSpPr>
          <p:cNvPr id="1227" name="Google Shape;1227;p8: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1228" name="Google Shape;1228;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29" name="Google Shape;1229;p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6" name="Shape 1236"/>
        <p:cNvGrpSpPr/>
        <p:nvPr/>
      </p:nvGrpSpPr>
      <p:grpSpPr>
        <a:xfrm>
          <a:off x="0" y="0"/>
          <a:ext cx="0" cy="0"/>
          <a:chOff x="0" y="0"/>
          <a:chExt cx="0" cy="0"/>
        </a:xfrm>
      </p:grpSpPr>
      <p:sp>
        <p:nvSpPr>
          <p:cNvPr id="1237" name="Google Shape;1237;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38" name="Google Shape;1238;p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39" name="Google Shape;1239;p9: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000000"/>
                </a:solidFill>
                <a:latin typeface="Arial"/>
                <a:ea typeface="Arial"/>
                <a:cs typeface="Arial"/>
                <a:sym typeface="Arial"/>
              </a:rPr>
              <a:t>‹#›</a:t>
            </a:fld>
            <a:endParaRPr sz="1200">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5" name="Shape 1255"/>
        <p:cNvGrpSpPr/>
        <p:nvPr/>
      </p:nvGrpSpPr>
      <p:grpSpPr>
        <a:xfrm>
          <a:off x="0" y="0"/>
          <a:ext cx="0" cy="0"/>
          <a:chOff x="0" y="0"/>
          <a:chExt cx="0" cy="0"/>
        </a:xfrm>
      </p:grpSpPr>
      <p:sp>
        <p:nvSpPr>
          <p:cNvPr id="1256" name="Google Shape;1256;p10: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1257" name="Google Shape;1257;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58" name="Google Shape;1258;p1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4" name="Shape 1264"/>
        <p:cNvGrpSpPr/>
        <p:nvPr/>
      </p:nvGrpSpPr>
      <p:grpSpPr>
        <a:xfrm>
          <a:off x="0" y="0"/>
          <a:ext cx="0" cy="0"/>
          <a:chOff x="0" y="0"/>
          <a:chExt cx="0" cy="0"/>
        </a:xfrm>
      </p:grpSpPr>
      <p:sp>
        <p:nvSpPr>
          <p:cNvPr id="1265" name="Google Shape;1265;p11: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1266" name="Google Shape;1266;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67" name="Google Shape;1267;p1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2" name="Shape 1272"/>
        <p:cNvGrpSpPr/>
        <p:nvPr/>
      </p:nvGrpSpPr>
      <p:grpSpPr>
        <a:xfrm>
          <a:off x="0" y="0"/>
          <a:ext cx="0" cy="0"/>
          <a:chOff x="0" y="0"/>
          <a:chExt cx="0" cy="0"/>
        </a:xfrm>
      </p:grpSpPr>
      <p:sp>
        <p:nvSpPr>
          <p:cNvPr id="1273" name="Google Shape;1273;p12: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1274" name="Google Shape;1274;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75" name="Google Shape;1275;p1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2" name="Shape 1282"/>
        <p:cNvGrpSpPr/>
        <p:nvPr/>
      </p:nvGrpSpPr>
      <p:grpSpPr>
        <a:xfrm>
          <a:off x="0" y="0"/>
          <a:ext cx="0" cy="0"/>
          <a:chOff x="0" y="0"/>
          <a:chExt cx="0" cy="0"/>
        </a:xfrm>
      </p:grpSpPr>
      <p:sp>
        <p:nvSpPr>
          <p:cNvPr id="1283" name="Google Shape;1283;p13: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1284" name="Google Shape;1284;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85" name="Google Shape;1285;p1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0" name="Shape 1290"/>
        <p:cNvGrpSpPr/>
        <p:nvPr/>
      </p:nvGrpSpPr>
      <p:grpSpPr>
        <a:xfrm>
          <a:off x="0" y="0"/>
          <a:ext cx="0" cy="0"/>
          <a:chOff x="0" y="0"/>
          <a:chExt cx="0" cy="0"/>
        </a:xfrm>
      </p:grpSpPr>
      <p:sp>
        <p:nvSpPr>
          <p:cNvPr id="1291" name="Google Shape;1291;p14: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1292" name="Google Shape;1292;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93" name="Google Shape;1293;p1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8" name="Shape 1388"/>
        <p:cNvGrpSpPr/>
        <p:nvPr/>
      </p:nvGrpSpPr>
      <p:grpSpPr>
        <a:xfrm>
          <a:off x="0" y="0"/>
          <a:ext cx="0" cy="0"/>
          <a:chOff x="0" y="0"/>
          <a:chExt cx="0" cy="0"/>
        </a:xfrm>
      </p:grpSpPr>
      <p:sp>
        <p:nvSpPr>
          <p:cNvPr id="1389" name="Google Shape;1389;p15: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1390" name="Google Shape;1390;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91" name="Google Shape;1391;p1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4" name="Shape 1564"/>
        <p:cNvGrpSpPr/>
        <p:nvPr/>
      </p:nvGrpSpPr>
      <p:grpSpPr>
        <a:xfrm>
          <a:off x="0" y="0"/>
          <a:ext cx="0" cy="0"/>
          <a:chOff x="0" y="0"/>
          <a:chExt cx="0" cy="0"/>
        </a:xfrm>
      </p:grpSpPr>
      <p:sp>
        <p:nvSpPr>
          <p:cNvPr id="1565" name="Google Shape;1565;p16: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1566" name="Google Shape;1566;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67" name="Google Shape;1567;p1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6" name="Shape 1716"/>
        <p:cNvGrpSpPr/>
        <p:nvPr/>
      </p:nvGrpSpPr>
      <p:grpSpPr>
        <a:xfrm>
          <a:off x="0" y="0"/>
          <a:ext cx="0" cy="0"/>
          <a:chOff x="0" y="0"/>
          <a:chExt cx="0" cy="0"/>
        </a:xfrm>
      </p:grpSpPr>
      <p:sp>
        <p:nvSpPr>
          <p:cNvPr id="1717" name="Google Shape;1717;p17: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1718" name="Google Shape;1718;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19" name="Google Shape;1719;p1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5" name="Shape 1725"/>
        <p:cNvGrpSpPr/>
        <p:nvPr/>
      </p:nvGrpSpPr>
      <p:grpSpPr>
        <a:xfrm>
          <a:off x="0" y="0"/>
          <a:ext cx="0" cy="0"/>
          <a:chOff x="0" y="0"/>
          <a:chExt cx="0" cy="0"/>
        </a:xfrm>
      </p:grpSpPr>
      <p:sp>
        <p:nvSpPr>
          <p:cNvPr id="1726" name="Google Shape;1726;p18: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1727" name="Google Shape;1727;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28" name="Google Shape;1728;p1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4" name="Shape 1734"/>
        <p:cNvGrpSpPr/>
        <p:nvPr/>
      </p:nvGrpSpPr>
      <p:grpSpPr>
        <a:xfrm>
          <a:off x="0" y="0"/>
          <a:ext cx="0" cy="0"/>
          <a:chOff x="0" y="0"/>
          <a:chExt cx="0" cy="0"/>
        </a:xfrm>
      </p:grpSpPr>
      <p:sp>
        <p:nvSpPr>
          <p:cNvPr id="1735" name="Google Shape;1735;p19: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1736" name="Google Shape;1736;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37" name="Google Shape;1737;p1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3" name="Shape 1743"/>
        <p:cNvGrpSpPr/>
        <p:nvPr/>
      </p:nvGrpSpPr>
      <p:grpSpPr>
        <a:xfrm>
          <a:off x="0" y="0"/>
          <a:ext cx="0" cy="0"/>
          <a:chOff x="0" y="0"/>
          <a:chExt cx="0" cy="0"/>
        </a:xfrm>
      </p:grpSpPr>
      <p:sp>
        <p:nvSpPr>
          <p:cNvPr id="1744" name="Google Shape;1744;p20: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1745" name="Google Shape;1745;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46" name="Google Shape;1746;p2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7" name="Shape 1757"/>
        <p:cNvGrpSpPr/>
        <p:nvPr/>
      </p:nvGrpSpPr>
      <p:grpSpPr>
        <a:xfrm>
          <a:off x="0" y="0"/>
          <a:ext cx="0" cy="0"/>
          <a:chOff x="0" y="0"/>
          <a:chExt cx="0" cy="0"/>
        </a:xfrm>
      </p:grpSpPr>
      <p:sp>
        <p:nvSpPr>
          <p:cNvPr id="1758" name="Google Shape;1758;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59" name="Google Shape;1759;p2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Text for this animation:</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US">
                <a:latin typeface="Arial"/>
                <a:ea typeface="Arial"/>
                <a:cs typeface="Arial"/>
                <a:sym typeface="Arial"/>
              </a:rPr>
              <a:t>This all works out pretty nice and looks pretty simple!</a:t>
            </a:r>
            <a:endParaRPr/>
          </a:p>
          <a:p>
            <a:pPr indent="0" lvl="0" marL="0" rtl="0" algn="l">
              <a:spcBef>
                <a:spcPts val="360"/>
              </a:spcBef>
              <a:spcAft>
                <a:spcPts val="0"/>
              </a:spcAft>
              <a:buNone/>
            </a:pPr>
            <a:r>
              <a:rPr lang="en-US">
                <a:latin typeface="Arial"/>
                <a:ea typeface="Arial"/>
                <a:cs typeface="Arial"/>
                <a:sym typeface="Arial"/>
              </a:rPr>
              <a:t> </a:t>
            </a:r>
            <a:endParaRPr/>
          </a:p>
          <a:p>
            <a:pPr indent="0" lvl="0" marL="0" rtl="0" algn="l">
              <a:spcBef>
                <a:spcPts val="360"/>
              </a:spcBef>
              <a:spcAft>
                <a:spcPts val="0"/>
              </a:spcAft>
              <a:buNone/>
            </a:pPr>
            <a:r>
              <a:rPr lang="en-US">
                <a:latin typeface="Arial"/>
                <a:ea typeface="Arial"/>
                <a:cs typeface="Arial"/>
                <a:sym typeface="Arial"/>
              </a:rPr>
              <a:t>But of course the devil is in the details, as the saying goes.</a:t>
            </a:r>
            <a:endParaRPr/>
          </a:p>
          <a:p>
            <a:pPr indent="0" lvl="0" marL="0" rtl="0" algn="l">
              <a:spcBef>
                <a:spcPts val="360"/>
              </a:spcBef>
              <a:spcAft>
                <a:spcPts val="0"/>
              </a:spcAft>
              <a:buNone/>
            </a:pPr>
            <a:r>
              <a:rPr lang="en-US">
                <a:latin typeface="Arial"/>
                <a:ea typeface="Arial"/>
                <a:cs typeface="Arial"/>
                <a:sym typeface="Arial"/>
              </a:rPr>
              <a:t> </a:t>
            </a:r>
            <a:endParaRPr/>
          </a:p>
          <a:p>
            <a:pPr indent="0" lvl="0" marL="0" rtl="0" algn="l">
              <a:spcBef>
                <a:spcPts val="360"/>
              </a:spcBef>
              <a:spcAft>
                <a:spcPts val="0"/>
              </a:spcAft>
              <a:buNone/>
            </a:pPr>
            <a:r>
              <a:rPr lang="en-US">
                <a:latin typeface="Arial"/>
                <a:ea typeface="Arial"/>
                <a:cs typeface="Arial"/>
                <a:sym typeface="Arial"/>
              </a:rPr>
              <a:t>What happens,  for example, when a subset of addresses say in this first range should go to say interface 3, rather than interface 0.  Well, of course we could split the first address range into multiple pieces, and add in this new subrange with its new destination output port.  But it turns out there’s a much simpler and elegant way to do this.  Known as longest prefix matching.</a:t>
            </a:r>
            <a:endParaRPr/>
          </a:p>
        </p:txBody>
      </p:sp>
      <p:sp>
        <p:nvSpPr>
          <p:cNvPr id="1760" name="Google Shape;1760;p21: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000000"/>
                </a:solidFill>
                <a:latin typeface="Arial"/>
                <a:ea typeface="Arial"/>
                <a:cs typeface="Arial"/>
                <a:sym typeface="Arial"/>
              </a:rPr>
              <a:t>‹#›</a:t>
            </a:fld>
            <a:endParaRPr sz="1200">
              <a:solidFill>
                <a:srgbClr val="000000"/>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7" name="Shape 1767"/>
        <p:cNvGrpSpPr/>
        <p:nvPr/>
      </p:nvGrpSpPr>
      <p:grpSpPr>
        <a:xfrm>
          <a:off x="0" y="0"/>
          <a:ext cx="0" cy="0"/>
          <a:chOff x="0" y="0"/>
          <a:chExt cx="0" cy="0"/>
        </a:xfrm>
      </p:grpSpPr>
      <p:sp>
        <p:nvSpPr>
          <p:cNvPr id="1768" name="Google Shape;1768;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69" name="Google Shape;1769;p2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70" name="Google Shape;1770;p22: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000000"/>
                </a:solidFill>
                <a:latin typeface="Arial"/>
                <a:ea typeface="Arial"/>
                <a:cs typeface="Arial"/>
                <a:sym typeface="Arial"/>
              </a:rPr>
              <a:t>‹#›</a:t>
            </a:fld>
            <a:endParaRPr sz="1200">
              <a:solidFill>
                <a:srgbClr val="000000"/>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6" name="Shape 1796"/>
        <p:cNvGrpSpPr/>
        <p:nvPr/>
      </p:nvGrpSpPr>
      <p:grpSpPr>
        <a:xfrm>
          <a:off x="0" y="0"/>
          <a:ext cx="0" cy="0"/>
          <a:chOff x="0" y="0"/>
          <a:chExt cx="0" cy="0"/>
        </a:xfrm>
      </p:grpSpPr>
      <p:sp>
        <p:nvSpPr>
          <p:cNvPr id="1797" name="Google Shape;1797;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98" name="Google Shape;1798;p2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99" name="Google Shape;1799;p23: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000000"/>
                </a:solidFill>
                <a:latin typeface="Arial"/>
                <a:ea typeface="Arial"/>
                <a:cs typeface="Arial"/>
                <a:sym typeface="Arial"/>
              </a:rPr>
              <a:t>‹#›</a:t>
            </a:fld>
            <a:endParaRPr sz="1200">
              <a:solidFill>
                <a:srgbClr val="000000"/>
              </a:solidFill>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0" name="Shape 1940"/>
        <p:cNvGrpSpPr/>
        <p:nvPr/>
      </p:nvGrpSpPr>
      <p:grpSpPr>
        <a:xfrm>
          <a:off x="0" y="0"/>
          <a:ext cx="0" cy="0"/>
          <a:chOff x="0" y="0"/>
          <a:chExt cx="0" cy="0"/>
        </a:xfrm>
      </p:grpSpPr>
      <p:sp>
        <p:nvSpPr>
          <p:cNvPr id="1941" name="Google Shape;1941;p24: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1942" name="Google Shape;1942;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43" name="Google Shape;1943;p2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5" name="Shape 1965"/>
        <p:cNvGrpSpPr/>
        <p:nvPr/>
      </p:nvGrpSpPr>
      <p:grpSpPr>
        <a:xfrm>
          <a:off x="0" y="0"/>
          <a:ext cx="0" cy="0"/>
          <a:chOff x="0" y="0"/>
          <a:chExt cx="0" cy="0"/>
        </a:xfrm>
      </p:grpSpPr>
      <p:sp>
        <p:nvSpPr>
          <p:cNvPr id="1966" name="Google Shape;1966;p25: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1967" name="Google Shape;1967;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68" name="Google Shape;1968;p2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2" name="Shape 2012"/>
        <p:cNvGrpSpPr/>
        <p:nvPr/>
      </p:nvGrpSpPr>
      <p:grpSpPr>
        <a:xfrm>
          <a:off x="0" y="0"/>
          <a:ext cx="0" cy="0"/>
          <a:chOff x="0" y="0"/>
          <a:chExt cx="0" cy="0"/>
        </a:xfrm>
      </p:grpSpPr>
      <p:sp>
        <p:nvSpPr>
          <p:cNvPr id="2013" name="Google Shape;2013;p26: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2014" name="Google Shape;2014;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15" name="Google Shape;2015;p2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3" name="Shape 2093"/>
        <p:cNvGrpSpPr/>
        <p:nvPr/>
      </p:nvGrpSpPr>
      <p:grpSpPr>
        <a:xfrm>
          <a:off x="0" y="0"/>
          <a:ext cx="0" cy="0"/>
          <a:chOff x="0" y="0"/>
          <a:chExt cx="0" cy="0"/>
        </a:xfrm>
      </p:grpSpPr>
      <p:sp>
        <p:nvSpPr>
          <p:cNvPr id="2094" name="Google Shape;2094;p27: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2095" name="Google Shape;2095;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96" name="Google Shape;2096;p2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1" name="Shape 2171"/>
        <p:cNvGrpSpPr/>
        <p:nvPr/>
      </p:nvGrpSpPr>
      <p:grpSpPr>
        <a:xfrm>
          <a:off x="0" y="0"/>
          <a:ext cx="0" cy="0"/>
          <a:chOff x="0" y="0"/>
          <a:chExt cx="0" cy="0"/>
        </a:xfrm>
      </p:grpSpPr>
      <p:sp>
        <p:nvSpPr>
          <p:cNvPr id="2172" name="Google Shape;2172;p28: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2173" name="Google Shape;2173;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74" name="Google Shape;2174;p2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4" name="Shape 2204"/>
        <p:cNvGrpSpPr/>
        <p:nvPr/>
      </p:nvGrpSpPr>
      <p:grpSpPr>
        <a:xfrm>
          <a:off x="0" y="0"/>
          <a:ext cx="0" cy="0"/>
          <a:chOff x="0" y="0"/>
          <a:chExt cx="0" cy="0"/>
        </a:xfrm>
      </p:grpSpPr>
      <p:sp>
        <p:nvSpPr>
          <p:cNvPr id="2205" name="Google Shape;2205;p29: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2206" name="Google Shape;2206;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07" name="Google Shape;2207;p2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2" name="Shape 2282"/>
        <p:cNvGrpSpPr/>
        <p:nvPr/>
      </p:nvGrpSpPr>
      <p:grpSpPr>
        <a:xfrm>
          <a:off x="0" y="0"/>
          <a:ext cx="0" cy="0"/>
          <a:chOff x="0" y="0"/>
          <a:chExt cx="0" cy="0"/>
        </a:xfrm>
      </p:grpSpPr>
      <p:sp>
        <p:nvSpPr>
          <p:cNvPr id="2283" name="Google Shape;2283;p30: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2284" name="Google Shape;2284;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85" name="Google Shape;2285;p3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1" name="Shape 2291"/>
        <p:cNvGrpSpPr/>
        <p:nvPr/>
      </p:nvGrpSpPr>
      <p:grpSpPr>
        <a:xfrm>
          <a:off x="0" y="0"/>
          <a:ext cx="0" cy="0"/>
          <a:chOff x="0" y="0"/>
          <a:chExt cx="0" cy="0"/>
        </a:xfrm>
      </p:grpSpPr>
      <p:sp>
        <p:nvSpPr>
          <p:cNvPr id="2292" name="Google Shape;2292;p31: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2293" name="Google Shape;2293;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94" name="Google Shape;2294;p3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3" name="Shape 2333"/>
        <p:cNvGrpSpPr/>
        <p:nvPr/>
      </p:nvGrpSpPr>
      <p:grpSpPr>
        <a:xfrm>
          <a:off x="0" y="0"/>
          <a:ext cx="0" cy="0"/>
          <a:chOff x="0" y="0"/>
          <a:chExt cx="0" cy="0"/>
        </a:xfrm>
      </p:grpSpPr>
      <p:sp>
        <p:nvSpPr>
          <p:cNvPr id="2334" name="Google Shape;2334;p32: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2335" name="Google Shape;2335;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36" name="Google Shape;2336;p3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2" name="Shape 2342"/>
        <p:cNvGrpSpPr/>
        <p:nvPr/>
      </p:nvGrpSpPr>
      <p:grpSpPr>
        <a:xfrm>
          <a:off x="0" y="0"/>
          <a:ext cx="0" cy="0"/>
          <a:chOff x="0" y="0"/>
          <a:chExt cx="0" cy="0"/>
        </a:xfrm>
      </p:grpSpPr>
      <p:sp>
        <p:nvSpPr>
          <p:cNvPr id="2343" name="Google Shape;2343;p33: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2344" name="Google Shape;2344;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45" name="Google Shape;2345;p3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1" name="Shape 2401"/>
        <p:cNvGrpSpPr/>
        <p:nvPr/>
      </p:nvGrpSpPr>
      <p:grpSpPr>
        <a:xfrm>
          <a:off x="0" y="0"/>
          <a:ext cx="0" cy="0"/>
          <a:chOff x="0" y="0"/>
          <a:chExt cx="0" cy="0"/>
        </a:xfrm>
      </p:grpSpPr>
      <p:sp>
        <p:nvSpPr>
          <p:cNvPr id="2402" name="Google Shape;2402;p34: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2403" name="Google Shape;2403;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04" name="Google Shape;2404;p3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9" name="Shape 2559"/>
        <p:cNvGrpSpPr/>
        <p:nvPr/>
      </p:nvGrpSpPr>
      <p:grpSpPr>
        <a:xfrm>
          <a:off x="0" y="0"/>
          <a:ext cx="0" cy="0"/>
          <a:chOff x="0" y="0"/>
          <a:chExt cx="0" cy="0"/>
        </a:xfrm>
      </p:grpSpPr>
      <p:sp>
        <p:nvSpPr>
          <p:cNvPr id="2560" name="Google Shape;2560;p35: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2561" name="Google Shape;2561;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62" name="Google Shape;2562;p3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8" name="Shape 2628"/>
        <p:cNvGrpSpPr/>
        <p:nvPr/>
      </p:nvGrpSpPr>
      <p:grpSpPr>
        <a:xfrm>
          <a:off x="0" y="0"/>
          <a:ext cx="0" cy="0"/>
          <a:chOff x="0" y="0"/>
          <a:chExt cx="0" cy="0"/>
        </a:xfrm>
      </p:grpSpPr>
      <p:sp>
        <p:nvSpPr>
          <p:cNvPr id="2629" name="Google Shape;2629;p36: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2630" name="Google Shape;2630;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31" name="Google Shape;2631;p3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7" name="Shape 2637"/>
        <p:cNvGrpSpPr/>
        <p:nvPr/>
      </p:nvGrpSpPr>
      <p:grpSpPr>
        <a:xfrm>
          <a:off x="0" y="0"/>
          <a:ext cx="0" cy="0"/>
          <a:chOff x="0" y="0"/>
          <a:chExt cx="0" cy="0"/>
        </a:xfrm>
      </p:grpSpPr>
      <p:sp>
        <p:nvSpPr>
          <p:cNvPr id="2638" name="Google Shape;2638;p37: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2639" name="Google Shape;2639;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40" name="Google Shape;2640;p3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0" name="Shape 2710"/>
        <p:cNvGrpSpPr/>
        <p:nvPr/>
      </p:nvGrpSpPr>
      <p:grpSpPr>
        <a:xfrm>
          <a:off x="0" y="0"/>
          <a:ext cx="0" cy="0"/>
          <a:chOff x="0" y="0"/>
          <a:chExt cx="0" cy="0"/>
        </a:xfrm>
      </p:grpSpPr>
      <p:sp>
        <p:nvSpPr>
          <p:cNvPr id="2711" name="Google Shape;2711;p3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712" name="Google Shape;2712;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6" name="Shape 2716"/>
        <p:cNvGrpSpPr/>
        <p:nvPr/>
      </p:nvGrpSpPr>
      <p:grpSpPr>
        <a:xfrm>
          <a:off x="0" y="0"/>
          <a:ext cx="0" cy="0"/>
          <a:chOff x="0" y="0"/>
          <a:chExt cx="0" cy="0"/>
        </a:xfrm>
      </p:grpSpPr>
      <p:sp>
        <p:nvSpPr>
          <p:cNvPr id="2717" name="Google Shape;2717;p39: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718" name="Google Shape;2718;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2" name="Shape 2722"/>
        <p:cNvGrpSpPr/>
        <p:nvPr/>
      </p:nvGrpSpPr>
      <p:grpSpPr>
        <a:xfrm>
          <a:off x="0" y="0"/>
          <a:ext cx="0" cy="0"/>
          <a:chOff x="0" y="0"/>
          <a:chExt cx="0" cy="0"/>
        </a:xfrm>
      </p:grpSpPr>
      <p:sp>
        <p:nvSpPr>
          <p:cNvPr id="2723" name="Google Shape;2723;p4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724" name="Google Shape;2724;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8" name="Shape 2728"/>
        <p:cNvGrpSpPr/>
        <p:nvPr/>
      </p:nvGrpSpPr>
      <p:grpSpPr>
        <a:xfrm>
          <a:off x="0" y="0"/>
          <a:ext cx="0" cy="0"/>
          <a:chOff x="0" y="0"/>
          <a:chExt cx="0" cy="0"/>
        </a:xfrm>
      </p:grpSpPr>
      <p:sp>
        <p:nvSpPr>
          <p:cNvPr id="2729" name="Google Shape;2729;p4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730" name="Google Shape;2730;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6" name="Shape 2736"/>
        <p:cNvGrpSpPr/>
        <p:nvPr/>
      </p:nvGrpSpPr>
      <p:grpSpPr>
        <a:xfrm>
          <a:off x="0" y="0"/>
          <a:ext cx="0" cy="0"/>
          <a:chOff x="0" y="0"/>
          <a:chExt cx="0" cy="0"/>
        </a:xfrm>
      </p:grpSpPr>
      <p:sp>
        <p:nvSpPr>
          <p:cNvPr id="2737" name="Google Shape;2737;p42: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738" name="Google Shape;2738;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4" name="Shape 2744"/>
        <p:cNvGrpSpPr/>
        <p:nvPr/>
      </p:nvGrpSpPr>
      <p:grpSpPr>
        <a:xfrm>
          <a:off x="0" y="0"/>
          <a:ext cx="0" cy="0"/>
          <a:chOff x="0" y="0"/>
          <a:chExt cx="0" cy="0"/>
        </a:xfrm>
      </p:grpSpPr>
      <p:sp>
        <p:nvSpPr>
          <p:cNvPr id="2745" name="Google Shape;2745;p43: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2746" name="Google Shape;2746;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47" name="Google Shape;2747;p4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7" name="Shape 2807"/>
        <p:cNvGrpSpPr/>
        <p:nvPr/>
      </p:nvGrpSpPr>
      <p:grpSpPr>
        <a:xfrm>
          <a:off x="0" y="0"/>
          <a:ext cx="0" cy="0"/>
          <a:chOff x="0" y="0"/>
          <a:chExt cx="0" cy="0"/>
        </a:xfrm>
      </p:grpSpPr>
      <p:sp>
        <p:nvSpPr>
          <p:cNvPr id="2808" name="Google Shape;2808;p44: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2809" name="Google Shape;2809;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10" name="Google Shape;2810;p4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9" name="Shape 2859"/>
        <p:cNvGrpSpPr/>
        <p:nvPr/>
      </p:nvGrpSpPr>
      <p:grpSpPr>
        <a:xfrm>
          <a:off x="0" y="0"/>
          <a:ext cx="0" cy="0"/>
          <a:chOff x="0" y="0"/>
          <a:chExt cx="0" cy="0"/>
        </a:xfrm>
      </p:grpSpPr>
      <p:sp>
        <p:nvSpPr>
          <p:cNvPr id="2860" name="Google Shape;2860;p45: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2861" name="Google Shape;2861;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62" name="Google Shape;2862;p4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8" name="Shape 2958"/>
        <p:cNvGrpSpPr/>
        <p:nvPr/>
      </p:nvGrpSpPr>
      <p:grpSpPr>
        <a:xfrm>
          <a:off x="0" y="0"/>
          <a:ext cx="0" cy="0"/>
          <a:chOff x="0" y="0"/>
          <a:chExt cx="0" cy="0"/>
        </a:xfrm>
      </p:grpSpPr>
      <p:sp>
        <p:nvSpPr>
          <p:cNvPr id="2959" name="Google Shape;2959;p46: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2960" name="Google Shape;2960;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961" name="Google Shape;2961;p4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5" name="Shape 2975"/>
        <p:cNvGrpSpPr/>
        <p:nvPr/>
      </p:nvGrpSpPr>
      <p:grpSpPr>
        <a:xfrm>
          <a:off x="0" y="0"/>
          <a:ext cx="0" cy="0"/>
          <a:chOff x="0" y="0"/>
          <a:chExt cx="0" cy="0"/>
        </a:xfrm>
      </p:grpSpPr>
      <p:sp>
        <p:nvSpPr>
          <p:cNvPr id="2976" name="Google Shape;2976;p47: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2977" name="Google Shape;2977;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978" name="Google Shape;2978;p4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3" name="Shape 2983"/>
        <p:cNvGrpSpPr/>
        <p:nvPr/>
      </p:nvGrpSpPr>
      <p:grpSpPr>
        <a:xfrm>
          <a:off x="0" y="0"/>
          <a:ext cx="0" cy="0"/>
          <a:chOff x="0" y="0"/>
          <a:chExt cx="0" cy="0"/>
        </a:xfrm>
      </p:grpSpPr>
      <p:sp>
        <p:nvSpPr>
          <p:cNvPr id="2984" name="Google Shape;2984;p48: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2985" name="Google Shape;2985;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986" name="Google Shape;2986;p4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2" name="Shape 2992"/>
        <p:cNvGrpSpPr/>
        <p:nvPr/>
      </p:nvGrpSpPr>
      <p:grpSpPr>
        <a:xfrm>
          <a:off x="0" y="0"/>
          <a:ext cx="0" cy="0"/>
          <a:chOff x="0" y="0"/>
          <a:chExt cx="0" cy="0"/>
        </a:xfrm>
      </p:grpSpPr>
      <p:sp>
        <p:nvSpPr>
          <p:cNvPr id="2993" name="Google Shape;2993;p49: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994" name="Google Shape;2994;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9" name="Shape 2999"/>
        <p:cNvGrpSpPr/>
        <p:nvPr/>
      </p:nvGrpSpPr>
      <p:grpSpPr>
        <a:xfrm>
          <a:off x="0" y="0"/>
          <a:ext cx="0" cy="0"/>
          <a:chOff x="0" y="0"/>
          <a:chExt cx="0" cy="0"/>
        </a:xfrm>
      </p:grpSpPr>
      <p:sp>
        <p:nvSpPr>
          <p:cNvPr id="3000" name="Google Shape;3000;p50: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3001" name="Google Shape;3001;p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002" name="Google Shape;3002;p5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7" name="Shape 3047"/>
        <p:cNvGrpSpPr/>
        <p:nvPr/>
      </p:nvGrpSpPr>
      <p:grpSpPr>
        <a:xfrm>
          <a:off x="0" y="0"/>
          <a:ext cx="0" cy="0"/>
          <a:chOff x="0" y="0"/>
          <a:chExt cx="0" cy="0"/>
        </a:xfrm>
      </p:grpSpPr>
      <p:sp>
        <p:nvSpPr>
          <p:cNvPr id="3048" name="Google Shape;3048;p51: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3049" name="Google Shape;3049;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050" name="Google Shape;3050;p5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5" name="Shape 3095"/>
        <p:cNvGrpSpPr/>
        <p:nvPr/>
      </p:nvGrpSpPr>
      <p:grpSpPr>
        <a:xfrm>
          <a:off x="0" y="0"/>
          <a:ext cx="0" cy="0"/>
          <a:chOff x="0" y="0"/>
          <a:chExt cx="0" cy="0"/>
        </a:xfrm>
      </p:grpSpPr>
      <p:sp>
        <p:nvSpPr>
          <p:cNvPr id="3096" name="Google Shape;3096;p52: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097" name="Google Shape;3097;p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2" name="Shape 3102"/>
        <p:cNvGrpSpPr/>
        <p:nvPr/>
      </p:nvGrpSpPr>
      <p:grpSpPr>
        <a:xfrm>
          <a:off x="0" y="0"/>
          <a:ext cx="0" cy="0"/>
          <a:chOff x="0" y="0"/>
          <a:chExt cx="0" cy="0"/>
        </a:xfrm>
      </p:grpSpPr>
      <p:sp>
        <p:nvSpPr>
          <p:cNvPr id="3103" name="Google Shape;3103;p53: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3104" name="Google Shape;3104;p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05" name="Google Shape;3105;p5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1" name="Shape 3151"/>
        <p:cNvGrpSpPr/>
        <p:nvPr/>
      </p:nvGrpSpPr>
      <p:grpSpPr>
        <a:xfrm>
          <a:off x="0" y="0"/>
          <a:ext cx="0" cy="0"/>
          <a:chOff x="0" y="0"/>
          <a:chExt cx="0" cy="0"/>
        </a:xfrm>
      </p:grpSpPr>
      <p:sp>
        <p:nvSpPr>
          <p:cNvPr id="3152" name="Google Shape;3152;p54: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3153" name="Google Shape;3153;p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54" name="Google Shape;3154;p5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9" name="Shape 3159"/>
        <p:cNvGrpSpPr/>
        <p:nvPr/>
      </p:nvGrpSpPr>
      <p:grpSpPr>
        <a:xfrm>
          <a:off x="0" y="0"/>
          <a:ext cx="0" cy="0"/>
          <a:chOff x="0" y="0"/>
          <a:chExt cx="0" cy="0"/>
        </a:xfrm>
      </p:grpSpPr>
      <p:sp>
        <p:nvSpPr>
          <p:cNvPr id="3160" name="Google Shape;3160;p55: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3161" name="Google Shape;3161;p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62" name="Google Shape;3162;p5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7" name="Shape 3167"/>
        <p:cNvGrpSpPr/>
        <p:nvPr/>
      </p:nvGrpSpPr>
      <p:grpSpPr>
        <a:xfrm>
          <a:off x="0" y="0"/>
          <a:ext cx="0" cy="0"/>
          <a:chOff x="0" y="0"/>
          <a:chExt cx="0" cy="0"/>
        </a:xfrm>
      </p:grpSpPr>
      <p:sp>
        <p:nvSpPr>
          <p:cNvPr id="3168" name="Google Shape;3168;p56: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3169" name="Google Shape;3169;p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70" name="Google Shape;3170;p5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4" name="Shape 3284"/>
        <p:cNvGrpSpPr/>
        <p:nvPr/>
      </p:nvGrpSpPr>
      <p:grpSpPr>
        <a:xfrm>
          <a:off x="0" y="0"/>
          <a:ext cx="0" cy="0"/>
          <a:chOff x="0" y="0"/>
          <a:chExt cx="0" cy="0"/>
        </a:xfrm>
      </p:grpSpPr>
      <p:sp>
        <p:nvSpPr>
          <p:cNvPr id="3285" name="Google Shape;3285;p57: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3286" name="Google Shape;3286;p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287" name="Google Shape;3287;p5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2" name="Shape 3292"/>
        <p:cNvGrpSpPr/>
        <p:nvPr/>
      </p:nvGrpSpPr>
      <p:grpSpPr>
        <a:xfrm>
          <a:off x="0" y="0"/>
          <a:ext cx="0" cy="0"/>
          <a:chOff x="0" y="0"/>
          <a:chExt cx="0" cy="0"/>
        </a:xfrm>
      </p:grpSpPr>
      <p:sp>
        <p:nvSpPr>
          <p:cNvPr id="3293" name="Google Shape;3293;p58: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3294" name="Google Shape;3294;p5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295" name="Google Shape;3295;p5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1" name="Shape 3301"/>
        <p:cNvGrpSpPr/>
        <p:nvPr/>
      </p:nvGrpSpPr>
      <p:grpSpPr>
        <a:xfrm>
          <a:off x="0" y="0"/>
          <a:ext cx="0" cy="0"/>
          <a:chOff x="0" y="0"/>
          <a:chExt cx="0" cy="0"/>
        </a:xfrm>
      </p:grpSpPr>
      <p:sp>
        <p:nvSpPr>
          <p:cNvPr id="3302" name="Google Shape;3302;p59: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3303" name="Google Shape;3303;p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04" name="Google Shape;3304;p5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0" name="Shape 3310"/>
        <p:cNvGrpSpPr/>
        <p:nvPr/>
      </p:nvGrpSpPr>
      <p:grpSpPr>
        <a:xfrm>
          <a:off x="0" y="0"/>
          <a:ext cx="0" cy="0"/>
          <a:chOff x="0" y="0"/>
          <a:chExt cx="0" cy="0"/>
        </a:xfrm>
      </p:grpSpPr>
      <p:sp>
        <p:nvSpPr>
          <p:cNvPr id="3311" name="Google Shape;3311;p60: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3312" name="Google Shape;3312;p6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13" name="Google Shape;3313;p6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3" name="Shape 3383"/>
        <p:cNvGrpSpPr/>
        <p:nvPr/>
      </p:nvGrpSpPr>
      <p:grpSpPr>
        <a:xfrm>
          <a:off x="0" y="0"/>
          <a:ext cx="0" cy="0"/>
          <a:chOff x="0" y="0"/>
          <a:chExt cx="0" cy="0"/>
        </a:xfrm>
      </p:grpSpPr>
      <p:sp>
        <p:nvSpPr>
          <p:cNvPr id="3384" name="Google Shape;3384;p61: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3385" name="Google Shape;3385;p6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86" name="Google Shape;3386;p6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2" name="Shape 3392"/>
        <p:cNvGrpSpPr/>
        <p:nvPr/>
      </p:nvGrpSpPr>
      <p:grpSpPr>
        <a:xfrm>
          <a:off x="0" y="0"/>
          <a:ext cx="0" cy="0"/>
          <a:chOff x="0" y="0"/>
          <a:chExt cx="0" cy="0"/>
        </a:xfrm>
      </p:grpSpPr>
      <p:sp>
        <p:nvSpPr>
          <p:cNvPr id="3393" name="Google Shape;3393;p62: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3394" name="Google Shape;3394;p6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95" name="Google Shape;3395;p6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0" name="Shape 3400"/>
        <p:cNvGrpSpPr/>
        <p:nvPr/>
      </p:nvGrpSpPr>
      <p:grpSpPr>
        <a:xfrm>
          <a:off x="0" y="0"/>
          <a:ext cx="0" cy="0"/>
          <a:chOff x="0" y="0"/>
          <a:chExt cx="0" cy="0"/>
        </a:xfrm>
      </p:grpSpPr>
      <p:sp>
        <p:nvSpPr>
          <p:cNvPr id="3401" name="Google Shape;3401;p63: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3402" name="Google Shape;3402;p6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03" name="Google Shape;3403;p6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9" name="Shape 3409"/>
        <p:cNvGrpSpPr/>
        <p:nvPr/>
      </p:nvGrpSpPr>
      <p:grpSpPr>
        <a:xfrm>
          <a:off x="0" y="0"/>
          <a:ext cx="0" cy="0"/>
          <a:chOff x="0" y="0"/>
          <a:chExt cx="0" cy="0"/>
        </a:xfrm>
      </p:grpSpPr>
      <p:sp>
        <p:nvSpPr>
          <p:cNvPr id="3410" name="Google Shape;3410;p64: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3411" name="Google Shape;3411;p6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12" name="Google Shape;3412;p6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7" name="Shape 3417"/>
        <p:cNvGrpSpPr/>
        <p:nvPr/>
      </p:nvGrpSpPr>
      <p:grpSpPr>
        <a:xfrm>
          <a:off x="0" y="0"/>
          <a:ext cx="0" cy="0"/>
          <a:chOff x="0" y="0"/>
          <a:chExt cx="0" cy="0"/>
        </a:xfrm>
      </p:grpSpPr>
      <p:sp>
        <p:nvSpPr>
          <p:cNvPr id="3418" name="Google Shape;3418;p65: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3419" name="Google Shape;3419;p6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20" name="Google Shape;3420;p6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5" name="Shape 3425"/>
        <p:cNvGrpSpPr/>
        <p:nvPr/>
      </p:nvGrpSpPr>
      <p:grpSpPr>
        <a:xfrm>
          <a:off x="0" y="0"/>
          <a:ext cx="0" cy="0"/>
          <a:chOff x="0" y="0"/>
          <a:chExt cx="0" cy="0"/>
        </a:xfrm>
      </p:grpSpPr>
      <p:sp>
        <p:nvSpPr>
          <p:cNvPr id="3426" name="Google Shape;3426;p66: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3427" name="Google Shape;3427;p6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28" name="Google Shape;3428;p6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1" name="Shape 3641"/>
        <p:cNvGrpSpPr/>
        <p:nvPr/>
      </p:nvGrpSpPr>
      <p:grpSpPr>
        <a:xfrm>
          <a:off x="0" y="0"/>
          <a:ext cx="0" cy="0"/>
          <a:chOff x="0" y="0"/>
          <a:chExt cx="0" cy="0"/>
        </a:xfrm>
      </p:grpSpPr>
      <p:sp>
        <p:nvSpPr>
          <p:cNvPr id="3642" name="Google Shape;3642;p67: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3643" name="Google Shape;3643;p6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644" name="Google Shape;3644;p6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0" name="Shape 3650"/>
        <p:cNvGrpSpPr/>
        <p:nvPr/>
      </p:nvGrpSpPr>
      <p:grpSpPr>
        <a:xfrm>
          <a:off x="0" y="0"/>
          <a:ext cx="0" cy="0"/>
          <a:chOff x="0" y="0"/>
          <a:chExt cx="0" cy="0"/>
        </a:xfrm>
      </p:grpSpPr>
      <p:sp>
        <p:nvSpPr>
          <p:cNvPr id="3651" name="Google Shape;3651;p6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652" name="Google Shape;3652;p6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53" name="Google Shape;3653;p68: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9" name="Shape 4189"/>
        <p:cNvGrpSpPr/>
        <p:nvPr/>
      </p:nvGrpSpPr>
      <p:grpSpPr>
        <a:xfrm>
          <a:off x="0" y="0"/>
          <a:ext cx="0" cy="0"/>
          <a:chOff x="0" y="0"/>
          <a:chExt cx="0" cy="0"/>
        </a:xfrm>
      </p:grpSpPr>
      <p:sp>
        <p:nvSpPr>
          <p:cNvPr id="4190" name="Google Shape;4190;p69: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4191" name="Google Shape;4191;p6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192" name="Google Shape;4192;p6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8" name="Shape 4268"/>
        <p:cNvGrpSpPr/>
        <p:nvPr/>
      </p:nvGrpSpPr>
      <p:grpSpPr>
        <a:xfrm>
          <a:off x="0" y="0"/>
          <a:ext cx="0" cy="0"/>
          <a:chOff x="0" y="0"/>
          <a:chExt cx="0" cy="0"/>
        </a:xfrm>
      </p:grpSpPr>
      <p:sp>
        <p:nvSpPr>
          <p:cNvPr id="4269" name="Google Shape;4269;p70: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4270" name="Google Shape;4270;p7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271" name="Google Shape;4271;p7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9" name="Shape 4349"/>
        <p:cNvGrpSpPr/>
        <p:nvPr/>
      </p:nvGrpSpPr>
      <p:grpSpPr>
        <a:xfrm>
          <a:off x="0" y="0"/>
          <a:ext cx="0" cy="0"/>
          <a:chOff x="0" y="0"/>
          <a:chExt cx="0" cy="0"/>
        </a:xfrm>
      </p:grpSpPr>
      <p:sp>
        <p:nvSpPr>
          <p:cNvPr id="4350" name="Google Shape;4350;p7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351" name="Google Shape;4351;p7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52" name="Google Shape;4352;p71: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3" name="Shape 4373"/>
        <p:cNvGrpSpPr/>
        <p:nvPr/>
      </p:nvGrpSpPr>
      <p:grpSpPr>
        <a:xfrm>
          <a:off x="0" y="0"/>
          <a:ext cx="0" cy="0"/>
          <a:chOff x="0" y="0"/>
          <a:chExt cx="0" cy="0"/>
        </a:xfrm>
      </p:grpSpPr>
      <p:sp>
        <p:nvSpPr>
          <p:cNvPr id="4374" name="Google Shape;4374;p72: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4375" name="Google Shape;4375;p7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376" name="Google Shape;4376;p7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2" name="Shape 4382"/>
        <p:cNvGrpSpPr/>
        <p:nvPr/>
      </p:nvGrpSpPr>
      <p:grpSpPr>
        <a:xfrm>
          <a:off x="0" y="0"/>
          <a:ext cx="0" cy="0"/>
          <a:chOff x="0" y="0"/>
          <a:chExt cx="0" cy="0"/>
        </a:xfrm>
      </p:grpSpPr>
      <p:sp>
        <p:nvSpPr>
          <p:cNvPr id="4383" name="Google Shape;4383;p73: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4384" name="Google Shape;4384;p7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385" name="Google Shape;4385;p7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1" name="Shape 4391"/>
        <p:cNvGrpSpPr/>
        <p:nvPr/>
      </p:nvGrpSpPr>
      <p:grpSpPr>
        <a:xfrm>
          <a:off x="0" y="0"/>
          <a:ext cx="0" cy="0"/>
          <a:chOff x="0" y="0"/>
          <a:chExt cx="0" cy="0"/>
        </a:xfrm>
      </p:grpSpPr>
      <p:sp>
        <p:nvSpPr>
          <p:cNvPr id="4392" name="Google Shape;4392;p74: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4393" name="Google Shape;4393;p7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394" name="Google Shape;4394;p7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1" name="Shape 4401"/>
        <p:cNvGrpSpPr/>
        <p:nvPr/>
      </p:nvGrpSpPr>
      <p:grpSpPr>
        <a:xfrm>
          <a:off x="0" y="0"/>
          <a:ext cx="0" cy="0"/>
          <a:chOff x="0" y="0"/>
          <a:chExt cx="0" cy="0"/>
        </a:xfrm>
      </p:grpSpPr>
      <p:sp>
        <p:nvSpPr>
          <p:cNvPr id="4402" name="Google Shape;4402;p7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4403" name="Google Shape;4403;p7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04" name="Google Shape;4404;p75: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8" name="Shape 4568"/>
        <p:cNvGrpSpPr/>
        <p:nvPr/>
      </p:nvGrpSpPr>
      <p:grpSpPr>
        <a:xfrm>
          <a:off x="0" y="0"/>
          <a:ext cx="0" cy="0"/>
          <a:chOff x="0" y="0"/>
          <a:chExt cx="0" cy="0"/>
        </a:xfrm>
      </p:grpSpPr>
      <p:sp>
        <p:nvSpPr>
          <p:cNvPr id="4569" name="Google Shape;4569;p7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4570" name="Google Shape;4570;p7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71" name="Google Shape;4571;p76: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2" name="Shape 4722"/>
        <p:cNvGrpSpPr/>
        <p:nvPr/>
      </p:nvGrpSpPr>
      <p:grpSpPr>
        <a:xfrm>
          <a:off x="0" y="0"/>
          <a:ext cx="0" cy="0"/>
          <a:chOff x="0" y="0"/>
          <a:chExt cx="0" cy="0"/>
        </a:xfrm>
      </p:grpSpPr>
      <p:sp>
        <p:nvSpPr>
          <p:cNvPr id="4723" name="Google Shape;4723;p7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4724" name="Google Shape;4724;p7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25" name="Google Shape;4725;p77: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3" name="Shape 4883"/>
        <p:cNvGrpSpPr/>
        <p:nvPr/>
      </p:nvGrpSpPr>
      <p:grpSpPr>
        <a:xfrm>
          <a:off x="0" y="0"/>
          <a:ext cx="0" cy="0"/>
          <a:chOff x="0" y="0"/>
          <a:chExt cx="0" cy="0"/>
        </a:xfrm>
      </p:grpSpPr>
      <p:sp>
        <p:nvSpPr>
          <p:cNvPr id="4884" name="Google Shape;4884;p78: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4885" name="Google Shape;4885;p7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886" name="Google Shape;4886;p7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O(nlogn) with Fibonacci heap</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1" name="Shape 5111"/>
        <p:cNvGrpSpPr/>
        <p:nvPr/>
      </p:nvGrpSpPr>
      <p:grpSpPr>
        <a:xfrm>
          <a:off x="0" y="0"/>
          <a:ext cx="0" cy="0"/>
          <a:chOff x="0" y="0"/>
          <a:chExt cx="0" cy="0"/>
        </a:xfrm>
      </p:grpSpPr>
      <p:sp>
        <p:nvSpPr>
          <p:cNvPr id="5112" name="Google Shape;5112;p79: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5113" name="Google Shape;5113;p7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114" name="Google Shape;5114;p7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0" name="Shape 5120"/>
        <p:cNvGrpSpPr/>
        <p:nvPr/>
      </p:nvGrpSpPr>
      <p:grpSpPr>
        <a:xfrm>
          <a:off x="0" y="0"/>
          <a:ext cx="0" cy="0"/>
          <a:chOff x="0" y="0"/>
          <a:chExt cx="0" cy="0"/>
        </a:xfrm>
      </p:grpSpPr>
      <p:sp>
        <p:nvSpPr>
          <p:cNvPr id="5121" name="Google Shape;5121;p80: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5122" name="Google Shape;5122;p8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123" name="Google Shape;5123;p8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9" name="Shape 5129"/>
        <p:cNvGrpSpPr/>
        <p:nvPr/>
      </p:nvGrpSpPr>
      <p:grpSpPr>
        <a:xfrm>
          <a:off x="0" y="0"/>
          <a:ext cx="0" cy="0"/>
          <a:chOff x="0" y="0"/>
          <a:chExt cx="0" cy="0"/>
        </a:xfrm>
      </p:grpSpPr>
      <p:sp>
        <p:nvSpPr>
          <p:cNvPr id="5130" name="Google Shape;5130;p8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131" name="Google Shape;5131;p8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5" name="Shape 5235"/>
        <p:cNvGrpSpPr/>
        <p:nvPr/>
      </p:nvGrpSpPr>
      <p:grpSpPr>
        <a:xfrm>
          <a:off x="0" y="0"/>
          <a:ext cx="0" cy="0"/>
          <a:chOff x="0" y="0"/>
          <a:chExt cx="0" cy="0"/>
        </a:xfrm>
      </p:grpSpPr>
      <p:sp>
        <p:nvSpPr>
          <p:cNvPr id="5236" name="Google Shape;5236;p82: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5237" name="Google Shape;5237;p8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238" name="Google Shape;5238;p8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5" name="Shape 5245"/>
        <p:cNvGrpSpPr/>
        <p:nvPr/>
      </p:nvGrpSpPr>
      <p:grpSpPr>
        <a:xfrm>
          <a:off x="0" y="0"/>
          <a:ext cx="0" cy="0"/>
          <a:chOff x="0" y="0"/>
          <a:chExt cx="0" cy="0"/>
        </a:xfrm>
      </p:grpSpPr>
      <p:sp>
        <p:nvSpPr>
          <p:cNvPr id="5246" name="Google Shape;5246;p83: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5247" name="Google Shape;5247;p8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248" name="Google Shape;5248;p8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9" name="Shape 5259"/>
        <p:cNvGrpSpPr/>
        <p:nvPr/>
      </p:nvGrpSpPr>
      <p:grpSpPr>
        <a:xfrm>
          <a:off x="0" y="0"/>
          <a:ext cx="0" cy="0"/>
          <a:chOff x="0" y="0"/>
          <a:chExt cx="0" cy="0"/>
        </a:xfrm>
      </p:grpSpPr>
      <p:sp>
        <p:nvSpPr>
          <p:cNvPr id="5260" name="Google Shape;5260;p8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5261" name="Google Shape;5261;p8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62" name="Google Shape;5262;p84: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9" name="Shape 5509"/>
        <p:cNvGrpSpPr/>
        <p:nvPr/>
      </p:nvGrpSpPr>
      <p:grpSpPr>
        <a:xfrm>
          <a:off x="0" y="0"/>
          <a:ext cx="0" cy="0"/>
          <a:chOff x="0" y="0"/>
          <a:chExt cx="0" cy="0"/>
        </a:xfrm>
      </p:grpSpPr>
      <p:sp>
        <p:nvSpPr>
          <p:cNvPr id="5510" name="Google Shape;5510;p85: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5511" name="Google Shape;5511;p8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512" name="Google Shape;5512;p8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8" name="Shape 5668"/>
        <p:cNvGrpSpPr/>
        <p:nvPr/>
      </p:nvGrpSpPr>
      <p:grpSpPr>
        <a:xfrm>
          <a:off x="0" y="0"/>
          <a:ext cx="0" cy="0"/>
          <a:chOff x="0" y="0"/>
          <a:chExt cx="0" cy="0"/>
        </a:xfrm>
      </p:grpSpPr>
      <p:sp>
        <p:nvSpPr>
          <p:cNvPr id="5669" name="Google Shape;5669;p86: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5670" name="Google Shape;5670;p8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671" name="Google Shape;5671;p8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4" name="Shape 5714"/>
        <p:cNvGrpSpPr/>
        <p:nvPr/>
      </p:nvGrpSpPr>
      <p:grpSpPr>
        <a:xfrm>
          <a:off x="0" y="0"/>
          <a:ext cx="0" cy="0"/>
          <a:chOff x="0" y="0"/>
          <a:chExt cx="0" cy="0"/>
        </a:xfrm>
      </p:grpSpPr>
      <p:sp>
        <p:nvSpPr>
          <p:cNvPr id="5715" name="Google Shape;5715;p87: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5716" name="Google Shape;5716;p8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717" name="Google Shape;5717;p8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8" name="Shape 5758"/>
        <p:cNvGrpSpPr/>
        <p:nvPr/>
      </p:nvGrpSpPr>
      <p:grpSpPr>
        <a:xfrm>
          <a:off x="0" y="0"/>
          <a:ext cx="0" cy="0"/>
          <a:chOff x="0" y="0"/>
          <a:chExt cx="0" cy="0"/>
        </a:xfrm>
      </p:grpSpPr>
      <p:sp>
        <p:nvSpPr>
          <p:cNvPr id="5759" name="Google Shape;5759;p88: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5760" name="Google Shape;5760;p8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761" name="Google Shape;5761;p8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7" name="Shape 5767"/>
        <p:cNvGrpSpPr/>
        <p:nvPr/>
      </p:nvGrpSpPr>
      <p:grpSpPr>
        <a:xfrm>
          <a:off x="0" y="0"/>
          <a:ext cx="0" cy="0"/>
          <a:chOff x="0" y="0"/>
          <a:chExt cx="0" cy="0"/>
        </a:xfrm>
      </p:grpSpPr>
      <p:sp>
        <p:nvSpPr>
          <p:cNvPr id="5768" name="Google Shape;5768;p89: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5769" name="Google Shape;5769;p8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770" name="Google Shape;5770;p8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6" name="Shape 5776"/>
        <p:cNvGrpSpPr/>
        <p:nvPr/>
      </p:nvGrpSpPr>
      <p:grpSpPr>
        <a:xfrm>
          <a:off x="0" y="0"/>
          <a:ext cx="0" cy="0"/>
          <a:chOff x="0" y="0"/>
          <a:chExt cx="0" cy="0"/>
        </a:xfrm>
      </p:grpSpPr>
      <p:sp>
        <p:nvSpPr>
          <p:cNvPr id="5777" name="Google Shape;5777;p90: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5778" name="Google Shape;5778;p9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779" name="Google Shape;5779;p9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6" name="Shape 5786"/>
        <p:cNvGrpSpPr/>
        <p:nvPr/>
      </p:nvGrpSpPr>
      <p:grpSpPr>
        <a:xfrm>
          <a:off x="0" y="0"/>
          <a:ext cx="0" cy="0"/>
          <a:chOff x="0" y="0"/>
          <a:chExt cx="0" cy="0"/>
        </a:xfrm>
      </p:grpSpPr>
      <p:sp>
        <p:nvSpPr>
          <p:cNvPr id="5787" name="Google Shape;5787;p91: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5788" name="Google Shape;5788;p9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789" name="Google Shape;5789;p9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5" name="Shape 5795"/>
        <p:cNvGrpSpPr/>
        <p:nvPr/>
      </p:nvGrpSpPr>
      <p:grpSpPr>
        <a:xfrm>
          <a:off x="0" y="0"/>
          <a:ext cx="0" cy="0"/>
          <a:chOff x="0" y="0"/>
          <a:chExt cx="0" cy="0"/>
        </a:xfrm>
      </p:grpSpPr>
      <p:sp>
        <p:nvSpPr>
          <p:cNvPr id="5796" name="Google Shape;5796;p92: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5797" name="Google Shape;5797;p9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798" name="Google Shape;5798;p9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4" name="Shape 5924"/>
        <p:cNvGrpSpPr/>
        <p:nvPr/>
      </p:nvGrpSpPr>
      <p:grpSpPr>
        <a:xfrm>
          <a:off x="0" y="0"/>
          <a:ext cx="0" cy="0"/>
          <a:chOff x="0" y="0"/>
          <a:chExt cx="0" cy="0"/>
        </a:xfrm>
      </p:grpSpPr>
      <p:sp>
        <p:nvSpPr>
          <p:cNvPr id="5925" name="Google Shape;5925;p93: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5926" name="Google Shape;5926;p9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927" name="Google Shape;5927;p9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3" name="Shape 6043"/>
        <p:cNvGrpSpPr/>
        <p:nvPr/>
      </p:nvGrpSpPr>
      <p:grpSpPr>
        <a:xfrm>
          <a:off x="0" y="0"/>
          <a:ext cx="0" cy="0"/>
          <a:chOff x="0" y="0"/>
          <a:chExt cx="0" cy="0"/>
        </a:xfrm>
      </p:grpSpPr>
      <p:sp>
        <p:nvSpPr>
          <p:cNvPr id="6044" name="Google Shape;6044;p94: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6045" name="Google Shape;6045;p9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046" name="Google Shape;6046;p9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1" name="Shape 6051"/>
        <p:cNvGrpSpPr/>
        <p:nvPr/>
      </p:nvGrpSpPr>
      <p:grpSpPr>
        <a:xfrm>
          <a:off x="0" y="0"/>
          <a:ext cx="0" cy="0"/>
          <a:chOff x="0" y="0"/>
          <a:chExt cx="0" cy="0"/>
        </a:xfrm>
      </p:grpSpPr>
      <p:sp>
        <p:nvSpPr>
          <p:cNvPr id="6052" name="Google Shape;6052;p95: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6053" name="Google Shape;6053;p9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054" name="Google Shape;6054;p9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2" name="Shape 6072"/>
        <p:cNvGrpSpPr/>
        <p:nvPr/>
      </p:nvGrpSpPr>
      <p:grpSpPr>
        <a:xfrm>
          <a:off x="0" y="0"/>
          <a:ext cx="0" cy="0"/>
          <a:chOff x="0" y="0"/>
          <a:chExt cx="0" cy="0"/>
        </a:xfrm>
      </p:grpSpPr>
      <p:sp>
        <p:nvSpPr>
          <p:cNvPr id="6073" name="Google Shape;6073;p96: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6074" name="Google Shape;6074;p9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075" name="Google Shape;6075;p9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AS: Autonomous System</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1" name="Shape 6081"/>
        <p:cNvGrpSpPr/>
        <p:nvPr/>
      </p:nvGrpSpPr>
      <p:grpSpPr>
        <a:xfrm>
          <a:off x="0" y="0"/>
          <a:ext cx="0" cy="0"/>
          <a:chOff x="0" y="0"/>
          <a:chExt cx="0" cy="0"/>
        </a:xfrm>
      </p:grpSpPr>
      <p:sp>
        <p:nvSpPr>
          <p:cNvPr id="6082" name="Google Shape;6082;p97: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6083" name="Google Shape;6083;p9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084" name="Google Shape;6084;p9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9" name="Shape 6089"/>
        <p:cNvGrpSpPr/>
        <p:nvPr/>
      </p:nvGrpSpPr>
      <p:grpSpPr>
        <a:xfrm>
          <a:off x="0" y="0"/>
          <a:ext cx="0" cy="0"/>
          <a:chOff x="0" y="0"/>
          <a:chExt cx="0" cy="0"/>
        </a:xfrm>
      </p:grpSpPr>
      <p:sp>
        <p:nvSpPr>
          <p:cNvPr id="6090" name="Google Shape;6090;p98: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6091" name="Google Shape;6091;p9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092" name="Google Shape;6092;p9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8" name="Shape 6098"/>
        <p:cNvGrpSpPr/>
        <p:nvPr/>
      </p:nvGrpSpPr>
      <p:grpSpPr>
        <a:xfrm>
          <a:off x="0" y="0"/>
          <a:ext cx="0" cy="0"/>
          <a:chOff x="0" y="0"/>
          <a:chExt cx="0" cy="0"/>
        </a:xfrm>
      </p:grpSpPr>
      <p:sp>
        <p:nvSpPr>
          <p:cNvPr id="6099" name="Google Shape;6099;p99: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6100" name="Google Shape;6100;p9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101" name="Google Shape;6101;p9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8" name="Shape 6158"/>
        <p:cNvGrpSpPr/>
        <p:nvPr/>
      </p:nvGrpSpPr>
      <p:grpSpPr>
        <a:xfrm>
          <a:off x="0" y="0"/>
          <a:ext cx="0" cy="0"/>
          <a:chOff x="0" y="0"/>
          <a:chExt cx="0" cy="0"/>
        </a:xfrm>
      </p:grpSpPr>
      <p:sp>
        <p:nvSpPr>
          <p:cNvPr id="6159" name="Google Shape;6159;p100: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6160" name="Google Shape;6160;p10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161" name="Google Shape;6161;p10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6" name="Shape 6166"/>
        <p:cNvGrpSpPr/>
        <p:nvPr/>
      </p:nvGrpSpPr>
      <p:grpSpPr>
        <a:xfrm>
          <a:off x="0" y="0"/>
          <a:ext cx="0" cy="0"/>
          <a:chOff x="0" y="0"/>
          <a:chExt cx="0" cy="0"/>
        </a:xfrm>
      </p:grpSpPr>
      <p:sp>
        <p:nvSpPr>
          <p:cNvPr id="6167" name="Google Shape;6167;p101: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6168" name="Google Shape;6168;p10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169" name="Google Shape;6169;p10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0" name="Shape 6270"/>
        <p:cNvGrpSpPr/>
        <p:nvPr/>
      </p:nvGrpSpPr>
      <p:grpSpPr>
        <a:xfrm>
          <a:off x="0" y="0"/>
          <a:ext cx="0" cy="0"/>
          <a:chOff x="0" y="0"/>
          <a:chExt cx="0" cy="0"/>
        </a:xfrm>
      </p:grpSpPr>
      <p:sp>
        <p:nvSpPr>
          <p:cNvPr id="6271" name="Google Shape;6271;p102: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6272" name="Google Shape;6272;p10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273" name="Google Shape;6273;p10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2" name="Shape 6382"/>
        <p:cNvGrpSpPr/>
        <p:nvPr/>
      </p:nvGrpSpPr>
      <p:grpSpPr>
        <a:xfrm>
          <a:off x="0" y="0"/>
          <a:ext cx="0" cy="0"/>
          <a:chOff x="0" y="0"/>
          <a:chExt cx="0" cy="0"/>
        </a:xfrm>
      </p:grpSpPr>
      <p:sp>
        <p:nvSpPr>
          <p:cNvPr id="6383" name="Google Shape;6383;p103: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6384" name="Google Shape;6384;p10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385" name="Google Shape;6385;p10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0" name="Shape 6390"/>
        <p:cNvGrpSpPr/>
        <p:nvPr/>
      </p:nvGrpSpPr>
      <p:grpSpPr>
        <a:xfrm>
          <a:off x="0" y="0"/>
          <a:ext cx="0" cy="0"/>
          <a:chOff x="0" y="0"/>
          <a:chExt cx="0" cy="0"/>
        </a:xfrm>
      </p:grpSpPr>
      <p:sp>
        <p:nvSpPr>
          <p:cNvPr id="6391" name="Google Shape;6391;p104: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6392" name="Google Shape;6392;p10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393" name="Google Shape;6393;p10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19" name="Shape 6419"/>
        <p:cNvGrpSpPr/>
        <p:nvPr/>
      </p:nvGrpSpPr>
      <p:grpSpPr>
        <a:xfrm>
          <a:off x="0" y="0"/>
          <a:ext cx="0" cy="0"/>
          <a:chOff x="0" y="0"/>
          <a:chExt cx="0" cy="0"/>
        </a:xfrm>
      </p:grpSpPr>
      <p:sp>
        <p:nvSpPr>
          <p:cNvPr id="6420" name="Google Shape;6420;p105: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6421" name="Google Shape;6421;p10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422" name="Google Shape;6422;p10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8" name="Shape 6428"/>
        <p:cNvGrpSpPr/>
        <p:nvPr/>
      </p:nvGrpSpPr>
      <p:grpSpPr>
        <a:xfrm>
          <a:off x="0" y="0"/>
          <a:ext cx="0" cy="0"/>
          <a:chOff x="0" y="0"/>
          <a:chExt cx="0" cy="0"/>
        </a:xfrm>
      </p:grpSpPr>
      <p:sp>
        <p:nvSpPr>
          <p:cNvPr id="6429" name="Google Shape;6429;p106: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6430" name="Google Shape;6430;p10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431" name="Google Shape;6431;p10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6" name="Shape 6436"/>
        <p:cNvGrpSpPr/>
        <p:nvPr/>
      </p:nvGrpSpPr>
      <p:grpSpPr>
        <a:xfrm>
          <a:off x="0" y="0"/>
          <a:ext cx="0" cy="0"/>
          <a:chOff x="0" y="0"/>
          <a:chExt cx="0" cy="0"/>
        </a:xfrm>
      </p:grpSpPr>
      <p:sp>
        <p:nvSpPr>
          <p:cNvPr id="6437" name="Google Shape;6437;p107: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6438" name="Google Shape;6438;p10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439" name="Google Shape;6439;p10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4" name="Shape 6444"/>
        <p:cNvGrpSpPr/>
        <p:nvPr/>
      </p:nvGrpSpPr>
      <p:grpSpPr>
        <a:xfrm>
          <a:off x="0" y="0"/>
          <a:ext cx="0" cy="0"/>
          <a:chOff x="0" y="0"/>
          <a:chExt cx="0" cy="0"/>
        </a:xfrm>
      </p:grpSpPr>
      <p:sp>
        <p:nvSpPr>
          <p:cNvPr id="6445" name="Google Shape;6445;p108: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6446" name="Google Shape;6446;p10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447" name="Google Shape;6447;p10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2" name="Shape 6452"/>
        <p:cNvGrpSpPr/>
        <p:nvPr/>
      </p:nvGrpSpPr>
      <p:grpSpPr>
        <a:xfrm>
          <a:off x="0" y="0"/>
          <a:ext cx="0" cy="0"/>
          <a:chOff x="0" y="0"/>
          <a:chExt cx="0" cy="0"/>
        </a:xfrm>
      </p:grpSpPr>
      <p:sp>
        <p:nvSpPr>
          <p:cNvPr id="6453" name="Google Shape;6453;p109: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6454" name="Google Shape;6454;p10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455" name="Google Shape;6455;p10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0" name="Shape 6460"/>
        <p:cNvGrpSpPr/>
        <p:nvPr/>
      </p:nvGrpSpPr>
      <p:grpSpPr>
        <a:xfrm>
          <a:off x="0" y="0"/>
          <a:ext cx="0" cy="0"/>
          <a:chOff x="0" y="0"/>
          <a:chExt cx="0" cy="0"/>
        </a:xfrm>
      </p:grpSpPr>
      <p:sp>
        <p:nvSpPr>
          <p:cNvPr id="6461" name="Google Shape;6461;p110: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6462" name="Google Shape;6462;p1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463" name="Google Shape;6463;p11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9" name="Shape 6469"/>
        <p:cNvGrpSpPr/>
        <p:nvPr/>
      </p:nvGrpSpPr>
      <p:grpSpPr>
        <a:xfrm>
          <a:off x="0" y="0"/>
          <a:ext cx="0" cy="0"/>
          <a:chOff x="0" y="0"/>
          <a:chExt cx="0" cy="0"/>
        </a:xfrm>
      </p:grpSpPr>
      <p:sp>
        <p:nvSpPr>
          <p:cNvPr id="6470" name="Google Shape;6470;p111: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6471" name="Google Shape;6471;p1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472" name="Google Shape;6472;p11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7" name="Shape 6477"/>
        <p:cNvGrpSpPr/>
        <p:nvPr/>
      </p:nvGrpSpPr>
      <p:grpSpPr>
        <a:xfrm>
          <a:off x="0" y="0"/>
          <a:ext cx="0" cy="0"/>
          <a:chOff x="0" y="0"/>
          <a:chExt cx="0" cy="0"/>
        </a:xfrm>
      </p:grpSpPr>
      <p:sp>
        <p:nvSpPr>
          <p:cNvPr id="6478" name="Google Shape;6478;p112: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6479" name="Google Shape;6479;p1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480" name="Google Shape;6480;p11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8" name="Shape 6588"/>
        <p:cNvGrpSpPr/>
        <p:nvPr/>
      </p:nvGrpSpPr>
      <p:grpSpPr>
        <a:xfrm>
          <a:off x="0" y="0"/>
          <a:ext cx="0" cy="0"/>
          <a:chOff x="0" y="0"/>
          <a:chExt cx="0" cy="0"/>
        </a:xfrm>
      </p:grpSpPr>
      <p:sp>
        <p:nvSpPr>
          <p:cNvPr id="6589" name="Google Shape;6589;p113: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6590" name="Google Shape;6590;p1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591" name="Google Shape;6591;p11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9" name="Shape 6699"/>
        <p:cNvGrpSpPr/>
        <p:nvPr/>
      </p:nvGrpSpPr>
      <p:grpSpPr>
        <a:xfrm>
          <a:off x="0" y="0"/>
          <a:ext cx="0" cy="0"/>
          <a:chOff x="0" y="0"/>
          <a:chExt cx="0" cy="0"/>
        </a:xfrm>
      </p:grpSpPr>
      <p:sp>
        <p:nvSpPr>
          <p:cNvPr id="6700" name="Google Shape;6700;p114: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6701" name="Google Shape;6701;p1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702" name="Google Shape;6702;p11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7" name="Shape 6707"/>
        <p:cNvGrpSpPr/>
        <p:nvPr/>
      </p:nvGrpSpPr>
      <p:grpSpPr>
        <a:xfrm>
          <a:off x="0" y="0"/>
          <a:ext cx="0" cy="0"/>
          <a:chOff x="0" y="0"/>
          <a:chExt cx="0" cy="0"/>
        </a:xfrm>
      </p:grpSpPr>
      <p:sp>
        <p:nvSpPr>
          <p:cNvPr id="6708" name="Google Shape;6708;p115: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6709" name="Google Shape;6709;p1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710" name="Google Shape;6710;p11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5" name="Shape 6715"/>
        <p:cNvGrpSpPr/>
        <p:nvPr/>
      </p:nvGrpSpPr>
      <p:grpSpPr>
        <a:xfrm>
          <a:off x="0" y="0"/>
          <a:ext cx="0" cy="0"/>
          <a:chOff x="0" y="0"/>
          <a:chExt cx="0" cy="0"/>
        </a:xfrm>
      </p:grpSpPr>
      <p:sp>
        <p:nvSpPr>
          <p:cNvPr id="6716" name="Google Shape;6716;p116: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717" name="Google Shape;6717;p1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52" name="Shape 6952"/>
        <p:cNvGrpSpPr/>
        <p:nvPr/>
      </p:nvGrpSpPr>
      <p:grpSpPr>
        <a:xfrm>
          <a:off x="0" y="0"/>
          <a:ext cx="0" cy="0"/>
          <a:chOff x="0" y="0"/>
          <a:chExt cx="0" cy="0"/>
        </a:xfrm>
      </p:grpSpPr>
      <p:sp>
        <p:nvSpPr>
          <p:cNvPr id="6953" name="Google Shape;6953;p117: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6954" name="Google Shape;6954;p1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955" name="Google Shape;6955;p11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0" name="Shape 6960"/>
        <p:cNvGrpSpPr/>
        <p:nvPr/>
      </p:nvGrpSpPr>
      <p:grpSpPr>
        <a:xfrm>
          <a:off x="0" y="0"/>
          <a:ext cx="0" cy="0"/>
          <a:chOff x="0" y="0"/>
          <a:chExt cx="0" cy="0"/>
        </a:xfrm>
      </p:grpSpPr>
      <p:sp>
        <p:nvSpPr>
          <p:cNvPr id="6961" name="Google Shape;6961;p118: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6962" name="Google Shape;6962;p1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963" name="Google Shape;6963;p11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70" name="Shape 6970"/>
        <p:cNvGrpSpPr/>
        <p:nvPr/>
      </p:nvGrpSpPr>
      <p:grpSpPr>
        <a:xfrm>
          <a:off x="0" y="0"/>
          <a:ext cx="0" cy="0"/>
          <a:chOff x="0" y="0"/>
          <a:chExt cx="0" cy="0"/>
        </a:xfrm>
      </p:grpSpPr>
      <p:sp>
        <p:nvSpPr>
          <p:cNvPr id="6971" name="Google Shape;6971;p119: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6972" name="Google Shape;6972;p1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973" name="Google Shape;6973;p11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80" name="Shape 6980"/>
        <p:cNvGrpSpPr/>
        <p:nvPr/>
      </p:nvGrpSpPr>
      <p:grpSpPr>
        <a:xfrm>
          <a:off x="0" y="0"/>
          <a:ext cx="0" cy="0"/>
          <a:chOff x="0" y="0"/>
          <a:chExt cx="0" cy="0"/>
        </a:xfrm>
      </p:grpSpPr>
      <p:sp>
        <p:nvSpPr>
          <p:cNvPr id="6981" name="Google Shape;6981;p120: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6982" name="Google Shape;6982;p1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983" name="Google Shape;6983;p12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88" name="Shape 6988"/>
        <p:cNvGrpSpPr/>
        <p:nvPr/>
      </p:nvGrpSpPr>
      <p:grpSpPr>
        <a:xfrm>
          <a:off x="0" y="0"/>
          <a:ext cx="0" cy="0"/>
          <a:chOff x="0" y="0"/>
          <a:chExt cx="0" cy="0"/>
        </a:xfrm>
      </p:grpSpPr>
      <p:sp>
        <p:nvSpPr>
          <p:cNvPr id="6989" name="Google Shape;6989;p12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990" name="Google Shape;6990;p1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4" name="Shape 6994"/>
        <p:cNvGrpSpPr/>
        <p:nvPr/>
      </p:nvGrpSpPr>
      <p:grpSpPr>
        <a:xfrm>
          <a:off x="0" y="0"/>
          <a:ext cx="0" cy="0"/>
          <a:chOff x="0" y="0"/>
          <a:chExt cx="0" cy="0"/>
        </a:xfrm>
      </p:grpSpPr>
      <p:sp>
        <p:nvSpPr>
          <p:cNvPr id="6995" name="Google Shape;6995;p122: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996" name="Google Shape;6996;p1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02" name="Shape 7002"/>
        <p:cNvGrpSpPr/>
        <p:nvPr/>
      </p:nvGrpSpPr>
      <p:grpSpPr>
        <a:xfrm>
          <a:off x="0" y="0"/>
          <a:ext cx="0" cy="0"/>
          <a:chOff x="0" y="0"/>
          <a:chExt cx="0" cy="0"/>
        </a:xfrm>
      </p:grpSpPr>
      <p:sp>
        <p:nvSpPr>
          <p:cNvPr id="7003" name="Google Shape;7003;p123: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7004" name="Google Shape;7004;p1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005" name="Google Shape;7005;p12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1" name="Shape 7011"/>
        <p:cNvGrpSpPr/>
        <p:nvPr/>
      </p:nvGrpSpPr>
      <p:grpSpPr>
        <a:xfrm>
          <a:off x="0" y="0"/>
          <a:ext cx="0" cy="0"/>
          <a:chOff x="0" y="0"/>
          <a:chExt cx="0" cy="0"/>
        </a:xfrm>
      </p:grpSpPr>
      <p:sp>
        <p:nvSpPr>
          <p:cNvPr id="7012" name="Google Shape;7012;p124: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7013" name="Google Shape;7013;p1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014" name="Google Shape;7014;p12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15" name="Shape 7115"/>
        <p:cNvGrpSpPr/>
        <p:nvPr/>
      </p:nvGrpSpPr>
      <p:grpSpPr>
        <a:xfrm>
          <a:off x="0" y="0"/>
          <a:ext cx="0" cy="0"/>
          <a:chOff x="0" y="0"/>
          <a:chExt cx="0" cy="0"/>
        </a:xfrm>
      </p:grpSpPr>
      <p:sp>
        <p:nvSpPr>
          <p:cNvPr id="7116" name="Google Shape;7116;p125: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7117" name="Google Shape;7117;p1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118" name="Google Shape;7118;p12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12" name="Shape 7212"/>
        <p:cNvGrpSpPr/>
        <p:nvPr/>
      </p:nvGrpSpPr>
      <p:grpSpPr>
        <a:xfrm>
          <a:off x="0" y="0"/>
          <a:ext cx="0" cy="0"/>
          <a:chOff x="0" y="0"/>
          <a:chExt cx="0" cy="0"/>
        </a:xfrm>
      </p:grpSpPr>
      <p:sp>
        <p:nvSpPr>
          <p:cNvPr id="7213" name="Google Shape;7213;p126: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7214" name="Google Shape;7214;p1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215" name="Google Shape;7215;p12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76" name="Shape 7376"/>
        <p:cNvGrpSpPr/>
        <p:nvPr/>
      </p:nvGrpSpPr>
      <p:grpSpPr>
        <a:xfrm>
          <a:off x="0" y="0"/>
          <a:ext cx="0" cy="0"/>
          <a:chOff x="0" y="0"/>
          <a:chExt cx="0" cy="0"/>
        </a:xfrm>
      </p:grpSpPr>
      <p:sp>
        <p:nvSpPr>
          <p:cNvPr id="7377" name="Google Shape;7377;p127: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7378" name="Google Shape;7378;p1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379" name="Google Shape;7379;p12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8" name="Shape 7538"/>
        <p:cNvGrpSpPr/>
        <p:nvPr/>
      </p:nvGrpSpPr>
      <p:grpSpPr>
        <a:xfrm>
          <a:off x="0" y="0"/>
          <a:ext cx="0" cy="0"/>
          <a:chOff x="0" y="0"/>
          <a:chExt cx="0" cy="0"/>
        </a:xfrm>
      </p:grpSpPr>
      <p:sp>
        <p:nvSpPr>
          <p:cNvPr id="7539" name="Google Shape;7539;p128: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7540" name="Google Shape;7540;p128:notes"/>
          <p:cNvSpPr/>
          <p:nvPr>
            <p:ph idx="2" type="sldImg"/>
          </p:nvPr>
        </p:nvSpPr>
        <p:spPr>
          <a:xfrm>
            <a:off x="1066800" y="506413"/>
            <a:ext cx="4802188" cy="3602037"/>
          </a:xfrm>
          <a:custGeom>
            <a:rect b="b" l="l" r="r" t="t"/>
            <a:pathLst>
              <a:path extrusionOk="0" h="120000" w="120000">
                <a:moveTo>
                  <a:pt x="0" y="0"/>
                </a:moveTo>
                <a:lnTo>
                  <a:pt x="120000" y="0"/>
                </a:lnTo>
                <a:lnTo>
                  <a:pt x="120000" y="120000"/>
                </a:lnTo>
                <a:lnTo>
                  <a:pt x="0" y="120000"/>
                </a:lnTo>
                <a:close/>
              </a:path>
            </a:pathLst>
          </a:custGeom>
          <a:noFill/>
          <a:ln cap="flat" cmpd="sng" w="12700">
            <a:solidFill>
              <a:schemeClr val="dk1"/>
            </a:solidFill>
            <a:prstDash val="solid"/>
            <a:round/>
            <a:headEnd len="sm" w="sm" type="none"/>
            <a:tailEnd len="sm" w="sm" type="none"/>
          </a:ln>
        </p:spPr>
      </p:sp>
      <p:sp>
        <p:nvSpPr>
          <p:cNvPr id="7541" name="Google Shape;7541;p128:notes"/>
          <p:cNvSpPr txBox="1"/>
          <p:nvPr>
            <p:ph idx="1" type="body"/>
          </p:nvPr>
        </p:nvSpPr>
        <p:spPr>
          <a:xfrm>
            <a:off x="717550" y="4713288"/>
            <a:ext cx="5656263" cy="3586162"/>
          </a:xfrm>
          <a:prstGeom prst="rect">
            <a:avLst/>
          </a:prstGeom>
          <a:noFill/>
          <a:ln>
            <a:noFill/>
          </a:ln>
        </p:spPr>
        <p:txBody>
          <a:bodyPr anchorCtr="0" anchor="t" bIns="46025" lIns="92075" spcFirstLastPara="1" rIns="92075" wrap="square" tIns="46025">
            <a:noAutofit/>
          </a:bodyPr>
          <a:lstStyle/>
          <a:p>
            <a:pPr indent="0" lvl="0" marL="0" rtl="0" algn="l">
              <a:spcBef>
                <a:spcPts val="0"/>
              </a:spcBef>
              <a:spcAft>
                <a:spcPts val="0"/>
              </a:spcAft>
              <a:buNone/>
            </a:pPr>
            <a:r>
              <a:rPr b="1" lang="en-US" sz="1400" u="sng"/>
              <a:t>Notes:</a:t>
            </a:r>
            <a:endParaRPr/>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360"/>
              </a:spcBef>
              <a:spcAft>
                <a:spcPts val="0"/>
              </a:spcAft>
              <a:buNone/>
            </a:pPr>
            <a:r>
              <a:rPr i="1" lang="en-US"/>
              <a:t>3.3 Network Layer: Multicast Routing Algorithms                                                        3-9</a:t>
            </a:r>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53" name="Shape 8753"/>
        <p:cNvGrpSpPr/>
        <p:nvPr/>
      </p:nvGrpSpPr>
      <p:grpSpPr>
        <a:xfrm>
          <a:off x="0" y="0"/>
          <a:ext cx="0" cy="0"/>
          <a:chOff x="0" y="0"/>
          <a:chExt cx="0" cy="0"/>
        </a:xfrm>
      </p:grpSpPr>
      <p:sp>
        <p:nvSpPr>
          <p:cNvPr id="8754" name="Google Shape;8754;p129: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8755" name="Google Shape;8755;p129:notes"/>
          <p:cNvSpPr/>
          <p:nvPr>
            <p:ph idx="2" type="sldImg"/>
          </p:nvPr>
        </p:nvSpPr>
        <p:spPr>
          <a:xfrm>
            <a:off x="1066800" y="506413"/>
            <a:ext cx="4802188" cy="3602037"/>
          </a:xfrm>
          <a:custGeom>
            <a:rect b="b" l="l" r="r" t="t"/>
            <a:pathLst>
              <a:path extrusionOk="0" h="120000" w="120000">
                <a:moveTo>
                  <a:pt x="0" y="0"/>
                </a:moveTo>
                <a:lnTo>
                  <a:pt x="120000" y="0"/>
                </a:lnTo>
                <a:lnTo>
                  <a:pt x="120000" y="120000"/>
                </a:lnTo>
                <a:lnTo>
                  <a:pt x="0" y="120000"/>
                </a:lnTo>
                <a:close/>
              </a:path>
            </a:pathLst>
          </a:custGeom>
          <a:noFill/>
          <a:ln cap="flat" cmpd="sng" w="12700">
            <a:solidFill>
              <a:schemeClr val="dk1"/>
            </a:solidFill>
            <a:prstDash val="solid"/>
            <a:round/>
            <a:headEnd len="sm" w="sm" type="none"/>
            <a:tailEnd len="sm" w="sm" type="none"/>
          </a:ln>
        </p:spPr>
      </p:sp>
      <p:sp>
        <p:nvSpPr>
          <p:cNvPr id="8756" name="Google Shape;8756;p129:notes"/>
          <p:cNvSpPr txBox="1"/>
          <p:nvPr>
            <p:ph idx="1" type="body"/>
          </p:nvPr>
        </p:nvSpPr>
        <p:spPr>
          <a:xfrm>
            <a:off x="717550" y="4713288"/>
            <a:ext cx="5656263" cy="3586162"/>
          </a:xfrm>
          <a:prstGeom prst="rect">
            <a:avLst/>
          </a:prstGeom>
          <a:noFill/>
          <a:ln>
            <a:noFill/>
          </a:ln>
        </p:spPr>
        <p:txBody>
          <a:bodyPr anchorCtr="0" anchor="t" bIns="46025" lIns="92075" spcFirstLastPara="1" rIns="92075" wrap="square" tIns="46025">
            <a:noAutofit/>
          </a:bodyPr>
          <a:lstStyle/>
          <a:p>
            <a:pPr indent="0" lvl="0" marL="0" rtl="0" algn="l">
              <a:spcBef>
                <a:spcPts val="0"/>
              </a:spcBef>
              <a:spcAft>
                <a:spcPts val="0"/>
              </a:spcAft>
              <a:buNone/>
            </a:pPr>
            <a:r>
              <a:rPr b="1" lang="en-US" sz="1400" u="sng"/>
              <a:t>Notes:</a:t>
            </a:r>
            <a:endParaRPr/>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360"/>
              </a:spcBef>
              <a:spcAft>
                <a:spcPts val="0"/>
              </a:spcAft>
              <a:buNone/>
            </a:pPr>
            <a:r>
              <a:rPr i="1" lang="en-US"/>
              <a:t>3.3 Network Layer: Multicast Routing Algorithms                                                      3-11</a:t>
            </a: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61" name="Shape 8761"/>
        <p:cNvGrpSpPr/>
        <p:nvPr/>
      </p:nvGrpSpPr>
      <p:grpSpPr>
        <a:xfrm>
          <a:off x="0" y="0"/>
          <a:ext cx="0" cy="0"/>
          <a:chOff x="0" y="0"/>
          <a:chExt cx="0" cy="0"/>
        </a:xfrm>
      </p:grpSpPr>
      <p:sp>
        <p:nvSpPr>
          <p:cNvPr id="8762" name="Google Shape;8762;p130: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8763" name="Google Shape;8763;p130:notes"/>
          <p:cNvSpPr/>
          <p:nvPr>
            <p:ph idx="2" type="sldImg"/>
          </p:nvPr>
        </p:nvSpPr>
        <p:spPr>
          <a:xfrm>
            <a:off x="1066800" y="506413"/>
            <a:ext cx="4802188" cy="3602037"/>
          </a:xfrm>
          <a:custGeom>
            <a:rect b="b" l="l" r="r" t="t"/>
            <a:pathLst>
              <a:path extrusionOk="0" h="120000" w="120000">
                <a:moveTo>
                  <a:pt x="0" y="0"/>
                </a:moveTo>
                <a:lnTo>
                  <a:pt x="120000" y="0"/>
                </a:lnTo>
                <a:lnTo>
                  <a:pt x="120000" y="120000"/>
                </a:lnTo>
                <a:lnTo>
                  <a:pt x="0" y="120000"/>
                </a:lnTo>
                <a:close/>
              </a:path>
            </a:pathLst>
          </a:custGeom>
          <a:noFill/>
          <a:ln cap="flat" cmpd="sng" w="12700">
            <a:solidFill>
              <a:schemeClr val="dk1"/>
            </a:solidFill>
            <a:prstDash val="solid"/>
            <a:round/>
            <a:headEnd len="sm" w="sm" type="none"/>
            <a:tailEnd len="sm" w="sm" type="none"/>
          </a:ln>
        </p:spPr>
      </p:sp>
      <p:sp>
        <p:nvSpPr>
          <p:cNvPr id="8764" name="Google Shape;8764;p130:notes"/>
          <p:cNvSpPr txBox="1"/>
          <p:nvPr>
            <p:ph idx="1" type="body"/>
          </p:nvPr>
        </p:nvSpPr>
        <p:spPr>
          <a:xfrm>
            <a:off x="717550" y="4713288"/>
            <a:ext cx="5656263" cy="3586162"/>
          </a:xfrm>
          <a:prstGeom prst="rect">
            <a:avLst/>
          </a:prstGeom>
          <a:noFill/>
          <a:ln>
            <a:noFill/>
          </a:ln>
        </p:spPr>
        <p:txBody>
          <a:bodyPr anchorCtr="0" anchor="t" bIns="46025" lIns="92075" spcFirstLastPara="1" rIns="92075" wrap="square" tIns="46025">
            <a:noAutofit/>
          </a:bodyPr>
          <a:lstStyle/>
          <a:p>
            <a:pPr indent="0" lvl="0" marL="0" rtl="0" algn="l">
              <a:spcBef>
                <a:spcPts val="0"/>
              </a:spcBef>
              <a:spcAft>
                <a:spcPts val="0"/>
              </a:spcAft>
              <a:buNone/>
            </a:pPr>
            <a:r>
              <a:rPr b="1" lang="en-US" sz="1400" u="sng"/>
              <a:t>Notes:</a:t>
            </a:r>
            <a:endParaRPr/>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360"/>
              </a:spcBef>
              <a:spcAft>
                <a:spcPts val="0"/>
              </a:spcAft>
              <a:buNone/>
            </a:pPr>
            <a:r>
              <a:rPr i="1" lang="en-US"/>
              <a:t>3.3 Network Layer: Multicast Routing Algorithms                                                      3-12</a:t>
            </a:r>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22" name="Shape 9022"/>
        <p:cNvGrpSpPr/>
        <p:nvPr/>
      </p:nvGrpSpPr>
      <p:grpSpPr>
        <a:xfrm>
          <a:off x="0" y="0"/>
          <a:ext cx="0" cy="0"/>
          <a:chOff x="0" y="0"/>
          <a:chExt cx="0" cy="0"/>
        </a:xfrm>
      </p:grpSpPr>
      <p:sp>
        <p:nvSpPr>
          <p:cNvPr id="9023" name="Google Shape;9023;p131: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9024" name="Google Shape;9024;p131:notes"/>
          <p:cNvSpPr/>
          <p:nvPr>
            <p:ph idx="2" type="sldImg"/>
          </p:nvPr>
        </p:nvSpPr>
        <p:spPr>
          <a:xfrm>
            <a:off x="1066800" y="506413"/>
            <a:ext cx="4802188" cy="3602037"/>
          </a:xfrm>
          <a:custGeom>
            <a:rect b="b" l="l" r="r" t="t"/>
            <a:pathLst>
              <a:path extrusionOk="0" h="120000" w="120000">
                <a:moveTo>
                  <a:pt x="0" y="0"/>
                </a:moveTo>
                <a:lnTo>
                  <a:pt x="120000" y="0"/>
                </a:lnTo>
                <a:lnTo>
                  <a:pt x="120000" y="120000"/>
                </a:lnTo>
                <a:lnTo>
                  <a:pt x="0" y="120000"/>
                </a:lnTo>
                <a:close/>
              </a:path>
            </a:pathLst>
          </a:custGeom>
          <a:noFill/>
          <a:ln cap="flat" cmpd="sng" w="12700">
            <a:solidFill>
              <a:schemeClr val="dk1"/>
            </a:solidFill>
            <a:prstDash val="solid"/>
            <a:round/>
            <a:headEnd len="sm" w="sm" type="none"/>
            <a:tailEnd len="sm" w="sm" type="none"/>
          </a:ln>
        </p:spPr>
      </p:sp>
      <p:sp>
        <p:nvSpPr>
          <p:cNvPr id="9025" name="Google Shape;9025;p131:notes"/>
          <p:cNvSpPr txBox="1"/>
          <p:nvPr>
            <p:ph idx="1" type="body"/>
          </p:nvPr>
        </p:nvSpPr>
        <p:spPr>
          <a:xfrm>
            <a:off x="717550" y="4713288"/>
            <a:ext cx="5656263" cy="3586162"/>
          </a:xfrm>
          <a:prstGeom prst="rect">
            <a:avLst/>
          </a:prstGeom>
          <a:noFill/>
          <a:ln>
            <a:noFill/>
          </a:ln>
        </p:spPr>
        <p:txBody>
          <a:bodyPr anchorCtr="0" anchor="t" bIns="46025" lIns="92075" spcFirstLastPara="1" rIns="92075" wrap="square" tIns="46025">
            <a:noAutofit/>
          </a:bodyPr>
          <a:lstStyle/>
          <a:p>
            <a:pPr indent="0" lvl="0" marL="0" rtl="0" algn="l">
              <a:spcBef>
                <a:spcPts val="0"/>
              </a:spcBef>
              <a:spcAft>
                <a:spcPts val="0"/>
              </a:spcAft>
              <a:buNone/>
            </a:pPr>
            <a:r>
              <a:rPr b="1" lang="en-US" sz="1400" u="sng"/>
              <a:t>Notes:</a:t>
            </a:r>
            <a:endParaRPr/>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360"/>
              </a:spcBef>
              <a:spcAft>
                <a:spcPts val="0"/>
              </a:spcAft>
              <a:buNone/>
            </a:pPr>
            <a:r>
              <a:rPr i="1" lang="en-US"/>
              <a:t>3.3 Network Layer: Multicast Routing Algorithms                                                      3-13</a:t>
            </a:r>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31" name="Shape 9031"/>
        <p:cNvGrpSpPr/>
        <p:nvPr/>
      </p:nvGrpSpPr>
      <p:grpSpPr>
        <a:xfrm>
          <a:off x="0" y="0"/>
          <a:ext cx="0" cy="0"/>
          <a:chOff x="0" y="0"/>
          <a:chExt cx="0" cy="0"/>
        </a:xfrm>
      </p:grpSpPr>
      <p:sp>
        <p:nvSpPr>
          <p:cNvPr id="9032" name="Google Shape;9032;p132: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9033" name="Google Shape;9033;p132:notes"/>
          <p:cNvSpPr/>
          <p:nvPr>
            <p:ph idx="2" type="sldImg"/>
          </p:nvPr>
        </p:nvSpPr>
        <p:spPr>
          <a:xfrm>
            <a:off x="1066800" y="506413"/>
            <a:ext cx="4802188" cy="3602037"/>
          </a:xfrm>
          <a:custGeom>
            <a:rect b="b" l="l" r="r" t="t"/>
            <a:pathLst>
              <a:path extrusionOk="0" h="120000" w="120000">
                <a:moveTo>
                  <a:pt x="0" y="0"/>
                </a:moveTo>
                <a:lnTo>
                  <a:pt x="120000" y="0"/>
                </a:lnTo>
                <a:lnTo>
                  <a:pt x="120000" y="120000"/>
                </a:lnTo>
                <a:lnTo>
                  <a:pt x="0" y="120000"/>
                </a:lnTo>
                <a:close/>
              </a:path>
            </a:pathLst>
          </a:custGeom>
          <a:noFill/>
          <a:ln cap="flat" cmpd="sng" w="12700">
            <a:solidFill>
              <a:schemeClr val="dk1"/>
            </a:solidFill>
            <a:prstDash val="solid"/>
            <a:round/>
            <a:headEnd len="sm" w="sm" type="none"/>
            <a:tailEnd len="sm" w="sm" type="none"/>
          </a:ln>
        </p:spPr>
      </p:sp>
      <p:sp>
        <p:nvSpPr>
          <p:cNvPr id="9034" name="Google Shape;9034;p132:notes"/>
          <p:cNvSpPr txBox="1"/>
          <p:nvPr>
            <p:ph idx="1" type="body"/>
          </p:nvPr>
        </p:nvSpPr>
        <p:spPr>
          <a:xfrm>
            <a:off x="717550" y="4713288"/>
            <a:ext cx="5656263" cy="3586162"/>
          </a:xfrm>
          <a:prstGeom prst="rect">
            <a:avLst/>
          </a:prstGeom>
          <a:noFill/>
          <a:ln>
            <a:noFill/>
          </a:ln>
        </p:spPr>
        <p:txBody>
          <a:bodyPr anchorCtr="0" anchor="t" bIns="46025" lIns="92075" spcFirstLastPara="1" rIns="92075" wrap="square" tIns="46025">
            <a:noAutofit/>
          </a:bodyPr>
          <a:lstStyle/>
          <a:p>
            <a:pPr indent="0" lvl="0" marL="0" rtl="0" algn="l">
              <a:spcBef>
                <a:spcPts val="0"/>
              </a:spcBef>
              <a:spcAft>
                <a:spcPts val="0"/>
              </a:spcAft>
              <a:buNone/>
            </a:pPr>
            <a:r>
              <a:rPr b="1" lang="en-US" sz="1400" u="sng"/>
              <a:t>Notes:</a:t>
            </a:r>
            <a:endParaRPr/>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360"/>
              </a:spcBef>
              <a:spcAft>
                <a:spcPts val="0"/>
              </a:spcAft>
              <a:buNone/>
            </a:pPr>
            <a:r>
              <a:rPr i="1" lang="en-US"/>
              <a:t>3.3 Network Layer: Multicast Routing Algorithms                                                      3-14</a:t>
            </a:r>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94" name="Shape 9294"/>
        <p:cNvGrpSpPr/>
        <p:nvPr/>
      </p:nvGrpSpPr>
      <p:grpSpPr>
        <a:xfrm>
          <a:off x="0" y="0"/>
          <a:ext cx="0" cy="0"/>
          <a:chOff x="0" y="0"/>
          <a:chExt cx="0" cy="0"/>
        </a:xfrm>
      </p:grpSpPr>
      <p:sp>
        <p:nvSpPr>
          <p:cNvPr id="9295" name="Google Shape;9295;p133: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9296" name="Google Shape;9296;p133:notes"/>
          <p:cNvSpPr/>
          <p:nvPr>
            <p:ph idx="2" type="sldImg"/>
          </p:nvPr>
        </p:nvSpPr>
        <p:spPr>
          <a:xfrm>
            <a:off x="1066800" y="506413"/>
            <a:ext cx="4802188" cy="3602037"/>
          </a:xfrm>
          <a:custGeom>
            <a:rect b="b" l="l" r="r" t="t"/>
            <a:pathLst>
              <a:path extrusionOk="0" h="120000" w="120000">
                <a:moveTo>
                  <a:pt x="0" y="0"/>
                </a:moveTo>
                <a:lnTo>
                  <a:pt x="120000" y="0"/>
                </a:lnTo>
                <a:lnTo>
                  <a:pt x="120000" y="120000"/>
                </a:lnTo>
                <a:lnTo>
                  <a:pt x="0" y="120000"/>
                </a:lnTo>
                <a:close/>
              </a:path>
            </a:pathLst>
          </a:custGeom>
          <a:noFill/>
          <a:ln cap="flat" cmpd="sng" w="12700">
            <a:solidFill>
              <a:schemeClr val="dk1"/>
            </a:solidFill>
            <a:prstDash val="solid"/>
            <a:round/>
            <a:headEnd len="sm" w="sm" type="none"/>
            <a:tailEnd len="sm" w="sm" type="none"/>
          </a:ln>
        </p:spPr>
      </p:sp>
      <p:sp>
        <p:nvSpPr>
          <p:cNvPr id="9297" name="Google Shape;9297;p133:notes"/>
          <p:cNvSpPr txBox="1"/>
          <p:nvPr>
            <p:ph idx="1" type="body"/>
          </p:nvPr>
        </p:nvSpPr>
        <p:spPr>
          <a:xfrm>
            <a:off x="717550" y="4713288"/>
            <a:ext cx="5656263" cy="3586162"/>
          </a:xfrm>
          <a:prstGeom prst="rect">
            <a:avLst/>
          </a:prstGeom>
          <a:noFill/>
          <a:ln>
            <a:noFill/>
          </a:ln>
        </p:spPr>
        <p:txBody>
          <a:bodyPr anchorCtr="0" anchor="t" bIns="46025" lIns="92075" spcFirstLastPara="1" rIns="92075" wrap="square" tIns="46025">
            <a:noAutofit/>
          </a:bodyPr>
          <a:lstStyle/>
          <a:p>
            <a:pPr indent="0" lvl="0" marL="0" rtl="0" algn="l">
              <a:spcBef>
                <a:spcPts val="0"/>
              </a:spcBef>
              <a:spcAft>
                <a:spcPts val="0"/>
              </a:spcAft>
              <a:buNone/>
            </a:pPr>
            <a:r>
              <a:rPr b="1" lang="en-US" sz="1400" u="sng"/>
              <a:t>Notes:</a:t>
            </a:r>
            <a:endParaRPr/>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360"/>
              </a:spcBef>
              <a:spcAft>
                <a:spcPts val="0"/>
              </a:spcAft>
              <a:buNone/>
            </a:pPr>
            <a:r>
              <a:rPr i="1" lang="en-US"/>
              <a:t>3.3 Network Layer: Multicast Routing Algorithms                                                      3-15</a:t>
            </a:r>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41" name="Shape 9541"/>
        <p:cNvGrpSpPr/>
        <p:nvPr/>
      </p:nvGrpSpPr>
      <p:grpSpPr>
        <a:xfrm>
          <a:off x="0" y="0"/>
          <a:ext cx="0" cy="0"/>
          <a:chOff x="0" y="0"/>
          <a:chExt cx="0" cy="0"/>
        </a:xfrm>
      </p:grpSpPr>
      <p:sp>
        <p:nvSpPr>
          <p:cNvPr id="9542" name="Google Shape;9542;p134: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9543" name="Google Shape;9543;p134:notes"/>
          <p:cNvSpPr/>
          <p:nvPr>
            <p:ph idx="2" type="sldImg"/>
          </p:nvPr>
        </p:nvSpPr>
        <p:spPr>
          <a:xfrm>
            <a:off x="1066800" y="506413"/>
            <a:ext cx="4802188" cy="3602037"/>
          </a:xfrm>
          <a:custGeom>
            <a:rect b="b" l="l" r="r" t="t"/>
            <a:pathLst>
              <a:path extrusionOk="0" h="120000" w="120000">
                <a:moveTo>
                  <a:pt x="0" y="0"/>
                </a:moveTo>
                <a:lnTo>
                  <a:pt x="120000" y="0"/>
                </a:lnTo>
                <a:lnTo>
                  <a:pt x="120000" y="120000"/>
                </a:lnTo>
                <a:lnTo>
                  <a:pt x="0" y="120000"/>
                </a:lnTo>
                <a:close/>
              </a:path>
            </a:pathLst>
          </a:custGeom>
          <a:noFill/>
          <a:ln cap="flat" cmpd="sng" w="12700">
            <a:solidFill>
              <a:schemeClr val="dk1"/>
            </a:solidFill>
            <a:prstDash val="solid"/>
            <a:round/>
            <a:headEnd len="sm" w="sm" type="none"/>
            <a:tailEnd len="sm" w="sm" type="none"/>
          </a:ln>
        </p:spPr>
      </p:sp>
      <p:sp>
        <p:nvSpPr>
          <p:cNvPr id="9544" name="Google Shape;9544;p134:notes"/>
          <p:cNvSpPr txBox="1"/>
          <p:nvPr>
            <p:ph idx="1" type="body"/>
          </p:nvPr>
        </p:nvSpPr>
        <p:spPr>
          <a:xfrm>
            <a:off x="717550" y="4713288"/>
            <a:ext cx="5656263" cy="3586162"/>
          </a:xfrm>
          <a:prstGeom prst="rect">
            <a:avLst/>
          </a:prstGeom>
          <a:noFill/>
          <a:ln>
            <a:noFill/>
          </a:ln>
        </p:spPr>
        <p:txBody>
          <a:bodyPr anchorCtr="0" anchor="t" bIns="46025" lIns="92075" spcFirstLastPara="1" rIns="92075" wrap="square" tIns="46025">
            <a:noAutofit/>
          </a:bodyPr>
          <a:lstStyle/>
          <a:p>
            <a:pPr indent="0" lvl="0" marL="0" rtl="0" algn="l">
              <a:spcBef>
                <a:spcPts val="0"/>
              </a:spcBef>
              <a:spcAft>
                <a:spcPts val="0"/>
              </a:spcAft>
              <a:buNone/>
            </a:pPr>
            <a:r>
              <a:rPr b="1" lang="en-US" sz="1400" u="sng"/>
              <a:t>Notes:</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US"/>
              <a:t>1. See L. Wei and D. Estrin, “A Comparison of multicast trees and algorithms,”  TR USC-CD-93-560, Dept. Computer Science, University of California, Sept 1993 for a comparison of heuristic approaches.</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rPr i="1" lang="en-US"/>
              <a:t>3.3 Network Layer: Multicast Routing Algorithms                                                      3-16</a:t>
            </a:r>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48" name="Shape 9548"/>
        <p:cNvGrpSpPr/>
        <p:nvPr/>
      </p:nvGrpSpPr>
      <p:grpSpPr>
        <a:xfrm>
          <a:off x="0" y="0"/>
          <a:ext cx="0" cy="0"/>
          <a:chOff x="0" y="0"/>
          <a:chExt cx="0" cy="0"/>
        </a:xfrm>
      </p:grpSpPr>
      <p:sp>
        <p:nvSpPr>
          <p:cNvPr id="9549" name="Google Shape;9549;p135: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9550" name="Google Shape;9550;p135:notes"/>
          <p:cNvSpPr/>
          <p:nvPr>
            <p:ph idx="2" type="sldImg"/>
          </p:nvPr>
        </p:nvSpPr>
        <p:spPr>
          <a:xfrm>
            <a:off x="1066800" y="506413"/>
            <a:ext cx="4802188" cy="3602037"/>
          </a:xfrm>
          <a:custGeom>
            <a:rect b="b" l="l" r="r" t="t"/>
            <a:pathLst>
              <a:path extrusionOk="0" h="120000" w="120000">
                <a:moveTo>
                  <a:pt x="0" y="0"/>
                </a:moveTo>
                <a:lnTo>
                  <a:pt x="120000" y="0"/>
                </a:lnTo>
                <a:lnTo>
                  <a:pt x="120000" y="120000"/>
                </a:lnTo>
                <a:lnTo>
                  <a:pt x="0" y="120000"/>
                </a:lnTo>
                <a:close/>
              </a:path>
            </a:pathLst>
          </a:custGeom>
          <a:noFill/>
          <a:ln cap="flat" cmpd="sng" w="12700">
            <a:solidFill>
              <a:schemeClr val="dk1"/>
            </a:solidFill>
            <a:prstDash val="solid"/>
            <a:round/>
            <a:headEnd len="sm" w="sm" type="none"/>
            <a:tailEnd len="sm" w="sm" type="none"/>
          </a:ln>
        </p:spPr>
      </p:sp>
      <p:sp>
        <p:nvSpPr>
          <p:cNvPr id="9551" name="Google Shape;9551;p135:notes"/>
          <p:cNvSpPr txBox="1"/>
          <p:nvPr>
            <p:ph idx="1" type="body"/>
          </p:nvPr>
        </p:nvSpPr>
        <p:spPr>
          <a:xfrm>
            <a:off x="717550" y="4713288"/>
            <a:ext cx="5656263" cy="3586162"/>
          </a:xfrm>
          <a:prstGeom prst="rect">
            <a:avLst/>
          </a:prstGeom>
          <a:noFill/>
          <a:ln>
            <a:noFill/>
          </a:ln>
        </p:spPr>
        <p:txBody>
          <a:bodyPr anchorCtr="0" anchor="t" bIns="46025" lIns="92075" spcFirstLastPara="1" rIns="92075" wrap="square" tIns="46025">
            <a:noAutofit/>
          </a:bodyPr>
          <a:lstStyle/>
          <a:p>
            <a:pPr indent="0" lvl="0" marL="0" rtl="0" algn="l">
              <a:spcBef>
                <a:spcPts val="0"/>
              </a:spcBef>
              <a:spcAft>
                <a:spcPts val="0"/>
              </a:spcAft>
              <a:buNone/>
            </a:pPr>
            <a:r>
              <a:rPr b="1" lang="en-US" sz="1400" u="sng"/>
              <a:t>Notes:</a:t>
            </a:r>
            <a:r>
              <a:rPr b="1" lang="en-US" u="sng"/>
              <a:t> </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US"/>
              <a:t>1. It’s always nice to see a PhD dissertation with impact.  The earliest discussion of center-based trees for multicast appears to be D. Wall, “Mechanisms for Broadcast and Selective Broadcast,” PhD dissertation, Stanford U., June 1980.</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rPr i="1" lang="en-US"/>
              <a:t>3.3 Network Layer: Multicast Routing Algorithms                                                      3-17</a:t>
            </a:r>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55" name="Shape 9555"/>
        <p:cNvGrpSpPr/>
        <p:nvPr/>
      </p:nvGrpSpPr>
      <p:grpSpPr>
        <a:xfrm>
          <a:off x="0" y="0"/>
          <a:ext cx="0" cy="0"/>
          <a:chOff x="0" y="0"/>
          <a:chExt cx="0" cy="0"/>
        </a:xfrm>
      </p:grpSpPr>
      <p:sp>
        <p:nvSpPr>
          <p:cNvPr id="9556" name="Google Shape;9556;p136: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9557" name="Google Shape;9557;p136:notes"/>
          <p:cNvSpPr/>
          <p:nvPr>
            <p:ph idx="2" type="sldImg"/>
          </p:nvPr>
        </p:nvSpPr>
        <p:spPr>
          <a:xfrm>
            <a:off x="1066800" y="506413"/>
            <a:ext cx="4802188" cy="3602037"/>
          </a:xfrm>
          <a:custGeom>
            <a:rect b="b" l="l" r="r" t="t"/>
            <a:pathLst>
              <a:path extrusionOk="0" h="120000" w="120000">
                <a:moveTo>
                  <a:pt x="0" y="0"/>
                </a:moveTo>
                <a:lnTo>
                  <a:pt x="120000" y="0"/>
                </a:lnTo>
                <a:lnTo>
                  <a:pt x="120000" y="120000"/>
                </a:lnTo>
                <a:lnTo>
                  <a:pt x="0" y="120000"/>
                </a:lnTo>
                <a:close/>
              </a:path>
            </a:pathLst>
          </a:custGeom>
          <a:noFill/>
          <a:ln cap="flat" cmpd="sng" w="12700">
            <a:solidFill>
              <a:schemeClr val="dk1"/>
            </a:solidFill>
            <a:prstDash val="solid"/>
            <a:round/>
            <a:headEnd len="sm" w="sm" type="none"/>
            <a:tailEnd len="sm" w="sm" type="none"/>
          </a:ln>
        </p:spPr>
      </p:sp>
      <p:sp>
        <p:nvSpPr>
          <p:cNvPr id="9558" name="Google Shape;9558;p136:notes"/>
          <p:cNvSpPr txBox="1"/>
          <p:nvPr>
            <p:ph idx="1" type="body"/>
          </p:nvPr>
        </p:nvSpPr>
        <p:spPr>
          <a:xfrm>
            <a:off x="717550" y="4713288"/>
            <a:ext cx="5656263" cy="3586162"/>
          </a:xfrm>
          <a:prstGeom prst="rect">
            <a:avLst/>
          </a:prstGeom>
          <a:noFill/>
          <a:ln>
            <a:noFill/>
          </a:ln>
        </p:spPr>
        <p:txBody>
          <a:bodyPr anchorCtr="0" anchor="t" bIns="46025" lIns="92075" spcFirstLastPara="1" rIns="92075" wrap="square" tIns="46025">
            <a:noAutofit/>
          </a:bodyPr>
          <a:lstStyle/>
          <a:p>
            <a:pPr indent="0" lvl="0" marL="0" rtl="0" algn="l">
              <a:spcBef>
                <a:spcPts val="0"/>
              </a:spcBef>
              <a:spcAft>
                <a:spcPts val="0"/>
              </a:spcAft>
              <a:buNone/>
            </a:pPr>
            <a:r>
              <a:rPr b="1" lang="en-US" sz="1400" u="sng"/>
              <a:t>Notes:</a:t>
            </a:r>
            <a:endParaRPr/>
          </a:p>
          <a:p>
            <a:pPr indent="0" lvl="0" marL="0" rtl="0" algn="l">
              <a:spcBef>
                <a:spcPts val="360"/>
              </a:spcBef>
              <a:spcAft>
                <a:spcPts val="0"/>
              </a:spcAft>
              <a:buNone/>
            </a:pPr>
            <a:r>
              <a:t/>
            </a:r>
            <a:endParaRPr b="1" u="sng"/>
          </a:p>
          <a:p>
            <a:pPr indent="0" lvl="0" marL="0" rtl="0" algn="l">
              <a:spcBef>
                <a:spcPts val="360"/>
              </a:spcBef>
              <a:spcAft>
                <a:spcPts val="0"/>
              </a:spcAft>
              <a:buNone/>
            </a:pPr>
            <a:r>
              <a:t/>
            </a:r>
            <a:endParaRPr b="1" u="sng"/>
          </a:p>
          <a:p>
            <a:pPr indent="0" lvl="0" marL="0" rtl="0" algn="l">
              <a:spcBef>
                <a:spcPts val="360"/>
              </a:spcBef>
              <a:spcAft>
                <a:spcPts val="0"/>
              </a:spcAft>
              <a:buNone/>
            </a:pPr>
            <a:r>
              <a:t/>
            </a:r>
            <a:endParaRPr b="1" u="sng"/>
          </a:p>
          <a:p>
            <a:pPr indent="0" lvl="0" marL="0" rtl="0" algn="l">
              <a:spcBef>
                <a:spcPts val="360"/>
              </a:spcBef>
              <a:spcAft>
                <a:spcPts val="0"/>
              </a:spcAft>
              <a:buNone/>
            </a:pPr>
            <a:r>
              <a:t/>
            </a:r>
            <a:endParaRPr b="1" u="sng"/>
          </a:p>
          <a:p>
            <a:pPr indent="0" lvl="0" marL="0" rtl="0" algn="l">
              <a:spcBef>
                <a:spcPts val="360"/>
              </a:spcBef>
              <a:spcAft>
                <a:spcPts val="0"/>
              </a:spcAft>
              <a:buNone/>
            </a:pPr>
            <a:r>
              <a:t/>
            </a:r>
            <a:endParaRPr b="1" u="sng"/>
          </a:p>
          <a:p>
            <a:pPr indent="0" lvl="0" marL="0" rtl="0" algn="l">
              <a:spcBef>
                <a:spcPts val="360"/>
              </a:spcBef>
              <a:spcAft>
                <a:spcPts val="0"/>
              </a:spcAft>
              <a:buNone/>
            </a:pPr>
            <a:r>
              <a:t/>
            </a:r>
            <a:endParaRPr b="1" u="sng"/>
          </a:p>
          <a:p>
            <a:pPr indent="0" lvl="0" marL="0" rtl="0" algn="l">
              <a:spcBef>
                <a:spcPts val="360"/>
              </a:spcBef>
              <a:spcAft>
                <a:spcPts val="0"/>
              </a:spcAft>
              <a:buNone/>
            </a:pPr>
            <a:r>
              <a:t/>
            </a:r>
            <a:endParaRPr b="1" u="sng"/>
          </a:p>
          <a:p>
            <a:pPr indent="0" lvl="0" marL="0" rtl="0" algn="l">
              <a:spcBef>
                <a:spcPts val="360"/>
              </a:spcBef>
              <a:spcAft>
                <a:spcPts val="0"/>
              </a:spcAft>
              <a:buNone/>
            </a:pPr>
            <a:r>
              <a:t/>
            </a:r>
            <a:endParaRPr b="1" u="sng"/>
          </a:p>
          <a:p>
            <a:pPr indent="0" lvl="0" marL="0" rtl="0" algn="l">
              <a:spcBef>
                <a:spcPts val="360"/>
              </a:spcBef>
              <a:spcAft>
                <a:spcPts val="0"/>
              </a:spcAft>
              <a:buNone/>
            </a:pPr>
            <a:r>
              <a:t/>
            </a:r>
            <a:endParaRPr b="1" u="sng"/>
          </a:p>
          <a:p>
            <a:pPr indent="0" lvl="0" marL="0" rtl="0" algn="l">
              <a:spcBef>
                <a:spcPts val="360"/>
              </a:spcBef>
              <a:spcAft>
                <a:spcPts val="0"/>
              </a:spcAft>
              <a:buNone/>
            </a:pPr>
            <a:r>
              <a:t/>
            </a:r>
            <a:endParaRPr b="1" u="sng"/>
          </a:p>
          <a:p>
            <a:pPr indent="0" lvl="0" marL="0" rtl="0" algn="l">
              <a:spcBef>
                <a:spcPts val="360"/>
              </a:spcBef>
              <a:spcAft>
                <a:spcPts val="0"/>
              </a:spcAft>
              <a:buNone/>
            </a:pPr>
            <a:r>
              <a:t/>
            </a:r>
            <a:endParaRPr b="1" u="sng"/>
          </a:p>
          <a:p>
            <a:pPr indent="0" lvl="0" marL="0" rtl="0" algn="l">
              <a:spcBef>
                <a:spcPts val="360"/>
              </a:spcBef>
              <a:spcAft>
                <a:spcPts val="0"/>
              </a:spcAft>
              <a:buNone/>
            </a:pPr>
            <a:r>
              <a:t/>
            </a:r>
            <a:endParaRPr b="1" u="sng"/>
          </a:p>
          <a:p>
            <a:pPr indent="0" lvl="0" marL="0" rtl="0" algn="l">
              <a:spcBef>
                <a:spcPts val="360"/>
              </a:spcBef>
              <a:spcAft>
                <a:spcPts val="0"/>
              </a:spcAft>
              <a:buNone/>
            </a:pPr>
            <a:r>
              <a:t/>
            </a:r>
            <a:endParaRPr b="1" u="sng"/>
          </a:p>
          <a:p>
            <a:pPr indent="0" lvl="0" marL="0" rtl="0" algn="l">
              <a:spcBef>
                <a:spcPts val="360"/>
              </a:spcBef>
              <a:spcAft>
                <a:spcPts val="0"/>
              </a:spcAft>
              <a:buNone/>
            </a:pPr>
            <a:r>
              <a:t/>
            </a:r>
            <a:endParaRPr b="1" u="sng"/>
          </a:p>
          <a:p>
            <a:pPr indent="0" lvl="0" marL="0" rtl="0" algn="l">
              <a:spcBef>
                <a:spcPts val="360"/>
              </a:spcBef>
              <a:spcAft>
                <a:spcPts val="0"/>
              </a:spcAft>
              <a:buNone/>
            </a:pPr>
            <a:r>
              <a:rPr i="1" lang="en-US"/>
              <a:t>3.3 Network Layer: Multicast Routing Algorithms                                                      3-18</a:t>
            </a:r>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16" name="Shape 9716"/>
        <p:cNvGrpSpPr/>
        <p:nvPr/>
      </p:nvGrpSpPr>
      <p:grpSpPr>
        <a:xfrm>
          <a:off x="0" y="0"/>
          <a:ext cx="0" cy="0"/>
          <a:chOff x="0" y="0"/>
          <a:chExt cx="0" cy="0"/>
        </a:xfrm>
      </p:grpSpPr>
      <p:sp>
        <p:nvSpPr>
          <p:cNvPr id="9717" name="Google Shape;9717;p137: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9718" name="Google Shape;9718;p137:notes"/>
          <p:cNvSpPr/>
          <p:nvPr>
            <p:ph idx="2" type="sldImg"/>
          </p:nvPr>
        </p:nvSpPr>
        <p:spPr>
          <a:xfrm>
            <a:off x="1066800" y="506413"/>
            <a:ext cx="4802188" cy="3602037"/>
          </a:xfrm>
          <a:custGeom>
            <a:rect b="b" l="l" r="r" t="t"/>
            <a:pathLst>
              <a:path extrusionOk="0" h="120000" w="120000">
                <a:moveTo>
                  <a:pt x="0" y="0"/>
                </a:moveTo>
                <a:lnTo>
                  <a:pt x="120000" y="0"/>
                </a:lnTo>
                <a:lnTo>
                  <a:pt x="120000" y="120000"/>
                </a:lnTo>
                <a:lnTo>
                  <a:pt x="0" y="120000"/>
                </a:lnTo>
                <a:close/>
              </a:path>
            </a:pathLst>
          </a:custGeom>
          <a:noFill/>
          <a:ln cap="flat" cmpd="sng" w="12700">
            <a:solidFill>
              <a:schemeClr val="dk1"/>
            </a:solidFill>
            <a:prstDash val="solid"/>
            <a:round/>
            <a:headEnd len="sm" w="sm" type="none"/>
            <a:tailEnd len="sm" w="sm" type="none"/>
          </a:ln>
        </p:spPr>
      </p:sp>
      <p:sp>
        <p:nvSpPr>
          <p:cNvPr id="9719" name="Google Shape;9719;p137:notes"/>
          <p:cNvSpPr txBox="1"/>
          <p:nvPr>
            <p:ph idx="1" type="body"/>
          </p:nvPr>
        </p:nvSpPr>
        <p:spPr>
          <a:xfrm>
            <a:off x="717550" y="4713288"/>
            <a:ext cx="5656263" cy="3586162"/>
          </a:xfrm>
          <a:prstGeom prst="rect">
            <a:avLst/>
          </a:prstGeom>
          <a:noFill/>
          <a:ln>
            <a:noFill/>
          </a:ln>
        </p:spPr>
        <p:txBody>
          <a:bodyPr anchorCtr="0" anchor="t" bIns="46025" lIns="92075" spcFirstLastPara="1" rIns="92075" wrap="square" tIns="46025">
            <a:noAutofit/>
          </a:bodyPr>
          <a:lstStyle/>
          <a:p>
            <a:pPr indent="0" lvl="0" marL="0" rtl="0" algn="l">
              <a:spcBef>
                <a:spcPts val="0"/>
              </a:spcBef>
              <a:spcAft>
                <a:spcPts val="0"/>
              </a:spcAft>
              <a:buNone/>
            </a:pPr>
            <a:r>
              <a:rPr b="1" lang="en-US" sz="1400" u="sng"/>
              <a:t>Notes:</a:t>
            </a:r>
            <a:r>
              <a:rPr b="1" lang="en-US" u="sng"/>
              <a:t> </a:t>
            </a:r>
            <a:endParaRPr/>
          </a:p>
          <a:p>
            <a:pPr indent="-76200" lvl="0" marL="0" rtl="0" algn="l">
              <a:spcBef>
                <a:spcPts val="360"/>
              </a:spcBef>
              <a:spcAft>
                <a:spcPts val="0"/>
              </a:spcAft>
              <a:buClr>
                <a:schemeClr val="dk1"/>
              </a:buClr>
              <a:buSzPts val="1200"/>
              <a:buFont typeface="Times New Roman"/>
              <a:buChar char="•"/>
            </a:pPr>
            <a:r>
              <a:rPr lang="en-US"/>
              <a:t>D. Waitzman, S. Deering, C. Partridge, “Distance Vector Multicast Routing Protocol,” RFC 1075, Nov. 1988.  The version of DVMRP in use today is considerably enhanced over the RFC1075 spec.</a:t>
            </a:r>
            <a:endParaRPr/>
          </a:p>
          <a:p>
            <a:pPr indent="-76200" lvl="0" marL="0" rtl="0" algn="l">
              <a:spcBef>
                <a:spcPts val="360"/>
              </a:spcBef>
              <a:spcAft>
                <a:spcPts val="0"/>
              </a:spcAft>
              <a:buClr>
                <a:schemeClr val="dk1"/>
              </a:buClr>
              <a:buSzPts val="1200"/>
              <a:buFont typeface="Times New Roman"/>
              <a:buChar char="•"/>
            </a:pPr>
            <a:r>
              <a:rPr lang="en-US"/>
              <a:t>A more up-to-date “work-in-progress” defines a version 3 of DVMRP: T. Pusateri, “Distance Vector Multicast Routing Protocol,” work-in-progress, draft-ietf-idmr-v3-05.ps</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rPr i="1" lang="en-US"/>
              <a:t>3.4 Network Layer: Internet Multicast Routing Algorithms                                        3-20</a:t>
            </a:r>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23" name="Shape 9723"/>
        <p:cNvGrpSpPr/>
        <p:nvPr/>
      </p:nvGrpSpPr>
      <p:grpSpPr>
        <a:xfrm>
          <a:off x="0" y="0"/>
          <a:ext cx="0" cy="0"/>
          <a:chOff x="0" y="0"/>
          <a:chExt cx="0" cy="0"/>
        </a:xfrm>
      </p:grpSpPr>
      <p:sp>
        <p:nvSpPr>
          <p:cNvPr id="9724" name="Google Shape;9724;p138: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9725" name="Google Shape;9725;p138:notes"/>
          <p:cNvSpPr/>
          <p:nvPr>
            <p:ph idx="2" type="sldImg"/>
          </p:nvPr>
        </p:nvSpPr>
        <p:spPr>
          <a:xfrm>
            <a:off x="1066800" y="506413"/>
            <a:ext cx="4802188" cy="3602037"/>
          </a:xfrm>
          <a:custGeom>
            <a:rect b="b" l="l" r="r" t="t"/>
            <a:pathLst>
              <a:path extrusionOk="0" h="120000" w="120000">
                <a:moveTo>
                  <a:pt x="0" y="0"/>
                </a:moveTo>
                <a:lnTo>
                  <a:pt x="120000" y="0"/>
                </a:lnTo>
                <a:lnTo>
                  <a:pt x="120000" y="120000"/>
                </a:lnTo>
                <a:lnTo>
                  <a:pt x="0" y="120000"/>
                </a:lnTo>
                <a:close/>
              </a:path>
            </a:pathLst>
          </a:custGeom>
          <a:noFill/>
          <a:ln cap="flat" cmpd="sng" w="12700">
            <a:solidFill>
              <a:schemeClr val="dk1"/>
            </a:solidFill>
            <a:prstDash val="solid"/>
            <a:round/>
            <a:headEnd len="sm" w="sm" type="none"/>
            <a:tailEnd len="sm" w="sm" type="none"/>
          </a:ln>
        </p:spPr>
      </p:sp>
      <p:sp>
        <p:nvSpPr>
          <p:cNvPr id="9726" name="Google Shape;9726;p138:notes"/>
          <p:cNvSpPr txBox="1"/>
          <p:nvPr>
            <p:ph idx="1" type="body"/>
          </p:nvPr>
        </p:nvSpPr>
        <p:spPr>
          <a:xfrm>
            <a:off x="717550" y="4713288"/>
            <a:ext cx="5656263" cy="3586162"/>
          </a:xfrm>
          <a:prstGeom prst="rect">
            <a:avLst/>
          </a:prstGeom>
          <a:noFill/>
          <a:ln>
            <a:noFill/>
          </a:ln>
        </p:spPr>
        <p:txBody>
          <a:bodyPr anchorCtr="0" anchor="t" bIns="46025" lIns="92075" spcFirstLastPara="1" rIns="92075" wrap="square" tIns="46025">
            <a:noAutofit/>
          </a:bodyPr>
          <a:lstStyle/>
          <a:p>
            <a:pPr indent="0" lvl="0" marL="0" rtl="0" algn="l">
              <a:spcBef>
                <a:spcPts val="0"/>
              </a:spcBef>
              <a:spcAft>
                <a:spcPts val="0"/>
              </a:spcAft>
              <a:buNone/>
            </a:pPr>
            <a:r>
              <a:rPr b="1" lang="en-US" sz="1400" u="sng"/>
              <a:t>Notes:</a:t>
            </a:r>
            <a:r>
              <a:rPr b="1" lang="en-US" u="sng"/>
              <a:t> </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US"/>
              <a:t>1. See www.mbone.com/mbone/routers.html for a (slightly outdatet) list of multicast capable routers (supporting DVMPR as well as other protocols) from various vendors.</a:t>
            </a:r>
            <a:endParaRPr/>
          </a:p>
          <a:p>
            <a:pPr indent="0" lvl="0" marL="0" rtl="0" algn="l">
              <a:spcBef>
                <a:spcPts val="360"/>
              </a:spcBef>
              <a:spcAft>
                <a:spcPts val="0"/>
              </a:spcAft>
              <a:buNone/>
            </a:pPr>
            <a:r>
              <a:rPr lang="en-US"/>
              <a:t>2. ftp://parcftp.xerox.com/pub/net-research/ipmulti for circa 1996 public copy “mrouted” v3.8 of DVMRP routing software for various workstation routing platforms.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rPr i="1" lang="en-US"/>
              <a:t>3.4 Network Layer: Internet Multicast Routing Algorithms                                        3-21</a:t>
            </a:r>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30" name="Shape 9730"/>
        <p:cNvGrpSpPr/>
        <p:nvPr/>
      </p:nvGrpSpPr>
      <p:grpSpPr>
        <a:xfrm>
          <a:off x="0" y="0"/>
          <a:ext cx="0" cy="0"/>
          <a:chOff x="0" y="0"/>
          <a:chExt cx="0" cy="0"/>
        </a:xfrm>
      </p:grpSpPr>
      <p:sp>
        <p:nvSpPr>
          <p:cNvPr id="9731" name="Google Shape;9731;p139: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9732" name="Google Shape;9732;p139:notes"/>
          <p:cNvSpPr/>
          <p:nvPr>
            <p:ph idx="2" type="sldImg"/>
          </p:nvPr>
        </p:nvSpPr>
        <p:spPr>
          <a:xfrm>
            <a:off x="1066800" y="506413"/>
            <a:ext cx="4802188" cy="3602037"/>
          </a:xfrm>
          <a:custGeom>
            <a:rect b="b" l="l" r="r" t="t"/>
            <a:pathLst>
              <a:path extrusionOk="0" h="120000" w="120000">
                <a:moveTo>
                  <a:pt x="0" y="0"/>
                </a:moveTo>
                <a:lnTo>
                  <a:pt x="120000" y="0"/>
                </a:lnTo>
                <a:lnTo>
                  <a:pt x="120000" y="120000"/>
                </a:lnTo>
                <a:lnTo>
                  <a:pt x="0" y="120000"/>
                </a:lnTo>
                <a:close/>
              </a:path>
            </a:pathLst>
          </a:custGeom>
          <a:noFill/>
          <a:ln cap="flat" cmpd="sng" w="12700">
            <a:solidFill>
              <a:schemeClr val="dk1"/>
            </a:solidFill>
            <a:prstDash val="solid"/>
            <a:round/>
            <a:headEnd len="sm" w="sm" type="none"/>
            <a:tailEnd len="sm" w="sm" type="none"/>
          </a:ln>
        </p:spPr>
      </p:sp>
      <p:sp>
        <p:nvSpPr>
          <p:cNvPr id="9733" name="Google Shape;9733;p139:notes"/>
          <p:cNvSpPr txBox="1"/>
          <p:nvPr>
            <p:ph idx="1" type="body"/>
          </p:nvPr>
        </p:nvSpPr>
        <p:spPr>
          <a:xfrm>
            <a:off x="717550" y="4713288"/>
            <a:ext cx="5656263" cy="3586162"/>
          </a:xfrm>
          <a:prstGeom prst="rect">
            <a:avLst/>
          </a:prstGeom>
          <a:noFill/>
          <a:ln>
            <a:noFill/>
          </a:ln>
        </p:spPr>
        <p:txBody>
          <a:bodyPr anchorCtr="0" anchor="t" bIns="46025" lIns="92075" spcFirstLastPara="1" rIns="92075" wrap="square" tIns="46025">
            <a:noAutofit/>
          </a:bodyPr>
          <a:lstStyle/>
          <a:p>
            <a:pPr indent="0" lvl="0" marL="0" rtl="0" algn="l">
              <a:spcBef>
                <a:spcPts val="0"/>
              </a:spcBef>
              <a:spcAft>
                <a:spcPts val="0"/>
              </a:spcAft>
              <a:buNone/>
            </a:pPr>
            <a:r>
              <a:rPr b="1" lang="en-US" sz="1400" u="sng"/>
              <a:t>Notes:</a:t>
            </a:r>
            <a:r>
              <a:rPr b="1" lang="en-US" u="sng"/>
              <a:t> </a:t>
            </a:r>
            <a:endParaRPr/>
          </a:p>
          <a:p>
            <a:pPr indent="0" lvl="0" marL="0" rtl="0" algn="l">
              <a:spcBef>
                <a:spcPts val="360"/>
              </a:spcBef>
              <a:spcAft>
                <a:spcPts val="0"/>
              </a:spcAft>
              <a:buNone/>
            </a:pPr>
            <a:r>
              <a:rPr lang="en-US"/>
              <a:t>For a general discussion of IP encapsulation, see C. Perkins, “IP Encapsulation within IP,” RFC 2003, Oct. 1996.</a:t>
            </a:r>
            <a:endParaRPr/>
          </a:p>
          <a:p>
            <a:pPr indent="0" lvl="0" marL="0" rtl="0" algn="l">
              <a:spcBef>
                <a:spcPts val="360"/>
              </a:spcBef>
              <a:spcAft>
                <a:spcPts val="0"/>
              </a:spcAft>
              <a:buNone/>
            </a:pPr>
            <a:r>
              <a:rPr lang="en-US"/>
              <a:t>The book S. Bradner, A Mankin, “Ipng: Internet protocol next generation,” Addison Wesley, 1995 has a very nice discussion of tunneling</a:t>
            </a:r>
            <a:endParaRPr/>
          </a:p>
          <a:p>
            <a:pPr indent="0" lvl="0" marL="0" rtl="0" algn="l">
              <a:spcBef>
                <a:spcPts val="360"/>
              </a:spcBef>
              <a:spcAft>
                <a:spcPts val="0"/>
              </a:spcAft>
              <a:buNone/>
            </a:pPr>
            <a:r>
              <a:rPr lang="en-US"/>
              <a:t>Tunneling can also be used to connect islands of IPv6 capable routers in a sea IPv4 capable routers.  The long term hope is that the sea evaporates leaving only lands of IPv6!</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rPr i="1" lang="en-US"/>
              <a:t>3.4 Network Layer: Internet Multicast Routing Algorithms                                        3-22</a:t>
            </a:r>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34" name="Shape 9934"/>
        <p:cNvGrpSpPr/>
        <p:nvPr/>
      </p:nvGrpSpPr>
      <p:grpSpPr>
        <a:xfrm>
          <a:off x="0" y="0"/>
          <a:ext cx="0" cy="0"/>
          <a:chOff x="0" y="0"/>
          <a:chExt cx="0" cy="0"/>
        </a:xfrm>
      </p:grpSpPr>
      <p:sp>
        <p:nvSpPr>
          <p:cNvPr id="9935" name="Google Shape;9935;p140: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9936" name="Google Shape;9936;p140:notes"/>
          <p:cNvSpPr/>
          <p:nvPr>
            <p:ph idx="2" type="sldImg"/>
          </p:nvPr>
        </p:nvSpPr>
        <p:spPr>
          <a:xfrm>
            <a:off x="1066800" y="506413"/>
            <a:ext cx="4802188" cy="3602037"/>
          </a:xfrm>
          <a:custGeom>
            <a:rect b="b" l="l" r="r" t="t"/>
            <a:pathLst>
              <a:path extrusionOk="0" h="120000" w="120000">
                <a:moveTo>
                  <a:pt x="0" y="0"/>
                </a:moveTo>
                <a:lnTo>
                  <a:pt x="120000" y="0"/>
                </a:lnTo>
                <a:lnTo>
                  <a:pt x="120000" y="120000"/>
                </a:lnTo>
                <a:lnTo>
                  <a:pt x="0" y="120000"/>
                </a:lnTo>
                <a:close/>
              </a:path>
            </a:pathLst>
          </a:custGeom>
          <a:noFill/>
          <a:ln cap="flat" cmpd="sng" w="12700">
            <a:solidFill>
              <a:schemeClr val="dk1"/>
            </a:solidFill>
            <a:prstDash val="solid"/>
            <a:round/>
            <a:headEnd len="sm" w="sm" type="none"/>
            <a:tailEnd len="sm" w="sm" type="none"/>
          </a:ln>
        </p:spPr>
      </p:sp>
      <p:sp>
        <p:nvSpPr>
          <p:cNvPr id="9937" name="Google Shape;9937;p140:notes"/>
          <p:cNvSpPr txBox="1"/>
          <p:nvPr>
            <p:ph idx="1" type="body"/>
          </p:nvPr>
        </p:nvSpPr>
        <p:spPr>
          <a:xfrm>
            <a:off x="717550" y="4713288"/>
            <a:ext cx="5656263" cy="3586162"/>
          </a:xfrm>
          <a:prstGeom prst="rect">
            <a:avLst/>
          </a:prstGeom>
          <a:noFill/>
          <a:ln>
            <a:noFill/>
          </a:ln>
        </p:spPr>
        <p:txBody>
          <a:bodyPr anchorCtr="0" anchor="t" bIns="46025" lIns="92075" spcFirstLastPara="1" rIns="92075" wrap="square" tIns="46025">
            <a:noAutofit/>
          </a:bodyPr>
          <a:lstStyle/>
          <a:p>
            <a:pPr indent="0" lvl="0" marL="0" rtl="0" algn="l">
              <a:spcBef>
                <a:spcPts val="0"/>
              </a:spcBef>
              <a:spcAft>
                <a:spcPts val="0"/>
              </a:spcAft>
              <a:buNone/>
            </a:pPr>
            <a:r>
              <a:rPr b="1" lang="en-US" sz="1400" u="sng"/>
              <a:t>Notes:</a:t>
            </a:r>
            <a:r>
              <a:rPr b="1" lang="en-US" u="sng"/>
              <a:t> </a:t>
            </a:r>
            <a:endParaRPr/>
          </a:p>
          <a:p>
            <a:pPr indent="0" lvl="0" marL="0" rtl="0" algn="l">
              <a:spcBef>
                <a:spcPts val="360"/>
              </a:spcBef>
              <a:spcAft>
                <a:spcPts val="0"/>
              </a:spcAft>
              <a:buNone/>
            </a:pPr>
            <a:r>
              <a:t/>
            </a:r>
            <a:endParaRPr/>
          </a:p>
          <a:p>
            <a:pPr indent="-76200" lvl="0" marL="0" rtl="0" algn="l">
              <a:spcBef>
                <a:spcPts val="360"/>
              </a:spcBef>
              <a:spcAft>
                <a:spcPts val="0"/>
              </a:spcAft>
              <a:buClr>
                <a:schemeClr val="dk1"/>
              </a:buClr>
              <a:buSzPts val="1200"/>
              <a:buFont typeface="Times New Roman"/>
              <a:buChar char="•"/>
            </a:pPr>
            <a:r>
              <a:rPr lang="en-US"/>
              <a:t>a very readable discussion of the PIM architecture is  S. Deering, D. Estrin, D. Faranacci, V. Jacobson, C. Liu, L. Wei, “The PIM Architecture for Wide Area Multicasting,” IEEE/ACM Transactions on Networking, Vol. 4, No. 2, April 1996.</a:t>
            </a:r>
            <a:endParaRPr/>
          </a:p>
          <a:p>
            <a:pPr indent="-76200" lvl="0" marL="0" rtl="0" algn="l">
              <a:spcBef>
                <a:spcPts val="360"/>
              </a:spcBef>
              <a:spcAft>
                <a:spcPts val="0"/>
              </a:spcAft>
              <a:buClr>
                <a:schemeClr val="dk1"/>
              </a:buClr>
              <a:buSzPts val="1200"/>
              <a:buFont typeface="Times New Roman"/>
              <a:buChar char="•"/>
            </a:pPr>
            <a:r>
              <a:rPr lang="en-US"/>
              <a:t>D. Estrin et al, PIM-SM: Protocol Specification, RFC 2117, June 1997</a:t>
            </a:r>
            <a:endParaRPr/>
          </a:p>
          <a:p>
            <a:pPr indent="-76200" lvl="0" marL="0" rtl="0" algn="l">
              <a:spcBef>
                <a:spcPts val="360"/>
              </a:spcBef>
              <a:spcAft>
                <a:spcPts val="0"/>
              </a:spcAft>
              <a:buClr>
                <a:schemeClr val="dk1"/>
              </a:buClr>
              <a:buSzPts val="1200"/>
              <a:buFont typeface="Times New Roman"/>
              <a:buChar char="•"/>
            </a:pPr>
            <a:r>
              <a:rPr lang="en-US"/>
              <a:t>S. Deering et al, PIM Version 2, Dense Mode Specification, work in progress, draft-ietf-idmr-pim-dm-05.txt</a:t>
            </a:r>
            <a:endParaRPr/>
          </a:p>
          <a:p>
            <a:pPr indent="-76200" lvl="0" marL="0" rtl="0" algn="l">
              <a:spcBef>
                <a:spcPts val="360"/>
              </a:spcBef>
              <a:spcAft>
                <a:spcPts val="0"/>
              </a:spcAft>
              <a:buClr>
                <a:schemeClr val="dk1"/>
              </a:buClr>
              <a:buSzPts val="1200"/>
              <a:buFont typeface="Times New Roman"/>
              <a:buChar char="•"/>
            </a:pPr>
            <a:r>
              <a:rPr lang="en-US"/>
              <a:t> PIM is implemented in Cisco routers and has been deployed in UUnet as part of their streaming multimedia delivery effort. See S. LaPolla, “IP Multicast makes headway among ISPs,” PC Week On-Line, http://www.zdnet.com/pcweek/news/1006/06isp.html</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rPr i="1" lang="en-US"/>
              <a:t>3.4 Network Layer: Internet Multicast Routing Algorithms                                        3-25</a:t>
            </a:r>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44" name="Shape 9944"/>
        <p:cNvGrpSpPr/>
        <p:nvPr/>
      </p:nvGrpSpPr>
      <p:grpSpPr>
        <a:xfrm>
          <a:off x="0" y="0"/>
          <a:ext cx="0" cy="0"/>
          <a:chOff x="0" y="0"/>
          <a:chExt cx="0" cy="0"/>
        </a:xfrm>
      </p:grpSpPr>
      <p:sp>
        <p:nvSpPr>
          <p:cNvPr id="9945" name="Google Shape;9945;p141: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9946" name="Google Shape;9946;p141:notes"/>
          <p:cNvSpPr/>
          <p:nvPr>
            <p:ph idx="2" type="sldImg"/>
          </p:nvPr>
        </p:nvSpPr>
        <p:spPr>
          <a:xfrm>
            <a:off x="1066800" y="506413"/>
            <a:ext cx="4802188" cy="3602037"/>
          </a:xfrm>
          <a:custGeom>
            <a:rect b="b" l="l" r="r" t="t"/>
            <a:pathLst>
              <a:path extrusionOk="0" h="120000" w="120000">
                <a:moveTo>
                  <a:pt x="0" y="0"/>
                </a:moveTo>
                <a:lnTo>
                  <a:pt x="120000" y="0"/>
                </a:lnTo>
                <a:lnTo>
                  <a:pt x="120000" y="120000"/>
                </a:lnTo>
                <a:lnTo>
                  <a:pt x="0" y="120000"/>
                </a:lnTo>
                <a:close/>
              </a:path>
            </a:pathLst>
          </a:custGeom>
          <a:noFill/>
          <a:ln cap="flat" cmpd="sng" w="12700">
            <a:solidFill>
              <a:schemeClr val="dk1"/>
            </a:solidFill>
            <a:prstDash val="solid"/>
            <a:round/>
            <a:headEnd len="sm" w="sm" type="none"/>
            <a:tailEnd len="sm" w="sm" type="none"/>
          </a:ln>
        </p:spPr>
      </p:sp>
      <p:sp>
        <p:nvSpPr>
          <p:cNvPr id="9947" name="Google Shape;9947;p141:notes"/>
          <p:cNvSpPr txBox="1"/>
          <p:nvPr>
            <p:ph idx="1" type="body"/>
          </p:nvPr>
        </p:nvSpPr>
        <p:spPr>
          <a:xfrm>
            <a:off x="717550" y="4713288"/>
            <a:ext cx="5656263" cy="3586162"/>
          </a:xfrm>
          <a:prstGeom prst="rect">
            <a:avLst/>
          </a:prstGeom>
          <a:noFill/>
          <a:ln>
            <a:noFill/>
          </a:ln>
        </p:spPr>
        <p:txBody>
          <a:bodyPr anchorCtr="0" anchor="t" bIns="46025" lIns="92075" spcFirstLastPara="1" rIns="92075" wrap="square" tIns="46025">
            <a:noAutofit/>
          </a:bodyPr>
          <a:lstStyle/>
          <a:p>
            <a:pPr indent="0" lvl="0" marL="0" rtl="0" algn="l">
              <a:spcBef>
                <a:spcPts val="0"/>
              </a:spcBef>
              <a:spcAft>
                <a:spcPts val="0"/>
              </a:spcAft>
              <a:buNone/>
            </a:pPr>
            <a:r>
              <a:rPr b="1" lang="en-US" sz="1400" u="sng"/>
              <a:t>Notes:</a:t>
            </a:r>
            <a:endParaRPr/>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360"/>
              </a:spcBef>
              <a:spcAft>
                <a:spcPts val="0"/>
              </a:spcAft>
              <a:buNone/>
            </a:pPr>
            <a:r>
              <a:rPr i="1" lang="en-US"/>
              <a:t>3.4 Network Layer: Internet Multicast Routing Algorithms                                        3-26</a:t>
            </a:r>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52" name="Shape 9952"/>
        <p:cNvGrpSpPr/>
        <p:nvPr/>
      </p:nvGrpSpPr>
      <p:grpSpPr>
        <a:xfrm>
          <a:off x="0" y="0"/>
          <a:ext cx="0" cy="0"/>
          <a:chOff x="0" y="0"/>
          <a:chExt cx="0" cy="0"/>
        </a:xfrm>
      </p:grpSpPr>
      <p:sp>
        <p:nvSpPr>
          <p:cNvPr id="9953" name="Google Shape;9953;p142: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9954" name="Google Shape;9954;p142:notes"/>
          <p:cNvSpPr/>
          <p:nvPr>
            <p:ph idx="2" type="sldImg"/>
          </p:nvPr>
        </p:nvSpPr>
        <p:spPr>
          <a:xfrm>
            <a:off x="1066800" y="506413"/>
            <a:ext cx="4802188" cy="3602037"/>
          </a:xfrm>
          <a:custGeom>
            <a:rect b="b" l="l" r="r" t="t"/>
            <a:pathLst>
              <a:path extrusionOk="0" h="120000" w="120000">
                <a:moveTo>
                  <a:pt x="0" y="0"/>
                </a:moveTo>
                <a:lnTo>
                  <a:pt x="120000" y="0"/>
                </a:lnTo>
                <a:lnTo>
                  <a:pt x="120000" y="120000"/>
                </a:lnTo>
                <a:lnTo>
                  <a:pt x="0" y="120000"/>
                </a:lnTo>
                <a:close/>
              </a:path>
            </a:pathLst>
          </a:custGeom>
          <a:noFill/>
          <a:ln cap="flat" cmpd="sng" w="12700">
            <a:solidFill>
              <a:schemeClr val="dk1"/>
            </a:solidFill>
            <a:prstDash val="solid"/>
            <a:round/>
            <a:headEnd len="sm" w="sm" type="none"/>
            <a:tailEnd len="sm" w="sm" type="none"/>
          </a:ln>
        </p:spPr>
      </p:sp>
      <p:sp>
        <p:nvSpPr>
          <p:cNvPr id="9955" name="Google Shape;9955;p142:notes"/>
          <p:cNvSpPr txBox="1"/>
          <p:nvPr>
            <p:ph idx="1" type="body"/>
          </p:nvPr>
        </p:nvSpPr>
        <p:spPr>
          <a:xfrm>
            <a:off x="717550" y="4713288"/>
            <a:ext cx="5656263" cy="3586162"/>
          </a:xfrm>
          <a:prstGeom prst="rect">
            <a:avLst/>
          </a:prstGeom>
          <a:noFill/>
          <a:ln>
            <a:noFill/>
          </a:ln>
        </p:spPr>
        <p:txBody>
          <a:bodyPr anchorCtr="0" anchor="t" bIns="46025" lIns="92075" spcFirstLastPara="1" rIns="92075" wrap="square" tIns="46025">
            <a:noAutofit/>
          </a:bodyPr>
          <a:lstStyle/>
          <a:p>
            <a:pPr indent="0" lvl="0" marL="0" rtl="0" algn="l">
              <a:spcBef>
                <a:spcPts val="0"/>
              </a:spcBef>
              <a:spcAft>
                <a:spcPts val="0"/>
              </a:spcAft>
              <a:buNone/>
            </a:pPr>
            <a:r>
              <a:rPr b="1" lang="en-US" sz="1400" u="sng"/>
              <a:t>Notes:</a:t>
            </a:r>
            <a:endParaRPr/>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360"/>
              </a:spcBef>
              <a:spcAft>
                <a:spcPts val="0"/>
              </a:spcAft>
              <a:buNone/>
            </a:pPr>
            <a:r>
              <a:rPr i="1" lang="en-US"/>
              <a:t>3.4 Network Layer: Internet Multicast Routing Algorithms                                        3-27</a:t>
            </a:r>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60" name="Shape 9960"/>
        <p:cNvGrpSpPr/>
        <p:nvPr/>
      </p:nvGrpSpPr>
      <p:grpSpPr>
        <a:xfrm>
          <a:off x="0" y="0"/>
          <a:ext cx="0" cy="0"/>
          <a:chOff x="0" y="0"/>
          <a:chExt cx="0" cy="0"/>
        </a:xfrm>
      </p:grpSpPr>
      <p:sp>
        <p:nvSpPr>
          <p:cNvPr id="9961" name="Google Shape;9961;p143: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9962" name="Google Shape;9962;p143:notes"/>
          <p:cNvSpPr/>
          <p:nvPr>
            <p:ph idx="2" type="sldImg"/>
          </p:nvPr>
        </p:nvSpPr>
        <p:spPr>
          <a:xfrm>
            <a:off x="1066800" y="506413"/>
            <a:ext cx="4802188" cy="3602037"/>
          </a:xfrm>
          <a:custGeom>
            <a:rect b="b" l="l" r="r" t="t"/>
            <a:pathLst>
              <a:path extrusionOk="0" h="120000" w="120000">
                <a:moveTo>
                  <a:pt x="0" y="0"/>
                </a:moveTo>
                <a:lnTo>
                  <a:pt x="120000" y="0"/>
                </a:lnTo>
                <a:lnTo>
                  <a:pt x="120000" y="120000"/>
                </a:lnTo>
                <a:lnTo>
                  <a:pt x="0" y="120000"/>
                </a:lnTo>
                <a:close/>
              </a:path>
            </a:pathLst>
          </a:custGeom>
          <a:noFill/>
          <a:ln cap="flat" cmpd="sng" w="12700">
            <a:solidFill>
              <a:schemeClr val="dk1"/>
            </a:solidFill>
            <a:prstDash val="solid"/>
            <a:round/>
            <a:headEnd len="sm" w="sm" type="none"/>
            <a:tailEnd len="sm" w="sm" type="none"/>
          </a:ln>
        </p:spPr>
      </p:sp>
      <p:sp>
        <p:nvSpPr>
          <p:cNvPr id="9963" name="Google Shape;9963;p143:notes"/>
          <p:cNvSpPr txBox="1"/>
          <p:nvPr>
            <p:ph idx="1" type="body"/>
          </p:nvPr>
        </p:nvSpPr>
        <p:spPr>
          <a:xfrm>
            <a:off x="717550" y="4713288"/>
            <a:ext cx="5656263" cy="3586162"/>
          </a:xfrm>
          <a:prstGeom prst="rect">
            <a:avLst/>
          </a:prstGeom>
          <a:noFill/>
          <a:ln>
            <a:noFill/>
          </a:ln>
        </p:spPr>
        <p:txBody>
          <a:bodyPr anchorCtr="0" anchor="t" bIns="46025" lIns="92075" spcFirstLastPara="1" rIns="92075" wrap="square" tIns="46025">
            <a:noAutofit/>
          </a:bodyPr>
          <a:lstStyle/>
          <a:p>
            <a:pPr indent="0" lvl="0" marL="0" rtl="0" algn="l">
              <a:spcBef>
                <a:spcPts val="0"/>
              </a:spcBef>
              <a:spcAft>
                <a:spcPts val="0"/>
              </a:spcAft>
              <a:buNone/>
            </a:pPr>
            <a:r>
              <a:rPr b="1" lang="en-US" sz="1400" u="sng"/>
              <a:t>Notes:</a:t>
            </a:r>
            <a:endParaRPr/>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360"/>
              </a:spcBef>
              <a:spcAft>
                <a:spcPts val="0"/>
              </a:spcAft>
              <a:buNone/>
            </a:pPr>
            <a:r>
              <a:rPr i="1" lang="en-US"/>
              <a:t>3.4 Network Layer: Internet Multicast Routing Algorithms                                        3-28</a:t>
            </a:r>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95" name="Shape 10095"/>
        <p:cNvGrpSpPr/>
        <p:nvPr/>
      </p:nvGrpSpPr>
      <p:grpSpPr>
        <a:xfrm>
          <a:off x="0" y="0"/>
          <a:ext cx="0" cy="0"/>
          <a:chOff x="0" y="0"/>
          <a:chExt cx="0" cy="0"/>
        </a:xfrm>
      </p:grpSpPr>
      <p:sp>
        <p:nvSpPr>
          <p:cNvPr id="10096" name="Google Shape;10096;p144: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10097" name="Google Shape;10097;p144:notes"/>
          <p:cNvSpPr/>
          <p:nvPr>
            <p:ph idx="2" type="sldImg"/>
          </p:nvPr>
        </p:nvSpPr>
        <p:spPr>
          <a:xfrm>
            <a:off x="1066800" y="506413"/>
            <a:ext cx="4802188" cy="3602037"/>
          </a:xfrm>
          <a:custGeom>
            <a:rect b="b" l="l" r="r" t="t"/>
            <a:pathLst>
              <a:path extrusionOk="0" h="120000" w="120000">
                <a:moveTo>
                  <a:pt x="0" y="0"/>
                </a:moveTo>
                <a:lnTo>
                  <a:pt x="120000" y="0"/>
                </a:lnTo>
                <a:lnTo>
                  <a:pt x="120000" y="120000"/>
                </a:lnTo>
                <a:lnTo>
                  <a:pt x="0" y="120000"/>
                </a:lnTo>
                <a:close/>
              </a:path>
            </a:pathLst>
          </a:custGeom>
          <a:noFill/>
          <a:ln cap="flat" cmpd="sng" w="12700">
            <a:solidFill>
              <a:schemeClr val="dk1"/>
            </a:solidFill>
            <a:prstDash val="solid"/>
            <a:round/>
            <a:headEnd len="sm" w="sm" type="none"/>
            <a:tailEnd len="sm" w="sm" type="none"/>
          </a:ln>
        </p:spPr>
      </p:sp>
      <p:sp>
        <p:nvSpPr>
          <p:cNvPr id="10098" name="Google Shape;10098;p144:notes"/>
          <p:cNvSpPr txBox="1"/>
          <p:nvPr>
            <p:ph idx="1" type="body"/>
          </p:nvPr>
        </p:nvSpPr>
        <p:spPr>
          <a:xfrm>
            <a:off x="717550" y="4713288"/>
            <a:ext cx="5656263" cy="3586162"/>
          </a:xfrm>
          <a:prstGeom prst="rect">
            <a:avLst/>
          </a:prstGeom>
          <a:noFill/>
          <a:ln>
            <a:noFill/>
          </a:ln>
        </p:spPr>
        <p:txBody>
          <a:bodyPr anchorCtr="0" anchor="t" bIns="46025" lIns="92075" spcFirstLastPara="1" rIns="92075" wrap="square" tIns="46025">
            <a:noAutofit/>
          </a:bodyPr>
          <a:lstStyle/>
          <a:p>
            <a:pPr indent="0" lvl="0" marL="0" rtl="0" algn="l">
              <a:spcBef>
                <a:spcPts val="0"/>
              </a:spcBef>
              <a:spcAft>
                <a:spcPts val="0"/>
              </a:spcAft>
              <a:buNone/>
            </a:pPr>
            <a:r>
              <a:rPr b="1" lang="en-US" sz="1400" u="sng"/>
              <a:t>Notes:</a:t>
            </a:r>
            <a:endParaRPr/>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420"/>
              </a:spcBef>
              <a:spcAft>
                <a:spcPts val="0"/>
              </a:spcAft>
              <a:buNone/>
            </a:pPr>
            <a:r>
              <a:t/>
            </a:r>
            <a:endParaRPr b="1" sz="1400" u="sng"/>
          </a:p>
          <a:p>
            <a:pPr indent="0" lvl="0" marL="0" rtl="0" algn="l">
              <a:spcBef>
                <a:spcPts val="360"/>
              </a:spcBef>
              <a:spcAft>
                <a:spcPts val="0"/>
              </a:spcAft>
              <a:buNone/>
            </a:pPr>
            <a:r>
              <a:rPr i="1" lang="en-US"/>
              <a:t>3.4 Network Layer: Internet Multicast Routing Algorithms                                        3-29</a:t>
            </a:r>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30" name="Shape 10230"/>
        <p:cNvGrpSpPr/>
        <p:nvPr/>
      </p:nvGrpSpPr>
      <p:grpSpPr>
        <a:xfrm>
          <a:off x="0" y="0"/>
          <a:ext cx="0" cy="0"/>
          <a:chOff x="0" y="0"/>
          <a:chExt cx="0" cy="0"/>
        </a:xfrm>
      </p:grpSpPr>
      <p:sp>
        <p:nvSpPr>
          <p:cNvPr id="10231" name="Google Shape;10231;p145: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
        <p:nvSpPr>
          <p:cNvPr id="10232" name="Google Shape;10232;p1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233" name="Google Shape;10233;p14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21" name="Shape 21"/>
        <p:cNvGrpSpPr/>
        <p:nvPr/>
      </p:nvGrpSpPr>
      <p:grpSpPr>
        <a:xfrm>
          <a:off x="0" y="0"/>
          <a:ext cx="0" cy="0"/>
          <a:chOff x="0" y="0"/>
          <a:chExt cx="0" cy="0"/>
        </a:xfrm>
      </p:grpSpPr>
      <p:sp>
        <p:nvSpPr>
          <p:cNvPr id="22" name="Google Shape;22;p147"/>
          <p:cNvSpPr/>
          <p:nvPr/>
        </p:nvSpPr>
        <p:spPr>
          <a:xfrm>
            <a:off x="381000" y="0"/>
            <a:ext cx="609600" cy="6858000"/>
          </a:xfrm>
          <a:prstGeom prst="rect">
            <a:avLst/>
          </a:prstGeom>
          <a:solidFill>
            <a:srgbClr val="FEC2AC">
              <a:alpha val="5372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chemeClr val="lt1"/>
              </a:solidFill>
              <a:latin typeface="Arial"/>
              <a:ea typeface="Arial"/>
              <a:cs typeface="Arial"/>
              <a:sym typeface="Arial"/>
            </a:endParaRPr>
          </a:p>
        </p:txBody>
      </p:sp>
      <p:sp>
        <p:nvSpPr>
          <p:cNvPr id="23" name="Google Shape;23;p147"/>
          <p:cNvSpPr/>
          <p:nvPr/>
        </p:nvSpPr>
        <p:spPr>
          <a:xfrm>
            <a:off x="276225" y="0"/>
            <a:ext cx="104775" cy="6858000"/>
          </a:xfrm>
          <a:prstGeom prst="rect">
            <a:avLst/>
          </a:prstGeom>
          <a:solidFill>
            <a:srgbClr val="FFD8CC">
              <a:alpha val="35686"/>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chemeClr val="lt1"/>
              </a:solidFill>
              <a:latin typeface="Arial"/>
              <a:ea typeface="Arial"/>
              <a:cs typeface="Arial"/>
              <a:sym typeface="Arial"/>
            </a:endParaRPr>
          </a:p>
        </p:txBody>
      </p:sp>
      <p:sp>
        <p:nvSpPr>
          <p:cNvPr id="24" name="Google Shape;24;p147"/>
          <p:cNvSpPr/>
          <p:nvPr/>
        </p:nvSpPr>
        <p:spPr>
          <a:xfrm>
            <a:off x="990600" y="0"/>
            <a:ext cx="182563" cy="6858000"/>
          </a:xfrm>
          <a:prstGeom prst="rect">
            <a:avLst/>
          </a:prstGeom>
          <a:solidFill>
            <a:srgbClr val="FFD8CC">
              <a:alpha val="69803"/>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chemeClr val="lt1"/>
              </a:solidFill>
              <a:latin typeface="Arial"/>
              <a:ea typeface="Arial"/>
              <a:cs typeface="Arial"/>
              <a:sym typeface="Arial"/>
            </a:endParaRPr>
          </a:p>
        </p:txBody>
      </p:sp>
      <p:sp>
        <p:nvSpPr>
          <p:cNvPr id="25" name="Google Shape;25;p147"/>
          <p:cNvSpPr/>
          <p:nvPr/>
        </p:nvSpPr>
        <p:spPr>
          <a:xfrm>
            <a:off x="1141413" y="0"/>
            <a:ext cx="230187" cy="6858000"/>
          </a:xfrm>
          <a:prstGeom prst="rect">
            <a:avLst/>
          </a:prstGeom>
          <a:solidFill>
            <a:srgbClr val="FFEDE7">
              <a:alpha val="7098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chemeClr val="lt1"/>
              </a:solidFill>
              <a:latin typeface="Arial"/>
              <a:ea typeface="Arial"/>
              <a:cs typeface="Arial"/>
              <a:sym typeface="Arial"/>
            </a:endParaRPr>
          </a:p>
        </p:txBody>
      </p:sp>
      <p:cxnSp>
        <p:nvCxnSpPr>
          <p:cNvPr id="26" name="Google Shape;26;p147"/>
          <p:cNvCxnSpPr/>
          <p:nvPr/>
        </p:nvCxnSpPr>
        <p:spPr>
          <a:xfrm>
            <a:off x="106363" y="0"/>
            <a:ext cx="0" cy="6858000"/>
          </a:xfrm>
          <a:prstGeom prst="straightConnector1">
            <a:avLst/>
          </a:prstGeom>
          <a:noFill/>
          <a:ln cap="flat" cmpd="sng" w="57150">
            <a:solidFill>
              <a:srgbClr val="FEC2AC">
                <a:alpha val="72941"/>
              </a:srgbClr>
            </a:solidFill>
            <a:prstDash val="solid"/>
            <a:round/>
            <a:headEnd len="sm" w="sm" type="none"/>
            <a:tailEnd len="sm" w="sm" type="none"/>
          </a:ln>
        </p:spPr>
      </p:cxnSp>
      <p:cxnSp>
        <p:nvCxnSpPr>
          <p:cNvPr id="27" name="Google Shape;27;p147"/>
          <p:cNvCxnSpPr/>
          <p:nvPr/>
        </p:nvCxnSpPr>
        <p:spPr>
          <a:xfrm>
            <a:off x="914400" y="0"/>
            <a:ext cx="0" cy="6858000"/>
          </a:xfrm>
          <a:prstGeom prst="straightConnector1">
            <a:avLst/>
          </a:prstGeom>
          <a:noFill/>
          <a:ln cap="flat" cmpd="sng" w="57150">
            <a:solidFill>
              <a:srgbClr val="FFEDE7">
                <a:alpha val="82745"/>
              </a:srgbClr>
            </a:solidFill>
            <a:prstDash val="solid"/>
            <a:round/>
            <a:headEnd len="sm" w="sm" type="none"/>
            <a:tailEnd len="sm" w="sm" type="none"/>
          </a:ln>
        </p:spPr>
      </p:cxnSp>
      <p:cxnSp>
        <p:nvCxnSpPr>
          <p:cNvPr id="28" name="Google Shape;28;p147"/>
          <p:cNvCxnSpPr/>
          <p:nvPr/>
        </p:nvCxnSpPr>
        <p:spPr>
          <a:xfrm>
            <a:off x="854075" y="0"/>
            <a:ext cx="0" cy="6858000"/>
          </a:xfrm>
          <a:prstGeom prst="straightConnector1">
            <a:avLst/>
          </a:prstGeom>
          <a:noFill/>
          <a:ln cap="flat" cmpd="sng" w="57150">
            <a:solidFill>
              <a:srgbClr val="FEC2AC"/>
            </a:solidFill>
            <a:prstDash val="solid"/>
            <a:round/>
            <a:headEnd len="sm" w="sm" type="none"/>
            <a:tailEnd len="sm" w="sm" type="none"/>
          </a:ln>
        </p:spPr>
      </p:cxnSp>
      <p:cxnSp>
        <p:nvCxnSpPr>
          <p:cNvPr id="29" name="Google Shape;29;p147"/>
          <p:cNvCxnSpPr/>
          <p:nvPr/>
        </p:nvCxnSpPr>
        <p:spPr>
          <a:xfrm>
            <a:off x="1727200" y="0"/>
            <a:ext cx="0" cy="6858000"/>
          </a:xfrm>
          <a:prstGeom prst="straightConnector1">
            <a:avLst/>
          </a:prstGeom>
          <a:noFill/>
          <a:ln cap="flat" cmpd="sng" w="28575">
            <a:solidFill>
              <a:srgbClr val="FEC2AC">
                <a:alpha val="81960"/>
              </a:srgbClr>
            </a:solidFill>
            <a:prstDash val="solid"/>
            <a:round/>
            <a:headEnd len="sm" w="sm" type="none"/>
            <a:tailEnd len="sm" w="sm" type="none"/>
          </a:ln>
        </p:spPr>
      </p:cxnSp>
      <p:cxnSp>
        <p:nvCxnSpPr>
          <p:cNvPr id="30" name="Google Shape;30;p147"/>
          <p:cNvCxnSpPr/>
          <p:nvPr/>
        </p:nvCxnSpPr>
        <p:spPr>
          <a:xfrm>
            <a:off x="1066800" y="0"/>
            <a:ext cx="0" cy="6858000"/>
          </a:xfrm>
          <a:prstGeom prst="straightConnector1">
            <a:avLst/>
          </a:prstGeom>
          <a:noFill/>
          <a:ln cap="flat" cmpd="sng" w="9525">
            <a:solidFill>
              <a:srgbClr val="FEC2AC"/>
            </a:solidFill>
            <a:prstDash val="solid"/>
            <a:round/>
            <a:headEnd len="sm" w="sm" type="none"/>
            <a:tailEnd len="sm" w="sm" type="none"/>
          </a:ln>
        </p:spPr>
      </p:cxnSp>
      <p:cxnSp>
        <p:nvCxnSpPr>
          <p:cNvPr id="31" name="Google Shape;31;p147"/>
          <p:cNvCxnSpPr/>
          <p:nvPr/>
        </p:nvCxnSpPr>
        <p:spPr>
          <a:xfrm>
            <a:off x="9113838" y="0"/>
            <a:ext cx="0" cy="6858000"/>
          </a:xfrm>
          <a:prstGeom prst="straightConnector1">
            <a:avLst/>
          </a:prstGeom>
          <a:noFill/>
          <a:ln cap="flat" cmpd="thickThin" w="57150">
            <a:solidFill>
              <a:srgbClr val="FEC2AC"/>
            </a:solidFill>
            <a:prstDash val="solid"/>
            <a:round/>
            <a:headEnd len="sm" w="sm" type="none"/>
            <a:tailEnd len="sm" w="sm" type="none"/>
          </a:ln>
        </p:spPr>
      </p:cxnSp>
      <p:sp>
        <p:nvSpPr>
          <p:cNvPr id="32" name="Google Shape;32;p147"/>
          <p:cNvSpPr/>
          <p:nvPr/>
        </p:nvSpPr>
        <p:spPr>
          <a:xfrm>
            <a:off x="1219200" y="0"/>
            <a:ext cx="76200" cy="6858000"/>
          </a:xfrm>
          <a:prstGeom prst="rect">
            <a:avLst/>
          </a:prstGeom>
          <a:solidFill>
            <a:srgbClr val="FEC2AC">
              <a:alpha val="5098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chemeClr val="lt1"/>
              </a:solidFill>
              <a:latin typeface="Arial"/>
              <a:ea typeface="Arial"/>
              <a:cs typeface="Arial"/>
              <a:sym typeface="Arial"/>
            </a:endParaRPr>
          </a:p>
        </p:txBody>
      </p:sp>
      <p:sp>
        <p:nvSpPr>
          <p:cNvPr id="33" name="Google Shape;33;p147"/>
          <p:cNvSpPr/>
          <p:nvPr/>
        </p:nvSpPr>
        <p:spPr>
          <a:xfrm>
            <a:off x="609600" y="3429000"/>
            <a:ext cx="1295400" cy="129540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chemeClr val="lt1"/>
              </a:solidFill>
              <a:latin typeface="Arial"/>
              <a:ea typeface="Arial"/>
              <a:cs typeface="Arial"/>
              <a:sym typeface="Arial"/>
            </a:endParaRPr>
          </a:p>
        </p:txBody>
      </p:sp>
      <p:sp>
        <p:nvSpPr>
          <p:cNvPr id="34" name="Google Shape;34;p147"/>
          <p:cNvSpPr/>
          <p:nvPr/>
        </p:nvSpPr>
        <p:spPr>
          <a:xfrm>
            <a:off x="1309688" y="4867275"/>
            <a:ext cx="641350" cy="64135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chemeClr val="lt1"/>
              </a:solidFill>
              <a:latin typeface="Arial"/>
              <a:ea typeface="Arial"/>
              <a:cs typeface="Arial"/>
              <a:sym typeface="Arial"/>
            </a:endParaRPr>
          </a:p>
        </p:txBody>
      </p:sp>
      <p:sp>
        <p:nvSpPr>
          <p:cNvPr id="35" name="Google Shape;35;p147"/>
          <p:cNvSpPr/>
          <p:nvPr/>
        </p:nvSpPr>
        <p:spPr>
          <a:xfrm>
            <a:off x="1090613" y="5500688"/>
            <a:ext cx="138112" cy="136525"/>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chemeClr val="lt1"/>
              </a:solidFill>
              <a:latin typeface="Arial"/>
              <a:ea typeface="Arial"/>
              <a:cs typeface="Arial"/>
              <a:sym typeface="Arial"/>
            </a:endParaRPr>
          </a:p>
        </p:txBody>
      </p:sp>
      <p:sp>
        <p:nvSpPr>
          <p:cNvPr id="36" name="Google Shape;36;p147"/>
          <p:cNvSpPr/>
          <p:nvPr/>
        </p:nvSpPr>
        <p:spPr>
          <a:xfrm>
            <a:off x="1663700" y="5788025"/>
            <a:ext cx="274638" cy="27463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chemeClr val="lt1"/>
              </a:solidFill>
              <a:latin typeface="Arial"/>
              <a:ea typeface="Arial"/>
              <a:cs typeface="Arial"/>
              <a:sym typeface="Arial"/>
            </a:endParaRPr>
          </a:p>
        </p:txBody>
      </p:sp>
      <p:sp>
        <p:nvSpPr>
          <p:cNvPr id="37" name="Google Shape;37;p147"/>
          <p:cNvSpPr/>
          <p:nvPr/>
        </p:nvSpPr>
        <p:spPr>
          <a:xfrm>
            <a:off x="1905000" y="4495800"/>
            <a:ext cx="365125" cy="365125"/>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chemeClr val="lt1"/>
              </a:solidFill>
              <a:latin typeface="Arial"/>
              <a:ea typeface="Arial"/>
              <a:cs typeface="Arial"/>
              <a:sym typeface="Arial"/>
            </a:endParaRPr>
          </a:p>
        </p:txBody>
      </p:sp>
      <p:sp>
        <p:nvSpPr>
          <p:cNvPr id="38" name="Google Shape;38;p147"/>
          <p:cNvSpPr txBox="1"/>
          <p:nvPr>
            <p:ph type="ctrTitle"/>
          </p:nvPr>
        </p:nvSpPr>
        <p:spPr>
          <a:xfrm>
            <a:off x="2286000" y="3124200"/>
            <a:ext cx="6172200" cy="1894362"/>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SzPts val="1400"/>
              <a:buNone/>
              <a:defRPr b="1">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47"/>
          <p:cNvSpPr txBox="1"/>
          <p:nvPr>
            <p:ph idx="1" type="subTitle"/>
          </p:nvPr>
        </p:nvSpPr>
        <p:spPr>
          <a:xfrm>
            <a:off x="2286000" y="5003322"/>
            <a:ext cx="6172200" cy="1371600"/>
          </a:xfrm>
          <a:prstGeom prst="rect">
            <a:avLst/>
          </a:prstGeom>
          <a:noFill/>
          <a:ln>
            <a:noFill/>
          </a:ln>
        </p:spPr>
        <p:txBody>
          <a:bodyPr anchorCtr="0" anchor="t" bIns="45700" lIns="91425" spcFirstLastPara="1" rIns="91425" wrap="square" tIns="45700">
            <a:noAutofit/>
          </a:bodyPr>
          <a:lstStyle>
            <a:lvl1pPr lvl="0" algn="l">
              <a:spcBef>
                <a:spcPts val="600"/>
              </a:spcBef>
              <a:spcAft>
                <a:spcPts val="0"/>
              </a:spcAft>
              <a:buSzPts val="1260"/>
              <a:buNone/>
              <a:defRPr b="1" sz="1800">
                <a:solidFill>
                  <a:schemeClr val="dk2"/>
                </a:solidFill>
                <a:latin typeface="Arial"/>
                <a:ea typeface="Arial"/>
                <a:cs typeface="Arial"/>
                <a:sym typeface="Arial"/>
              </a:defRPr>
            </a:lvl1pPr>
            <a:lvl2pPr lvl="1" algn="ctr">
              <a:spcBef>
                <a:spcPts val="360"/>
              </a:spcBef>
              <a:spcAft>
                <a:spcPts val="0"/>
              </a:spcAft>
              <a:buSzPts val="1440"/>
              <a:buNone/>
              <a:defRPr/>
            </a:lvl2pPr>
            <a:lvl3pPr lvl="2" algn="ctr">
              <a:spcBef>
                <a:spcPts val="360"/>
              </a:spcBef>
              <a:spcAft>
                <a:spcPts val="0"/>
              </a:spcAft>
              <a:buSzPts val="1080"/>
              <a:buNone/>
              <a:defRPr/>
            </a:lvl3pPr>
            <a:lvl4pPr lvl="3" algn="ctr">
              <a:spcBef>
                <a:spcPts val="360"/>
              </a:spcBef>
              <a:spcAft>
                <a:spcPts val="0"/>
              </a:spcAft>
              <a:buSzPts val="1080"/>
              <a:buNone/>
              <a:defRPr/>
            </a:lvl4pPr>
            <a:lvl5pPr lvl="4" algn="ctr">
              <a:spcBef>
                <a:spcPts val="360"/>
              </a:spcBef>
              <a:spcAft>
                <a:spcPts val="0"/>
              </a:spcAft>
              <a:buSzPts val="1224"/>
              <a:buNone/>
              <a:defRPr/>
            </a:lvl5pPr>
            <a:lvl6pPr lvl="5" algn="ctr">
              <a:spcBef>
                <a:spcPts val="360"/>
              </a:spcBef>
              <a:spcAft>
                <a:spcPts val="0"/>
              </a:spcAft>
              <a:buSzPts val="1800"/>
              <a:buNone/>
              <a:defRPr/>
            </a:lvl6pPr>
            <a:lvl7pPr lvl="6" algn="ctr">
              <a:spcBef>
                <a:spcPts val="360"/>
              </a:spcBef>
              <a:spcAft>
                <a:spcPts val="0"/>
              </a:spcAft>
              <a:buSzPts val="1080"/>
              <a:buNone/>
              <a:defRPr/>
            </a:lvl7pPr>
            <a:lvl8pPr lvl="7" algn="ctr">
              <a:spcBef>
                <a:spcPts val="360"/>
              </a:spcBef>
              <a:spcAft>
                <a:spcPts val="0"/>
              </a:spcAft>
              <a:buSzPts val="1800"/>
              <a:buNone/>
              <a:defRPr/>
            </a:lvl8pPr>
            <a:lvl9pPr lvl="8" algn="ctr">
              <a:spcBef>
                <a:spcPts val="360"/>
              </a:spcBef>
              <a:spcAft>
                <a:spcPts val="0"/>
              </a:spcAft>
              <a:buSzPts val="1800"/>
              <a:buNone/>
              <a:defRPr/>
            </a:lvl9pPr>
          </a:lstStyle>
          <a:p/>
        </p:txBody>
      </p:sp>
      <p:sp>
        <p:nvSpPr>
          <p:cNvPr id="40" name="Google Shape;40;p147"/>
          <p:cNvSpPr txBox="1"/>
          <p:nvPr>
            <p:ph idx="10" type="dt"/>
          </p:nvPr>
        </p:nvSpPr>
        <p:spPr>
          <a:xfrm rot="5400000">
            <a:off x="7764463" y="1174750"/>
            <a:ext cx="2286000" cy="3810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147"/>
          <p:cNvSpPr txBox="1"/>
          <p:nvPr>
            <p:ph idx="11" type="ftr"/>
          </p:nvPr>
        </p:nvSpPr>
        <p:spPr>
          <a:xfrm rot="5400000">
            <a:off x="7077076" y="4181475"/>
            <a:ext cx="3657600" cy="38417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147"/>
          <p:cNvSpPr txBox="1"/>
          <p:nvPr>
            <p:ph idx="12" type="sldNum"/>
          </p:nvPr>
        </p:nvSpPr>
        <p:spPr>
          <a:xfrm>
            <a:off x="1325563" y="4929188"/>
            <a:ext cx="609600" cy="517525"/>
          </a:xfrm>
          <a:prstGeom prst="rect">
            <a:avLst/>
          </a:prstGeom>
          <a:noFill/>
          <a:ln>
            <a:noFill/>
          </a:ln>
        </p:spPr>
        <p:txBody>
          <a:bodyPr anchorCtr="0" anchor="ctr" bIns="45700" lIns="91425" spcFirstLastPara="1" rIns="91425" wrap="square" tIns="45700">
            <a:noAutofit/>
          </a:bodyPr>
          <a:lstStyle>
            <a:lvl1pPr indent="0" lvl="0" marL="0" marR="0" algn="ctr">
              <a:spcBef>
                <a:spcPts val="0"/>
              </a:spcBef>
              <a:spcAft>
                <a:spcPts val="0"/>
              </a:spcAft>
              <a:buNone/>
              <a:defRPr b="1" i="0" sz="1400" u="none" cap="none" strike="noStrike">
                <a:solidFill>
                  <a:srgbClr val="FFFFFF"/>
                </a:solidFill>
                <a:latin typeface="Arial"/>
                <a:ea typeface="Arial"/>
                <a:cs typeface="Arial"/>
                <a:sym typeface="Arial"/>
              </a:defRPr>
            </a:lvl1pPr>
            <a:lvl2pPr indent="0" lvl="1" marL="0" marR="0" algn="ctr">
              <a:spcBef>
                <a:spcPts val="0"/>
              </a:spcBef>
              <a:spcAft>
                <a:spcPts val="0"/>
              </a:spcAft>
              <a:buNone/>
              <a:defRPr b="1" i="0" sz="1400" u="none" cap="none" strike="noStrike">
                <a:solidFill>
                  <a:srgbClr val="FFFFFF"/>
                </a:solidFill>
                <a:latin typeface="Arial"/>
                <a:ea typeface="Arial"/>
                <a:cs typeface="Arial"/>
                <a:sym typeface="Arial"/>
              </a:defRPr>
            </a:lvl2pPr>
            <a:lvl3pPr indent="0" lvl="2" marL="0" marR="0" algn="ctr">
              <a:spcBef>
                <a:spcPts val="0"/>
              </a:spcBef>
              <a:spcAft>
                <a:spcPts val="0"/>
              </a:spcAft>
              <a:buNone/>
              <a:defRPr b="1" i="0" sz="1400" u="none" cap="none" strike="noStrike">
                <a:solidFill>
                  <a:srgbClr val="FFFFFF"/>
                </a:solidFill>
                <a:latin typeface="Arial"/>
                <a:ea typeface="Arial"/>
                <a:cs typeface="Arial"/>
                <a:sym typeface="Arial"/>
              </a:defRPr>
            </a:lvl3pPr>
            <a:lvl4pPr indent="0" lvl="3" marL="0" marR="0" algn="ctr">
              <a:spcBef>
                <a:spcPts val="0"/>
              </a:spcBef>
              <a:spcAft>
                <a:spcPts val="0"/>
              </a:spcAft>
              <a:buNone/>
              <a:defRPr b="1" i="0" sz="1400" u="none" cap="none" strike="noStrike">
                <a:solidFill>
                  <a:srgbClr val="FFFFFF"/>
                </a:solidFill>
                <a:latin typeface="Arial"/>
                <a:ea typeface="Arial"/>
                <a:cs typeface="Arial"/>
                <a:sym typeface="Arial"/>
              </a:defRPr>
            </a:lvl4pPr>
            <a:lvl5pPr indent="0" lvl="4" marL="0" marR="0" algn="ctr">
              <a:spcBef>
                <a:spcPts val="0"/>
              </a:spcBef>
              <a:spcAft>
                <a:spcPts val="0"/>
              </a:spcAft>
              <a:buNone/>
              <a:defRPr b="1" i="0" sz="1400" u="none" cap="none" strike="noStrike">
                <a:solidFill>
                  <a:srgbClr val="FFFFFF"/>
                </a:solidFill>
                <a:latin typeface="Arial"/>
                <a:ea typeface="Arial"/>
                <a:cs typeface="Arial"/>
                <a:sym typeface="Arial"/>
              </a:defRPr>
            </a:lvl5pPr>
            <a:lvl6pPr indent="0" lvl="5" marL="0" marR="0" algn="ctr">
              <a:spcBef>
                <a:spcPts val="0"/>
              </a:spcBef>
              <a:spcAft>
                <a:spcPts val="0"/>
              </a:spcAft>
              <a:buNone/>
              <a:defRPr b="1" i="0" sz="1400" u="none" cap="none" strike="noStrike">
                <a:solidFill>
                  <a:srgbClr val="FFFFFF"/>
                </a:solidFill>
                <a:latin typeface="Arial"/>
                <a:ea typeface="Arial"/>
                <a:cs typeface="Arial"/>
                <a:sym typeface="Arial"/>
              </a:defRPr>
            </a:lvl6pPr>
            <a:lvl7pPr indent="0" lvl="6" marL="0" marR="0" algn="ctr">
              <a:spcBef>
                <a:spcPts val="0"/>
              </a:spcBef>
              <a:spcAft>
                <a:spcPts val="0"/>
              </a:spcAft>
              <a:buNone/>
              <a:defRPr b="1" i="0" sz="1400" u="none" cap="none" strike="noStrike">
                <a:solidFill>
                  <a:srgbClr val="FFFFFF"/>
                </a:solidFill>
                <a:latin typeface="Arial"/>
                <a:ea typeface="Arial"/>
                <a:cs typeface="Arial"/>
                <a:sym typeface="Arial"/>
              </a:defRPr>
            </a:lvl7pPr>
            <a:lvl8pPr indent="0" lvl="7" marL="0" marR="0" algn="ctr">
              <a:spcBef>
                <a:spcPts val="0"/>
              </a:spcBef>
              <a:spcAft>
                <a:spcPts val="0"/>
              </a:spcAft>
              <a:buNone/>
              <a:defRPr b="1" i="0" sz="1400" u="none" cap="none" strike="noStrike">
                <a:solidFill>
                  <a:srgbClr val="FFFFFF"/>
                </a:solidFill>
                <a:latin typeface="Arial"/>
                <a:ea typeface="Arial"/>
                <a:cs typeface="Arial"/>
                <a:sym typeface="Arial"/>
              </a:defRPr>
            </a:lvl8pPr>
            <a:lvl9pPr indent="0" lvl="8" marL="0" marR="0" algn="ctr">
              <a:spcBef>
                <a:spcPts val="0"/>
              </a:spcBef>
              <a:spcAft>
                <a:spcPts val="0"/>
              </a:spcAft>
              <a:buNone/>
              <a:defRPr b="1" i="0" sz="1400" u="none" cap="none" strike="noStrike">
                <a:solidFill>
                  <a:srgbClr val="FFFFFF"/>
                </a:solidFill>
                <a:latin typeface="Arial"/>
                <a:ea typeface="Arial"/>
                <a:cs typeface="Arial"/>
                <a:sym typeface="Arial"/>
              </a:defRPr>
            </a:lvl9pPr>
          </a:lstStyle>
          <a:p>
            <a:pPr indent="0" lvl="0" marL="0" rtl="0" algn="ctr">
              <a:spcBef>
                <a:spcPts val="0"/>
              </a:spcBef>
              <a:spcAft>
                <a:spcPts val="0"/>
              </a:spcAft>
              <a:buNone/>
            </a:pPr>
            <a:r>
              <a:rPr lang="en-US"/>
              <a:t>1-</a:t>
            </a: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3" name="Shape 43"/>
        <p:cNvGrpSpPr/>
        <p:nvPr/>
      </p:nvGrpSpPr>
      <p:grpSpPr>
        <a:xfrm>
          <a:off x="0" y="0"/>
          <a:ext cx="0" cy="0"/>
          <a:chOff x="0" y="0"/>
          <a:chExt cx="0" cy="0"/>
        </a:xfrm>
      </p:grpSpPr>
      <p:sp>
        <p:nvSpPr>
          <p:cNvPr id="44" name="Google Shape;44;p148"/>
          <p:cNvSpPr txBox="1"/>
          <p:nvPr>
            <p:ph type="title"/>
          </p:nvPr>
        </p:nvSpPr>
        <p:spPr>
          <a:xfrm>
            <a:off x="457200" y="274638"/>
            <a:ext cx="7467600" cy="11430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148"/>
          <p:cNvSpPr txBox="1"/>
          <p:nvPr>
            <p:ph idx="1" type="body"/>
          </p:nvPr>
        </p:nvSpPr>
        <p:spPr>
          <a:xfrm>
            <a:off x="457200" y="1600200"/>
            <a:ext cx="3657600" cy="4572000"/>
          </a:xfrm>
          <a:prstGeom prst="rect">
            <a:avLst/>
          </a:prstGeom>
          <a:noFill/>
          <a:ln>
            <a:noFill/>
          </a:ln>
        </p:spPr>
        <p:txBody>
          <a:bodyPr anchorCtr="0" anchor="t" bIns="45700" lIns="91425" spcFirstLastPara="1" rIns="91425" wrap="square" tIns="45700">
            <a:noAutofit/>
          </a:bodyPr>
          <a:lstStyle>
            <a:lvl1pPr indent="-335280" lvl="0" marL="457200" algn="l">
              <a:spcBef>
                <a:spcPts val="600"/>
              </a:spcBef>
              <a:spcAft>
                <a:spcPts val="0"/>
              </a:spcAft>
              <a:buSzPts val="1680"/>
              <a:buChar char="🞆"/>
              <a:defRPr>
                <a:latin typeface="Arial"/>
                <a:ea typeface="Arial"/>
                <a:cs typeface="Arial"/>
                <a:sym typeface="Arial"/>
              </a:defRPr>
            </a:lvl1pPr>
            <a:lvl2pPr indent="-335280" lvl="1" marL="914400" algn="l">
              <a:spcBef>
                <a:spcPts val="420"/>
              </a:spcBef>
              <a:spcAft>
                <a:spcPts val="0"/>
              </a:spcAft>
              <a:buSzPts val="1680"/>
              <a:buChar char="⚫"/>
              <a:defRPr>
                <a:latin typeface="Arial"/>
                <a:ea typeface="Arial"/>
                <a:cs typeface="Arial"/>
                <a:sym typeface="Arial"/>
              </a:defRPr>
            </a:lvl2pPr>
            <a:lvl3pPr indent="-297180" lvl="2" marL="1371600" algn="l">
              <a:spcBef>
                <a:spcPts val="360"/>
              </a:spcBef>
              <a:spcAft>
                <a:spcPts val="0"/>
              </a:spcAft>
              <a:buSzPts val="1080"/>
              <a:buChar char="🞆"/>
              <a:defRPr>
                <a:latin typeface="Arial"/>
                <a:ea typeface="Arial"/>
                <a:cs typeface="Arial"/>
                <a:sym typeface="Arial"/>
              </a:defRPr>
            </a:lvl3pPr>
            <a:lvl4pPr indent="-297180" lvl="3" marL="1828800" algn="l">
              <a:spcBef>
                <a:spcPts val="360"/>
              </a:spcBef>
              <a:spcAft>
                <a:spcPts val="0"/>
              </a:spcAft>
              <a:buSzPts val="1080"/>
              <a:buChar char="🞆"/>
              <a:defRPr>
                <a:latin typeface="Arial"/>
                <a:ea typeface="Arial"/>
                <a:cs typeface="Arial"/>
                <a:sym typeface="Arial"/>
              </a:defRPr>
            </a:lvl4pPr>
            <a:lvl5pPr indent="-297688" lvl="4" marL="2286000" algn="l">
              <a:spcBef>
                <a:spcPts val="320"/>
              </a:spcBef>
              <a:spcAft>
                <a:spcPts val="0"/>
              </a:spcAft>
              <a:buSzPts val="1088"/>
              <a:buChar char="⚫"/>
              <a:defRPr>
                <a:latin typeface="Arial"/>
                <a:ea typeface="Arial"/>
                <a:cs typeface="Arial"/>
                <a:sym typeface="Arial"/>
              </a:defRPr>
            </a:lvl5pPr>
            <a:lvl6pPr indent="-342900" lvl="5" marL="2743200" algn="l">
              <a:spcBef>
                <a:spcPts val="360"/>
              </a:spcBef>
              <a:spcAft>
                <a:spcPts val="0"/>
              </a:spcAft>
              <a:buSzPts val="1800"/>
              <a:buChar char="•"/>
              <a:defRPr/>
            </a:lvl6pPr>
            <a:lvl7pPr indent="-297179" lvl="6" marL="3200400" algn="l">
              <a:spcBef>
                <a:spcPts val="360"/>
              </a:spcBef>
              <a:spcAft>
                <a:spcPts val="0"/>
              </a:spcAft>
              <a:buSzPts val="108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46" name="Google Shape;46;p148"/>
          <p:cNvSpPr txBox="1"/>
          <p:nvPr>
            <p:ph idx="2" type="body"/>
          </p:nvPr>
        </p:nvSpPr>
        <p:spPr>
          <a:xfrm>
            <a:off x="4270248" y="1600200"/>
            <a:ext cx="3657600" cy="4572000"/>
          </a:xfrm>
          <a:prstGeom prst="rect">
            <a:avLst/>
          </a:prstGeom>
          <a:noFill/>
          <a:ln>
            <a:noFill/>
          </a:ln>
        </p:spPr>
        <p:txBody>
          <a:bodyPr anchorCtr="0" anchor="t" bIns="45700" lIns="91425" spcFirstLastPara="1" rIns="91425" wrap="square" tIns="45700">
            <a:noAutofit/>
          </a:bodyPr>
          <a:lstStyle>
            <a:lvl1pPr indent="-335280" lvl="0" marL="457200" algn="l">
              <a:spcBef>
                <a:spcPts val="600"/>
              </a:spcBef>
              <a:spcAft>
                <a:spcPts val="0"/>
              </a:spcAft>
              <a:buSzPts val="1680"/>
              <a:buChar char="🞆"/>
              <a:defRPr>
                <a:latin typeface="Arial"/>
                <a:ea typeface="Arial"/>
                <a:cs typeface="Arial"/>
                <a:sym typeface="Arial"/>
              </a:defRPr>
            </a:lvl1pPr>
            <a:lvl2pPr indent="-335280" lvl="1" marL="914400" algn="l">
              <a:spcBef>
                <a:spcPts val="420"/>
              </a:spcBef>
              <a:spcAft>
                <a:spcPts val="0"/>
              </a:spcAft>
              <a:buSzPts val="1680"/>
              <a:buChar char="⚫"/>
              <a:defRPr>
                <a:latin typeface="Arial"/>
                <a:ea typeface="Arial"/>
                <a:cs typeface="Arial"/>
                <a:sym typeface="Arial"/>
              </a:defRPr>
            </a:lvl2pPr>
            <a:lvl3pPr indent="-297180" lvl="2" marL="1371600" algn="l">
              <a:spcBef>
                <a:spcPts val="360"/>
              </a:spcBef>
              <a:spcAft>
                <a:spcPts val="0"/>
              </a:spcAft>
              <a:buSzPts val="1080"/>
              <a:buChar char="🞆"/>
              <a:defRPr>
                <a:latin typeface="Arial"/>
                <a:ea typeface="Arial"/>
                <a:cs typeface="Arial"/>
                <a:sym typeface="Arial"/>
              </a:defRPr>
            </a:lvl3pPr>
            <a:lvl4pPr indent="-297180" lvl="3" marL="1828800" algn="l">
              <a:spcBef>
                <a:spcPts val="360"/>
              </a:spcBef>
              <a:spcAft>
                <a:spcPts val="0"/>
              </a:spcAft>
              <a:buSzPts val="1080"/>
              <a:buChar char="🞆"/>
              <a:defRPr>
                <a:latin typeface="Arial"/>
                <a:ea typeface="Arial"/>
                <a:cs typeface="Arial"/>
                <a:sym typeface="Arial"/>
              </a:defRPr>
            </a:lvl4pPr>
            <a:lvl5pPr indent="-297688" lvl="4" marL="2286000" algn="l">
              <a:spcBef>
                <a:spcPts val="320"/>
              </a:spcBef>
              <a:spcAft>
                <a:spcPts val="0"/>
              </a:spcAft>
              <a:buSzPts val="1088"/>
              <a:buChar char="⚫"/>
              <a:defRPr>
                <a:latin typeface="Arial"/>
                <a:ea typeface="Arial"/>
                <a:cs typeface="Arial"/>
                <a:sym typeface="Arial"/>
              </a:defRPr>
            </a:lvl5pPr>
            <a:lvl6pPr indent="-342900" lvl="5" marL="2743200" algn="l">
              <a:spcBef>
                <a:spcPts val="360"/>
              </a:spcBef>
              <a:spcAft>
                <a:spcPts val="0"/>
              </a:spcAft>
              <a:buSzPts val="1800"/>
              <a:buChar char="•"/>
              <a:defRPr/>
            </a:lvl6pPr>
            <a:lvl7pPr indent="-297179" lvl="6" marL="3200400" algn="l">
              <a:spcBef>
                <a:spcPts val="360"/>
              </a:spcBef>
              <a:spcAft>
                <a:spcPts val="0"/>
              </a:spcAft>
              <a:buSzPts val="108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47" name="Google Shape;47;p148"/>
          <p:cNvSpPr txBox="1"/>
          <p:nvPr>
            <p:ph idx="10" type="dt"/>
          </p:nvPr>
        </p:nvSpPr>
        <p:spPr>
          <a:xfrm rot="5400000">
            <a:off x="7589045" y="1081881"/>
            <a:ext cx="2011362" cy="38417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48"/>
          <p:cNvSpPr txBox="1"/>
          <p:nvPr>
            <p:ph idx="11" type="ftr"/>
          </p:nvPr>
        </p:nvSpPr>
        <p:spPr>
          <a:xfrm rot="5400000">
            <a:off x="6989763" y="3736975"/>
            <a:ext cx="3200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148"/>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lvl1pPr indent="0" lvl="0" marL="0" marR="0" algn="ctr">
              <a:spcBef>
                <a:spcPts val="0"/>
              </a:spcBef>
              <a:spcAft>
                <a:spcPts val="0"/>
              </a:spcAft>
              <a:buNone/>
              <a:defRPr b="1" i="0" sz="1400" u="none" cap="none" strike="noStrike">
                <a:solidFill>
                  <a:srgbClr val="FFFFFF"/>
                </a:solidFill>
                <a:latin typeface="Arial"/>
                <a:ea typeface="Arial"/>
                <a:cs typeface="Arial"/>
                <a:sym typeface="Arial"/>
              </a:defRPr>
            </a:lvl1pPr>
            <a:lvl2pPr indent="0" lvl="1" marL="0" marR="0" algn="ctr">
              <a:spcBef>
                <a:spcPts val="0"/>
              </a:spcBef>
              <a:spcAft>
                <a:spcPts val="0"/>
              </a:spcAft>
              <a:buNone/>
              <a:defRPr b="1" i="0" sz="1400" u="none" cap="none" strike="noStrike">
                <a:solidFill>
                  <a:srgbClr val="FFFFFF"/>
                </a:solidFill>
                <a:latin typeface="Arial"/>
                <a:ea typeface="Arial"/>
                <a:cs typeface="Arial"/>
                <a:sym typeface="Arial"/>
              </a:defRPr>
            </a:lvl2pPr>
            <a:lvl3pPr indent="0" lvl="2" marL="0" marR="0" algn="ctr">
              <a:spcBef>
                <a:spcPts val="0"/>
              </a:spcBef>
              <a:spcAft>
                <a:spcPts val="0"/>
              </a:spcAft>
              <a:buNone/>
              <a:defRPr b="1" i="0" sz="1400" u="none" cap="none" strike="noStrike">
                <a:solidFill>
                  <a:srgbClr val="FFFFFF"/>
                </a:solidFill>
                <a:latin typeface="Arial"/>
                <a:ea typeface="Arial"/>
                <a:cs typeface="Arial"/>
                <a:sym typeface="Arial"/>
              </a:defRPr>
            </a:lvl3pPr>
            <a:lvl4pPr indent="0" lvl="3" marL="0" marR="0" algn="ctr">
              <a:spcBef>
                <a:spcPts val="0"/>
              </a:spcBef>
              <a:spcAft>
                <a:spcPts val="0"/>
              </a:spcAft>
              <a:buNone/>
              <a:defRPr b="1" i="0" sz="1400" u="none" cap="none" strike="noStrike">
                <a:solidFill>
                  <a:srgbClr val="FFFFFF"/>
                </a:solidFill>
                <a:latin typeface="Arial"/>
                <a:ea typeface="Arial"/>
                <a:cs typeface="Arial"/>
                <a:sym typeface="Arial"/>
              </a:defRPr>
            </a:lvl4pPr>
            <a:lvl5pPr indent="0" lvl="4" marL="0" marR="0" algn="ctr">
              <a:spcBef>
                <a:spcPts val="0"/>
              </a:spcBef>
              <a:spcAft>
                <a:spcPts val="0"/>
              </a:spcAft>
              <a:buNone/>
              <a:defRPr b="1" i="0" sz="1400" u="none" cap="none" strike="noStrike">
                <a:solidFill>
                  <a:srgbClr val="FFFFFF"/>
                </a:solidFill>
                <a:latin typeface="Arial"/>
                <a:ea typeface="Arial"/>
                <a:cs typeface="Arial"/>
                <a:sym typeface="Arial"/>
              </a:defRPr>
            </a:lvl5pPr>
            <a:lvl6pPr indent="0" lvl="5" marL="0" marR="0" algn="ctr">
              <a:spcBef>
                <a:spcPts val="0"/>
              </a:spcBef>
              <a:spcAft>
                <a:spcPts val="0"/>
              </a:spcAft>
              <a:buNone/>
              <a:defRPr b="1" i="0" sz="1400" u="none" cap="none" strike="noStrike">
                <a:solidFill>
                  <a:srgbClr val="FFFFFF"/>
                </a:solidFill>
                <a:latin typeface="Arial"/>
                <a:ea typeface="Arial"/>
                <a:cs typeface="Arial"/>
                <a:sym typeface="Arial"/>
              </a:defRPr>
            </a:lvl6pPr>
            <a:lvl7pPr indent="0" lvl="6" marL="0" marR="0" algn="ctr">
              <a:spcBef>
                <a:spcPts val="0"/>
              </a:spcBef>
              <a:spcAft>
                <a:spcPts val="0"/>
              </a:spcAft>
              <a:buNone/>
              <a:defRPr b="1" i="0" sz="1400" u="none" cap="none" strike="noStrike">
                <a:solidFill>
                  <a:srgbClr val="FFFFFF"/>
                </a:solidFill>
                <a:latin typeface="Arial"/>
                <a:ea typeface="Arial"/>
                <a:cs typeface="Arial"/>
                <a:sym typeface="Arial"/>
              </a:defRPr>
            </a:lvl7pPr>
            <a:lvl8pPr indent="0" lvl="7" marL="0" marR="0" algn="ctr">
              <a:spcBef>
                <a:spcPts val="0"/>
              </a:spcBef>
              <a:spcAft>
                <a:spcPts val="0"/>
              </a:spcAft>
              <a:buNone/>
              <a:defRPr b="1" i="0" sz="1400" u="none" cap="none" strike="noStrike">
                <a:solidFill>
                  <a:srgbClr val="FFFFFF"/>
                </a:solidFill>
                <a:latin typeface="Arial"/>
                <a:ea typeface="Arial"/>
                <a:cs typeface="Arial"/>
                <a:sym typeface="Arial"/>
              </a:defRPr>
            </a:lvl8pPr>
            <a:lvl9pPr indent="0" lvl="8" marL="0" marR="0" algn="ctr">
              <a:spcBef>
                <a:spcPts val="0"/>
              </a:spcBef>
              <a:spcAft>
                <a:spcPts val="0"/>
              </a:spcAft>
              <a:buNone/>
              <a:defRPr b="1" i="0" sz="1400" u="none" cap="none" strike="noStrike">
                <a:solidFill>
                  <a:srgbClr val="FFFFFF"/>
                </a:solidFill>
                <a:latin typeface="Arial"/>
                <a:ea typeface="Arial"/>
                <a:cs typeface="Arial"/>
                <a:sym typeface="Arial"/>
              </a:defRPr>
            </a:lvl9pPr>
          </a:lstStyle>
          <a:p>
            <a:pPr indent="0" lvl="0" marL="0" rtl="0" algn="ctr">
              <a:spcBef>
                <a:spcPts val="0"/>
              </a:spcBef>
              <a:spcAft>
                <a:spcPts val="0"/>
              </a:spcAft>
              <a:buNone/>
            </a:pPr>
            <a:r>
              <a:rPr lang="en-US"/>
              <a:t>1-</a:t>
            </a: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49"/>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49"/>
          <p:cNvSpPr txBox="1"/>
          <p:nvPr>
            <p:ph idx="1" type="body"/>
          </p:nvPr>
        </p:nvSpPr>
        <p:spPr>
          <a:xfrm>
            <a:off x="457200" y="1600200"/>
            <a:ext cx="7467600" cy="4873752"/>
          </a:xfrm>
          <a:prstGeom prst="rect">
            <a:avLst/>
          </a:prstGeom>
          <a:noFill/>
          <a:ln>
            <a:noFill/>
          </a:ln>
        </p:spPr>
        <p:txBody>
          <a:bodyPr anchorCtr="0" anchor="t" bIns="45700" lIns="91425" spcFirstLastPara="1" rIns="91425" wrap="square" tIns="45700">
            <a:noAutofit/>
          </a:bodyPr>
          <a:lstStyle>
            <a:lvl1pPr indent="-308610" lvl="0" marL="457200" algn="l">
              <a:spcBef>
                <a:spcPts val="600"/>
              </a:spcBef>
              <a:spcAft>
                <a:spcPts val="0"/>
              </a:spcAft>
              <a:buSzPts val="1260"/>
              <a:buChar char="🞆"/>
              <a:defRPr/>
            </a:lvl1pPr>
            <a:lvl2pPr indent="-320040" lvl="1" marL="914400" algn="l">
              <a:spcBef>
                <a:spcPts val="360"/>
              </a:spcBef>
              <a:spcAft>
                <a:spcPts val="0"/>
              </a:spcAft>
              <a:buSzPts val="1440"/>
              <a:buChar char="⚫"/>
              <a:defRPr/>
            </a:lvl2pPr>
            <a:lvl3pPr indent="-297180" lvl="2" marL="1371600" algn="l">
              <a:spcBef>
                <a:spcPts val="360"/>
              </a:spcBef>
              <a:spcAft>
                <a:spcPts val="0"/>
              </a:spcAft>
              <a:buSzPts val="1080"/>
              <a:buChar char="🞆"/>
              <a:defRPr/>
            </a:lvl3pPr>
            <a:lvl4pPr indent="-297180" lvl="3" marL="1828800" algn="l">
              <a:spcBef>
                <a:spcPts val="360"/>
              </a:spcBef>
              <a:spcAft>
                <a:spcPts val="0"/>
              </a:spcAft>
              <a:buSzPts val="1080"/>
              <a:buChar char="🞆"/>
              <a:defRPr/>
            </a:lvl4pPr>
            <a:lvl5pPr indent="-306323" lvl="4" marL="2286000" algn="l">
              <a:spcBef>
                <a:spcPts val="360"/>
              </a:spcBef>
              <a:spcAft>
                <a:spcPts val="0"/>
              </a:spcAft>
              <a:buSzPts val="1224"/>
              <a:buChar char="⚫"/>
              <a:defRPr/>
            </a:lvl5pPr>
            <a:lvl6pPr indent="-342900" lvl="5" marL="2743200" algn="l">
              <a:spcBef>
                <a:spcPts val="360"/>
              </a:spcBef>
              <a:spcAft>
                <a:spcPts val="0"/>
              </a:spcAft>
              <a:buSzPts val="1800"/>
              <a:buChar char="•"/>
              <a:defRPr/>
            </a:lvl6pPr>
            <a:lvl7pPr indent="-297179" lvl="6" marL="3200400" algn="l">
              <a:spcBef>
                <a:spcPts val="360"/>
              </a:spcBef>
              <a:spcAft>
                <a:spcPts val="0"/>
              </a:spcAft>
              <a:buSzPts val="108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53" name="Google Shape;53;p149"/>
          <p:cNvSpPr txBox="1"/>
          <p:nvPr>
            <p:ph idx="10" type="dt"/>
          </p:nvPr>
        </p:nvSpPr>
        <p:spPr>
          <a:xfrm rot="5400000">
            <a:off x="7589045" y="1081881"/>
            <a:ext cx="2011362" cy="38417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149"/>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lvl1pPr indent="0" lvl="0" marL="0" marR="0" algn="ctr">
              <a:spcBef>
                <a:spcPts val="0"/>
              </a:spcBef>
              <a:spcAft>
                <a:spcPts val="0"/>
              </a:spcAft>
              <a:buNone/>
              <a:defRPr b="1" sz="1000">
                <a:solidFill>
                  <a:srgbClr val="FFFFFF"/>
                </a:solidFill>
                <a:latin typeface="Times New Roman"/>
                <a:ea typeface="Times New Roman"/>
                <a:cs typeface="Times New Roman"/>
                <a:sym typeface="Times New Roman"/>
              </a:defRPr>
            </a:lvl1pPr>
            <a:lvl2pPr indent="0" lvl="1" marL="0" marR="0" algn="ctr">
              <a:spcBef>
                <a:spcPts val="0"/>
              </a:spcBef>
              <a:spcAft>
                <a:spcPts val="0"/>
              </a:spcAft>
              <a:buNone/>
              <a:defRPr b="1" sz="1000">
                <a:solidFill>
                  <a:srgbClr val="FFFFFF"/>
                </a:solidFill>
                <a:latin typeface="Times New Roman"/>
                <a:ea typeface="Times New Roman"/>
                <a:cs typeface="Times New Roman"/>
                <a:sym typeface="Times New Roman"/>
              </a:defRPr>
            </a:lvl2pPr>
            <a:lvl3pPr indent="0" lvl="2" marL="0" marR="0" algn="ctr">
              <a:spcBef>
                <a:spcPts val="0"/>
              </a:spcBef>
              <a:spcAft>
                <a:spcPts val="0"/>
              </a:spcAft>
              <a:buNone/>
              <a:defRPr b="1" sz="1000">
                <a:solidFill>
                  <a:srgbClr val="FFFFFF"/>
                </a:solidFill>
                <a:latin typeface="Times New Roman"/>
                <a:ea typeface="Times New Roman"/>
                <a:cs typeface="Times New Roman"/>
                <a:sym typeface="Times New Roman"/>
              </a:defRPr>
            </a:lvl3pPr>
            <a:lvl4pPr indent="0" lvl="3" marL="0" marR="0" algn="ctr">
              <a:spcBef>
                <a:spcPts val="0"/>
              </a:spcBef>
              <a:spcAft>
                <a:spcPts val="0"/>
              </a:spcAft>
              <a:buNone/>
              <a:defRPr b="1" sz="1000">
                <a:solidFill>
                  <a:srgbClr val="FFFFFF"/>
                </a:solidFill>
                <a:latin typeface="Times New Roman"/>
                <a:ea typeface="Times New Roman"/>
                <a:cs typeface="Times New Roman"/>
                <a:sym typeface="Times New Roman"/>
              </a:defRPr>
            </a:lvl4pPr>
            <a:lvl5pPr indent="0" lvl="4" marL="0" marR="0" algn="ctr">
              <a:spcBef>
                <a:spcPts val="0"/>
              </a:spcBef>
              <a:spcAft>
                <a:spcPts val="0"/>
              </a:spcAft>
              <a:buNone/>
              <a:defRPr b="1" sz="1000">
                <a:solidFill>
                  <a:srgbClr val="FFFFFF"/>
                </a:solidFill>
                <a:latin typeface="Times New Roman"/>
                <a:ea typeface="Times New Roman"/>
                <a:cs typeface="Times New Roman"/>
                <a:sym typeface="Times New Roman"/>
              </a:defRPr>
            </a:lvl5pPr>
            <a:lvl6pPr indent="0" lvl="5" marL="0" marR="0" algn="ctr">
              <a:spcBef>
                <a:spcPts val="0"/>
              </a:spcBef>
              <a:spcAft>
                <a:spcPts val="0"/>
              </a:spcAft>
              <a:buNone/>
              <a:defRPr b="1" sz="1000">
                <a:solidFill>
                  <a:srgbClr val="FFFFFF"/>
                </a:solidFill>
                <a:latin typeface="Times New Roman"/>
                <a:ea typeface="Times New Roman"/>
                <a:cs typeface="Times New Roman"/>
                <a:sym typeface="Times New Roman"/>
              </a:defRPr>
            </a:lvl6pPr>
            <a:lvl7pPr indent="0" lvl="6" marL="0" marR="0" algn="ctr">
              <a:spcBef>
                <a:spcPts val="0"/>
              </a:spcBef>
              <a:spcAft>
                <a:spcPts val="0"/>
              </a:spcAft>
              <a:buNone/>
              <a:defRPr b="1" sz="1000">
                <a:solidFill>
                  <a:srgbClr val="FFFFFF"/>
                </a:solidFill>
                <a:latin typeface="Times New Roman"/>
                <a:ea typeface="Times New Roman"/>
                <a:cs typeface="Times New Roman"/>
                <a:sym typeface="Times New Roman"/>
              </a:defRPr>
            </a:lvl7pPr>
            <a:lvl8pPr indent="0" lvl="7" marL="0" marR="0" algn="ctr">
              <a:spcBef>
                <a:spcPts val="0"/>
              </a:spcBef>
              <a:spcAft>
                <a:spcPts val="0"/>
              </a:spcAft>
              <a:buNone/>
              <a:defRPr b="1" sz="1000">
                <a:solidFill>
                  <a:srgbClr val="FFFFFF"/>
                </a:solidFill>
                <a:latin typeface="Times New Roman"/>
                <a:ea typeface="Times New Roman"/>
                <a:cs typeface="Times New Roman"/>
                <a:sym typeface="Times New Roman"/>
              </a:defRPr>
            </a:lvl8pPr>
            <a:lvl9pPr indent="0" lvl="8" marL="0" marR="0" algn="ctr">
              <a:spcBef>
                <a:spcPts val="0"/>
              </a:spcBef>
              <a:spcAft>
                <a:spcPts val="0"/>
              </a:spcAft>
              <a:buNone/>
              <a:defRPr b="1" sz="1000">
                <a:solidFill>
                  <a:srgbClr val="FFFFFF"/>
                </a:solidFill>
                <a:latin typeface="Times New Roman"/>
                <a:ea typeface="Times New Roman"/>
                <a:cs typeface="Times New Roman"/>
                <a:sym typeface="Times New Roman"/>
              </a:defRPr>
            </a:lvl9pPr>
          </a:lstStyle>
          <a:p>
            <a:pPr indent="0" lvl="0" marL="0" rtl="0" algn="ctr">
              <a:spcBef>
                <a:spcPts val="0"/>
              </a:spcBef>
              <a:spcAft>
                <a:spcPts val="0"/>
              </a:spcAft>
              <a:buNone/>
            </a:pPr>
            <a:r>
              <a:rPr lang="en-US"/>
              <a:t>1-</a:t>
            </a:r>
            <a:fld id="{00000000-1234-1234-1234-123412341234}" type="slidenum">
              <a:rPr lang="en-US"/>
              <a:t>‹#›</a:t>
            </a:fld>
            <a:endParaRPr/>
          </a:p>
        </p:txBody>
      </p:sp>
      <p:sp>
        <p:nvSpPr>
          <p:cNvPr id="55" name="Google Shape;55;p149"/>
          <p:cNvSpPr txBox="1"/>
          <p:nvPr>
            <p:ph idx="11" type="ftr"/>
          </p:nvPr>
        </p:nvSpPr>
        <p:spPr>
          <a:xfrm rot="5400000">
            <a:off x="6989763" y="3736975"/>
            <a:ext cx="3200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6" name="Shape 56"/>
        <p:cNvGrpSpPr/>
        <p:nvPr/>
      </p:nvGrpSpPr>
      <p:grpSpPr>
        <a:xfrm>
          <a:off x="0" y="0"/>
          <a:ext cx="0" cy="0"/>
          <a:chOff x="0" y="0"/>
          <a:chExt cx="0" cy="0"/>
        </a:xfrm>
      </p:grpSpPr>
      <p:sp>
        <p:nvSpPr>
          <p:cNvPr id="57" name="Google Shape;57;p150"/>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50"/>
          <p:cNvSpPr txBox="1"/>
          <p:nvPr>
            <p:ph idx="10" type="dt"/>
          </p:nvPr>
        </p:nvSpPr>
        <p:spPr>
          <a:xfrm rot="5400000">
            <a:off x="7589045" y="1081881"/>
            <a:ext cx="2011362" cy="38417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50"/>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lvl1pPr indent="0" lvl="0" marL="0" marR="0" algn="ctr">
              <a:spcBef>
                <a:spcPts val="0"/>
              </a:spcBef>
              <a:spcAft>
                <a:spcPts val="0"/>
              </a:spcAft>
              <a:buNone/>
              <a:defRPr b="1" sz="1400">
                <a:solidFill>
                  <a:srgbClr val="FFFFFF"/>
                </a:solidFill>
                <a:latin typeface="Arial"/>
                <a:ea typeface="Arial"/>
                <a:cs typeface="Arial"/>
                <a:sym typeface="Arial"/>
              </a:defRPr>
            </a:lvl1pPr>
            <a:lvl2pPr indent="0" lvl="1" marL="0" marR="0" algn="ctr">
              <a:spcBef>
                <a:spcPts val="0"/>
              </a:spcBef>
              <a:spcAft>
                <a:spcPts val="0"/>
              </a:spcAft>
              <a:buNone/>
              <a:defRPr b="1" sz="1400">
                <a:solidFill>
                  <a:srgbClr val="FFFFFF"/>
                </a:solidFill>
                <a:latin typeface="Arial"/>
                <a:ea typeface="Arial"/>
                <a:cs typeface="Arial"/>
                <a:sym typeface="Arial"/>
              </a:defRPr>
            </a:lvl2pPr>
            <a:lvl3pPr indent="0" lvl="2" marL="0" marR="0" algn="ctr">
              <a:spcBef>
                <a:spcPts val="0"/>
              </a:spcBef>
              <a:spcAft>
                <a:spcPts val="0"/>
              </a:spcAft>
              <a:buNone/>
              <a:defRPr b="1" sz="1400">
                <a:solidFill>
                  <a:srgbClr val="FFFFFF"/>
                </a:solidFill>
                <a:latin typeface="Arial"/>
                <a:ea typeface="Arial"/>
                <a:cs typeface="Arial"/>
                <a:sym typeface="Arial"/>
              </a:defRPr>
            </a:lvl3pPr>
            <a:lvl4pPr indent="0" lvl="3" marL="0" marR="0" algn="ctr">
              <a:spcBef>
                <a:spcPts val="0"/>
              </a:spcBef>
              <a:spcAft>
                <a:spcPts val="0"/>
              </a:spcAft>
              <a:buNone/>
              <a:defRPr b="1" sz="1400">
                <a:solidFill>
                  <a:srgbClr val="FFFFFF"/>
                </a:solidFill>
                <a:latin typeface="Arial"/>
                <a:ea typeface="Arial"/>
                <a:cs typeface="Arial"/>
                <a:sym typeface="Arial"/>
              </a:defRPr>
            </a:lvl4pPr>
            <a:lvl5pPr indent="0" lvl="4" marL="0" marR="0" algn="ctr">
              <a:spcBef>
                <a:spcPts val="0"/>
              </a:spcBef>
              <a:spcAft>
                <a:spcPts val="0"/>
              </a:spcAft>
              <a:buNone/>
              <a:defRPr b="1" sz="1400">
                <a:solidFill>
                  <a:srgbClr val="FFFFFF"/>
                </a:solidFill>
                <a:latin typeface="Arial"/>
                <a:ea typeface="Arial"/>
                <a:cs typeface="Arial"/>
                <a:sym typeface="Arial"/>
              </a:defRPr>
            </a:lvl5pPr>
            <a:lvl6pPr indent="0" lvl="5" marL="0" marR="0" algn="ctr">
              <a:spcBef>
                <a:spcPts val="0"/>
              </a:spcBef>
              <a:spcAft>
                <a:spcPts val="0"/>
              </a:spcAft>
              <a:buNone/>
              <a:defRPr b="1" sz="1400">
                <a:solidFill>
                  <a:srgbClr val="FFFFFF"/>
                </a:solidFill>
                <a:latin typeface="Arial"/>
                <a:ea typeface="Arial"/>
                <a:cs typeface="Arial"/>
                <a:sym typeface="Arial"/>
              </a:defRPr>
            </a:lvl6pPr>
            <a:lvl7pPr indent="0" lvl="6" marL="0" marR="0" algn="ctr">
              <a:spcBef>
                <a:spcPts val="0"/>
              </a:spcBef>
              <a:spcAft>
                <a:spcPts val="0"/>
              </a:spcAft>
              <a:buNone/>
              <a:defRPr b="1" sz="1400">
                <a:solidFill>
                  <a:srgbClr val="FFFFFF"/>
                </a:solidFill>
                <a:latin typeface="Arial"/>
                <a:ea typeface="Arial"/>
                <a:cs typeface="Arial"/>
                <a:sym typeface="Arial"/>
              </a:defRPr>
            </a:lvl7pPr>
            <a:lvl8pPr indent="0" lvl="7" marL="0" marR="0" algn="ctr">
              <a:spcBef>
                <a:spcPts val="0"/>
              </a:spcBef>
              <a:spcAft>
                <a:spcPts val="0"/>
              </a:spcAft>
              <a:buNone/>
              <a:defRPr b="1" sz="1400">
                <a:solidFill>
                  <a:srgbClr val="FFFFFF"/>
                </a:solidFill>
                <a:latin typeface="Arial"/>
                <a:ea typeface="Arial"/>
                <a:cs typeface="Arial"/>
                <a:sym typeface="Arial"/>
              </a:defRPr>
            </a:lvl8pPr>
            <a:lvl9pPr indent="0" lvl="8" marL="0" marR="0" algn="ctr">
              <a:spcBef>
                <a:spcPts val="0"/>
              </a:spcBef>
              <a:spcAft>
                <a:spcPts val="0"/>
              </a:spcAft>
              <a:buNone/>
              <a:defRPr b="1" sz="1400">
                <a:solidFill>
                  <a:srgbClr val="FFFFFF"/>
                </a:solidFill>
                <a:latin typeface="Arial"/>
                <a:ea typeface="Arial"/>
                <a:cs typeface="Arial"/>
                <a:sym typeface="Arial"/>
              </a:defRPr>
            </a:lvl9pPr>
          </a:lstStyle>
          <a:p>
            <a:pPr indent="0" lvl="0" marL="0" rtl="0" algn="ctr">
              <a:spcBef>
                <a:spcPts val="0"/>
              </a:spcBef>
              <a:spcAft>
                <a:spcPts val="0"/>
              </a:spcAft>
              <a:buNone/>
            </a:pPr>
            <a:r>
              <a:rPr lang="en-US"/>
              <a:t>1-</a:t>
            </a:r>
            <a:fld id="{00000000-1234-1234-1234-123412341234}" type="slidenum">
              <a:rPr lang="en-US"/>
              <a:t>‹#›</a:t>
            </a:fld>
            <a:endParaRPr/>
          </a:p>
        </p:txBody>
      </p:sp>
      <p:sp>
        <p:nvSpPr>
          <p:cNvPr id="60" name="Google Shape;60;p150"/>
          <p:cNvSpPr txBox="1"/>
          <p:nvPr>
            <p:ph idx="11" type="ftr"/>
          </p:nvPr>
        </p:nvSpPr>
        <p:spPr>
          <a:xfrm rot="5400000">
            <a:off x="6989763" y="3736975"/>
            <a:ext cx="3200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1" name="Shape 61"/>
        <p:cNvGrpSpPr/>
        <p:nvPr/>
      </p:nvGrpSpPr>
      <p:grpSpPr>
        <a:xfrm>
          <a:off x="0" y="0"/>
          <a:ext cx="0" cy="0"/>
          <a:chOff x="0" y="0"/>
          <a:chExt cx="0" cy="0"/>
        </a:xfrm>
      </p:grpSpPr>
      <p:sp>
        <p:nvSpPr>
          <p:cNvPr id="62" name="Google Shape;62;p151"/>
          <p:cNvSpPr txBox="1"/>
          <p:nvPr>
            <p:ph idx="10" type="dt"/>
          </p:nvPr>
        </p:nvSpPr>
        <p:spPr>
          <a:xfrm rot="5400000">
            <a:off x="7589045" y="1081881"/>
            <a:ext cx="2011362" cy="38417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51"/>
          <p:cNvSpPr txBox="1"/>
          <p:nvPr>
            <p:ph idx="11" type="ftr"/>
          </p:nvPr>
        </p:nvSpPr>
        <p:spPr>
          <a:xfrm rot="5400000">
            <a:off x="6989763" y="3736975"/>
            <a:ext cx="3200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151"/>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lvl1pPr indent="0" lvl="0" marL="0" marR="0" algn="ctr">
              <a:spcBef>
                <a:spcPts val="0"/>
              </a:spcBef>
              <a:spcAft>
                <a:spcPts val="0"/>
              </a:spcAft>
              <a:buNone/>
              <a:defRPr b="1" sz="1400">
                <a:solidFill>
                  <a:srgbClr val="FFFFFF"/>
                </a:solidFill>
                <a:latin typeface="Times New Roman"/>
                <a:ea typeface="Times New Roman"/>
                <a:cs typeface="Times New Roman"/>
                <a:sym typeface="Times New Roman"/>
              </a:defRPr>
            </a:lvl1pPr>
            <a:lvl2pPr indent="0" lvl="1" marL="0" marR="0" algn="ctr">
              <a:spcBef>
                <a:spcPts val="0"/>
              </a:spcBef>
              <a:spcAft>
                <a:spcPts val="0"/>
              </a:spcAft>
              <a:buNone/>
              <a:defRPr b="1" sz="1400">
                <a:solidFill>
                  <a:srgbClr val="FFFFFF"/>
                </a:solidFill>
                <a:latin typeface="Times New Roman"/>
                <a:ea typeface="Times New Roman"/>
                <a:cs typeface="Times New Roman"/>
                <a:sym typeface="Times New Roman"/>
              </a:defRPr>
            </a:lvl2pPr>
            <a:lvl3pPr indent="0" lvl="2" marL="0" marR="0" algn="ctr">
              <a:spcBef>
                <a:spcPts val="0"/>
              </a:spcBef>
              <a:spcAft>
                <a:spcPts val="0"/>
              </a:spcAft>
              <a:buNone/>
              <a:defRPr b="1" sz="1400">
                <a:solidFill>
                  <a:srgbClr val="FFFFFF"/>
                </a:solidFill>
                <a:latin typeface="Times New Roman"/>
                <a:ea typeface="Times New Roman"/>
                <a:cs typeface="Times New Roman"/>
                <a:sym typeface="Times New Roman"/>
              </a:defRPr>
            </a:lvl3pPr>
            <a:lvl4pPr indent="0" lvl="3" marL="0" marR="0" algn="ctr">
              <a:spcBef>
                <a:spcPts val="0"/>
              </a:spcBef>
              <a:spcAft>
                <a:spcPts val="0"/>
              </a:spcAft>
              <a:buNone/>
              <a:defRPr b="1" sz="1400">
                <a:solidFill>
                  <a:srgbClr val="FFFFFF"/>
                </a:solidFill>
                <a:latin typeface="Times New Roman"/>
                <a:ea typeface="Times New Roman"/>
                <a:cs typeface="Times New Roman"/>
                <a:sym typeface="Times New Roman"/>
              </a:defRPr>
            </a:lvl4pPr>
            <a:lvl5pPr indent="0" lvl="4" marL="0" marR="0" algn="ctr">
              <a:spcBef>
                <a:spcPts val="0"/>
              </a:spcBef>
              <a:spcAft>
                <a:spcPts val="0"/>
              </a:spcAft>
              <a:buNone/>
              <a:defRPr b="1" sz="1400">
                <a:solidFill>
                  <a:srgbClr val="FFFFFF"/>
                </a:solidFill>
                <a:latin typeface="Times New Roman"/>
                <a:ea typeface="Times New Roman"/>
                <a:cs typeface="Times New Roman"/>
                <a:sym typeface="Times New Roman"/>
              </a:defRPr>
            </a:lvl5pPr>
            <a:lvl6pPr indent="0" lvl="5" marL="0" marR="0" algn="ctr">
              <a:spcBef>
                <a:spcPts val="0"/>
              </a:spcBef>
              <a:spcAft>
                <a:spcPts val="0"/>
              </a:spcAft>
              <a:buNone/>
              <a:defRPr b="1" sz="1400">
                <a:solidFill>
                  <a:srgbClr val="FFFFFF"/>
                </a:solidFill>
                <a:latin typeface="Times New Roman"/>
                <a:ea typeface="Times New Roman"/>
                <a:cs typeface="Times New Roman"/>
                <a:sym typeface="Times New Roman"/>
              </a:defRPr>
            </a:lvl6pPr>
            <a:lvl7pPr indent="0" lvl="6" marL="0" marR="0" algn="ctr">
              <a:spcBef>
                <a:spcPts val="0"/>
              </a:spcBef>
              <a:spcAft>
                <a:spcPts val="0"/>
              </a:spcAft>
              <a:buNone/>
              <a:defRPr b="1" sz="1400">
                <a:solidFill>
                  <a:srgbClr val="FFFFFF"/>
                </a:solidFill>
                <a:latin typeface="Times New Roman"/>
                <a:ea typeface="Times New Roman"/>
                <a:cs typeface="Times New Roman"/>
                <a:sym typeface="Times New Roman"/>
              </a:defRPr>
            </a:lvl7pPr>
            <a:lvl8pPr indent="0" lvl="7" marL="0" marR="0" algn="ctr">
              <a:spcBef>
                <a:spcPts val="0"/>
              </a:spcBef>
              <a:spcAft>
                <a:spcPts val="0"/>
              </a:spcAft>
              <a:buNone/>
              <a:defRPr b="1" sz="1400">
                <a:solidFill>
                  <a:srgbClr val="FFFFFF"/>
                </a:solidFill>
                <a:latin typeface="Times New Roman"/>
                <a:ea typeface="Times New Roman"/>
                <a:cs typeface="Times New Roman"/>
                <a:sym typeface="Times New Roman"/>
              </a:defRPr>
            </a:lvl8pPr>
            <a:lvl9pPr indent="0" lvl="8" marL="0" marR="0" algn="ctr">
              <a:spcBef>
                <a:spcPts val="0"/>
              </a:spcBef>
              <a:spcAft>
                <a:spcPts val="0"/>
              </a:spcAft>
              <a:buNone/>
              <a:defRPr b="1" sz="1400">
                <a:solidFill>
                  <a:srgbClr val="FFFFFF"/>
                </a:solidFill>
                <a:latin typeface="Times New Roman"/>
                <a:ea typeface="Times New Roman"/>
                <a:cs typeface="Times New Roman"/>
                <a:sym typeface="Times New Roman"/>
              </a:defRPr>
            </a:lvl9pPr>
          </a:lstStyle>
          <a:p>
            <a:pPr indent="0" lvl="0" marL="0" rtl="0" algn="ctr">
              <a:spcBef>
                <a:spcPts val="0"/>
              </a:spcBef>
              <a:spcAft>
                <a:spcPts val="0"/>
              </a:spcAft>
              <a:buNone/>
            </a:pPr>
            <a:r>
              <a:rPr lang="en-US"/>
              <a:t>1-</a:t>
            </a: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solidFill>
          <a:schemeClr val="dk2"/>
        </a:solidFill>
      </p:bgPr>
    </p:bg>
    <p:spTree>
      <p:nvGrpSpPr>
        <p:cNvPr id="65" name="Shape 65"/>
        <p:cNvGrpSpPr/>
        <p:nvPr/>
      </p:nvGrpSpPr>
      <p:grpSpPr>
        <a:xfrm>
          <a:off x="0" y="0"/>
          <a:ext cx="0" cy="0"/>
          <a:chOff x="0" y="0"/>
          <a:chExt cx="0" cy="0"/>
        </a:xfrm>
      </p:grpSpPr>
      <p:sp>
        <p:nvSpPr>
          <p:cNvPr id="66" name="Google Shape;66;p152"/>
          <p:cNvSpPr/>
          <p:nvPr/>
        </p:nvSpPr>
        <p:spPr>
          <a:xfrm>
            <a:off x="381000" y="0"/>
            <a:ext cx="609600" cy="6858000"/>
          </a:xfrm>
          <a:prstGeom prst="rect">
            <a:avLst/>
          </a:prstGeom>
          <a:solidFill>
            <a:srgbClr val="FEC2AC">
              <a:alpha val="5372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Arial"/>
              <a:ea typeface="Arial"/>
              <a:cs typeface="Arial"/>
              <a:sym typeface="Arial"/>
            </a:endParaRPr>
          </a:p>
        </p:txBody>
      </p:sp>
      <p:sp>
        <p:nvSpPr>
          <p:cNvPr id="67" name="Google Shape;67;p152"/>
          <p:cNvSpPr/>
          <p:nvPr/>
        </p:nvSpPr>
        <p:spPr>
          <a:xfrm>
            <a:off x="276225" y="0"/>
            <a:ext cx="104775" cy="6858000"/>
          </a:xfrm>
          <a:prstGeom prst="rect">
            <a:avLst/>
          </a:prstGeom>
          <a:solidFill>
            <a:srgbClr val="FFD8CC">
              <a:alpha val="35686"/>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Arial"/>
              <a:ea typeface="Arial"/>
              <a:cs typeface="Arial"/>
              <a:sym typeface="Arial"/>
            </a:endParaRPr>
          </a:p>
        </p:txBody>
      </p:sp>
      <p:sp>
        <p:nvSpPr>
          <p:cNvPr id="68" name="Google Shape;68;p152"/>
          <p:cNvSpPr/>
          <p:nvPr/>
        </p:nvSpPr>
        <p:spPr>
          <a:xfrm>
            <a:off x="990600" y="0"/>
            <a:ext cx="182563" cy="6858000"/>
          </a:xfrm>
          <a:prstGeom prst="rect">
            <a:avLst/>
          </a:prstGeom>
          <a:solidFill>
            <a:srgbClr val="FFD8CC">
              <a:alpha val="69803"/>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Arial"/>
              <a:ea typeface="Arial"/>
              <a:cs typeface="Arial"/>
              <a:sym typeface="Arial"/>
            </a:endParaRPr>
          </a:p>
        </p:txBody>
      </p:sp>
      <p:sp>
        <p:nvSpPr>
          <p:cNvPr id="69" name="Google Shape;69;p152"/>
          <p:cNvSpPr/>
          <p:nvPr/>
        </p:nvSpPr>
        <p:spPr>
          <a:xfrm>
            <a:off x="1141413" y="0"/>
            <a:ext cx="230187" cy="6858000"/>
          </a:xfrm>
          <a:prstGeom prst="rect">
            <a:avLst/>
          </a:prstGeom>
          <a:solidFill>
            <a:srgbClr val="FFEDE7">
              <a:alpha val="7098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Arial"/>
              <a:ea typeface="Arial"/>
              <a:cs typeface="Arial"/>
              <a:sym typeface="Arial"/>
            </a:endParaRPr>
          </a:p>
        </p:txBody>
      </p:sp>
      <p:cxnSp>
        <p:nvCxnSpPr>
          <p:cNvPr id="70" name="Google Shape;70;p152"/>
          <p:cNvCxnSpPr/>
          <p:nvPr/>
        </p:nvCxnSpPr>
        <p:spPr>
          <a:xfrm>
            <a:off x="106363" y="0"/>
            <a:ext cx="0" cy="6858000"/>
          </a:xfrm>
          <a:prstGeom prst="straightConnector1">
            <a:avLst/>
          </a:prstGeom>
          <a:noFill/>
          <a:ln cap="flat" cmpd="sng" w="57150">
            <a:solidFill>
              <a:srgbClr val="FEC2AC">
                <a:alpha val="72941"/>
              </a:srgbClr>
            </a:solidFill>
            <a:prstDash val="solid"/>
            <a:round/>
            <a:headEnd len="sm" w="sm" type="none"/>
            <a:tailEnd len="sm" w="sm" type="none"/>
          </a:ln>
        </p:spPr>
      </p:cxnSp>
      <p:cxnSp>
        <p:nvCxnSpPr>
          <p:cNvPr id="71" name="Google Shape;71;p152"/>
          <p:cNvCxnSpPr/>
          <p:nvPr/>
        </p:nvCxnSpPr>
        <p:spPr>
          <a:xfrm>
            <a:off x="914400" y="0"/>
            <a:ext cx="0" cy="6858000"/>
          </a:xfrm>
          <a:prstGeom prst="straightConnector1">
            <a:avLst/>
          </a:prstGeom>
          <a:noFill/>
          <a:ln cap="flat" cmpd="sng" w="57150">
            <a:solidFill>
              <a:srgbClr val="FFEDE7">
                <a:alpha val="82745"/>
              </a:srgbClr>
            </a:solidFill>
            <a:prstDash val="solid"/>
            <a:round/>
            <a:headEnd len="sm" w="sm" type="none"/>
            <a:tailEnd len="sm" w="sm" type="none"/>
          </a:ln>
        </p:spPr>
      </p:cxnSp>
      <p:cxnSp>
        <p:nvCxnSpPr>
          <p:cNvPr id="72" name="Google Shape;72;p152"/>
          <p:cNvCxnSpPr/>
          <p:nvPr/>
        </p:nvCxnSpPr>
        <p:spPr>
          <a:xfrm>
            <a:off x="854075" y="0"/>
            <a:ext cx="0" cy="6858000"/>
          </a:xfrm>
          <a:prstGeom prst="straightConnector1">
            <a:avLst/>
          </a:prstGeom>
          <a:noFill/>
          <a:ln cap="flat" cmpd="sng" w="57150">
            <a:solidFill>
              <a:srgbClr val="FEC2AC"/>
            </a:solidFill>
            <a:prstDash val="solid"/>
            <a:round/>
            <a:headEnd len="sm" w="sm" type="none"/>
            <a:tailEnd len="sm" w="sm" type="none"/>
          </a:ln>
        </p:spPr>
      </p:cxnSp>
      <p:cxnSp>
        <p:nvCxnSpPr>
          <p:cNvPr id="73" name="Google Shape;73;p152"/>
          <p:cNvCxnSpPr/>
          <p:nvPr/>
        </p:nvCxnSpPr>
        <p:spPr>
          <a:xfrm>
            <a:off x="1727200" y="0"/>
            <a:ext cx="0" cy="6858000"/>
          </a:xfrm>
          <a:prstGeom prst="straightConnector1">
            <a:avLst/>
          </a:prstGeom>
          <a:noFill/>
          <a:ln cap="flat" cmpd="sng" w="28575">
            <a:solidFill>
              <a:srgbClr val="FEC2AC">
                <a:alpha val="81960"/>
              </a:srgbClr>
            </a:solidFill>
            <a:prstDash val="solid"/>
            <a:round/>
            <a:headEnd len="sm" w="sm" type="none"/>
            <a:tailEnd len="sm" w="sm" type="none"/>
          </a:ln>
        </p:spPr>
      </p:cxnSp>
      <p:cxnSp>
        <p:nvCxnSpPr>
          <p:cNvPr id="74" name="Google Shape;74;p152"/>
          <p:cNvCxnSpPr/>
          <p:nvPr/>
        </p:nvCxnSpPr>
        <p:spPr>
          <a:xfrm>
            <a:off x="1066800" y="0"/>
            <a:ext cx="0" cy="6858000"/>
          </a:xfrm>
          <a:prstGeom prst="straightConnector1">
            <a:avLst/>
          </a:prstGeom>
          <a:noFill/>
          <a:ln cap="flat" cmpd="sng" w="9525">
            <a:solidFill>
              <a:srgbClr val="FEC2AC"/>
            </a:solidFill>
            <a:prstDash val="solid"/>
            <a:round/>
            <a:headEnd len="sm" w="sm" type="none"/>
            <a:tailEnd len="sm" w="sm" type="none"/>
          </a:ln>
        </p:spPr>
      </p:cxnSp>
      <p:sp>
        <p:nvSpPr>
          <p:cNvPr id="75" name="Google Shape;75;p152"/>
          <p:cNvSpPr/>
          <p:nvPr/>
        </p:nvSpPr>
        <p:spPr>
          <a:xfrm>
            <a:off x="1219200" y="0"/>
            <a:ext cx="76200" cy="6858000"/>
          </a:xfrm>
          <a:prstGeom prst="rect">
            <a:avLst/>
          </a:prstGeom>
          <a:solidFill>
            <a:srgbClr val="FEC2AC">
              <a:alpha val="5098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Arial"/>
              <a:ea typeface="Arial"/>
              <a:cs typeface="Arial"/>
              <a:sym typeface="Arial"/>
            </a:endParaRPr>
          </a:p>
        </p:txBody>
      </p:sp>
      <p:sp>
        <p:nvSpPr>
          <p:cNvPr id="76" name="Google Shape;76;p152"/>
          <p:cNvSpPr/>
          <p:nvPr/>
        </p:nvSpPr>
        <p:spPr>
          <a:xfrm>
            <a:off x="609600" y="3429000"/>
            <a:ext cx="1295400" cy="129540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Arial"/>
              <a:ea typeface="Arial"/>
              <a:cs typeface="Arial"/>
              <a:sym typeface="Arial"/>
            </a:endParaRPr>
          </a:p>
        </p:txBody>
      </p:sp>
      <p:sp>
        <p:nvSpPr>
          <p:cNvPr id="77" name="Google Shape;77;p152"/>
          <p:cNvSpPr/>
          <p:nvPr/>
        </p:nvSpPr>
        <p:spPr>
          <a:xfrm>
            <a:off x="1323975" y="4867275"/>
            <a:ext cx="642938" cy="64135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Arial"/>
              <a:ea typeface="Arial"/>
              <a:cs typeface="Arial"/>
              <a:sym typeface="Arial"/>
            </a:endParaRPr>
          </a:p>
        </p:txBody>
      </p:sp>
      <p:sp>
        <p:nvSpPr>
          <p:cNvPr id="78" name="Google Shape;78;p152"/>
          <p:cNvSpPr/>
          <p:nvPr/>
        </p:nvSpPr>
        <p:spPr>
          <a:xfrm>
            <a:off x="1090613" y="5500688"/>
            <a:ext cx="138112" cy="136525"/>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Arial"/>
              <a:ea typeface="Arial"/>
              <a:cs typeface="Arial"/>
              <a:sym typeface="Arial"/>
            </a:endParaRPr>
          </a:p>
        </p:txBody>
      </p:sp>
      <p:sp>
        <p:nvSpPr>
          <p:cNvPr id="79" name="Google Shape;79;p152"/>
          <p:cNvSpPr/>
          <p:nvPr/>
        </p:nvSpPr>
        <p:spPr>
          <a:xfrm>
            <a:off x="1663700" y="5791200"/>
            <a:ext cx="274638" cy="27463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Arial"/>
              <a:ea typeface="Arial"/>
              <a:cs typeface="Arial"/>
              <a:sym typeface="Arial"/>
            </a:endParaRPr>
          </a:p>
        </p:txBody>
      </p:sp>
      <p:sp>
        <p:nvSpPr>
          <p:cNvPr id="80" name="Google Shape;80;p152"/>
          <p:cNvSpPr/>
          <p:nvPr/>
        </p:nvSpPr>
        <p:spPr>
          <a:xfrm>
            <a:off x="1879600" y="4479925"/>
            <a:ext cx="365125" cy="365125"/>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Arial"/>
              <a:ea typeface="Arial"/>
              <a:cs typeface="Arial"/>
              <a:sym typeface="Arial"/>
            </a:endParaRPr>
          </a:p>
        </p:txBody>
      </p:sp>
      <p:cxnSp>
        <p:nvCxnSpPr>
          <p:cNvPr id="81" name="Google Shape;81;p152"/>
          <p:cNvCxnSpPr/>
          <p:nvPr/>
        </p:nvCxnSpPr>
        <p:spPr>
          <a:xfrm>
            <a:off x="9097963" y="0"/>
            <a:ext cx="0" cy="6858000"/>
          </a:xfrm>
          <a:prstGeom prst="straightConnector1">
            <a:avLst/>
          </a:prstGeom>
          <a:noFill/>
          <a:ln cap="flat" cmpd="thickThin" w="57150">
            <a:solidFill>
              <a:srgbClr val="FEC2AC"/>
            </a:solidFill>
            <a:prstDash val="solid"/>
            <a:round/>
            <a:headEnd len="sm" w="sm" type="none"/>
            <a:tailEnd len="sm" w="sm" type="none"/>
          </a:ln>
        </p:spPr>
      </p:cxnSp>
      <p:sp>
        <p:nvSpPr>
          <p:cNvPr id="82" name="Google Shape;82;p152"/>
          <p:cNvSpPr txBox="1"/>
          <p:nvPr>
            <p:ph type="title"/>
          </p:nvPr>
        </p:nvSpPr>
        <p:spPr>
          <a:xfrm>
            <a:off x="2286000" y="2895600"/>
            <a:ext cx="6172200" cy="205359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3000"/>
              <a:buFont typeface="Arial"/>
              <a:buNone/>
              <a:defRPr b="1" sz="3000" cap="sma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52"/>
          <p:cNvSpPr txBox="1"/>
          <p:nvPr>
            <p:ph idx="1" type="body"/>
          </p:nvPr>
        </p:nvSpPr>
        <p:spPr>
          <a:xfrm>
            <a:off x="2286000" y="5010150"/>
            <a:ext cx="6172200" cy="1371600"/>
          </a:xfrm>
          <a:prstGeom prst="rect">
            <a:avLst/>
          </a:prstGeom>
          <a:noFill/>
          <a:ln>
            <a:noFill/>
          </a:ln>
        </p:spPr>
        <p:txBody>
          <a:bodyPr anchorCtr="0" anchor="t" bIns="45700" lIns="91425" spcFirstLastPara="1" rIns="91425" wrap="square" tIns="45700">
            <a:noAutofit/>
          </a:bodyPr>
          <a:lstStyle>
            <a:lvl1pPr indent="-228600" lvl="0" marL="457200" algn="l">
              <a:spcBef>
                <a:spcPts val="600"/>
              </a:spcBef>
              <a:spcAft>
                <a:spcPts val="0"/>
              </a:spcAft>
              <a:buSzPts val="1260"/>
              <a:buNone/>
              <a:defRPr b="1" sz="1800">
                <a:solidFill>
                  <a:schemeClr val="lt2"/>
                </a:solidFill>
                <a:latin typeface="Arial"/>
                <a:ea typeface="Arial"/>
                <a:cs typeface="Arial"/>
                <a:sym typeface="Arial"/>
              </a:defRPr>
            </a:lvl1pPr>
            <a:lvl2pPr indent="-228600" lvl="1" marL="914400" algn="l">
              <a:spcBef>
                <a:spcPts val="360"/>
              </a:spcBef>
              <a:spcAft>
                <a:spcPts val="0"/>
              </a:spcAft>
              <a:buSzPts val="1440"/>
              <a:buNone/>
              <a:defRPr sz="1800">
                <a:solidFill>
                  <a:schemeClr val="lt1"/>
                </a:solidFill>
              </a:defRPr>
            </a:lvl2pPr>
            <a:lvl3pPr indent="-228600" lvl="2" marL="1371600" algn="l">
              <a:spcBef>
                <a:spcPts val="320"/>
              </a:spcBef>
              <a:spcAft>
                <a:spcPts val="0"/>
              </a:spcAft>
              <a:buSzPts val="960"/>
              <a:buNone/>
              <a:defRPr sz="1600">
                <a:solidFill>
                  <a:schemeClr val="lt1"/>
                </a:solidFill>
              </a:defRPr>
            </a:lvl3pPr>
            <a:lvl4pPr indent="-228600" lvl="3" marL="1828800" algn="l">
              <a:spcBef>
                <a:spcPts val="280"/>
              </a:spcBef>
              <a:spcAft>
                <a:spcPts val="0"/>
              </a:spcAft>
              <a:buSzPts val="840"/>
              <a:buNone/>
              <a:defRPr sz="1400">
                <a:solidFill>
                  <a:schemeClr val="lt1"/>
                </a:solidFill>
              </a:defRPr>
            </a:lvl4pPr>
            <a:lvl5pPr indent="-228600" lvl="4" marL="2286000" algn="l">
              <a:spcBef>
                <a:spcPts val="280"/>
              </a:spcBef>
              <a:spcAft>
                <a:spcPts val="0"/>
              </a:spcAft>
              <a:buSzPts val="952"/>
              <a:buNone/>
              <a:defRPr sz="1400">
                <a:solidFill>
                  <a:schemeClr val="lt1"/>
                </a:solidFill>
              </a:defRPr>
            </a:lvl5pPr>
            <a:lvl6pPr indent="-342900" lvl="5" marL="2743200" algn="l">
              <a:spcBef>
                <a:spcPts val="360"/>
              </a:spcBef>
              <a:spcAft>
                <a:spcPts val="0"/>
              </a:spcAft>
              <a:buSzPts val="1800"/>
              <a:buChar char="•"/>
              <a:defRPr/>
            </a:lvl6pPr>
            <a:lvl7pPr indent="-297179" lvl="6" marL="3200400" algn="l">
              <a:spcBef>
                <a:spcPts val="360"/>
              </a:spcBef>
              <a:spcAft>
                <a:spcPts val="0"/>
              </a:spcAft>
              <a:buSzPts val="108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84" name="Google Shape;84;p152"/>
          <p:cNvSpPr txBox="1"/>
          <p:nvPr>
            <p:ph idx="10" type="dt"/>
          </p:nvPr>
        </p:nvSpPr>
        <p:spPr>
          <a:xfrm rot="5400000">
            <a:off x="7762875" y="1169988"/>
            <a:ext cx="2286000" cy="3810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152"/>
          <p:cNvSpPr txBox="1"/>
          <p:nvPr>
            <p:ph idx="11" type="ftr"/>
          </p:nvPr>
        </p:nvSpPr>
        <p:spPr>
          <a:xfrm rot="5400000">
            <a:off x="7077076" y="4178300"/>
            <a:ext cx="3657600" cy="38417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152"/>
          <p:cNvSpPr txBox="1"/>
          <p:nvPr>
            <p:ph idx="12" type="sldNum"/>
          </p:nvPr>
        </p:nvSpPr>
        <p:spPr>
          <a:xfrm>
            <a:off x="1339850" y="4929188"/>
            <a:ext cx="609600" cy="517525"/>
          </a:xfrm>
          <a:prstGeom prst="rect">
            <a:avLst/>
          </a:prstGeom>
          <a:noFill/>
          <a:ln>
            <a:noFill/>
          </a:ln>
        </p:spPr>
        <p:txBody>
          <a:bodyPr anchorCtr="0" anchor="ctr" bIns="45700" lIns="91425" spcFirstLastPara="1" rIns="91425" wrap="square" tIns="45700">
            <a:noAutofit/>
          </a:bodyPr>
          <a:lstStyle>
            <a:lvl1pPr indent="0" lvl="0" marL="0" marR="0" algn="ctr">
              <a:spcBef>
                <a:spcPts val="0"/>
              </a:spcBef>
              <a:spcAft>
                <a:spcPts val="0"/>
              </a:spcAft>
              <a:buNone/>
              <a:defRPr b="1" sz="1400">
                <a:solidFill>
                  <a:srgbClr val="FFFFFF"/>
                </a:solidFill>
                <a:latin typeface="Arial"/>
                <a:ea typeface="Arial"/>
                <a:cs typeface="Arial"/>
                <a:sym typeface="Arial"/>
              </a:defRPr>
            </a:lvl1pPr>
            <a:lvl2pPr indent="0" lvl="1" marL="0" marR="0" algn="ctr">
              <a:spcBef>
                <a:spcPts val="0"/>
              </a:spcBef>
              <a:spcAft>
                <a:spcPts val="0"/>
              </a:spcAft>
              <a:buNone/>
              <a:defRPr b="1" sz="1400">
                <a:solidFill>
                  <a:srgbClr val="FFFFFF"/>
                </a:solidFill>
                <a:latin typeface="Arial"/>
                <a:ea typeface="Arial"/>
                <a:cs typeface="Arial"/>
                <a:sym typeface="Arial"/>
              </a:defRPr>
            </a:lvl2pPr>
            <a:lvl3pPr indent="0" lvl="2" marL="0" marR="0" algn="ctr">
              <a:spcBef>
                <a:spcPts val="0"/>
              </a:spcBef>
              <a:spcAft>
                <a:spcPts val="0"/>
              </a:spcAft>
              <a:buNone/>
              <a:defRPr b="1" sz="1400">
                <a:solidFill>
                  <a:srgbClr val="FFFFFF"/>
                </a:solidFill>
                <a:latin typeface="Arial"/>
                <a:ea typeface="Arial"/>
                <a:cs typeface="Arial"/>
                <a:sym typeface="Arial"/>
              </a:defRPr>
            </a:lvl3pPr>
            <a:lvl4pPr indent="0" lvl="3" marL="0" marR="0" algn="ctr">
              <a:spcBef>
                <a:spcPts val="0"/>
              </a:spcBef>
              <a:spcAft>
                <a:spcPts val="0"/>
              </a:spcAft>
              <a:buNone/>
              <a:defRPr b="1" sz="1400">
                <a:solidFill>
                  <a:srgbClr val="FFFFFF"/>
                </a:solidFill>
                <a:latin typeface="Arial"/>
                <a:ea typeface="Arial"/>
                <a:cs typeface="Arial"/>
                <a:sym typeface="Arial"/>
              </a:defRPr>
            </a:lvl4pPr>
            <a:lvl5pPr indent="0" lvl="4" marL="0" marR="0" algn="ctr">
              <a:spcBef>
                <a:spcPts val="0"/>
              </a:spcBef>
              <a:spcAft>
                <a:spcPts val="0"/>
              </a:spcAft>
              <a:buNone/>
              <a:defRPr b="1" sz="1400">
                <a:solidFill>
                  <a:srgbClr val="FFFFFF"/>
                </a:solidFill>
                <a:latin typeface="Arial"/>
                <a:ea typeface="Arial"/>
                <a:cs typeface="Arial"/>
                <a:sym typeface="Arial"/>
              </a:defRPr>
            </a:lvl5pPr>
            <a:lvl6pPr indent="0" lvl="5" marL="0" marR="0" algn="ctr">
              <a:spcBef>
                <a:spcPts val="0"/>
              </a:spcBef>
              <a:spcAft>
                <a:spcPts val="0"/>
              </a:spcAft>
              <a:buNone/>
              <a:defRPr b="1" sz="1400">
                <a:solidFill>
                  <a:srgbClr val="FFFFFF"/>
                </a:solidFill>
                <a:latin typeface="Arial"/>
                <a:ea typeface="Arial"/>
                <a:cs typeface="Arial"/>
                <a:sym typeface="Arial"/>
              </a:defRPr>
            </a:lvl6pPr>
            <a:lvl7pPr indent="0" lvl="6" marL="0" marR="0" algn="ctr">
              <a:spcBef>
                <a:spcPts val="0"/>
              </a:spcBef>
              <a:spcAft>
                <a:spcPts val="0"/>
              </a:spcAft>
              <a:buNone/>
              <a:defRPr b="1" sz="1400">
                <a:solidFill>
                  <a:srgbClr val="FFFFFF"/>
                </a:solidFill>
                <a:latin typeface="Arial"/>
                <a:ea typeface="Arial"/>
                <a:cs typeface="Arial"/>
                <a:sym typeface="Arial"/>
              </a:defRPr>
            </a:lvl7pPr>
            <a:lvl8pPr indent="0" lvl="7" marL="0" marR="0" algn="ctr">
              <a:spcBef>
                <a:spcPts val="0"/>
              </a:spcBef>
              <a:spcAft>
                <a:spcPts val="0"/>
              </a:spcAft>
              <a:buNone/>
              <a:defRPr b="1" sz="1400">
                <a:solidFill>
                  <a:srgbClr val="FFFFFF"/>
                </a:solidFill>
                <a:latin typeface="Arial"/>
                <a:ea typeface="Arial"/>
                <a:cs typeface="Arial"/>
                <a:sym typeface="Arial"/>
              </a:defRPr>
            </a:lvl8pPr>
            <a:lvl9pPr indent="0" lvl="8" marL="0" marR="0" algn="ctr">
              <a:spcBef>
                <a:spcPts val="0"/>
              </a:spcBef>
              <a:spcAft>
                <a:spcPts val="0"/>
              </a:spcAft>
              <a:buNone/>
              <a:defRPr b="1" sz="1400">
                <a:solidFill>
                  <a:srgbClr val="FFFFFF"/>
                </a:solidFill>
                <a:latin typeface="Arial"/>
                <a:ea typeface="Arial"/>
                <a:cs typeface="Arial"/>
                <a:sym typeface="Arial"/>
              </a:defRPr>
            </a:lvl9pPr>
          </a:lstStyle>
          <a:p>
            <a:pPr indent="0" lvl="0" marL="0" rtl="0" algn="ctr">
              <a:spcBef>
                <a:spcPts val="0"/>
              </a:spcBef>
              <a:spcAft>
                <a:spcPts val="0"/>
              </a:spcAft>
              <a:buNone/>
            </a:pPr>
            <a:r>
              <a:rPr lang="en-US"/>
              <a:t>1-</a:t>
            </a: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7" name="Shape 87"/>
        <p:cNvGrpSpPr/>
        <p:nvPr/>
      </p:nvGrpSpPr>
      <p:grpSpPr>
        <a:xfrm>
          <a:off x="0" y="0"/>
          <a:ext cx="0" cy="0"/>
          <a:chOff x="0" y="0"/>
          <a:chExt cx="0" cy="0"/>
        </a:xfrm>
      </p:grpSpPr>
      <p:sp>
        <p:nvSpPr>
          <p:cNvPr id="88" name="Google Shape;88;p153"/>
          <p:cNvSpPr txBox="1"/>
          <p:nvPr>
            <p:ph type="title"/>
          </p:nvPr>
        </p:nvSpPr>
        <p:spPr>
          <a:xfrm>
            <a:off x="457200" y="273050"/>
            <a:ext cx="7543800" cy="11430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153"/>
          <p:cNvSpPr txBox="1"/>
          <p:nvPr>
            <p:ph idx="1" type="body"/>
          </p:nvPr>
        </p:nvSpPr>
        <p:spPr>
          <a:xfrm>
            <a:off x="457200" y="2362200"/>
            <a:ext cx="3657600" cy="3886200"/>
          </a:xfrm>
          <a:prstGeom prst="rect">
            <a:avLst/>
          </a:prstGeom>
          <a:noFill/>
          <a:ln>
            <a:noFill/>
          </a:ln>
        </p:spPr>
        <p:txBody>
          <a:bodyPr anchorCtr="0" anchor="t" bIns="45700" lIns="91425" spcFirstLastPara="1" rIns="91425" wrap="square" tIns="45700">
            <a:noAutofit/>
          </a:bodyPr>
          <a:lstStyle>
            <a:lvl1pPr indent="-335280" lvl="0" marL="457200" algn="l">
              <a:spcBef>
                <a:spcPts val="600"/>
              </a:spcBef>
              <a:spcAft>
                <a:spcPts val="0"/>
              </a:spcAft>
              <a:buSzPts val="1680"/>
              <a:buChar char="🞆"/>
              <a:defRPr>
                <a:latin typeface="Arial"/>
                <a:ea typeface="Arial"/>
                <a:cs typeface="Arial"/>
                <a:sym typeface="Arial"/>
              </a:defRPr>
            </a:lvl1pPr>
            <a:lvl2pPr indent="-335280" lvl="1" marL="914400" algn="l">
              <a:spcBef>
                <a:spcPts val="420"/>
              </a:spcBef>
              <a:spcAft>
                <a:spcPts val="0"/>
              </a:spcAft>
              <a:buSzPts val="1680"/>
              <a:buChar char="⚫"/>
              <a:defRPr>
                <a:latin typeface="Arial"/>
                <a:ea typeface="Arial"/>
                <a:cs typeface="Arial"/>
                <a:sym typeface="Arial"/>
              </a:defRPr>
            </a:lvl2pPr>
            <a:lvl3pPr indent="-297180" lvl="2" marL="1371600" algn="l">
              <a:spcBef>
                <a:spcPts val="360"/>
              </a:spcBef>
              <a:spcAft>
                <a:spcPts val="0"/>
              </a:spcAft>
              <a:buSzPts val="1080"/>
              <a:buChar char="🞆"/>
              <a:defRPr>
                <a:latin typeface="Arial"/>
                <a:ea typeface="Arial"/>
                <a:cs typeface="Arial"/>
                <a:sym typeface="Arial"/>
              </a:defRPr>
            </a:lvl3pPr>
            <a:lvl4pPr indent="-297180" lvl="3" marL="1828800" algn="l">
              <a:spcBef>
                <a:spcPts val="360"/>
              </a:spcBef>
              <a:spcAft>
                <a:spcPts val="0"/>
              </a:spcAft>
              <a:buSzPts val="1080"/>
              <a:buChar char="🞆"/>
              <a:defRPr>
                <a:latin typeface="Arial"/>
                <a:ea typeface="Arial"/>
                <a:cs typeface="Arial"/>
                <a:sym typeface="Arial"/>
              </a:defRPr>
            </a:lvl4pPr>
            <a:lvl5pPr indent="-297688" lvl="4" marL="2286000" algn="l">
              <a:spcBef>
                <a:spcPts val="320"/>
              </a:spcBef>
              <a:spcAft>
                <a:spcPts val="0"/>
              </a:spcAft>
              <a:buSzPts val="1088"/>
              <a:buChar char="⚫"/>
              <a:defRPr>
                <a:latin typeface="Arial"/>
                <a:ea typeface="Arial"/>
                <a:cs typeface="Arial"/>
                <a:sym typeface="Arial"/>
              </a:defRPr>
            </a:lvl5pPr>
            <a:lvl6pPr indent="-342900" lvl="5" marL="2743200" algn="l">
              <a:spcBef>
                <a:spcPts val="360"/>
              </a:spcBef>
              <a:spcAft>
                <a:spcPts val="0"/>
              </a:spcAft>
              <a:buSzPts val="1800"/>
              <a:buChar char="•"/>
              <a:defRPr/>
            </a:lvl6pPr>
            <a:lvl7pPr indent="-297179" lvl="6" marL="3200400" algn="l">
              <a:spcBef>
                <a:spcPts val="360"/>
              </a:spcBef>
              <a:spcAft>
                <a:spcPts val="0"/>
              </a:spcAft>
              <a:buSzPts val="108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90" name="Google Shape;90;p153"/>
          <p:cNvSpPr txBox="1"/>
          <p:nvPr>
            <p:ph idx="2" type="body"/>
          </p:nvPr>
        </p:nvSpPr>
        <p:spPr>
          <a:xfrm>
            <a:off x="4371975" y="2362200"/>
            <a:ext cx="3657600" cy="3886200"/>
          </a:xfrm>
          <a:prstGeom prst="rect">
            <a:avLst/>
          </a:prstGeom>
          <a:noFill/>
          <a:ln>
            <a:noFill/>
          </a:ln>
        </p:spPr>
        <p:txBody>
          <a:bodyPr anchorCtr="0" anchor="t" bIns="45700" lIns="91425" spcFirstLastPara="1" rIns="91425" wrap="square" tIns="45700">
            <a:noAutofit/>
          </a:bodyPr>
          <a:lstStyle>
            <a:lvl1pPr indent="-335280" lvl="0" marL="457200" algn="l">
              <a:spcBef>
                <a:spcPts val="600"/>
              </a:spcBef>
              <a:spcAft>
                <a:spcPts val="0"/>
              </a:spcAft>
              <a:buSzPts val="1680"/>
              <a:buChar char="🞆"/>
              <a:defRPr>
                <a:latin typeface="Arial"/>
                <a:ea typeface="Arial"/>
                <a:cs typeface="Arial"/>
                <a:sym typeface="Arial"/>
              </a:defRPr>
            </a:lvl1pPr>
            <a:lvl2pPr indent="-335280" lvl="1" marL="914400" algn="l">
              <a:spcBef>
                <a:spcPts val="420"/>
              </a:spcBef>
              <a:spcAft>
                <a:spcPts val="0"/>
              </a:spcAft>
              <a:buSzPts val="1680"/>
              <a:buChar char="⚫"/>
              <a:defRPr>
                <a:latin typeface="Arial"/>
                <a:ea typeface="Arial"/>
                <a:cs typeface="Arial"/>
                <a:sym typeface="Arial"/>
              </a:defRPr>
            </a:lvl2pPr>
            <a:lvl3pPr indent="-297180" lvl="2" marL="1371600" algn="l">
              <a:spcBef>
                <a:spcPts val="360"/>
              </a:spcBef>
              <a:spcAft>
                <a:spcPts val="0"/>
              </a:spcAft>
              <a:buSzPts val="1080"/>
              <a:buChar char="🞆"/>
              <a:defRPr>
                <a:latin typeface="Arial"/>
                <a:ea typeface="Arial"/>
                <a:cs typeface="Arial"/>
                <a:sym typeface="Arial"/>
              </a:defRPr>
            </a:lvl3pPr>
            <a:lvl4pPr indent="-297180" lvl="3" marL="1828800" algn="l">
              <a:spcBef>
                <a:spcPts val="360"/>
              </a:spcBef>
              <a:spcAft>
                <a:spcPts val="0"/>
              </a:spcAft>
              <a:buSzPts val="1080"/>
              <a:buChar char="🞆"/>
              <a:defRPr>
                <a:latin typeface="Arial"/>
                <a:ea typeface="Arial"/>
                <a:cs typeface="Arial"/>
                <a:sym typeface="Arial"/>
              </a:defRPr>
            </a:lvl4pPr>
            <a:lvl5pPr indent="-297688" lvl="4" marL="2286000" algn="l">
              <a:spcBef>
                <a:spcPts val="320"/>
              </a:spcBef>
              <a:spcAft>
                <a:spcPts val="0"/>
              </a:spcAft>
              <a:buSzPts val="1088"/>
              <a:buChar char="⚫"/>
              <a:defRPr>
                <a:latin typeface="Arial"/>
                <a:ea typeface="Arial"/>
                <a:cs typeface="Arial"/>
                <a:sym typeface="Arial"/>
              </a:defRPr>
            </a:lvl5pPr>
            <a:lvl6pPr indent="-342900" lvl="5" marL="2743200" algn="l">
              <a:spcBef>
                <a:spcPts val="360"/>
              </a:spcBef>
              <a:spcAft>
                <a:spcPts val="0"/>
              </a:spcAft>
              <a:buSzPts val="1800"/>
              <a:buChar char="•"/>
              <a:defRPr/>
            </a:lvl6pPr>
            <a:lvl7pPr indent="-297179" lvl="6" marL="3200400" algn="l">
              <a:spcBef>
                <a:spcPts val="360"/>
              </a:spcBef>
              <a:spcAft>
                <a:spcPts val="0"/>
              </a:spcAft>
              <a:buSzPts val="108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91" name="Google Shape;91;p153"/>
          <p:cNvSpPr/>
          <p:nvPr>
            <p:ph idx="3" type="body"/>
          </p:nvPr>
        </p:nvSpPr>
        <p:spPr>
          <a:xfrm>
            <a:off x="457200" y="1569720"/>
            <a:ext cx="3657600" cy="658368"/>
          </a:xfrm>
          <a:prstGeom prst="roundRect">
            <a:avLst>
              <a:gd fmla="val 16667" name="adj"/>
            </a:avLst>
          </a:prstGeom>
          <a:solidFill>
            <a:schemeClr val="accent1"/>
          </a:solidFill>
          <a:ln>
            <a:noFill/>
          </a:ln>
        </p:spPr>
        <p:txBody>
          <a:bodyPr anchorCtr="0" anchor="ctr" bIns="45700" lIns="91425" spcFirstLastPara="1" rIns="91425" wrap="square" tIns="45700">
            <a:noAutofit/>
          </a:bodyPr>
          <a:lstStyle>
            <a:lvl1pPr indent="-228600" lvl="0" marL="457200" algn="l">
              <a:spcBef>
                <a:spcPts val="600"/>
              </a:spcBef>
              <a:spcAft>
                <a:spcPts val="0"/>
              </a:spcAft>
              <a:buSzPts val="1400"/>
              <a:buFont typeface="Arial"/>
              <a:buNone/>
              <a:defRPr b="1" sz="2000">
                <a:solidFill>
                  <a:srgbClr val="FFFFFF"/>
                </a:solidFill>
                <a:latin typeface="Arial"/>
                <a:ea typeface="Arial"/>
                <a:cs typeface="Arial"/>
                <a:sym typeface="Arial"/>
              </a:defRPr>
            </a:lvl1pPr>
            <a:lvl2pPr indent="-320040" lvl="1" marL="914400" algn="l">
              <a:spcBef>
                <a:spcPts val="360"/>
              </a:spcBef>
              <a:spcAft>
                <a:spcPts val="0"/>
              </a:spcAft>
              <a:buSzPts val="1440"/>
              <a:buChar char="⚫"/>
              <a:defRPr/>
            </a:lvl2pPr>
            <a:lvl3pPr indent="-297180" lvl="2" marL="1371600" algn="l">
              <a:spcBef>
                <a:spcPts val="360"/>
              </a:spcBef>
              <a:spcAft>
                <a:spcPts val="0"/>
              </a:spcAft>
              <a:buSzPts val="1080"/>
              <a:buChar char="🞆"/>
              <a:defRPr/>
            </a:lvl3pPr>
            <a:lvl4pPr indent="-297180" lvl="3" marL="1828800" algn="l">
              <a:spcBef>
                <a:spcPts val="360"/>
              </a:spcBef>
              <a:spcAft>
                <a:spcPts val="0"/>
              </a:spcAft>
              <a:buSzPts val="1080"/>
              <a:buChar char="🞆"/>
              <a:defRPr/>
            </a:lvl4pPr>
            <a:lvl5pPr indent="-306323" lvl="4" marL="2286000" algn="l">
              <a:spcBef>
                <a:spcPts val="360"/>
              </a:spcBef>
              <a:spcAft>
                <a:spcPts val="0"/>
              </a:spcAft>
              <a:buSzPts val="1224"/>
              <a:buChar char="⚫"/>
              <a:defRPr/>
            </a:lvl5pPr>
            <a:lvl6pPr indent="-342900" lvl="5" marL="2743200" algn="l">
              <a:spcBef>
                <a:spcPts val="360"/>
              </a:spcBef>
              <a:spcAft>
                <a:spcPts val="0"/>
              </a:spcAft>
              <a:buSzPts val="1800"/>
              <a:buChar char="•"/>
              <a:defRPr/>
            </a:lvl6pPr>
            <a:lvl7pPr indent="-297179" lvl="6" marL="3200400" algn="l">
              <a:spcBef>
                <a:spcPts val="360"/>
              </a:spcBef>
              <a:spcAft>
                <a:spcPts val="0"/>
              </a:spcAft>
              <a:buSzPts val="108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92" name="Google Shape;92;p153"/>
          <p:cNvSpPr/>
          <p:nvPr>
            <p:ph idx="4" type="body"/>
          </p:nvPr>
        </p:nvSpPr>
        <p:spPr>
          <a:xfrm>
            <a:off x="4343400" y="1569720"/>
            <a:ext cx="3657600" cy="658368"/>
          </a:xfrm>
          <a:prstGeom prst="roundRect">
            <a:avLst>
              <a:gd fmla="val 16667" name="adj"/>
            </a:avLst>
          </a:prstGeom>
          <a:solidFill>
            <a:schemeClr val="accent1"/>
          </a:solidFill>
          <a:ln>
            <a:noFill/>
          </a:ln>
        </p:spPr>
        <p:txBody>
          <a:bodyPr anchorCtr="0" anchor="ctr" bIns="45700" lIns="91425" spcFirstLastPara="1" rIns="91425" wrap="square" tIns="45700">
            <a:noAutofit/>
          </a:bodyPr>
          <a:lstStyle>
            <a:lvl1pPr indent="-228600" lvl="0" marL="457200" algn="l">
              <a:spcBef>
                <a:spcPts val="600"/>
              </a:spcBef>
              <a:spcAft>
                <a:spcPts val="0"/>
              </a:spcAft>
              <a:buSzPts val="1400"/>
              <a:buFont typeface="Arial"/>
              <a:buNone/>
              <a:defRPr b="1" sz="2000">
                <a:solidFill>
                  <a:srgbClr val="FFFFFF"/>
                </a:solidFill>
                <a:latin typeface="Arial"/>
                <a:ea typeface="Arial"/>
                <a:cs typeface="Arial"/>
                <a:sym typeface="Arial"/>
              </a:defRPr>
            </a:lvl1pPr>
            <a:lvl2pPr indent="-320040" lvl="1" marL="914400" algn="l">
              <a:spcBef>
                <a:spcPts val="360"/>
              </a:spcBef>
              <a:spcAft>
                <a:spcPts val="0"/>
              </a:spcAft>
              <a:buSzPts val="1440"/>
              <a:buChar char="⚫"/>
              <a:defRPr/>
            </a:lvl2pPr>
            <a:lvl3pPr indent="-297180" lvl="2" marL="1371600" algn="l">
              <a:spcBef>
                <a:spcPts val="360"/>
              </a:spcBef>
              <a:spcAft>
                <a:spcPts val="0"/>
              </a:spcAft>
              <a:buSzPts val="1080"/>
              <a:buChar char="🞆"/>
              <a:defRPr/>
            </a:lvl3pPr>
            <a:lvl4pPr indent="-297180" lvl="3" marL="1828800" algn="l">
              <a:spcBef>
                <a:spcPts val="360"/>
              </a:spcBef>
              <a:spcAft>
                <a:spcPts val="0"/>
              </a:spcAft>
              <a:buSzPts val="1080"/>
              <a:buChar char="🞆"/>
              <a:defRPr/>
            </a:lvl4pPr>
            <a:lvl5pPr indent="-306323" lvl="4" marL="2286000" algn="l">
              <a:spcBef>
                <a:spcPts val="360"/>
              </a:spcBef>
              <a:spcAft>
                <a:spcPts val="0"/>
              </a:spcAft>
              <a:buSzPts val="1224"/>
              <a:buChar char="⚫"/>
              <a:defRPr/>
            </a:lvl5pPr>
            <a:lvl6pPr indent="-342900" lvl="5" marL="2743200" algn="l">
              <a:spcBef>
                <a:spcPts val="360"/>
              </a:spcBef>
              <a:spcAft>
                <a:spcPts val="0"/>
              </a:spcAft>
              <a:buSzPts val="1800"/>
              <a:buChar char="•"/>
              <a:defRPr/>
            </a:lvl6pPr>
            <a:lvl7pPr indent="-297179" lvl="6" marL="3200400" algn="l">
              <a:spcBef>
                <a:spcPts val="360"/>
              </a:spcBef>
              <a:spcAft>
                <a:spcPts val="0"/>
              </a:spcAft>
              <a:buSzPts val="108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93" name="Google Shape;93;p153"/>
          <p:cNvSpPr txBox="1"/>
          <p:nvPr>
            <p:ph idx="10" type="dt"/>
          </p:nvPr>
        </p:nvSpPr>
        <p:spPr>
          <a:xfrm rot="5400000">
            <a:off x="7589045" y="1081881"/>
            <a:ext cx="2011362" cy="38417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153"/>
          <p:cNvSpPr txBox="1"/>
          <p:nvPr>
            <p:ph idx="11" type="ftr"/>
          </p:nvPr>
        </p:nvSpPr>
        <p:spPr>
          <a:xfrm rot="5400000">
            <a:off x="6989763" y="3736975"/>
            <a:ext cx="3200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53"/>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lvl1pPr indent="0" lvl="0" marL="0" marR="0" algn="ctr">
              <a:spcBef>
                <a:spcPts val="0"/>
              </a:spcBef>
              <a:spcAft>
                <a:spcPts val="0"/>
              </a:spcAft>
              <a:buNone/>
              <a:defRPr b="1" sz="1400">
                <a:solidFill>
                  <a:srgbClr val="FFFFFF"/>
                </a:solidFill>
                <a:latin typeface="Arial"/>
                <a:ea typeface="Arial"/>
                <a:cs typeface="Arial"/>
                <a:sym typeface="Arial"/>
              </a:defRPr>
            </a:lvl1pPr>
            <a:lvl2pPr indent="0" lvl="1" marL="0" marR="0" algn="ctr">
              <a:spcBef>
                <a:spcPts val="0"/>
              </a:spcBef>
              <a:spcAft>
                <a:spcPts val="0"/>
              </a:spcAft>
              <a:buNone/>
              <a:defRPr b="1" sz="1400">
                <a:solidFill>
                  <a:srgbClr val="FFFFFF"/>
                </a:solidFill>
                <a:latin typeface="Arial"/>
                <a:ea typeface="Arial"/>
                <a:cs typeface="Arial"/>
                <a:sym typeface="Arial"/>
              </a:defRPr>
            </a:lvl2pPr>
            <a:lvl3pPr indent="0" lvl="2" marL="0" marR="0" algn="ctr">
              <a:spcBef>
                <a:spcPts val="0"/>
              </a:spcBef>
              <a:spcAft>
                <a:spcPts val="0"/>
              </a:spcAft>
              <a:buNone/>
              <a:defRPr b="1" sz="1400">
                <a:solidFill>
                  <a:srgbClr val="FFFFFF"/>
                </a:solidFill>
                <a:latin typeface="Arial"/>
                <a:ea typeface="Arial"/>
                <a:cs typeface="Arial"/>
                <a:sym typeface="Arial"/>
              </a:defRPr>
            </a:lvl3pPr>
            <a:lvl4pPr indent="0" lvl="3" marL="0" marR="0" algn="ctr">
              <a:spcBef>
                <a:spcPts val="0"/>
              </a:spcBef>
              <a:spcAft>
                <a:spcPts val="0"/>
              </a:spcAft>
              <a:buNone/>
              <a:defRPr b="1" sz="1400">
                <a:solidFill>
                  <a:srgbClr val="FFFFFF"/>
                </a:solidFill>
                <a:latin typeface="Arial"/>
                <a:ea typeface="Arial"/>
                <a:cs typeface="Arial"/>
                <a:sym typeface="Arial"/>
              </a:defRPr>
            </a:lvl4pPr>
            <a:lvl5pPr indent="0" lvl="4" marL="0" marR="0" algn="ctr">
              <a:spcBef>
                <a:spcPts val="0"/>
              </a:spcBef>
              <a:spcAft>
                <a:spcPts val="0"/>
              </a:spcAft>
              <a:buNone/>
              <a:defRPr b="1" sz="1400">
                <a:solidFill>
                  <a:srgbClr val="FFFFFF"/>
                </a:solidFill>
                <a:latin typeface="Arial"/>
                <a:ea typeface="Arial"/>
                <a:cs typeface="Arial"/>
                <a:sym typeface="Arial"/>
              </a:defRPr>
            </a:lvl5pPr>
            <a:lvl6pPr indent="0" lvl="5" marL="0" marR="0" algn="ctr">
              <a:spcBef>
                <a:spcPts val="0"/>
              </a:spcBef>
              <a:spcAft>
                <a:spcPts val="0"/>
              </a:spcAft>
              <a:buNone/>
              <a:defRPr b="1" sz="1400">
                <a:solidFill>
                  <a:srgbClr val="FFFFFF"/>
                </a:solidFill>
                <a:latin typeface="Arial"/>
                <a:ea typeface="Arial"/>
                <a:cs typeface="Arial"/>
                <a:sym typeface="Arial"/>
              </a:defRPr>
            </a:lvl6pPr>
            <a:lvl7pPr indent="0" lvl="6" marL="0" marR="0" algn="ctr">
              <a:spcBef>
                <a:spcPts val="0"/>
              </a:spcBef>
              <a:spcAft>
                <a:spcPts val="0"/>
              </a:spcAft>
              <a:buNone/>
              <a:defRPr b="1" sz="1400">
                <a:solidFill>
                  <a:srgbClr val="FFFFFF"/>
                </a:solidFill>
                <a:latin typeface="Arial"/>
                <a:ea typeface="Arial"/>
                <a:cs typeface="Arial"/>
                <a:sym typeface="Arial"/>
              </a:defRPr>
            </a:lvl7pPr>
            <a:lvl8pPr indent="0" lvl="7" marL="0" marR="0" algn="ctr">
              <a:spcBef>
                <a:spcPts val="0"/>
              </a:spcBef>
              <a:spcAft>
                <a:spcPts val="0"/>
              </a:spcAft>
              <a:buNone/>
              <a:defRPr b="1" sz="1400">
                <a:solidFill>
                  <a:srgbClr val="FFFFFF"/>
                </a:solidFill>
                <a:latin typeface="Arial"/>
                <a:ea typeface="Arial"/>
                <a:cs typeface="Arial"/>
                <a:sym typeface="Arial"/>
              </a:defRPr>
            </a:lvl8pPr>
            <a:lvl9pPr indent="0" lvl="8" marL="0" marR="0" algn="ctr">
              <a:spcBef>
                <a:spcPts val="0"/>
              </a:spcBef>
              <a:spcAft>
                <a:spcPts val="0"/>
              </a:spcAft>
              <a:buNone/>
              <a:defRPr b="1" sz="1400">
                <a:solidFill>
                  <a:srgbClr val="FFFFFF"/>
                </a:solidFill>
                <a:latin typeface="Arial"/>
                <a:ea typeface="Arial"/>
                <a:cs typeface="Arial"/>
                <a:sym typeface="Arial"/>
              </a:defRPr>
            </a:lvl9pPr>
          </a:lstStyle>
          <a:p>
            <a:pPr indent="0" lvl="0" marL="0" rtl="0" algn="ctr">
              <a:spcBef>
                <a:spcPts val="0"/>
              </a:spcBef>
              <a:spcAft>
                <a:spcPts val="0"/>
              </a:spcAft>
              <a:buNone/>
            </a:pPr>
            <a:r>
              <a:rPr lang="en-US"/>
              <a:t>1-</a:t>
            </a: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96" name="Shape 96"/>
        <p:cNvGrpSpPr/>
        <p:nvPr/>
      </p:nvGrpSpPr>
      <p:grpSpPr>
        <a:xfrm>
          <a:off x="0" y="0"/>
          <a:ext cx="0" cy="0"/>
          <a:chOff x="0" y="0"/>
          <a:chExt cx="0" cy="0"/>
        </a:xfrm>
      </p:grpSpPr>
      <p:cxnSp>
        <p:nvCxnSpPr>
          <p:cNvPr id="97" name="Google Shape;97;p154"/>
          <p:cNvCxnSpPr/>
          <p:nvPr/>
        </p:nvCxnSpPr>
        <p:spPr>
          <a:xfrm>
            <a:off x="8763000" y="0"/>
            <a:ext cx="0" cy="6858000"/>
          </a:xfrm>
          <a:prstGeom prst="straightConnector1">
            <a:avLst/>
          </a:prstGeom>
          <a:noFill/>
          <a:ln cap="flat" cmpd="sng" w="38100">
            <a:solidFill>
              <a:srgbClr val="FEC2AC">
                <a:alpha val="92941"/>
              </a:srgbClr>
            </a:solidFill>
            <a:prstDash val="solid"/>
            <a:round/>
            <a:headEnd len="sm" w="sm" type="none"/>
            <a:tailEnd len="sm" w="sm" type="none"/>
          </a:ln>
        </p:spPr>
      </p:cxnSp>
      <p:cxnSp>
        <p:nvCxnSpPr>
          <p:cNvPr id="98" name="Google Shape;98;p154"/>
          <p:cNvCxnSpPr/>
          <p:nvPr/>
        </p:nvCxnSpPr>
        <p:spPr>
          <a:xfrm>
            <a:off x="6248400" y="0"/>
            <a:ext cx="0" cy="6858000"/>
          </a:xfrm>
          <a:prstGeom prst="straightConnector1">
            <a:avLst/>
          </a:prstGeom>
          <a:noFill/>
          <a:ln cap="flat" cmpd="sng" w="38100">
            <a:solidFill>
              <a:srgbClr val="FEC2AC"/>
            </a:solidFill>
            <a:prstDash val="solid"/>
            <a:round/>
            <a:headEnd len="sm" w="sm" type="none"/>
            <a:tailEnd len="sm" w="sm" type="none"/>
          </a:ln>
        </p:spPr>
      </p:cxnSp>
      <p:cxnSp>
        <p:nvCxnSpPr>
          <p:cNvPr id="99" name="Google Shape;99;p154"/>
          <p:cNvCxnSpPr/>
          <p:nvPr/>
        </p:nvCxnSpPr>
        <p:spPr>
          <a:xfrm>
            <a:off x="6192838" y="0"/>
            <a:ext cx="0" cy="6858000"/>
          </a:xfrm>
          <a:prstGeom prst="straightConnector1">
            <a:avLst/>
          </a:prstGeom>
          <a:noFill/>
          <a:ln cap="flat" cmpd="sng" w="12700">
            <a:solidFill>
              <a:schemeClr val="accent1"/>
            </a:solidFill>
            <a:prstDash val="solid"/>
            <a:round/>
            <a:headEnd len="med" w="med" type="none"/>
            <a:tailEnd len="med" w="med" type="none"/>
          </a:ln>
        </p:spPr>
      </p:cxnSp>
      <p:cxnSp>
        <p:nvCxnSpPr>
          <p:cNvPr id="100" name="Google Shape;100;p154"/>
          <p:cNvCxnSpPr/>
          <p:nvPr/>
        </p:nvCxnSpPr>
        <p:spPr>
          <a:xfrm>
            <a:off x="8991600" y="0"/>
            <a:ext cx="0" cy="6858000"/>
          </a:xfrm>
          <a:prstGeom prst="straightConnector1">
            <a:avLst/>
          </a:prstGeom>
          <a:noFill/>
          <a:ln cap="flat" cmpd="sng" w="19050">
            <a:solidFill>
              <a:schemeClr val="accent1"/>
            </a:solidFill>
            <a:prstDash val="solid"/>
            <a:round/>
            <a:headEnd len="med" w="med" type="none"/>
            <a:tailEnd len="med" w="med" type="none"/>
          </a:ln>
        </p:spPr>
      </p:cxnSp>
      <p:sp>
        <p:nvSpPr>
          <p:cNvPr id="101" name="Google Shape;101;p154"/>
          <p:cNvSpPr/>
          <p:nvPr/>
        </p:nvSpPr>
        <p:spPr>
          <a:xfrm>
            <a:off x="8839200" y="0"/>
            <a:ext cx="304800" cy="6858000"/>
          </a:xfrm>
          <a:prstGeom prst="rect">
            <a:avLst/>
          </a:prstGeom>
          <a:solidFill>
            <a:srgbClr val="FEC2AC">
              <a:alpha val="86666"/>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Times New Roman"/>
              <a:ea typeface="Times New Roman"/>
              <a:cs typeface="Times New Roman"/>
              <a:sym typeface="Times New Roman"/>
            </a:endParaRPr>
          </a:p>
        </p:txBody>
      </p:sp>
      <p:cxnSp>
        <p:nvCxnSpPr>
          <p:cNvPr id="102" name="Google Shape;102;p154"/>
          <p:cNvCxnSpPr/>
          <p:nvPr/>
        </p:nvCxnSpPr>
        <p:spPr>
          <a:xfrm>
            <a:off x="8915400" y="0"/>
            <a:ext cx="0" cy="6858000"/>
          </a:xfrm>
          <a:prstGeom prst="straightConnector1">
            <a:avLst/>
          </a:prstGeom>
          <a:noFill/>
          <a:ln cap="flat" cmpd="sng" w="9525">
            <a:solidFill>
              <a:schemeClr val="accent1"/>
            </a:solidFill>
            <a:prstDash val="solid"/>
            <a:round/>
            <a:headEnd len="med" w="med" type="none"/>
            <a:tailEnd len="med" w="med" type="none"/>
          </a:ln>
        </p:spPr>
      </p:cxnSp>
      <p:sp>
        <p:nvSpPr>
          <p:cNvPr id="103" name="Google Shape;103;p154"/>
          <p:cNvSpPr/>
          <p:nvPr/>
        </p:nvSpPr>
        <p:spPr>
          <a:xfrm>
            <a:off x="8156575" y="5715000"/>
            <a:ext cx="549275" cy="549275"/>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Times New Roman"/>
              <a:ea typeface="Times New Roman"/>
              <a:cs typeface="Times New Roman"/>
              <a:sym typeface="Times New Roman"/>
            </a:endParaRPr>
          </a:p>
        </p:txBody>
      </p:sp>
      <p:sp>
        <p:nvSpPr>
          <p:cNvPr id="104" name="Google Shape;104;p154"/>
          <p:cNvSpPr txBox="1"/>
          <p:nvPr>
            <p:ph type="title"/>
          </p:nvPr>
        </p:nvSpPr>
        <p:spPr>
          <a:xfrm rot="5400000">
            <a:off x="3371850" y="3200400"/>
            <a:ext cx="6309360" cy="4572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2"/>
              </a:buClr>
              <a:buSzPts val="2000"/>
              <a:buFont typeface="Arial"/>
              <a:buNone/>
              <a:defRPr b="1" sz="2000" cap="small"/>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154"/>
          <p:cNvSpPr txBox="1"/>
          <p:nvPr>
            <p:ph idx="1" type="body"/>
          </p:nvPr>
        </p:nvSpPr>
        <p:spPr>
          <a:xfrm>
            <a:off x="6812280" y="274320"/>
            <a:ext cx="1527048" cy="4983480"/>
          </a:xfrm>
          <a:prstGeom prst="rect">
            <a:avLst/>
          </a:prstGeom>
          <a:noFill/>
          <a:ln>
            <a:noFill/>
          </a:ln>
        </p:spPr>
        <p:txBody>
          <a:bodyPr anchorCtr="0" anchor="t" bIns="45700" lIns="91425" spcFirstLastPara="1" rIns="91425" wrap="square" tIns="45700">
            <a:noAutofit/>
          </a:bodyPr>
          <a:lstStyle>
            <a:lvl1pPr indent="-228600" lvl="0" marL="457200" algn="l">
              <a:spcBef>
                <a:spcPts val="400"/>
              </a:spcBef>
              <a:spcAft>
                <a:spcPts val="0"/>
              </a:spcAft>
              <a:buSzPts val="840"/>
              <a:buNone/>
              <a:defRPr sz="1200"/>
            </a:lvl1pPr>
            <a:lvl2pPr indent="-228600" lvl="1" marL="914400" algn="l">
              <a:spcBef>
                <a:spcPts val="1000"/>
              </a:spcBef>
              <a:spcAft>
                <a:spcPts val="0"/>
              </a:spcAft>
              <a:buSzPts val="960"/>
              <a:buNone/>
              <a:defRPr sz="1200"/>
            </a:lvl2pPr>
            <a:lvl3pPr indent="-228600" lvl="2" marL="1371600" algn="l">
              <a:spcBef>
                <a:spcPts val="200"/>
              </a:spcBef>
              <a:spcAft>
                <a:spcPts val="0"/>
              </a:spcAft>
              <a:buSzPts val="600"/>
              <a:buNone/>
              <a:defRPr sz="1000"/>
            </a:lvl3pPr>
            <a:lvl4pPr indent="-228600" lvl="3" marL="1828800" algn="l">
              <a:spcBef>
                <a:spcPts val="180"/>
              </a:spcBef>
              <a:spcAft>
                <a:spcPts val="0"/>
              </a:spcAft>
              <a:buSzPts val="540"/>
              <a:buNone/>
              <a:defRPr sz="900"/>
            </a:lvl4pPr>
            <a:lvl5pPr indent="-228600" lvl="4" marL="2286000" algn="l">
              <a:spcBef>
                <a:spcPts val="180"/>
              </a:spcBef>
              <a:spcAft>
                <a:spcPts val="0"/>
              </a:spcAft>
              <a:buSzPts val="612"/>
              <a:buNone/>
              <a:defRPr sz="900"/>
            </a:lvl5pPr>
            <a:lvl6pPr indent="-342900" lvl="5" marL="2743200" algn="l">
              <a:spcBef>
                <a:spcPts val="360"/>
              </a:spcBef>
              <a:spcAft>
                <a:spcPts val="0"/>
              </a:spcAft>
              <a:buSzPts val="1800"/>
              <a:buChar char="•"/>
              <a:defRPr/>
            </a:lvl6pPr>
            <a:lvl7pPr indent="-297179" lvl="6" marL="3200400" algn="l">
              <a:spcBef>
                <a:spcPts val="360"/>
              </a:spcBef>
              <a:spcAft>
                <a:spcPts val="0"/>
              </a:spcAft>
              <a:buSzPts val="108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106" name="Google Shape;106;p154"/>
          <p:cNvSpPr txBox="1"/>
          <p:nvPr>
            <p:ph idx="2" type="body"/>
          </p:nvPr>
        </p:nvSpPr>
        <p:spPr>
          <a:xfrm>
            <a:off x="304800" y="274320"/>
            <a:ext cx="5638800" cy="6327648"/>
          </a:xfrm>
          <a:prstGeom prst="rect">
            <a:avLst/>
          </a:prstGeom>
          <a:noFill/>
          <a:ln>
            <a:noFill/>
          </a:ln>
        </p:spPr>
        <p:txBody>
          <a:bodyPr anchorCtr="0" anchor="t" bIns="45700" lIns="91425" spcFirstLastPara="1" rIns="91425" wrap="square" tIns="45700">
            <a:noAutofit/>
          </a:bodyPr>
          <a:lstStyle>
            <a:lvl1pPr indent="-308610" lvl="0" marL="457200" algn="l">
              <a:spcBef>
                <a:spcPts val="600"/>
              </a:spcBef>
              <a:spcAft>
                <a:spcPts val="0"/>
              </a:spcAft>
              <a:buSzPts val="1260"/>
              <a:buChar char="🞆"/>
              <a:defRPr/>
            </a:lvl1pPr>
            <a:lvl2pPr indent="-320040" lvl="1" marL="914400" algn="l">
              <a:spcBef>
                <a:spcPts val="360"/>
              </a:spcBef>
              <a:spcAft>
                <a:spcPts val="0"/>
              </a:spcAft>
              <a:buSzPts val="1440"/>
              <a:buChar char="⚫"/>
              <a:defRPr/>
            </a:lvl2pPr>
            <a:lvl3pPr indent="-297180" lvl="2" marL="1371600" algn="l">
              <a:spcBef>
                <a:spcPts val="360"/>
              </a:spcBef>
              <a:spcAft>
                <a:spcPts val="0"/>
              </a:spcAft>
              <a:buSzPts val="1080"/>
              <a:buChar char="🞆"/>
              <a:defRPr/>
            </a:lvl3pPr>
            <a:lvl4pPr indent="-297180" lvl="3" marL="1828800" algn="l">
              <a:spcBef>
                <a:spcPts val="360"/>
              </a:spcBef>
              <a:spcAft>
                <a:spcPts val="0"/>
              </a:spcAft>
              <a:buSzPts val="1080"/>
              <a:buChar char="🞆"/>
              <a:defRPr/>
            </a:lvl4pPr>
            <a:lvl5pPr indent="-306323" lvl="4" marL="2286000" algn="l">
              <a:spcBef>
                <a:spcPts val="360"/>
              </a:spcBef>
              <a:spcAft>
                <a:spcPts val="0"/>
              </a:spcAft>
              <a:buSzPts val="1224"/>
              <a:buChar char="⚫"/>
              <a:defRPr/>
            </a:lvl5pPr>
            <a:lvl6pPr indent="-342900" lvl="5" marL="2743200" algn="l">
              <a:spcBef>
                <a:spcPts val="360"/>
              </a:spcBef>
              <a:spcAft>
                <a:spcPts val="0"/>
              </a:spcAft>
              <a:buSzPts val="1800"/>
              <a:buChar char="•"/>
              <a:defRPr/>
            </a:lvl6pPr>
            <a:lvl7pPr indent="-297179" lvl="6" marL="3200400" algn="l">
              <a:spcBef>
                <a:spcPts val="360"/>
              </a:spcBef>
              <a:spcAft>
                <a:spcPts val="0"/>
              </a:spcAft>
              <a:buSzPts val="108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107" name="Google Shape;107;p154"/>
          <p:cNvSpPr txBox="1"/>
          <p:nvPr>
            <p:ph idx="10" type="dt"/>
          </p:nvPr>
        </p:nvSpPr>
        <p:spPr>
          <a:xfrm rot="5400000">
            <a:off x="7589045" y="1081881"/>
            <a:ext cx="2011362" cy="38417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154"/>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lvl1pPr indent="0" lvl="0" marL="0" marR="0" algn="ctr">
              <a:spcBef>
                <a:spcPts val="0"/>
              </a:spcBef>
              <a:spcAft>
                <a:spcPts val="0"/>
              </a:spcAft>
              <a:buNone/>
              <a:defRPr b="1" sz="1400">
                <a:solidFill>
                  <a:srgbClr val="FFFFFF"/>
                </a:solidFill>
                <a:latin typeface="Times New Roman"/>
                <a:ea typeface="Times New Roman"/>
                <a:cs typeface="Times New Roman"/>
                <a:sym typeface="Times New Roman"/>
              </a:defRPr>
            </a:lvl1pPr>
            <a:lvl2pPr indent="0" lvl="1" marL="0" marR="0" algn="ctr">
              <a:spcBef>
                <a:spcPts val="0"/>
              </a:spcBef>
              <a:spcAft>
                <a:spcPts val="0"/>
              </a:spcAft>
              <a:buNone/>
              <a:defRPr b="1" sz="1400">
                <a:solidFill>
                  <a:srgbClr val="FFFFFF"/>
                </a:solidFill>
                <a:latin typeface="Times New Roman"/>
                <a:ea typeface="Times New Roman"/>
                <a:cs typeface="Times New Roman"/>
                <a:sym typeface="Times New Roman"/>
              </a:defRPr>
            </a:lvl2pPr>
            <a:lvl3pPr indent="0" lvl="2" marL="0" marR="0" algn="ctr">
              <a:spcBef>
                <a:spcPts val="0"/>
              </a:spcBef>
              <a:spcAft>
                <a:spcPts val="0"/>
              </a:spcAft>
              <a:buNone/>
              <a:defRPr b="1" sz="1400">
                <a:solidFill>
                  <a:srgbClr val="FFFFFF"/>
                </a:solidFill>
                <a:latin typeface="Times New Roman"/>
                <a:ea typeface="Times New Roman"/>
                <a:cs typeface="Times New Roman"/>
                <a:sym typeface="Times New Roman"/>
              </a:defRPr>
            </a:lvl3pPr>
            <a:lvl4pPr indent="0" lvl="3" marL="0" marR="0" algn="ctr">
              <a:spcBef>
                <a:spcPts val="0"/>
              </a:spcBef>
              <a:spcAft>
                <a:spcPts val="0"/>
              </a:spcAft>
              <a:buNone/>
              <a:defRPr b="1" sz="1400">
                <a:solidFill>
                  <a:srgbClr val="FFFFFF"/>
                </a:solidFill>
                <a:latin typeface="Times New Roman"/>
                <a:ea typeface="Times New Roman"/>
                <a:cs typeface="Times New Roman"/>
                <a:sym typeface="Times New Roman"/>
              </a:defRPr>
            </a:lvl4pPr>
            <a:lvl5pPr indent="0" lvl="4" marL="0" marR="0" algn="ctr">
              <a:spcBef>
                <a:spcPts val="0"/>
              </a:spcBef>
              <a:spcAft>
                <a:spcPts val="0"/>
              </a:spcAft>
              <a:buNone/>
              <a:defRPr b="1" sz="1400">
                <a:solidFill>
                  <a:srgbClr val="FFFFFF"/>
                </a:solidFill>
                <a:latin typeface="Times New Roman"/>
                <a:ea typeface="Times New Roman"/>
                <a:cs typeface="Times New Roman"/>
                <a:sym typeface="Times New Roman"/>
              </a:defRPr>
            </a:lvl5pPr>
            <a:lvl6pPr indent="0" lvl="5" marL="0" marR="0" algn="ctr">
              <a:spcBef>
                <a:spcPts val="0"/>
              </a:spcBef>
              <a:spcAft>
                <a:spcPts val="0"/>
              </a:spcAft>
              <a:buNone/>
              <a:defRPr b="1" sz="1400">
                <a:solidFill>
                  <a:srgbClr val="FFFFFF"/>
                </a:solidFill>
                <a:latin typeface="Times New Roman"/>
                <a:ea typeface="Times New Roman"/>
                <a:cs typeface="Times New Roman"/>
                <a:sym typeface="Times New Roman"/>
              </a:defRPr>
            </a:lvl6pPr>
            <a:lvl7pPr indent="0" lvl="6" marL="0" marR="0" algn="ctr">
              <a:spcBef>
                <a:spcPts val="0"/>
              </a:spcBef>
              <a:spcAft>
                <a:spcPts val="0"/>
              </a:spcAft>
              <a:buNone/>
              <a:defRPr b="1" sz="1400">
                <a:solidFill>
                  <a:srgbClr val="FFFFFF"/>
                </a:solidFill>
                <a:latin typeface="Times New Roman"/>
                <a:ea typeface="Times New Roman"/>
                <a:cs typeface="Times New Roman"/>
                <a:sym typeface="Times New Roman"/>
              </a:defRPr>
            </a:lvl7pPr>
            <a:lvl8pPr indent="0" lvl="7" marL="0" marR="0" algn="ctr">
              <a:spcBef>
                <a:spcPts val="0"/>
              </a:spcBef>
              <a:spcAft>
                <a:spcPts val="0"/>
              </a:spcAft>
              <a:buNone/>
              <a:defRPr b="1" sz="1400">
                <a:solidFill>
                  <a:srgbClr val="FFFFFF"/>
                </a:solidFill>
                <a:latin typeface="Times New Roman"/>
                <a:ea typeface="Times New Roman"/>
                <a:cs typeface="Times New Roman"/>
                <a:sym typeface="Times New Roman"/>
              </a:defRPr>
            </a:lvl8pPr>
            <a:lvl9pPr indent="0" lvl="8" marL="0" marR="0" algn="ctr">
              <a:spcBef>
                <a:spcPts val="0"/>
              </a:spcBef>
              <a:spcAft>
                <a:spcPts val="0"/>
              </a:spcAft>
              <a:buNone/>
              <a:defRPr b="1" sz="1400">
                <a:solidFill>
                  <a:srgbClr val="FFFFFF"/>
                </a:solidFill>
                <a:latin typeface="Times New Roman"/>
                <a:ea typeface="Times New Roman"/>
                <a:cs typeface="Times New Roman"/>
                <a:sym typeface="Times New Roman"/>
              </a:defRPr>
            </a:lvl9pPr>
          </a:lstStyle>
          <a:p>
            <a:pPr indent="0" lvl="0" marL="0" rtl="0" algn="ctr">
              <a:spcBef>
                <a:spcPts val="0"/>
              </a:spcBef>
              <a:spcAft>
                <a:spcPts val="0"/>
              </a:spcAft>
              <a:buNone/>
            </a:pPr>
            <a:r>
              <a:rPr lang="en-US"/>
              <a:t>1-</a:t>
            </a:r>
            <a:fld id="{00000000-1234-1234-1234-123412341234}" type="slidenum">
              <a:rPr lang="en-US"/>
              <a:t>‹#›</a:t>
            </a:fld>
            <a:endParaRPr/>
          </a:p>
        </p:txBody>
      </p:sp>
      <p:sp>
        <p:nvSpPr>
          <p:cNvPr id="109" name="Google Shape;109;p154"/>
          <p:cNvSpPr txBox="1"/>
          <p:nvPr>
            <p:ph idx="11" type="ftr"/>
          </p:nvPr>
        </p:nvSpPr>
        <p:spPr>
          <a:xfrm rot="5400000">
            <a:off x="6989763" y="3736975"/>
            <a:ext cx="3200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110" name="Shape 110"/>
        <p:cNvGrpSpPr/>
        <p:nvPr/>
      </p:nvGrpSpPr>
      <p:grpSpPr>
        <a:xfrm>
          <a:off x="0" y="0"/>
          <a:ext cx="0" cy="0"/>
          <a:chOff x="0" y="0"/>
          <a:chExt cx="0" cy="0"/>
        </a:xfrm>
      </p:grpSpPr>
      <p:cxnSp>
        <p:nvCxnSpPr>
          <p:cNvPr id="111" name="Google Shape;111;p155"/>
          <p:cNvCxnSpPr/>
          <p:nvPr/>
        </p:nvCxnSpPr>
        <p:spPr>
          <a:xfrm>
            <a:off x="8763000" y="0"/>
            <a:ext cx="0" cy="6858000"/>
          </a:xfrm>
          <a:prstGeom prst="straightConnector1">
            <a:avLst/>
          </a:prstGeom>
          <a:noFill/>
          <a:ln cap="flat" cmpd="sng" w="38100">
            <a:solidFill>
              <a:srgbClr val="FEC2AC"/>
            </a:solidFill>
            <a:prstDash val="solid"/>
            <a:round/>
            <a:headEnd len="sm" w="sm" type="none"/>
            <a:tailEnd len="sm" w="sm" type="none"/>
          </a:ln>
        </p:spPr>
      </p:cxnSp>
      <p:sp>
        <p:nvSpPr>
          <p:cNvPr id="112" name="Google Shape;112;p155"/>
          <p:cNvSpPr/>
          <p:nvPr/>
        </p:nvSpPr>
        <p:spPr>
          <a:xfrm>
            <a:off x="8156575" y="5715000"/>
            <a:ext cx="549275" cy="549275"/>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Times New Roman"/>
              <a:ea typeface="Times New Roman"/>
              <a:cs typeface="Times New Roman"/>
              <a:sym typeface="Times New Roman"/>
            </a:endParaRPr>
          </a:p>
        </p:txBody>
      </p:sp>
      <p:cxnSp>
        <p:nvCxnSpPr>
          <p:cNvPr id="113" name="Google Shape;113;p155"/>
          <p:cNvCxnSpPr/>
          <p:nvPr/>
        </p:nvCxnSpPr>
        <p:spPr>
          <a:xfrm>
            <a:off x="8991600" y="0"/>
            <a:ext cx="0" cy="6858000"/>
          </a:xfrm>
          <a:prstGeom prst="straightConnector1">
            <a:avLst/>
          </a:prstGeom>
          <a:noFill/>
          <a:ln cap="flat" cmpd="sng" w="9525">
            <a:solidFill>
              <a:schemeClr val="dk1"/>
            </a:solidFill>
            <a:prstDash val="solid"/>
            <a:round/>
            <a:headEnd len="med" w="med" type="none"/>
            <a:tailEnd len="med" w="med" type="none"/>
          </a:ln>
        </p:spPr>
      </p:cxnSp>
      <p:sp>
        <p:nvSpPr>
          <p:cNvPr id="114" name="Google Shape;114;p155"/>
          <p:cNvSpPr/>
          <p:nvPr/>
        </p:nvSpPr>
        <p:spPr>
          <a:xfrm>
            <a:off x="8839200" y="0"/>
            <a:ext cx="304800" cy="6858000"/>
          </a:xfrm>
          <a:prstGeom prst="rect">
            <a:avLst/>
          </a:prstGeom>
          <a:solidFill>
            <a:srgbClr val="FEC2A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Times New Roman"/>
              <a:ea typeface="Times New Roman"/>
              <a:cs typeface="Times New Roman"/>
              <a:sym typeface="Times New Roman"/>
            </a:endParaRPr>
          </a:p>
        </p:txBody>
      </p:sp>
      <p:cxnSp>
        <p:nvCxnSpPr>
          <p:cNvPr id="115" name="Google Shape;115;p155"/>
          <p:cNvCxnSpPr/>
          <p:nvPr/>
        </p:nvCxnSpPr>
        <p:spPr>
          <a:xfrm>
            <a:off x="8915400" y="0"/>
            <a:ext cx="0" cy="6858000"/>
          </a:xfrm>
          <a:prstGeom prst="straightConnector1">
            <a:avLst/>
          </a:prstGeom>
          <a:noFill/>
          <a:ln cap="flat" cmpd="sng" w="9525">
            <a:solidFill>
              <a:schemeClr val="accent1"/>
            </a:solidFill>
            <a:prstDash val="solid"/>
            <a:round/>
            <a:headEnd len="med" w="med" type="none"/>
            <a:tailEnd len="med" w="med" type="none"/>
          </a:ln>
        </p:spPr>
      </p:cxnSp>
      <p:cxnSp>
        <p:nvCxnSpPr>
          <p:cNvPr id="116" name="Google Shape;116;p155"/>
          <p:cNvCxnSpPr/>
          <p:nvPr/>
        </p:nvCxnSpPr>
        <p:spPr>
          <a:xfrm>
            <a:off x="6248400" y="0"/>
            <a:ext cx="0" cy="6858000"/>
          </a:xfrm>
          <a:prstGeom prst="straightConnector1">
            <a:avLst/>
          </a:prstGeom>
          <a:noFill/>
          <a:ln cap="flat" cmpd="sng" w="38100">
            <a:solidFill>
              <a:srgbClr val="FEC2AC"/>
            </a:solidFill>
            <a:prstDash val="solid"/>
            <a:round/>
            <a:headEnd len="sm" w="sm" type="none"/>
            <a:tailEnd len="sm" w="sm" type="none"/>
          </a:ln>
        </p:spPr>
      </p:cxnSp>
      <p:cxnSp>
        <p:nvCxnSpPr>
          <p:cNvPr id="117" name="Google Shape;117;p155"/>
          <p:cNvCxnSpPr/>
          <p:nvPr/>
        </p:nvCxnSpPr>
        <p:spPr>
          <a:xfrm>
            <a:off x="6192838" y="0"/>
            <a:ext cx="0" cy="6858000"/>
          </a:xfrm>
          <a:prstGeom prst="straightConnector1">
            <a:avLst/>
          </a:prstGeom>
          <a:noFill/>
          <a:ln cap="flat" cmpd="sng" w="12700">
            <a:solidFill>
              <a:schemeClr val="accent1"/>
            </a:solidFill>
            <a:prstDash val="solid"/>
            <a:round/>
            <a:headEnd len="med" w="med" type="none"/>
            <a:tailEnd len="med" w="med" type="none"/>
          </a:ln>
        </p:spPr>
      </p:cxnSp>
      <p:sp>
        <p:nvSpPr>
          <p:cNvPr id="118" name="Google Shape;118;p155"/>
          <p:cNvSpPr txBox="1"/>
          <p:nvPr>
            <p:ph type="title"/>
          </p:nvPr>
        </p:nvSpPr>
        <p:spPr>
          <a:xfrm rot="5400000">
            <a:off x="3350133" y="3200400"/>
            <a:ext cx="6309360" cy="4572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2"/>
              </a:buClr>
              <a:buSzPts val="2000"/>
              <a:buFont typeface="Arial"/>
              <a:buNone/>
              <a:defRPr b="1"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155"/>
          <p:cNvSpPr/>
          <p:nvPr>
            <p:ph idx="2" type="pic"/>
          </p:nvPr>
        </p:nvSpPr>
        <p:spPr>
          <a:xfrm>
            <a:off x="0" y="0"/>
            <a:ext cx="6172200" cy="6858000"/>
          </a:xfrm>
          <a:prstGeom prst="rect">
            <a:avLst/>
          </a:prstGeom>
          <a:solidFill>
            <a:schemeClr val="lt2"/>
          </a:solidFill>
          <a:ln>
            <a:noFill/>
          </a:ln>
        </p:spPr>
        <p:txBody>
          <a:bodyPr anchorCtr="0" anchor="t" bIns="45700" lIns="91425" spcFirstLastPara="1" rIns="91425" wrap="square" tIns="45700">
            <a:normAutofit/>
          </a:bodyPr>
          <a:lstStyle>
            <a:lvl1pPr lvl="0" marR="0" rtl="0" algn="l">
              <a:spcBef>
                <a:spcPts val="600"/>
              </a:spcBef>
              <a:spcAft>
                <a:spcPts val="0"/>
              </a:spcAft>
              <a:buClr>
                <a:schemeClr val="accent1"/>
              </a:buClr>
              <a:buSzPts val="2240"/>
              <a:buFont typeface="Noto Sans Symbols"/>
              <a:buNone/>
              <a:defRPr b="0" i="0" sz="3200" u="none" cap="none" strike="noStrike">
                <a:solidFill>
                  <a:schemeClr val="dk1"/>
                </a:solidFill>
                <a:latin typeface="Arial"/>
                <a:ea typeface="Arial"/>
                <a:cs typeface="Arial"/>
                <a:sym typeface="Arial"/>
              </a:defRPr>
            </a:lvl1pPr>
            <a:lvl2pPr lvl="1" marR="0" rtl="0" algn="l">
              <a:spcBef>
                <a:spcPts val="420"/>
              </a:spcBef>
              <a:spcAft>
                <a:spcPts val="0"/>
              </a:spcAft>
              <a:buClr>
                <a:schemeClr val="accent1"/>
              </a:buClr>
              <a:buSzPts val="1680"/>
              <a:buFont typeface="Noto Sans Symbols"/>
              <a:buChar char="⚫"/>
              <a:defRPr b="0" i="0" sz="2100" u="none" cap="none" strike="noStrike">
                <a:solidFill>
                  <a:schemeClr val="dk1"/>
                </a:solidFill>
                <a:latin typeface="Arial"/>
                <a:ea typeface="Arial"/>
                <a:cs typeface="Arial"/>
                <a:sym typeface="Arial"/>
              </a:defRPr>
            </a:lvl2pPr>
            <a:lvl3pPr lvl="2" marR="0" rtl="0" algn="l">
              <a:spcBef>
                <a:spcPts val="360"/>
              </a:spcBef>
              <a:spcAft>
                <a:spcPts val="0"/>
              </a:spcAft>
              <a:buClr>
                <a:srgbClr val="E0752F"/>
              </a:buClr>
              <a:buSzPts val="1080"/>
              <a:buFont typeface="Noto Sans Symbols"/>
              <a:buChar char="🞆"/>
              <a:defRPr b="0" i="0" sz="1800" u="none" cap="none" strike="noStrike">
                <a:solidFill>
                  <a:schemeClr val="dk1"/>
                </a:solidFill>
                <a:latin typeface="Arial"/>
                <a:ea typeface="Arial"/>
                <a:cs typeface="Arial"/>
                <a:sym typeface="Arial"/>
              </a:defRPr>
            </a:lvl3pPr>
            <a:lvl4pPr lvl="3" marR="0" rtl="0" algn="l">
              <a:spcBef>
                <a:spcPts val="360"/>
              </a:spcBef>
              <a:spcAft>
                <a:spcPts val="0"/>
              </a:spcAft>
              <a:buClr>
                <a:srgbClr val="FEC3AE"/>
              </a:buClr>
              <a:buSzPts val="1080"/>
              <a:buFont typeface="Noto Sans Symbols"/>
              <a:buChar char="🞆"/>
              <a:defRPr b="0" i="0" sz="1800" u="none" cap="none" strike="noStrike">
                <a:solidFill>
                  <a:schemeClr val="dk1"/>
                </a:solidFill>
                <a:latin typeface="Arial"/>
                <a:ea typeface="Arial"/>
                <a:cs typeface="Arial"/>
                <a:sym typeface="Arial"/>
              </a:defRPr>
            </a:lvl4pPr>
            <a:lvl5pPr lvl="4" marR="0" rtl="0" algn="l">
              <a:spcBef>
                <a:spcPts val="320"/>
              </a:spcBef>
              <a:spcAft>
                <a:spcPts val="0"/>
              </a:spcAft>
              <a:buClr>
                <a:srgbClr val="BDCAE9"/>
              </a:buClr>
              <a:buSzPts val="1088"/>
              <a:buFont typeface="Noto Sans Symbols"/>
              <a:buChar char="⚫"/>
              <a:defRPr b="0" i="0" sz="1600" u="none" cap="none" strike="noStrike">
                <a:solidFill>
                  <a:schemeClr val="dk1"/>
                </a:solidFill>
                <a:latin typeface="Arial"/>
                <a:ea typeface="Arial"/>
                <a:cs typeface="Arial"/>
                <a:sym typeface="Arial"/>
              </a:defRPr>
            </a:lvl5pPr>
            <a:lvl6pPr lvl="5" marR="0" rtl="0" algn="l">
              <a:spcBef>
                <a:spcPts val="320"/>
              </a:spcBef>
              <a:spcAft>
                <a:spcPts val="0"/>
              </a:spcAft>
              <a:buClr>
                <a:schemeClr val="accent1"/>
              </a:buClr>
              <a:buSzPts val="1600"/>
              <a:buFont typeface="Arial"/>
              <a:buChar char="•"/>
              <a:defRPr b="0" i="0" sz="1600" u="none" cap="none" strike="noStrike">
                <a:solidFill>
                  <a:schemeClr val="dk2"/>
                </a:solidFill>
                <a:latin typeface="Arial"/>
                <a:ea typeface="Arial"/>
                <a:cs typeface="Arial"/>
                <a:sym typeface="Arial"/>
              </a:defRPr>
            </a:lvl6pPr>
            <a:lvl7pPr lvl="6" marR="0" rtl="0" algn="l">
              <a:spcBef>
                <a:spcPts val="280"/>
              </a:spcBef>
              <a:spcAft>
                <a:spcPts val="0"/>
              </a:spcAft>
              <a:buClr>
                <a:srgbClr val="FEC2AC"/>
              </a:buClr>
              <a:buSzPts val="840"/>
              <a:buFont typeface="Noto Sans Symbols"/>
              <a:buChar char="⚪"/>
              <a:defRPr b="0" i="0" sz="1400" u="none" cap="none" strike="noStrike">
                <a:solidFill>
                  <a:schemeClr val="dk2"/>
                </a:solidFill>
                <a:latin typeface="Arial"/>
                <a:ea typeface="Arial"/>
                <a:cs typeface="Arial"/>
                <a:sym typeface="Arial"/>
              </a:defRPr>
            </a:lvl7pPr>
            <a:lvl8pPr lvl="7" marR="0" rtl="0" algn="l">
              <a:spcBef>
                <a:spcPts val="280"/>
              </a:spcBef>
              <a:spcAft>
                <a:spcPts val="0"/>
              </a:spcAft>
              <a:buClr>
                <a:schemeClr val="accent2"/>
              </a:buClr>
              <a:buSzPts val="1400"/>
              <a:buFont typeface="Arial"/>
              <a:buChar char="•"/>
              <a:defRPr b="0" i="0" sz="1400" u="none" cap="small" strike="noStrike">
                <a:solidFill>
                  <a:schemeClr val="dk2"/>
                </a:solidFill>
                <a:latin typeface="Arial"/>
                <a:ea typeface="Arial"/>
                <a:cs typeface="Arial"/>
                <a:sym typeface="Arial"/>
              </a:defRPr>
            </a:lvl8pPr>
            <a:lvl9pPr lvl="8" marR="0" rtl="0" algn="l">
              <a:spcBef>
                <a:spcPts val="280"/>
              </a:spcBef>
              <a:spcAft>
                <a:spcPts val="0"/>
              </a:spcAft>
              <a:buClr>
                <a:srgbClr val="DE7530"/>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120" name="Google Shape;120;p155"/>
          <p:cNvSpPr txBox="1"/>
          <p:nvPr>
            <p:ph idx="1" type="body"/>
          </p:nvPr>
        </p:nvSpPr>
        <p:spPr>
          <a:xfrm>
            <a:off x="6765798" y="264795"/>
            <a:ext cx="1524000" cy="4956048"/>
          </a:xfrm>
          <a:prstGeom prst="rect">
            <a:avLst/>
          </a:prstGeom>
          <a:noFill/>
          <a:ln>
            <a:noFill/>
          </a:ln>
        </p:spPr>
        <p:txBody>
          <a:bodyPr anchorCtr="0" anchor="t" bIns="45700" lIns="91425" spcFirstLastPara="1" rIns="91425" wrap="square" tIns="45700">
            <a:normAutofit/>
          </a:bodyPr>
          <a:lstStyle>
            <a:lvl1pPr indent="-228600" lvl="0" marL="457200" algn="l">
              <a:spcBef>
                <a:spcPts val="100"/>
              </a:spcBef>
              <a:spcAft>
                <a:spcPts val="0"/>
              </a:spcAft>
              <a:buSzPts val="840"/>
              <a:buFont typeface="Arial"/>
              <a:buNone/>
              <a:defRPr sz="1200"/>
            </a:lvl1pPr>
            <a:lvl2pPr indent="-289560" lvl="1" marL="914400" algn="l">
              <a:spcBef>
                <a:spcPts val="400"/>
              </a:spcBef>
              <a:spcAft>
                <a:spcPts val="0"/>
              </a:spcAft>
              <a:buSzPts val="960"/>
              <a:buChar char="⚫"/>
              <a:defRPr sz="1200"/>
            </a:lvl2pPr>
            <a:lvl3pPr indent="-266700" lvl="2" marL="1371600" algn="l">
              <a:spcBef>
                <a:spcPts val="200"/>
              </a:spcBef>
              <a:spcAft>
                <a:spcPts val="0"/>
              </a:spcAft>
              <a:buSzPts val="600"/>
              <a:buChar char="🞆"/>
              <a:defRPr sz="1000"/>
            </a:lvl3pPr>
            <a:lvl4pPr indent="-262889" lvl="3" marL="1828800" algn="l">
              <a:spcBef>
                <a:spcPts val="180"/>
              </a:spcBef>
              <a:spcAft>
                <a:spcPts val="0"/>
              </a:spcAft>
              <a:buSzPts val="540"/>
              <a:buChar char="🞆"/>
              <a:defRPr sz="900"/>
            </a:lvl4pPr>
            <a:lvl5pPr indent="-267461" lvl="4" marL="2286000" algn="l">
              <a:spcBef>
                <a:spcPts val="180"/>
              </a:spcBef>
              <a:spcAft>
                <a:spcPts val="0"/>
              </a:spcAft>
              <a:buSzPts val="612"/>
              <a:buChar char="⚫"/>
              <a:defRPr sz="900"/>
            </a:lvl5pPr>
            <a:lvl6pPr indent="-342900" lvl="5" marL="2743200" algn="l">
              <a:spcBef>
                <a:spcPts val="360"/>
              </a:spcBef>
              <a:spcAft>
                <a:spcPts val="0"/>
              </a:spcAft>
              <a:buSzPts val="1800"/>
              <a:buChar char="•"/>
              <a:defRPr/>
            </a:lvl6pPr>
            <a:lvl7pPr indent="-297179" lvl="6" marL="3200400" algn="l">
              <a:spcBef>
                <a:spcPts val="360"/>
              </a:spcBef>
              <a:spcAft>
                <a:spcPts val="0"/>
              </a:spcAft>
              <a:buSzPts val="108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121" name="Google Shape;121;p155"/>
          <p:cNvSpPr txBox="1"/>
          <p:nvPr>
            <p:ph idx="10" type="dt"/>
          </p:nvPr>
        </p:nvSpPr>
        <p:spPr>
          <a:xfrm rot="5400000">
            <a:off x="7589045" y="1081881"/>
            <a:ext cx="2011362" cy="38417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p155"/>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lvl1pPr indent="0" lvl="0" marL="0" marR="0" algn="ctr">
              <a:spcBef>
                <a:spcPts val="0"/>
              </a:spcBef>
              <a:spcAft>
                <a:spcPts val="0"/>
              </a:spcAft>
              <a:buNone/>
              <a:defRPr b="1" sz="1400">
                <a:solidFill>
                  <a:srgbClr val="FFFFFF"/>
                </a:solidFill>
                <a:latin typeface="Times New Roman"/>
                <a:ea typeface="Times New Roman"/>
                <a:cs typeface="Times New Roman"/>
                <a:sym typeface="Times New Roman"/>
              </a:defRPr>
            </a:lvl1pPr>
            <a:lvl2pPr indent="0" lvl="1" marL="0" marR="0" algn="ctr">
              <a:spcBef>
                <a:spcPts val="0"/>
              </a:spcBef>
              <a:spcAft>
                <a:spcPts val="0"/>
              </a:spcAft>
              <a:buNone/>
              <a:defRPr b="1" sz="1400">
                <a:solidFill>
                  <a:srgbClr val="FFFFFF"/>
                </a:solidFill>
                <a:latin typeface="Times New Roman"/>
                <a:ea typeface="Times New Roman"/>
                <a:cs typeface="Times New Roman"/>
                <a:sym typeface="Times New Roman"/>
              </a:defRPr>
            </a:lvl2pPr>
            <a:lvl3pPr indent="0" lvl="2" marL="0" marR="0" algn="ctr">
              <a:spcBef>
                <a:spcPts val="0"/>
              </a:spcBef>
              <a:spcAft>
                <a:spcPts val="0"/>
              </a:spcAft>
              <a:buNone/>
              <a:defRPr b="1" sz="1400">
                <a:solidFill>
                  <a:srgbClr val="FFFFFF"/>
                </a:solidFill>
                <a:latin typeface="Times New Roman"/>
                <a:ea typeface="Times New Roman"/>
                <a:cs typeface="Times New Roman"/>
                <a:sym typeface="Times New Roman"/>
              </a:defRPr>
            </a:lvl3pPr>
            <a:lvl4pPr indent="0" lvl="3" marL="0" marR="0" algn="ctr">
              <a:spcBef>
                <a:spcPts val="0"/>
              </a:spcBef>
              <a:spcAft>
                <a:spcPts val="0"/>
              </a:spcAft>
              <a:buNone/>
              <a:defRPr b="1" sz="1400">
                <a:solidFill>
                  <a:srgbClr val="FFFFFF"/>
                </a:solidFill>
                <a:latin typeface="Times New Roman"/>
                <a:ea typeface="Times New Roman"/>
                <a:cs typeface="Times New Roman"/>
                <a:sym typeface="Times New Roman"/>
              </a:defRPr>
            </a:lvl4pPr>
            <a:lvl5pPr indent="0" lvl="4" marL="0" marR="0" algn="ctr">
              <a:spcBef>
                <a:spcPts val="0"/>
              </a:spcBef>
              <a:spcAft>
                <a:spcPts val="0"/>
              </a:spcAft>
              <a:buNone/>
              <a:defRPr b="1" sz="1400">
                <a:solidFill>
                  <a:srgbClr val="FFFFFF"/>
                </a:solidFill>
                <a:latin typeface="Times New Roman"/>
                <a:ea typeface="Times New Roman"/>
                <a:cs typeface="Times New Roman"/>
                <a:sym typeface="Times New Roman"/>
              </a:defRPr>
            </a:lvl5pPr>
            <a:lvl6pPr indent="0" lvl="5" marL="0" marR="0" algn="ctr">
              <a:spcBef>
                <a:spcPts val="0"/>
              </a:spcBef>
              <a:spcAft>
                <a:spcPts val="0"/>
              </a:spcAft>
              <a:buNone/>
              <a:defRPr b="1" sz="1400">
                <a:solidFill>
                  <a:srgbClr val="FFFFFF"/>
                </a:solidFill>
                <a:latin typeface="Times New Roman"/>
                <a:ea typeface="Times New Roman"/>
                <a:cs typeface="Times New Roman"/>
                <a:sym typeface="Times New Roman"/>
              </a:defRPr>
            </a:lvl6pPr>
            <a:lvl7pPr indent="0" lvl="6" marL="0" marR="0" algn="ctr">
              <a:spcBef>
                <a:spcPts val="0"/>
              </a:spcBef>
              <a:spcAft>
                <a:spcPts val="0"/>
              </a:spcAft>
              <a:buNone/>
              <a:defRPr b="1" sz="1400">
                <a:solidFill>
                  <a:srgbClr val="FFFFFF"/>
                </a:solidFill>
                <a:latin typeface="Times New Roman"/>
                <a:ea typeface="Times New Roman"/>
                <a:cs typeface="Times New Roman"/>
                <a:sym typeface="Times New Roman"/>
              </a:defRPr>
            </a:lvl7pPr>
            <a:lvl8pPr indent="0" lvl="7" marL="0" marR="0" algn="ctr">
              <a:spcBef>
                <a:spcPts val="0"/>
              </a:spcBef>
              <a:spcAft>
                <a:spcPts val="0"/>
              </a:spcAft>
              <a:buNone/>
              <a:defRPr b="1" sz="1400">
                <a:solidFill>
                  <a:srgbClr val="FFFFFF"/>
                </a:solidFill>
                <a:latin typeface="Times New Roman"/>
                <a:ea typeface="Times New Roman"/>
                <a:cs typeface="Times New Roman"/>
                <a:sym typeface="Times New Roman"/>
              </a:defRPr>
            </a:lvl8pPr>
            <a:lvl9pPr indent="0" lvl="8" marL="0" marR="0" algn="ctr">
              <a:spcBef>
                <a:spcPts val="0"/>
              </a:spcBef>
              <a:spcAft>
                <a:spcPts val="0"/>
              </a:spcAft>
              <a:buNone/>
              <a:defRPr b="1" sz="1400">
                <a:solidFill>
                  <a:srgbClr val="FFFFFF"/>
                </a:solidFill>
                <a:latin typeface="Times New Roman"/>
                <a:ea typeface="Times New Roman"/>
                <a:cs typeface="Times New Roman"/>
                <a:sym typeface="Times New Roman"/>
              </a:defRPr>
            </a:lvl9pPr>
          </a:lstStyle>
          <a:p>
            <a:pPr indent="0" lvl="0" marL="0" rtl="0" algn="ctr">
              <a:spcBef>
                <a:spcPts val="0"/>
              </a:spcBef>
              <a:spcAft>
                <a:spcPts val="0"/>
              </a:spcAft>
              <a:buNone/>
            </a:pPr>
            <a:r>
              <a:rPr lang="en-US"/>
              <a:t>1-</a:t>
            </a:r>
            <a:fld id="{00000000-1234-1234-1234-123412341234}" type="slidenum">
              <a:rPr lang="en-US"/>
              <a:t>‹#›</a:t>
            </a:fld>
            <a:endParaRPr/>
          </a:p>
        </p:txBody>
      </p:sp>
      <p:sp>
        <p:nvSpPr>
          <p:cNvPr id="123" name="Google Shape;123;p155"/>
          <p:cNvSpPr txBox="1"/>
          <p:nvPr>
            <p:ph idx="11" type="ftr"/>
          </p:nvPr>
        </p:nvSpPr>
        <p:spPr>
          <a:xfrm rot="5400000">
            <a:off x="6989763" y="3736975"/>
            <a:ext cx="3200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4" name="Shape 124"/>
        <p:cNvGrpSpPr/>
        <p:nvPr/>
      </p:nvGrpSpPr>
      <p:grpSpPr>
        <a:xfrm>
          <a:off x="0" y="0"/>
          <a:ext cx="0" cy="0"/>
          <a:chOff x="0" y="0"/>
          <a:chExt cx="0" cy="0"/>
        </a:xfrm>
      </p:grpSpPr>
      <p:sp>
        <p:nvSpPr>
          <p:cNvPr id="125" name="Google Shape;125;p156"/>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156"/>
          <p:cNvSpPr txBox="1"/>
          <p:nvPr>
            <p:ph idx="1" type="body"/>
          </p:nvPr>
        </p:nvSpPr>
        <p:spPr>
          <a:xfrm rot="5400000">
            <a:off x="1754187" y="303212"/>
            <a:ext cx="4873625" cy="7467600"/>
          </a:xfrm>
          <a:prstGeom prst="rect">
            <a:avLst/>
          </a:prstGeom>
          <a:noFill/>
          <a:ln>
            <a:noFill/>
          </a:ln>
        </p:spPr>
        <p:txBody>
          <a:bodyPr anchorCtr="0" anchor="t" bIns="45700" lIns="91425" spcFirstLastPara="1" rIns="91425" wrap="square" tIns="45700">
            <a:noAutofit/>
          </a:bodyPr>
          <a:lstStyle>
            <a:lvl1pPr indent="-308610" lvl="0" marL="457200" algn="l">
              <a:spcBef>
                <a:spcPts val="600"/>
              </a:spcBef>
              <a:spcAft>
                <a:spcPts val="0"/>
              </a:spcAft>
              <a:buSzPts val="1260"/>
              <a:buChar char="🞆"/>
              <a:defRPr/>
            </a:lvl1pPr>
            <a:lvl2pPr indent="-320040" lvl="1" marL="914400" algn="l">
              <a:spcBef>
                <a:spcPts val="360"/>
              </a:spcBef>
              <a:spcAft>
                <a:spcPts val="0"/>
              </a:spcAft>
              <a:buSzPts val="1440"/>
              <a:buChar char="⚫"/>
              <a:defRPr/>
            </a:lvl2pPr>
            <a:lvl3pPr indent="-297180" lvl="2" marL="1371600" algn="l">
              <a:spcBef>
                <a:spcPts val="360"/>
              </a:spcBef>
              <a:spcAft>
                <a:spcPts val="0"/>
              </a:spcAft>
              <a:buSzPts val="1080"/>
              <a:buChar char="🞆"/>
              <a:defRPr/>
            </a:lvl3pPr>
            <a:lvl4pPr indent="-297180" lvl="3" marL="1828800" algn="l">
              <a:spcBef>
                <a:spcPts val="360"/>
              </a:spcBef>
              <a:spcAft>
                <a:spcPts val="0"/>
              </a:spcAft>
              <a:buSzPts val="1080"/>
              <a:buChar char="🞆"/>
              <a:defRPr/>
            </a:lvl4pPr>
            <a:lvl5pPr indent="-306323" lvl="4" marL="2286000" algn="l">
              <a:spcBef>
                <a:spcPts val="360"/>
              </a:spcBef>
              <a:spcAft>
                <a:spcPts val="0"/>
              </a:spcAft>
              <a:buSzPts val="1224"/>
              <a:buChar char="⚫"/>
              <a:defRPr/>
            </a:lvl5pPr>
            <a:lvl6pPr indent="-342900" lvl="5" marL="2743200" algn="l">
              <a:spcBef>
                <a:spcPts val="360"/>
              </a:spcBef>
              <a:spcAft>
                <a:spcPts val="0"/>
              </a:spcAft>
              <a:buSzPts val="1800"/>
              <a:buChar char="•"/>
              <a:defRPr/>
            </a:lvl6pPr>
            <a:lvl7pPr indent="-297179" lvl="6" marL="3200400" algn="l">
              <a:spcBef>
                <a:spcPts val="360"/>
              </a:spcBef>
              <a:spcAft>
                <a:spcPts val="0"/>
              </a:spcAft>
              <a:buSzPts val="108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127" name="Google Shape;127;p156"/>
          <p:cNvSpPr txBox="1"/>
          <p:nvPr>
            <p:ph idx="10" type="dt"/>
          </p:nvPr>
        </p:nvSpPr>
        <p:spPr>
          <a:xfrm rot="5400000">
            <a:off x="7589045" y="1081881"/>
            <a:ext cx="2011362" cy="38417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156"/>
          <p:cNvSpPr txBox="1"/>
          <p:nvPr>
            <p:ph idx="11" type="ftr"/>
          </p:nvPr>
        </p:nvSpPr>
        <p:spPr>
          <a:xfrm rot="5400000">
            <a:off x="6989763" y="3736975"/>
            <a:ext cx="3200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156"/>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lvl1pPr indent="0" lvl="0" marL="0" marR="0" algn="ctr">
              <a:spcBef>
                <a:spcPts val="0"/>
              </a:spcBef>
              <a:spcAft>
                <a:spcPts val="0"/>
              </a:spcAft>
              <a:buNone/>
              <a:defRPr b="1" sz="1400">
                <a:solidFill>
                  <a:srgbClr val="FFFFFF"/>
                </a:solidFill>
                <a:latin typeface="Times New Roman"/>
                <a:ea typeface="Times New Roman"/>
                <a:cs typeface="Times New Roman"/>
                <a:sym typeface="Times New Roman"/>
              </a:defRPr>
            </a:lvl1pPr>
            <a:lvl2pPr indent="0" lvl="1" marL="0" marR="0" algn="ctr">
              <a:spcBef>
                <a:spcPts val="0"/>
              </a:spcBef>
              <a:spcAft>
                <a:spcPts val="0"/>
              </a:spcAft>
              <a:buNone/>
              <a:defRPr b="1" sz="1400">
                <a:solidFill>
                  <a:srgbClr val="FFFFFF"/>
                </a:solidFill>
                <a:latin typeface="Times New Roman"/>
                <a:ea typeface="Times New Roman"/>
                <a:cs typeface="Times New Roman"/>
                <a:sym typeface="Times New Roman"/>
              </a:defRPr>
            </a:lvl2pPr>
            <a:lvl3pPr indent="0" lvl="2" marL="0" marR="0" algn="ctr">
              <a:spcBef>
                <a:spcPts val="0"/>
              </a:spcBef>
              <a:spcAft>
                <a:spcPts val="0"/>
              </a:spcAft>
              <a:buNone/>
              <a:defRPr b="1" sz="1400">
                <a:solidFill>
                  <a:srgbClr val="FFFFFF"/>
                </a:solidFill>
                <a:latin typeface="Times New Roman"/>
                <a:ea typeface="Times New Roman"/>
                <a:cs typeface="Times New Roman"/>
                <a:sym typeface="Times New Roman"/>
              </a:defRPr>
            </a:lvl3pPr>
            <a:lvl4pPr indent="0" lvl="3" marL="0" marR="0" algn="ctr">
              <a:spcBef>
                <a:spcPts val="0"/>
              </a:spcBef>
              <a:spcAft>
                <a:spcPts val="0"/>
              </a:spcAft>
              <a:buNone/>
              <a:defRPr b="1" sz="1400">
                <a:solidFill>
                  <a:srgbClr val="FFFFFF"/>
                </a:solidFill>
                <a:latin typeface="Times New Roman"/>
                <a:ea typeface="Times New Roman"/>
                <a:cs typeface="Times New Roman"/>
                <a:sym typeface="Times New Roman"/>
              </a:defRPr>
            </a:lvl4pPr>
            <a:lvl5pPr indent="0" lvl="4" marL="0" marR="0" algn="ctr">
              <a:spcBef>
                <a:spcPts val="0"/>
              </a:spcBef>
              <a:spcAft>
                <a:spcPts val="0"/>
              </a:spcAft>
              <a:buNone/>
              <a:defRPr b="1" sz="1400">
                <a:solidFill>
                  <a:srgbClr val="FFFFFF"/>
                </a:solidFill>
                <a:latin typeface="Times New Roman"/>
                <a:ea typeface="Times New Roman"/>
                <a:cs typeface="Times New Roman"/>
                <a:sym typeface="Times New Roman"/>
              </a:defRPr>
            </a:lvl5pPr>
            <a:lvl6pPr indent="0" lvl="5" marL="0" marR="0" algn="ctr">
              <a:spcBef>
                <a:spcPts val="0"/>
              </a:spcBef>
              <a:spcAft>
                <a:spcPts val="0"/>
              </a:spcAft>
              <a:buNone/>
              <a:defRPr b="1" sz="1400">
                <a:solidFill>
                  <a:srgbClr val="FFFFFF"/>
                </a:solidFill>
                <a:latin typeface="Times New Roman"/>
                <a:ea typeface="Times New Roman"/>
                <a:cs typeface="Times New Roman"/>
                <a:sym typeface="Times New Roman"/>
              </a:defRPr>
            </a:lvl6pPr>
            <a:lvl7pPr indent="0" lvl="6" marL="0" marR="0" algn="ctr">
              <a:spcBef>
                <a:spcPts val="0"/>
              </a:spcBef>
              <a:spcAft>
                <a:spcPts val="0"/>
              </a:spcAft>
              <a:buNone/>
              <a:defRPr b="1" sz="1400">
                <a:solidFill>
                  <a:srgbClr val="FFFFFF"/>
                </a:solidFill>
                <a:latin typeface="Times New Roman"/>
                <a:ea typeface="Times New Roman"/>
                <a:cs typeface="Times New Roman"/>
                <a:sym typeface="Times New Roman"/>
              </a:defRPr>
            </a:lvl7pPr>
            <a:lvl8pPr indent="0" lvl="7" marL="0" marR="0" algn="ctr">
              <a:spcBef>
                <a:spcPts val="0"/>
              </a:spcBef>
              <a:spcAft>
                <a:spcPts val="0"/>
              </a:spcAft>
              <a:buNone/>
              <a:defRPr b="1" sz="1400">
                <a:solidFill>
                  <a:srgbClr val="FFFFFF"/>
                </a:solidFill>
                <a:latin typeface="Times New Roman"/>
                <a:ea typeface="Times New Roman"/>
                <a:cs typeface="Times New Roman"/>
                <a:sym typeface="Times New Roman"/>
              </a:defRPr>
            </a:lvl8pPr>
            <a:lvl9pPr indent="0" lvl="8" marL="0" marR="0" algn="ctr">
              <a:spcBef>
                <a:spcPts val="0"/>
              </a:spcBef>
              <a:spcAft>
                <a:spcPts val="0"/>
              </a:spcAft>
              <a:buNone/>
              <a:defRPr b="1" sz="1400">
                <a:solidFill>
                  <a:srgbClr val="FFFFFF"/>
                </a:solidFill>
                <a:latin typeface="Times New Roman"/>
                <a:ea typeface="Times New Roman"/>
                <a:cs typeface="Times New Roman"/>
                <a:sym typeface="Times New Roman"/>
              </a:defRPr>
            </a:lvl9pPr>
          </a:lstStyle>
          <a:p>
            <a:pPr indent="0" lvl="0" marL="0" rtl="0" algn="ctr">
              <a:spcBef>
                <a:spcPts val="0"/>
              </a:spcBef>
              <a:spcAft>
                <a:spcPts val="0"/>
              </a:spcAft>
              <a:buNone/>
            </a:pPr>
            <a:r>
              <a:rPr lang="en-US"/>
              <a:t>1-</a:t>
            </a: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30" name="Shape 130"/>
        <p:cNvGrpSpPr/>
        <p:nvPr/>
      </p:nvGrpSpPr>
      <p:grpSpPr>
        <a:xfrm>
          <a:off x="0" y="0"/>
          <a:ext cx="0" cy="0"/>
          <a:chOff x="0" y="0"/>
          <a:chExt cx="0" cy="0"/>
        </a:xfrm>
      </p:grpSpPr>
      <p:sp>
        <p:nvSpPr>
          <p:cNvPr id="131" name="Google Shape;131;p157"/>
          <p:cNvSpPr txBox="1"/>
          <p:nvPr>
            <p:ph type="title"/>
          </p:nvPr>
        </p:nvSpPr>
        <p:spPr>
          <a:xfrm rot="5400000">
            <a:off x="4541837" y="2362202"/>
            <a:ext cx="5851525" cy="16764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 name="Google Shape;132;p157"/>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08610" lvl="0" marL="457200" algn="l">
              <a:spcBef>
                <a:spcPts val="600"/>
              </a:spcBef>
              <a:spcAft>
                <a:spcPts val="0"/>
              </a:spcAft>
              <a:buSzPts val="1260"/>
              <a:buChar char="🞆"/>
              <a:defRPr/>
            </a:lvl1pPr>
            <a:lvl2pPr indent="-320040" lvl="1" marL="914400" algn="l">
              <a:spcBef>
                <a:spcPts val="360"/>
              </a:spcBef>
              <a:spcAft>
                <a:spcPts val="0"/>
              </a:spcAft>
              <a:buSzPts val="1440"/>
              <a:buChar char="⚫"/>
              <a:defRPr/>
            </a:lvl2pPr>
            <a:lvl3pPr indent="-297180" lvl="2" marL="1371600" algn="l">
              <a:spcBef>
                <a:spcPts val="360"/>
              </a:spcBef>
              <a:spcAft>
                <a:spcPts val="0"/>
              </a:spcAft>
              <a:buSzPts val="1080"/>
              <a:buChar char="🞆"/>
              <a:defRPr/>
            </a:lvl3pPr>
            <a:lvl4pPr indent="-297180" lvl="3" marL="1828800" algn="l">
              <a:spcBef>
                <a:spcPts val="360"/>
              </a:spcBef>
              <a:spcAft>
                <a:spcPts val="0"/>
              </a:spcAft>
              <a:buSzPts val="1080"/>
              <a:buChar char="🞆"/>
              <a:defRPr/>
            </a:lvl4pPr>
            <a:lvl5pPr indent="-306323" lvl="4" marL="2286000" algn="l">
              <a:spcBef>
                <a:spcPts val="360"/>
              </a:spcBef>
              <a:spcAft>
                <a:spcPts val="0"/>
              </a:spcAft>
              <a:buSzPts val="1224"/>
              <a:buChar char="⚫"/>
              <a:defRPr/>
            </a:lvl5pPr>
            <a:lvl6pPr indent="-342900" lvl="5" marL="2743200" algn="l">
              <a:spcBef>
                <a:spcPts val="360"/>
              </a:spcBef>
              <a:spcAft>
                <a:spcPts val="0"/>
              </a:spcAft>
              <a:buSzPts val="1800"/>
              <a:buChar char="•"/>
              <a:defRPr/>
            </a:lvl6pPr>
            <a:lvl7pPr indent="-297179" lvl="6" marL="3200400" algn="l">
              <a:spcBef>
                <a:spcPts val="360"/>
              </a:spcBef>
              <a:spcAft>
                <a:spcPts val="0"/>
              </a:spcAft>
              <a:buSzPts val="108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133" name="Google Shape;133;p157"/>
          <p:cNvSpPr txBox="1"/>
          <p:nvPr>
            <p:ph idx="10" type="dt"/>
          </p:nvPr>
        </p:nvSpPr>
        <p:spPr>
          <a:xfrm rot="5400000">
            <a:off x="7589045" y="1081881"/>
            <a:ext cx="2011362" cy="38417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157"/>
          <p:cNvSpPr txBox="1"/>
          <p:nvPr>
            <p:ph idx="11" type="ftr"/>
          </p:nvPr>
        </p:nvSpPr>
        <p:spPr>
          <a:xfrm rot="5400000">
            <a:off x="6989763" y="3736975"/>
            <a:ext cx="3200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157"/>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lvl1pPr indent="0" lvl="0" marL="0" marR="0" algn="ctr">
              <a:spcBef>
                <a:spcPts val="0"/>
              </a:spcBef>
              <a:spcAft>
                <a:spcPts val="0"/>
              </a:spcAft>
              <a:buNone/>
              <a:defRPr b="1" sz="1400">
                <a:solidFill>
                  <a:srgbClr val="FFFFFF"/>
                </a:solidFill>
                <a:latin typeface="Times New Roman"/>
                <a:ea typeface="Times New Roman"/>
                <a:cs typeface="Times New Roman"/>
                <a:sym typeface="Times New Roman"/>
              </a:defRPr>
            </a:lvl1pPr>
            <a:lvl2pPr indent="0" lvl="1" marL="0" marR="0" algn="ctr">
              <a:spcBef>
                <a:spcPts val="0"/>
              </a:spcBef>
              <a:spcAft>
                <a:spcPts val="0"/>
              </a:spcAft>
              <a:buNone/>
              <a:defRPr b="1" sz="1400">
                <a:solidFill>
                  <a:srgbClr val="FFFFFF"/>
                </a:solidFill>
                <a:latin typeface="Times New Roman"/>
                <a:ea typeface="Times New Roman"/>
                <a:cs typeface="Times New Roman"/>
                <a:sym typeface="Times New Roman"/>
              </a:defRPr>
            </a:lvl2pPr>
            <a:lvl3pPr indent="0" lvl="2" marL="0" marR="0" algn="ctr">
              <a:spcBef>
                <a:spcPts val="0"/>
              </a:spcBef>
              <a:spcAft>
                <a:spcPts val="0"/>
              </a:spcAft>
              <a:buNone/>
              <a:defRPr b="1" sz="1400">
                <a:solidFill>
                  <a:srgbClr val="FFFFFF"/>
                </a:solidFill>
                <a:latin typeface="Times New Roman"/>
                <a:ea typeface="Times New Roman"/>
                <a:cs typeface="Times New Roman"/>
                <a:sym typeface="Times New Roman"/>
              </a:defRPr>
            </a:lvl3pPr>
            <a:lvl4pPr indent="0" lvl="3" marL="0" marR="0" algn="ctr">
              <a:spcBef>
                <a:spcPts val="0"/>
              </a:spcBef>
              <a:spcAft>
                <a:spcPts val="0"/>
              </a:spcAft>
              <a:buNone/>
              <a:defRPr b="1" sz="1400">
                <a:solidFill>
                  <a:srgbClr val="FFFFFF"/>
                </a:solidFill>
                <a:latin typeface="Times New Roman"/>
                <a:ea typeface="Times New Roman"/>
                <a:cs typeface="Times New Roman"/>
                <a:sym typeface="Times New Roman"/>
              </a:defRPr>
            </a:lvl4pPr>
            <a:lvl5pPr indent="0" lvl="4" marL="0" marR="0" algn="ctr">
              <a:spcBef>
                <a:spcPts val="0"/>
              </a:spcBef>
              <a:spcAft>
                <a:spcPts val="0"/>
              </a:spcAft>
              <a:buNone/>
              <a:defRPr b="1" sz="1400">
                <a:solidFill>
                  <a:srgbClr val="FFFFFF"/>
                </a:solidFill>
                <a:latin typeface="Times New Roman"/>
                <a:ea typeface="Times New Roman"/>
                <a:cs typeface="Times New Roman"/>
                <a:sym typeface="Times New Roman"/>
              </a:defRPr>
            </a:lvl5pPr>
            <a:lvl6pPr indent="0" lvl="5" marL="0" marR="0" algn="ctr">
              <a:spcBef>
                <a:spcPts val="0"/>
              </a:spcBef>
              <a:spcAft>
                <a:spcPts val="0"/>
              </a:spcAft>
              <a:buNone/>
              <a:defRPr b="1" sz="1400">
                <a:solidFill>
                  <a:srgbClr val="FFFFFF"/>
                </a:solidFill>
                <a:latin typeface="Times New Roman"/>
                <a:ea typeface="Times New Roman"/>
                <a:cs typeface="Times New Roman"/>
                <a:sym typeface="Times New Roman"/>
              </a:defRPr>
            </a:lvl6pPr>
            <a:lvl7pPr indent="0" lvl="6" marL="0" marR="0" algn="ctr">
              <a:spcBef>
                <a:spcPts val="0"/>
              </a:spcBef>
              <a:spcAft>
                <a:spcPts val="0"/>
              </a:spcAft>
              <a:buNone/>
              <a:defRPr b="1" sz="1400">
                <a:solidFill>
                  <a:srgbClr val="FFFFFF"/>
                </a:solidFill>
                <a:latin typeface="Times New Roman"/>
                <a:ea typeface="Times New Roman"/>
                <a:cs typeface="Times New Roman"/>
                <a:sym typeface="Times New Roman"/>
              </a:defRPr>
            </a:lvl7pPr>
            <a:lvl8pPr indent="0" lvl="7" marL="0" marR="0" algn="ctr">
              <a:spcBef>
                <a:spcPts val="0"/>
              </a:spcBef>
              <a:spcAft>
                <a:spcPts val="0"/>
              </a:spcAft>
              <a:buNone/>
              <a:defRPr b="1" sz="1400">
                <a:solidFill>
                  <a:srgbClr val="FFFFFF"/>
                </a:solidFill>
                <a:latin typeface="Times New Roman"/>
                <a:ea typeface="Times New Roman"/>
                <a:cs typeface="Times New Roman"/>
                <a:sym typeface="Times New Roman"/>
              </a:defRPr>
            </a:lvl8pPr>
            <a:lvl9pPr indent="0" lvl="8" marL="0" marR="0" algn="ctr">
              <a:spcBef>
                <a:spcPts val="0"/>
              </a:spcBef>
              <a:spcAft>
                <a:spcPts val="0"/>
              </a:spcAft>
              <a:buNone/>
              <a:defRPr b="1" sz="1400">
                <a:solidFill>
                  <a:srgbClr val="FFFFFF"/>
                </a:solidFill>
                <a:latin typeface="Times New Roman"/>
                <a:ea typeface="Times New Roman"/>
                <a:cs typeface="Times New Roman"/>
                <a:sym typeface="Times New Roman"/>
              </a:defRPr>
            </a:lvl9pPr>
          </a:lstStyle>
          <a:p>
            <a:pPr indent="0" lvl="0" marL="0" rtl="0" algn="ctr">
              <a:spcBef>
                <a:spcPts val="0"/>
              </a:spcBef>
              <a:spcAft>
                <a:spcPts val="0"/>
              </a:spcAft>
              <a:buNone/>
            </a:pPr>
            <a:r>
              <a:rPr lang="en-US"/>
              <a:t>1-</a:t>
            </a: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cxnSp>
        <p:nvCxnSpPr>
          <p:cNvPr id="10" name="Google Shape;10;p146"/>
          <p:cNvCxnSpPr/>
          <p:nvPr/>
        </p:nvCxnSpPr>
        <p:spPr>
          <a:xfrm>
            <a:off x="8763000" y="0"/>
            <a:ext cx="0" cy="6858000"/>
          </a:xfrm>
          <a:prstGeom prst="straightConnector1">
            <a:avLst/>
          </a:prstGeom>
          <a:noFill/>
          <a:ln cap="flat" cmpd="sng" w="38100">
            <a:solidFill>
              <a:srgbClr val="FEC2AC">
                <a:alpha val="92941"/>
              </a:srgbClr>
            </a:solidFill>
            <a:prstDash val="solid"/>
            <a:round/>
            <a:headEnd len="sm" w="sm" type="none"/>
            <a:tailEnd len="sm" w="sm" type="none"/>
          </a:ln>
        </p:spPr>
      </p:cxnSp>
      <p:sp>
        <p:nvSpPr>
          <p:cNvPr id="11" name="Google Shape;11;p146"/>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lvl1pPr lvl="0" marR="0" rtl="0" algn="l">
              <a:spcBef>
                <a:spcPts val="0"/>
              </a:spcBef>
              <a:spcAft>
                <a:spcPts val="0"/>
              </a:spcAft>
              <a:buSzPts val="1400"/>
              <a:buNone/>
              <a:defRPr b="0" i="0" sz="3000" u="none" cap="small" strike="noStrike">
                <a:solidFill>
                  <a:schemeClr val="dk2"/>
                </a:solidFill>
                <a:latin typeface="Arial"/>
                <a:ea typeface="Arial"/>
                <a:cs typeface="Arial"/>
                <a:sym typeface="Arial"/>
              </a:defRPr>
            </a:lvl1pPr>
            <a:lvl2pPr lvl="1" marR="0" rtl="0" algn="l">
              <a:spcBef>
                <a:spcPts val="0"/>
              </a:spcBef>
              <a:spcAft>
                <a:spcPts val="0"/>
              </a:spcAft>
              <a:buSzPts val="1400"/>
              <a:buNone/>
              <a:defRPr b="0" i="0" sz="3000" u="none" cap="none" strike="noStrike">
                <a:solidFill>
                  <a:schemeClr val="dk2"/>
                </a:solidFill>
                <a:latin typeface="Arial"/>
                <a:ea typeface="Arial"/>
                <a:cs typeface="Arial"/>
                <a:sym typeface="Arial"/>
              </a:defRPr>
            </a:lvl2pPr>
            <a:lvl3pPr lvl="2" marR="0" rtl="0" algn="l">
              <a:spcBef>
                <a:spcPts val="0"/>
              </a:spcBef>
              <a:spcAft>
                <a:spcPts val="0"/>
              </a:spcAft>
              <a:buSzPts val="1400"/>
              <a:buNone/>
              <a:defRPr b="0" i="0" sz="3000" u="none" cap="none" strike="noStrike">
                <a:solidFill>
                  <a:schemeClr val="dk2"/>
                </a:solidFill>
                <a:latin typeface="Arial"/>
                <a:ea typeface="Arial"/>
                <a:cs typeface="Arial"/>
                <a:sym typeface="Arial"/>
              </a:defRPr>
            </a:lvl3pPr>
            <a:lvl4pPr lvl="3" marR="0" rtl="0" algn="l">
              <a:spcBef>
                <a:spcPts val="0"/>
              </a:spcBef>
              <a:spcAft>
                <a:spcPts val="0"/>
              </a:spcAft>
              <a:buSzPts val="1400"/>
              <a:buNone/>
              <a:defRPr b="0" i="0" sz="3000" u="none" cap="none" strike="noStrike">
                <a:solidFill>
                  <a:schemeClr val="dk2"/>
                </a:solidFill>
                <a:latin typeface="Arial"/>
                <a:ea typeface="Arial"/>
                <a:cs typeface="Arial"/>
                <a:sym typeface="Arial"/>
              </a:defRPr>
            </a:lvl4pPr>
            <a:lvl5pPr lvl="4" marR="0" rtl="0" algn="l">
              <a:spcBef>
                <a:spcPts val="0"/>
              </a:spcBef>
              <a:spcAft>
                <a:spcPts val="0"/>
              </a:spcAft>
              <a:buSzPts val="1400"/>
              <a:buNone/>
              <a:defRPr b="0" i="0" sz="3000" u="none" cap="none" strike="noStrike">
                <a:solidFill>
                  <a:schemeClr val="dk2"/>
                </a:solidFill>
                <a:latin typeface="Arial"/>
                <a:ea typeface="Arial"/>
                <a:cs typeface="Arial"/>
                <a:sym typeface="Arial"/>
              </a:defRPr>
            </a:lvl5pPr>
            <a:lvl6pPr lvl="5" marR="0" rtl="0" algn="l">
              <a:spcBef>
                <a:spcPts val="0"/>
              </a:spcBef>
              <a:spcAft>
                <a:spcPts val="0"/>
              </a:spcAft>
              <a:buSzPts val="1400"/>
              <a:buNone/>
              <a:defRPr b="0" i="0" sz="3000" u="none" cap="none" strike="noStrike">
                <a:solidFill>
                  <a:schemeClr val="dk2"/>
                </a:solidFill>
                <a:latin typeface="Arial"/>
                <a:ea typeface="Arial"/>
                <a:cs typeface="Arial"/>
                <a:sym typeface="Arial"/>
              </a:defRPr>
            </a:lvl6pPr>
            <a:lvl7pPr lvl="6" marR="0" rtl="0" algn="l">
              <a:spcBef>
                <a:spcPts val="0"/>
              </a:spcBef>
              <a:spcAft>
                <a:spcPts val="0"/>
              </a:spcAft>
              <a:buSzPts val="1400"/>
              <a:buNone/>
              <a:defRPr b="0" i="0" sz="3000" u="none" cap="none" strike="noStrike">
                <a:solidFill>
                  <a:schemeClr val="dk2"/>
                </a:solidFill>
                <a:latin typeface="Arial"/>
                <a:ea typeface="Arial"/>
                <a:cs typeface="Arial"/>
                <a:sym typeface="Arial"/>
              </a:defRPr>
            </a:lvl7pPr>
            <a:lvl8pPr lvl="7" marR="0" rtl="0" algn="l">
              <a:spcBef>
                <a:spcPts val="0"/>
              </a:spcBef>
              <a:spcAft>
                <a:spcPts val="0"/>
              </a:spcAft>
              <a:buSzPts val="1400"/>
              <a:buNone/>
              <a:defRPr b="0" i="0" sz="3000" u="none" cap="none" strike="noStrike">
                <a:solidFill>
                  <a:schemeClr val="dk2"/>
                </a:solidFill>
                <a:latin typeface="Arial"/>
                <a:ea typeface="Arial"/>
                <a:cs typeface="Arial"/>
                <a:sym typeface="Arial"/>
              </a:defRPr>
            </a:lvl8pPr>
            <a:lvl9pPr lvl="8" marR="0" rtl="0" algn="l">
              <a:spcBef>
                <a:spcPts val="0"/>
              </a:spcBef>
              <a:spcAft>
                <a:spcPts val="0"/>
              </a:spcAft>
              <a:buSzPts val="1400"/>
              <a:buNone/>
              <a:defRPr b="0" i="0" sz="3000" u="none" cap="none" strike="noStrike">
                <a:solidFill>
                  <a:schemeClr val="dk2"/>
                </a:solidFill>
                <a:latin typeface="Arial"/>
                <a:ea typeface="Arial"/>
                <a:cs typeface="Arial"/>
                <a:sym typeface="Arial"/>
              </a:defRPr>
            </a:lvl9pPr>
          </a:lstStyle>
          <a:p/>
        </p:txBody>
      </p:sp>
      <p:sp>
        <p:nvSpPr>
          <p:cNvPr id="12" name="Google Shape;12;p146"/>
          <p:cNvSpPr txBox="1"/>
          <p:nvPr>
            <p:ph idx="1" type="body"/>
          </p:nvPr>
        </p:nvSpPr>
        <p:spPr>
          <a:xfrm>
            <a:off x="457200" y="1600200"/>
            <a:ext cx="7467600" cy="4873625"/>
          </a:xfrm>
          <a:prstGeom prst="rect">
            <a:avLst/>
          </a:prstGeom>
          <a:noFill/>
          <a:ln>
            <a:noFill/>
          </a:ln>
        </p:spPr>
        <p:txBody>
          <a:bodyPr anchorCtr="0" anchor="t" bIns="45700" lIns="91425" spcFirstLastPara="1" rIns="91425" wrap="square" tIns="45700">
            <a:noAutofit/>
          </a:bodyPr>
          <a:lstStyle>
            <a:lvl1pPr indent="-335280" lvl="0" marL="457200" marR="0" rtl="0" algn="l">
              <a:spcBef>
                <a:spcPts val="600"/>
              </a:spcBef>
              <a:spcAft>
                <a:spcPts val="0"/>
              </a:spcAft>
              <a:buClr>
                <a:schemeClr val="accent1"/>
              </a:buClr>
              <a:buSzPts val="1680"/>
              <a:buFont typeface="Noto Sans Symbols"/>
              <a:buChar char="🞆"/>
              <a:defRPr b="0" i="0" sz="2400" u="none" cap="none" strike="noStrike">
                <a:solidFill>
                  <a:schemeClr val="dk1"/>
                </a:solidFill>
                <a:latin typeface="Arial"/>
                <a:ea typeface="Arial"/>
                <a:cs typeface="Arial"/>
                <a:sym typeface="Arial"/>
              </a:defRPr>
            </a:lvl1pPr>
            <a:lvl2pPr indent="-335280" lvl="1" marL="914400" marR="0" rtl="0" algn="l">
              <a:spcBef>
                <a:spcPts val="420"/>
              </a:spcBef>
              <a:spcAft>
                <a:spcPts val="0"/>
              </a:spcAft>
              <a:buClr>
                <a:schemeClr val="accent1"/>
              </a:buClr>
              <a:buSzPts val="1680"/>
              <a:buFont typeface="Noto Sans Symbols"/>
              <a:buChar char="⚫"/>
              <a:defRPr b="0" i="0" sz="2100" u="none" cap="none" strike="noStrike">
                <a:solidFill>
                  <a:schemeClr val="dk1"/>
                </a:solidFill>
                <a:latin typeface="Arial"/>
                <a:ea typeface="Arial"/>
                <a:cs typeface="Arial"/>
                <a:sym typeface="Arial"/>
              </a:defRPr>
            </a:lvl2pPr>
            <a:lvl3pPr indent="-297180" lvl="2" marL="1371600" marR="0" rtl="0" algn="l">
              <a:spcBef>
                <a:spcPts val="360"/>
              </a:spcBef>
              <a:spcAft>
                <a:spcPts val="0"/>
              </a:spcAft>
              <a:buClr>
                <a:srgbClr val="E0752F"/>
              </a:buClr>
              <a:buSzPts val="1080"/>
              <a:buFont typeface="Noto Sans Symbols"/>
              <a:buChar char="🞆"/>
              <a:defRPr b="0" i="0" sz="1800" u="none" cap="none" strike="noStrike">
                <a:solidFill>
                  <a:schemeClr val="dk1"/>
                </a:solidFill>
                <a:latin typeface="Arial"/>
                <a:ea typeface="Arial"/>
                <a:cs typeface="Arial"/>
                <a:sym typeface="Arial"/>
              </a:defRPr>
            </a:lvl3pPr>
            <a:lvl4pPr indent="-297180" lvl="3" marL="1828800" marR="0" rtl="0" algn="l">
              <a:spcBef>
                <a:spcPts val="360"/>
              </a:spcBef>
              <a:spcAft>
                <a:spcPts val="0"/>
              </a:spcAft>
              <a:buClr>
                <a:srgbClr val="FEC3AE"/>
              </a:buClr>
              <a:buSzPts val="1080"/>
              <a:buFont typeface="Noto Sans Symbols"/>
              <a:buChar char="🞆"/>
              <a:defRPr b="0" i="0" sz="1800" u="none" cap="none" strike="noStrike">
                <a:solidFill>
                  <a:schemeClr val="dk1"/>
                </a:solidFill>
                <a:latin typeface="Arial"/>
                <a:ea typeface="Arial"/>
                <a:cs typeface="Arial"/>
                <a:sym typeface="Arial"/>
              </a:defRPr>
            </a:lvl4pPr>
            <a:lvl5pPr indent="-297688" lvl="4" marL="2286000" marR="0" rtl="0" algn="l">
              <a:spcBef>
                <a:spcPts val="320"/>
              </a:spcBef>
              <a:spcAft>
                <a:spcPts val="0"/>
              </a:spcAft>
              <a:buClr>
                <a:srgbClr val="BDCAE9"/>
              </a:buClr>
              <a:buSzPts val="1088"/>
              <a:buFont typeface="Noto Sans Symbols"/>
              <a:buChar char="⚫"/>
              <a:defRPr b="0" i="0" sz="1600" u="none" cap="none" strike="noStrike">
                <a:solidFill>
                  <a:schemeClr val="dk1"/>
                </a:solidFill>
                <a:latin typeface="Arial"/>
                <a:ea typeface="Arial"/>
                <a:cs typeface="Arial"/>
                <a:sym typeface="Arial"/>
              </a:defRPr>
            </a:lvl5pPr>
            <a:lvl6pPr indent="-330200" lvl="5" marL="2743200" marR="0" rtl="0" algn="l">
              <a:spcBef>
                <a:spcPts val="320"/>
              </a:spcBef>
              <a:spcAft>
                <a:spcPts val="0"/>
              </a:spcAft>
              <a:buClr>
                <a:schemeClr val="accent1"/>
              </a:buClr>
              <a:buSzPts val="1600"/>
              <a:buFont typeface="Arial"/>
              <a:buChar char="•"/>
              <a:defRPr b="0" i="0" sz="1600" u="none" cap="none" strike="noStrike">
                <a:solidFill>
                  <a:schemeClr val="dk2"/>
                </a:solidFill>
                <a:latin typeface="Arial"/>
                <a:ea typeface="Arial"/>
                <a:cs typeface="Arial"/>
                <a:sym typeface="Arial"/>
              </a:defRPr>
            </a:lvl6pPr>
            <a:lvl7pPr indent="-281939" lvl="6" marL="3200400" marR="0" rtl="0" algn="l">
              <a:spcBef>
                <a:spcPts val="280"/>
              </a:spcBef>
              <a:spcAft>
                <a:spcPts val="0"/>
              </a:spcAft>
              <a:buClr>
                <a:srgbClr val="FEC2AC"/>
              </a:buClr>
              <a:buSzPts val="840"/>
              <a:buFont typeface="Noto Sans Symbols"/>
              <a:buChar char="⚪"/>
              <a:defRPr b="0" i="0" sz="1400" u="none" cap="none" strike="noStrike">
                <a:solidFill>
                  <a:schemeClr val="dk2"/>
                </a:solidFill>
                <a:latin typeface="Arial"/>
                <a:ea typeface="Arial"/>
                <a:cs typeface="Arial"/>
                <a:sym typeface="Arial"/>
              </a:defRPr>
            </a:lvl7pPr>
            <a:lvl8pPr indent="-317500" lvl="7" marL="3657600" marR="0" rtl="0" algn="l">
              <a:spcBef>
                <a:spcPts val="280"/>
              </a:spcBef>
              <a:spcAft>
                <a:spcPts val="0"/>
              </a:spcAft>
              <a:buClr>
                <a:schemeClr val="accent2"/>
              </a:buClr>
              <a:buSzPts val="1400"/>
              <a:buFont typeface="Arial"/>
              <a:buChar char="•"/>
              <a:defRPr b="0" i="0" sz="1400" u="none" cap="small" strike="noStrike">
                <a:solidFill>
                  <a:schemeClr val="dk2"/>
                </a:solidFill>
                <a:latin typeface="Arial"/>
                <a:ea typeface="Arial"/>
                <a:cs typeface="Arial"/>
                <a:sym typeface="Arial"/>
              </a:defRPr>
            </a:lvl8pPr>
            <a:lvl9pPr indent="-317500" lvl="8" marL="4114800" marR="0" rtl="0" algn="l">
              <a:spcBef>
                <a:spcPts val="280"/>
              </a:spcBef>
              <a:spcAft>
                <a:spcPts val="0"/>
              </a:spcAft>
              <a:buClr>
                <a:srgbClr val="DE7530"/>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13" name="Google Shape;13;p146"/>
          <p:cNvSpPr txBox="1"/>
          <p:nvPr>
            <p:ph idx="10" type="dt"/>
          </p:nvPr>
        </p:nvSpPr>
        <p:spPr>
          <a:xfrm rot="5400000">
            <a:off x="7589045" y="1081881"/>
            <a:ext cx="2011362" cy="38417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2"/>
                </a:solidFill>
                <a:latin typeface="Times New Roman"/>
                <a:ea typeface="Times New Roman"/>
                <a:cs typeface="Times New Roman"/>
                <a:sym typeface="Times New Roman"/>
              </a:defRPr>
            </a:lvl1pPr>
            <a:lvl2pPr lvl="1"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lvl="2"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lvl="3"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lvl="4"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lvl="5"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lvl="6"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lvl="7"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lvl="8"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14" name="Google Shape;14;p146"/>
          <p:cNvSpPr txBox="1"/>
          <p:nvPr>
            <p:ph idx="11" type="ftr"/>
          </p:nvPr>
        </p:nvSpPr>
        <p:spPr>
          <a:xfrm rot="5400000">
            <a:off x="6989763" y="3736975"/>
            <a:ext cx="32004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2"/>
                </a:solidFill>
                <a:latin typeface="Times New Roman"/>
                <a:ea typeface="Times New Roman"/>
                <a:cs typeface="Times New Roman"/>
                <a:sym typeface="Times New Roman"/>
              </a:defRPr>
            </a:lvl1pPr>
            <a:lvl2pPr lvl="1"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lvl="2"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lvl="3"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lvl="4"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lvl="5"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lvl="6"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lvl="7"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lvl="8"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cxnSp>
        <p:nvCxnSpPr>
          <p:cNvPr id="15" name="Google Shape;15;p146"/>
          <p:cNvCxnSpPr/>
          <p:nvPr/>
        </p:nvCxnSpPr>
        <p:spPr>
          <a:xfrm>
            <a:off x="76200" y="0"/>
            <a:ext cx="0" cy="6858000"/>
          </a:xfrm>
          <a:prstGeom prst="straightConnector1">
            <a:avLst/>
          </a:prstGeom>
          <a:noFill/>
          <a:ln cap="flat" cmpd="thickThin" w="57150">
            <a:solidFill>
              <a:srgbClr val="FEC2AC"/>
            </a:solidFill>
            <a:prstDash val="solid"/>
            <a:round/>
            <a:headEnd len="sm" w="sm" type="none"/>
            <a:tailEnd len="sm" w="sm" type="none"/>
          </a:ln>
        </p:spPr>
      </p:cxnSp>
      <p:cxnSp>
        <p:nvCxnSpPr>
          <p:cNvPr id="16" name="Google Shape;16;p146"/>
          <p:cNvCxnSpPr/>
          <p:nvPr/>
        </p:nvCxnSpPr>
        <p:spPr>
          <a:xfrm>
            <a:off x="8991600" y="0"/>
            <a:ext cx="0" cy="6858000"/>
          </a:xfrm>
          <a:prstGeom prst="straightConnector1">
            <a:avLst/>
          </a:prstGeom>
          <a:noFill/>
          <a:ln cap="flat" cmpd="sng" w="19050">
            <a:solidFill>
              <a:schemeClr val="accent1"/>
            </a:solidFill>
            <a:prstDash val="solid"/>
            <a:round/>
            <a:headEnd len="med" w="med" type="none"/>
            <a:tailEnd len="med" w="med" type="none"/>
          </a:ln>
        </p:spPr>
      </p:cxnSp>
      <p:sp>
        <p:nvSpPr>
          <p:cNvPr id="17" name="Google Shape;17;p146"/>
          <p:cNvSpPr/>
          <p:nvPr/>
        </p:nvSpPr>
        <p:spPr>
          <a:xfrm>
            <a:off x="8839200" y="0"/>
            <a:ext cx="304800" cy="6858000"/>
          </a:xfrm>
          <a:prstGeom prst="rect">
            <a:avLst/>
          </a:prstGeom>
          <a:solidFill>
            <a:srgbClr val="FEC2AC">
              <a:alpha val="86666"/>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chemeClr val="lt1"/>
              </a:solidFill>
              <a:latin typeface="Times New Roman"/>
              <a:ea typeface="Times New Roman"/>
              <a:cs typeface="Times New Roman"/>
              <a:sym typeface="Times New Roman"/>
            </a:endParaRPr>
          </a:p>
        </p:txBody>
      </p:sp>
      <p:cxnSp>
        <p:nvCxnSpPr>
          <p:cNvPr id="18" name="Google Shape;18;p146"/>
          <p:cNvCxnSpPr/>
          <p:nvPr/>
        </p:nvCxnSpPr>
        <p:spPr>
          <a:xfrm>
            <a:off x="8915400" y="0"/>
            <a:ext cx="0" cy="6858000"/>
          </a:xfrm>
          <a:prstGeom prst="straightConnector1">
            <a:avLst/>
          </a:prstGeom>
          <a:noFill/>
          <a:ln cap="flat" cmpd="sng" w="9525">
            <a:solidFill>
              <a:schemeClr val="accent1"/>
            </a:solidFill>
            <a:prstDash val="solid"/>
            <a:round/>
            <a:headEnd len="med" w="med" type="none"/>
            <a:tailEnd len="med" w="med" type="none"/>
          </a:ln>
        </p:spPr>
      </p:cxnSp>
      <p:sp>
        <p:nvSpPr>
          <p:cNvPr id="19" name="Google Shape;19;p146"/>
          <p:cNvSpPr/>
          <p:nvPr/>
        </p:nvSpPr>
        <p:spPr>
          <a:xfrm>
            <a:off x="8156575" y="5715000"/>
            <a:ext cx="549275" cy="549275"/>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chemeClr val="lt1"/>
              </a:solidFill>
              <a:latin typeface="Times New Roman"/>
              <a:ea typeface="Times New Roman"/>
              <a:cs typeface="Times New Roman"/>
              <a:sym typeface="Times New Roman"/>
            </a:endParaRPr>
          </a:p>
        </p:txBody>
      </p:sp>
      <p:sp>
        <p:nvSpPr>
          <p:cNvPr id="20" name="Google Shape;20;p146"/>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spcAft>
                <a:spcPts val="0"/>
              </a:spcAft>
              <a:buNone/>
              <a:defRPr b="1" i="0" sz="1400" u="none" cap="none" strike="noStrike">
                <a:solidFill>
                  <a:srgbClr val="FFFFFF"/>
                </a:solidFill>
                <a:latin typeface="Times New Roman"/>
                <a:ea typeface="Times New Roman"/>
                <a:cs typeface="Times New Roman"/>
                <a:sym typeface="Times New Roman"/>
              </a:defRPr>
            </a:lvl1pPr>
            <a:lvl2pPr indent="0" lvl="1" marL="0" marR="0" rtl="0" algn="ctr">
              <a:spcBef>
                <a:spcPts val="0"/>
              </a:spcBef>
              <a:spcAft>
                <a:spcPts val="0"/>
              </a:spcAft>
              <a:buNone/>
              <a:defRPr b="1" i="0" sz="1400" u="none" cap="none" strike="noStrike">
                <a:solidFill>
                  <a:srgbClr val="FFFFFF"/>
                </a:solidFill>
                <a:latin typeface="Times New Roman"/>
                <a:ea typeface="Times New Roman"/>
                <a:cs typeface="Times New Roman"/>
                <a:sym typeface="Times New Roman"/>
              </a:defRPr>
            </a:lvl2pPr>
            <a:lvl3pPr indent="0" lvl="2" marL="0" marR="0" rtl="0" algn="ctr">
              <a:spcBef>
                <a:spcPts val="0"/>
              </a:spcBef>
              <a:spcAft>
                <a:spcPts val="0"/>
              </a:spcAft>
              <a:buNone/>
              <a:defRPr b="1" i="0" sz="1400" u="none" cap="none" strike="noStrike">
                <a:solidFill>
                  <a:srgbClr val="FFFFFF"/>
                </a:solidFill>
                <a:latin typeface="Times New Roman"/>
                <a:ea typeface="Times New Roman"/>
                <a:cs typeface="Times New Roman"/>
                <a:sym typeface="Times New Roman"/>
              </a:defRPr>
            </a:lvl3pPr>
            <a:lvl4pPr indent="0" lvl="3" marL="0" marR="0" rtl="0" algn="ctr">
              <a:spcBef>
                <a:spcPts val="0"/>
              </a:spcBef>
              <a:spcAft>
                <a:spcPts val="0"/>
              </a:spcAft>
              <a:buNone/>
              <a:defRPr b="1" i="0" sz="1400" u="none" cap="none" strike="noStrike">
                <a:solidFill>
                  <a:srgbClr val="FFFFFF"/>
                </a:solidFill>
                <a:latin typeface="Times New Roman"/>
                <a:ea typeface="Times New Roman"/>
                <a:cs typeface="Times New Roman"/>
                <a:sym typeface="Times New Roman"/>
              </a:defRPr>
            </a:lvl4pPr>
            <a:lvl5pPr indent="0" lvl="4" marL="0" marR="0" rtl="0" algn="ctr">
              <a:spcBef>
                <a:spcPts val="0"/>
              </a:spcBef>
              <a:spcAft>
                <a:spcPts val="0"/>
              </a:spcAft>
              <a:buNone/>
              <a:defRPr b="1" i="0" sz="1400" u="none" cap="none" strike="noStrike">
                <a:solidFill>
                  <a:srgbClr val="FFFFFF"/>
                </a:solidFill>
                <a:latin typeface="Times New Roman"/>
                <a:ea typeface="Times New Roman"/>
                <a:cs typeface="Times New Roman"/>
                <a:sym typeface="Times New Roman"/>
              </a:defRPr>
            </a:lvl5pPr>
            <a:lvl6pPr indent="0" lvl="5" marL="0" marR="0" rtl="0" algn="ctr">
              <a:spcBef>
                <a:spcPts val="0"/>
              </a:spcBef>
              <a:spcAft>
                <a:spcPts val="0"/>
              </a:spcAft>
              <a:buNone/>
              <a:defRPr b="1" i="0" sz="1400" u="none" cap="none" strike="noStrike">
                <a:solidFill>
                  <a:srgbClr val="FFFFFF"/>
                </a:solidFill>
                <a:latin typeface="Times New Roman"/>
                <a:ea typeface="Times New Roman"/>
                <a:cs typeface="Times New Roman"/>
                <a:sym typeface="Times New Roman"/>
              </a:defRPr>
            </a:lvl6pPr>
            <a:lvl7pPr indent="0" lvl="6" marL="0" marR="0" rtl="0" algn="ctr">
              <a:spcBef>
                <a:spcPts val="0"/>
              </a:spcBef>
              <a:spcAft>
                <a:spcPts val="0"/>
              </a:spcAft>
              <a:buNone/>
              <a:defRPr b="1" i="0" sz="1400" u="none" cap="none" strike="noStrike">
                <a:solidFill>
                  <a:srgbClr val="FFFFFF"/>
                </a:solidFill>
                <a:latin typeface="Times New Roman"/>
                <a:ea typeface="Times New Roman"/>
                <a:cs typeface="Times New Roman"/>
                <a:sym typeface="Times New Roman"/>
              </a:defRPr>
            </a:lvl7pPr>
            <a:lvl8pPr indent="0" lvl="7" marL="0" marR="0" rtl="0" algn="ctr">
              <a:spcBef>
                <a:spcPts val="0"/>
              </a:spcBef>
              <a:spcAft>
                <a:spcPts val="0"/>
              </a:spcAft>
              <a:buNone/>
              <a:defRPr b="1" i="0" sz="1400" u="none" cap="none" strike="noStrike">
                <a:solidFill>
                  <a:srgbClr val="FFFFFF"/>
                </a:solidFill>
                <a:latin typeface="Times New Roman"/>
                <a:ea typeface="Times New Roman"/>
                <a:cs typeface="Times New Roman"/>
                <a:sym typeface="Times New Roman"/>
              </a:defRPr>
            </a:lvl8pPr>
            <a:lvl9pPr indent="0" lvl="8" marL="0" marR="0" rtl="0" algn="ctr">
              <a:spcBef>
                <a:spcPts val="0"/>
              </a:spcBef>
              <a:spcAft>
                <a:spcPts val="0"/>
              </a:spcAft>
              <a:buNone/>
              <a:defRPr b="1" i="0" sz="1400" u="none" cap="none" strike="noStrike">
                <a:solidFill>
                  <a:srgbClr val="FFFFFF"/>
                </a:solidFill>
                <a:latin typeface="Times New Roman"/>
                <a:ea typeface="Times New Roman"/>
                <a:cs typeface="Times New Roman"/>
                <a:sym typeface="Times New Roman"/>
              </a:defRPr>
            </a:lvl9pPr>
          </a:lstStyle>
          <a:p>
            <a:pPr indent="0" lvl="0" marL="0" rtl="0" algn="ctr">
              <a:spcBef>
                <a:spcPts val="0"/>
              </a:spcBef>
              <a:spcAft>
                <a:spcPts val="0"/>
              </a:spcAft>
              <a:buNone/>
            </a:pPr>
            <a:r>
              <a:rPr lang="en-US"/>
              <a:t>1-</a:t>
            </a: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40" Type="http://schemas.openxmlformats.org/officeDocument/2006/relationships/oleObject" Target="../embeddings/oleObject15.bin"/><Relationship Id="rId20" Type="http://schemas.openxmlformats.org/officeDocument/2006/relationships/image" Target="../media/image7.png"/><Relationship Id="rId41" Type="http://schemas.openxmlformats.org/officeDocument/2006/relationships/oleObject" Target="../embeddings/oleObject15.bin"/><Relationship Id="rId22" Type="http://schemas.openxmlformats.org/officeDocument/2006/relationships/oleObject" Target="../embeddings/oleObject8.bin"/><Relationship Id="rId21" Type="http://schemas.openxmlformats.org/officeDocument/2006/relationships/oleObject" Target="../embeddings/oleObject8.bin"/><Relationship Id="rId24" Type="http://schemas.openxmlformats.org/officeDocument/2006/relationships/oleObject" Target="../embeddings/oleObject9.bin"/><Relationship Id="rId23"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vmlDrawing" Target="../drawings/vmlDrawing1.vml"/><Relationship Id="rId4" Type="http://schemas.openxmlformats.org/officeDocument/2006/relationships/oleObject" Target="../embeddings/oleObject1.bin"/><Relationship Id="rId9" Type="http://schemas.openxmlformats.org/officeDocument/2006/relationships/image" Target="../media/image1.png"/><Relationship Id="rId26" Type="http://schemas.openxmlformats.org/officeDocument/2006/relationships/image" Target="../media/image3.png"/><Relationship Id="rId25" Type="http://schemas.openxmlformats.org/officeDocument/2006/relationships/oleObject" Target="../embeddings/oleObject9.bin"/><Relationship Id="rId28" Type="http://schemas.openxmlformats.org/officeDocument/2006/relationships/oleObject" Target="../embeddings/oleObject10.bin"/><Relationship Id="rId27" Type="http://schemas.openxmlformats.org/officeDocument/2006/relationships/oleObject" Target="../embeddings/oleObject10.bin"/><Relationship Id="rId5" Type="http://schemas.openxmlformats.org/officeDocument/2006/relationships/oleObject" Target="../embeddings/oleObject1.bin"/><Relationship Id="rId6" Type="http://schemas.openxmlformats.org/officeDocument/2006/relationships/image" Target="../media/image9.png"/><Relationship Id="rId29" Type="http://schemas.openxmlformats.org/officeDocument/2006/relationships/image" Target="../media/image6.png"/><Relationship Id="rId7" Type="http://schemas.openxmlformats.org/officeDocument/2006/relationships/oleObject" Target="../embeddings/oleObject2.bin"/><Relationship Id="rId8" Type="http://schemas.openxmlformats.org/officeDocument/2006/relationships/oleObject" Target="../embeddings/oleObject2.bin"/><Relationship Id="rId31" Type="http://schemas.openxmlformats.org/officeDocument/2006/relationships/oleObject" Target="../embeddings/oleObject11.bin"/><Relationship Id="rId30" Type="http://schemas.openxmlformats.org/officeDocument/2006/relationships/oleObject" Target="../embeddings/oleObject11.bin"/><Relationship Id="rId11" Type="http://schemas.openxmlformats.org/officeDocument/2006/relationships/oleObject" Target="../embeddings/oleObject3.bin"/><Relationship Id="rId33" Type="http://schemas.openxmlformats.org/officeDocument/2006/relationships/oleObject" Target="../embeddings/oleObject12.bin"/><Relationship Id="rId10" Type="http://schemas.openxmlformats.org/officeDocument/2006/relationships/oleObject" Target="../embeddings/oleObject3.bin"/><Relationship Id="rId32" Type="http://schemas.openxmlformats.org/officeDocument/2006/relationships/image" Target="../media/image2.png"/><Relationship Id="rId13" Type="http://schemas.openxmlformats.org/officeDocument/2006/relationships/oleObject" Target="../embeddings/oleObject4.bin"/><Relationship Id="rId35" Type="http://schemas.openxmlformats.org/officeDocument/2006/relationships/image" Target="../media/image10.png"/><Relationship Id="rId12" Type="http://schemas.openxmlformats.org/officeDocument/2006/relationships/oleObject" Target="../embeddings/oleObject4.bin"/><Relationship Id="rId34" Type="http://schemas.openxmlformats.org/officeDocument/2006/relationships/oleObject" Target="../embeddings/oleObject12.bin"/><Relationship Id="rId15" Type="http://schemas.openxmlformats.org/officeDocument/2006/relationships/oleObject" Target="../embeddings/oleObject5.bin"/><Relationship Id="rId37" Type="http://schemas.openxmlformats.org/officeDocument/2006/relationships/oleObject" Target="../embeddings/oleObject13.bin"/><Relationship Id="rId14" Type="http://schemas.openxmlformats.org/officeDocument/2006/relationships/oleObject" Target="../embeddings/oleObject5.bin"/><Relationship Id="rId36" Type="http://schemas.openxmlformats.org/officeDocument/2006/relationships/oleObject" Target="../embeddings/oleObject13.bin"/><Relationship Id="rId17" Type="http://schemas.openxmlformats.org/officeDocument/2006/relationships/oleObject" Target="../embeddings/oleObject6.bin"/><Relationship Id="rId39" Type="http://schemas.openxmlformats.org/officeDocument/2006/relationships/oleObject" Target="../embeddings/oleObject14.bin"/><Relationship Id="rId16" Type="http://schemas.openxmlformats.org/officeDocument/2006/relationships/oleObject" Target="../embeddings/oleObject6.bin"/><Relationship Id="rId38" Type="http://schemas.openxmlformats.org/officeDocument/2006/relationships/oleObject" Target="../embeddings/oleObject14.bin"/><Relationship Id="rId19" Type="http://schemas.openxmlformats.org/officeDocument/2006/relationships/oleObject" Target="../embeddings/oleObject7.bin"/><Relationship Id="rId18" Type="http://schemas.openxmlformats.org/officeDocument/2006/relationships/oleObject" Target="../embeddings/oleObject7.bin"/></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2.jp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vmlDrawing" Target="../drawings/vmlDrawing2.vml"/><Relationship Id="rId4" Type="http://schemas.openxmlformats.org/officeDocument/2006/relationships/oleObject" Target="../embeddings/oleObject16.bin"/><Relationship Id="rId5" Type="http://schemas.openxmlformats.org/officeDocument/2006/relationships/oleObject" Target="../embeddings/oleObject16.bin"/><Relationship Id="rId6" Type="http://schemas.openxmlformats.org/officeDocument/2006/relationships/image" Target="../media/image13.png"/><Relationship Id="rId7" Type="http://schemas.openxmlformats.org/officeDocument/2006/relationships/oleObject" Target="../embeddings/oleObject17.bin"/><Relationship Id="rId8" Type="http://schemas.openxmlformats.org/officeDocument/2006/relationships/oleObject" Target="../embeddings/oleObject17.bin"/></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vmlDrawing" Target="../drawings/vmlDrawing3.vml"/><Relationship Id="rId4" Type="http://schemas.openxmlformats.org/officeDocument/2006/relationships/oleObject" Target="../embeddings/oleObject18.bin"/><Relationship Id="rId5" Type="http://schemas.openxmlformats.org/officeDocument/2006/relationships/oleObject" Target="../embeddings/oleObject18.bin"/><Relationship Id="rId6" Type="http://schemas.openxmlformats.org/officeDocument/2006/relationships/image" Target="../media/image13.png"/><Relationship Id="rId7" Type="http://schemas.openxmlformats.org/officeDocument/2006/relationships/oleObject" Target="../embeddings/oleObject19.bin"/><Relationship Id="rId8" Type="http://schemas.openxmlformats.org/officeDocument/2006/relationships/oleObject" Target="../embeddings/oleObject19.bin"/></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vmlDrawing" Target="../drawings/vmlDrawing4.vml"/><Relationship Id="rId4" Type="http://schemas.openxmlformats.org/officeDocument/2006/relationships/oleObject" Target="../embeddings/oleObject20.bin"/><Relationship Id="rId5" Type="http://schemas.openxmlformats.org/officeDocument/2006/relationships/oleObject" Target="../embeddings/oleObject20.bin"/><Relationship Id="rId6" Type="http://schemas.openxmlformats.org/officeDocument/2006/relationships/image" Target="../media/image13.png"/><Relationship Id="rId7" Type="http://schemas.openxmlformats.org/officeDocument/2006/relationships/oleObject" Target="../embeddings/oleObject21.bin"/><Relationship Id="rId8" Type="http://schemas.openxmlformats.org/officeDocument/2006/relationships/oleObject" Target="../embeddings/oleObject21.bin"/></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0.png"/><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vmlDrawing" Target="../drawings/vmlDrawing5.vml"/><Relationship Id="rId4" Type="http://schemas.openxmlformats.org/officeDocument/2006/relationships/oleObject" Target="../embeddings/oleObject22.bin"/><Relationship Id="rId9" Type="http://schemas.openxmlformats.org/officeDocument/2006/relationships/oleObject" Target="../embeddings/oleObject24.bin"/><Relationship Id="rId5" Type="http://schemas.openxmlformats.org/officeDocument/2006/relationships/oleObject" Target="../embeddings/oleObject22.bin"/><Relationship Id="rId6" Type="http://schemas.openxmlformats.org/officeDocument/2006/relationships/image" Target="../media/image9.png"/><Relationship Id="rId7" Type="http://schemas.openxmlformats.org/officeDocument/2006/relationships/oleObject" Target="../embeddings/oleObject23.bin"/><Relationship Id="rId8" Type="http://schemas.openxmlformats.org/officeDocument/2006/relationships/oleObject" Target="../embeddings/oleObject23.bin"/><Relationship Id="rId11" Type="http://schemas.openxmlformats.org/officeDocument/2006/relationships/image" Target="../media/image13.png"/><Relationship Id="rId10" Type="http://schemas.openxmlformats.org/officeDocument/2006/relationships/oleObject" Target="../embeddings/oleObject24.bin"/><Relationship Id="rId13" Type="http://schemas.openxmlformats.org/officeDocument/2006/relationships/oleObject" Target="../embeddings/oleObject25.bin"/><Relationship Id="rId12" Type="http://schemas.openxmlformats.org/officeDocument/2006/relationships/oleObject" Target="../embeddings/oleObject25.bin"/></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vmlDrawing" Target="../drawings/vmlDrawing6.vml"/><Relationship Id="rId4" Type="http://schemas.openxmlformats.org/officeDocument/2006/relationships/oleObject" Target="../embeddings/oleObject26.bin"/><Relationship Id="rId9" Type="http://schemas.openxmlformats.org/officeDocument/2006/relationships/oleObject" Target="../embeddings/oleObject28.bin"/><Relationship Id="rId5" Type="http://schemas.openxmlformats.org/officeDocument/2006/relationships/oleObject" Target="../embeddings/oleObject26.bin"/><Relationship Id="rId6" Type="http://schemas.openxmlformats.org/officeDocument/2006/relationships/image" Target="../media/image4.png"/><Relationship Id="rId7" Type="http://schemas.openxmlformats.org/officeDocument/2006/relationships/oleObject" Target="../embeddings/oleObject27.bin"/><Relationship Id="rId8" Type="http://schemas.openxmlformats.org/officeDocument/2006/relationships/oleObject" Target="../embeddings/oleObject27.bin"/><Relationship Id="rId11" Type="http://schemas.openxmlformats.org/officeDocument/2006/relationships/oleObject" Target="../embeddings/oleObject29.bin"/><Relationship Id="rId10" Type="http://schemas.openxmlformats.org/officeDocument/2006/relationships/oleObject" Target="../embeddings/oleObject28.bin"/><Relationship Id="rId13" Type="http://schemas.openxmlformats.org/officeDocument/2006/relationships/oleObject" Target="../embeddings/oleObject30.bin"/><Relationship Id="rId12" Type="http://schemas.openxmlformats.org/officeDocument/2006/relationships/oleObject" Target="../embeddings/oleObject29.bin"/><Relationship Id="rId15" Type="http://schemas.openxmlformats.org/officeDocument/2006/relationships/oleObject" Target="../embeddings/oleObject31.bin"/><Relationship Id="rId14" Type="http://schemas.openxmlformats.org/officeDocument/2006/relationships/oleObject" Target="../embeddings/oleObject30.bin"/><Relationship Id="rId17" Type="http://schemas.openxmlformats.org/officeDocument/2006/relationships/oleObject" Target="../embeddings/oleObject32.bin"/><Relationship Id="rId16" Type="http://schemas.openxmlformats.org/officeDocument/2006/relationships/oleObject" Target="../embeddings/oleObject31.bin"/><Relationship Id="rId18" Type="http://schemas.openxmlformats.org/officeDocument/2006/relationships/oleObject" Target="../embeddings/oleObject32.bin"/></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8.xml"/><Relationship Id="rId3" Type="http://schemas.openxmlformats.org/officeDocument/2006/relationships/image" Target="../media/image2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9.xml"/><Relationship Id="rId3" Type="http://schemas.openxmlformats.org/officeDocument/2006/relationships/image" Target="../media/image1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2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1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vmlDrawing" Target="../drawings/vmlDrawing7.vml"/><Relationship Id="rId4" Type="http://schemas.openxmlformats.org/officeDocument/2006/relationships/oleObject" Target="../embeddings/oleObject33.bin"/><Relationship Id="rId9" Type="http://schemas.openxmlformats.org/officeDocument/2006/relationships/oleObject" Target="../embeddings/oleObject35.bin"/><Relationship Id="rId5" Type="http://schemas.openxmlformats.org/officeDocument/2006/relationships/oleObject" Target="../embeddings/oleObject33.bin"/><Relationship Id="rId6" Type="http://schemas.openxmlformats.org/officeDocument/2006/relationships/image" Target="../media/image4.png"/><Relationship Id="rId7" Type="http://schemas.openxmlformats.org/officeDocument/2006/relationships/oleObject" Target="../embeddings/oleObject34.bin"/><Relationship Id="rId8" Type="http://schemas.openxmlformats.org/officeDocument/2006/relationships/oleObject" Target="../embeddings/oleObject34.bin"/><Relationship Id="rId11" Type="http://schemas.openxmlformats.org/officeDocument/2006/relationships/oleObject" Target="../embeddings/oleObject36.bin"/><Relationship Id="rId10" Type="http://schemas.openxmlformats.org/officeDocument/2006/relationships/oleObject" Target="../embeddings/oleObject35.bin"/><Relationship Id="rId13" Type="http://schemas.openxmlformats.org/officeDocument/2006/relationships/oleObject" Target="../embeddings/oleObject37.bin"/><Relationship Id="rId12" Type="http://schemas.openxmlformats.org/officeDocument/2006/relationships/oleObject" Target="../embeddings/oleObject36.bin"/><Relationship Id="rId15" Type="http://schemas.openxmlformats.org/officeDocument/2006/relationships/oleObject" Target="../embeddings/oleObject38.bin"/><Relationship Id="rId14" Type="http://schemas.openxmlformats.org/officeDocument/2006/relationships/oleObject" Target="../embeddings/oleObject37.bin"/><Relationship Id="rId17" Type="http://schemas.openxmlformats.org/officeDocument/2006/relationships/oleObject" Target="../embeddings/oleObject39.bin"/><Relationship Id="rId16" Type="http://schemas.openxmlformats.org/officeDocument/2006/relationships/oleObject" Target="../embeddings/oleObject38.bin"/><Relationship Id="rId18" Type="http://schemas.openxmlformats.org/officeDocument/2006/relationships/oleObject" Target="../embeddings/oleObject39.bin"/></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vmlDrawing" Target="../drawings/vmlDrawing8.vml"/><Relationship Id="rId4" Type="http://schemas.openxmlformats.org/officeDocument/2006/relationships/oleObject" Target="../embeddings/oleObject40.bin"/><Relationship Id="rId9" Type="http://schemas.openxmlformats.org/officeDocument/2006/relationships/oleObject" Target="../embeddings/oleObject42.bin"/><Relationship Id="rId5" Type="http://schemas.openxmlformats.org/officeDocument/2006/relationships/oleObject" Target="../embeddings/oleObject40.bin"/><Relationship Id="rId6" Type="http://schemas.openxmlformats.org/officeDocument/2006/relationships/image" Target="../media/image4.png"/><Relationship Id="rId7" Type="http://schemas.openxmlformats.org/officeDocument/2006/relationships/oleObject" Target="../embeddings/oleObject41.bin"/><Relationship Id="rId8" Type="http://schemas.openxmlformats.org/officeDocument/2006/relationships/oleObject" Target="../embeddings/oleObject41.bin"/><Relationship Id="rId11" Type="http://schemas.openxmlformats.org/officeDocument/2006/relationships/oleObject" Target="../embeddings/oleObject43.bin"/><Relationship Id="rId10" Type="http://schemas.openxmlformats.org/officeDocument/2006/relationships/oleObject" Target="../embeddings/oleObject42.bin"/><Relationship Id="rId13" Type="http://schemas.openxmlformats.org/officeDocument/2006/relationships/oleObject" Target="../embeddings/oleObject44.bin"/><Relationship Id="rId12" Type="http://schemas.openxmlformats.org/officeDocument/2006/relationships/oleObject" Target="../embeddings/oleObject43.bin"/><Relationship Id="rId15" Type="http://schemas.openxmlformats.org/officeDocument/2006/relationships/oleObject" Target="../embeddings/oleObject45.bin"/><Relationship Id="rId14" Type="http://schemas.openxmlformats.org/officeDocument/2006/relationships/oleObject" Target="../embeddings/oleObject44.bin"/><Relationship Id="rId17" Type="http://schemas.openxmlformats.org/officeDocument/2006/relationships/oleObject" Target="../embeddings/oleObject46.bin"/><Relationship Id="rId16" Type="http://schemas.openxmlformats.org/officeDocument/2006/relationships/oleObject" Target="../embeddings/oleObject45.bin"/><Relationship Id="rId18" Type="http://schemas.openxmlformats.org/officeDocument/2006/relationships/oleObject" Target="../embeddings/oleObject46.bin"/></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vmlDrawing" Target="../drawings/vmlDrawing9.vml"/><Relationship Id="rId4" Type="http://schemas.openxmlformats.org/officeDocument/2006/relationships/oleObject" Target="../embeddings/oleObject47.bin"/><Relationship Id="rId9" Type="http://schemas.openxmlformats.org/officeDocument/2006/relationships/oleObject" Target="../embeddings/oleObject49.bin"/><Relationship Id="rId5" Type="http://schemas.openxmlformats.org/officeDocument/2006/relationships/oleObject" Target="../embeddings/oleObject47.bin"/><Relationship Id="rId6" Type="http://schemas.openxmlformats.org/officeDocument/2006/relationships/image" Target="../media/image4.png"/><Relationship Id="rId7" Type="http://schemas.openxmlformats.org/officeDocument/2006/relationships/oleObject" Target="../embeddings/oleObject48.bin"/><Relationship Id="rId8" Type="http://schemas.openxmlformats.org/officeDocument/2006/relationships/oleObject" Target="../embeddings/oleObject48.bin"/><Relationship Id="rId11" Type="http://schemas.openxmlformats.org/officeDocument/2006/relationships/oleObject" Target="../embeddings/oleObject50.bin"/><Relationship Id="rId10" Type="http://schemas.openxmlformats.org/officeDocument/2006/relationships/oleObject" Target="../embeddings/oleObject49.bin"/><Relationship Id="rId13" Type="http://schemas.openxmlformats.org/officeDocument/2006/relationships/oleObject" Target="../embeddings/oleObject51.bin"/><Relationship Id="rId12" Type="http://schemas.openxmlformats.org/officeDocument/2006/relationships/oleObject" Target="../embeddings/oleObject50.bin"/><Relationship Id="rId15" Type="http://schemas.openxmlformats.org/officeDocument/2006/relationships/oleObject" Target="../embeddings/oleObject52.bin"/><Relationship Id="rId14" Type="http://schemas.openxmlformats.org/officeDocument/2006/relationships/oleObject" Target="../embeddings/oleObject51.bin"/><Relationship Id="rId17" Type="http://schemas.openxmlformats.org/officeDocument/2006/relationships/oleObject" Target="../embeddings/oleObject53.bin"/><Relationship Id="rId16" Type="http://schemas.openxmlformats.org/officeDocument/2006/relationships/oleObject" Target="../embeddings/oleObject52.bin"/><Relationship Id="rId18" Type="http://schemas.openxmlformats.org/officeDocument/2006/relationships/oleObject" Target="../embeddings/oleObject53.bin"/></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 Id="rId3" Type="http://schemas.openxmlformats.org/officeDocument/2006/relationships/image" Target="../media/image26.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 Id="rId3" Type="http://schemas.openxmlformats.org/officeDocument/2006/relationships/vmlDrawing" Target="../drawings/vmlDrawing10.vml"/><Relationship Id="rId4" Type="http://schemas.openxmlformats.org/officeDocument/2006/relationships/oleObject" Target="../embeddings/oleObject54.bin"/><Relationship Id="rId9" Type="http://schemas.openxmlformats.org/officeDocument/2006/relationships/image" Target="../media/image25.png"/><Relationship Id="rId5" Type="http://schemas.openxmlformats.org/officeDocument/2006/relationships/oleObject" Target="../embeddings/oleObject54.bin"/><Relationship Id="rId6" Type="http://schemas.openxmlformats.org/officeDocument/2006/relationships/image" Target="../media/image31.png"/><Relationship Id="rId7" Type="http://schemas.openxmlformats.org/officeDocument/2006/relationships/oleObject" Target="../embeddings/oleObject55.bin"/><Relationship Id="rId8" Type="http://schemas.openxmlformats.org/officeDocument/2006/relationships/oleObject" Target="../embeddings/oleObject55.bin"/><Relationship Id="rId11" Type="http://schemas.openxmlformats.org/officeDocument/2006/relationships/oleObject" Target="../embeddings/oleObject56.bin"/><Relationship Id="rId10" Type="http://schemas.openxmlformats.org/officeDocument/2006/relationships/oleObject" Target="../embeddings/oleObject56.bin"/></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vmlDrawing" Target="../drawings/vmlDrawing11.vml"/><Relationship Id="rId4" Type="http://schemas.openxmlformats.org/officeDocument/2006/relationships/oleObject" Target="../embeddings/oleObject57.bin"/><Relationship Id="rId9" Type="http://schemas.openxmlformats.org/officeDocument/2006/relationships/image" Target="../media/image25.png"/><Relationship Id="rId5" Type="http://schemas.openxmlformats.org/officeDocument/2006/relationships/oleObject" Target="../embeddings/oleObject57.bin"/><Relationship Id="rId6" Type="http://schemas.openxmlformats.org/officeDocument/2006/relationships/image" Target="../media/image22.png"/><Relationship Id="rId7" Type="http://schemas.openxmlformats.org/officeDocument/2006/relationships/oleObject" Target="../embeddings/oleObject58.bin"/><Relationship Id="rId8" Type="http://schemas.openxmlformats.org/officeDocument/2006/relationships/oleObject" Target="../embeddings/oleObject58.bin"/><Relationship Id="rId11" Type="http://schemas.openxmlformats.org/officeDocument/2006/relationships/oleObject" Target="../embeddings/oleObject59.bin"/><Relationship Id="rId10" Type="http://schemas.openxmlformats.org/officeDocument/2006/relationships/oleObject" Target="../embeddings/oleObject59.bin"/></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24.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 Id="rId3" Type="http://schemas.openxmlformats.org/officeDocument/2006/relationships/image" Target="../media/image33.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20" Type="http://schemas.openxmlformats.org/officeDocument/2006/relationships/image" Target="../media/image45.png"/><Relationship Id="rId22" Type="http://schemas.openxmlformats.org/officeDocument/2006/relationships/image" Target="../media/image46.png"/><Relationship Id="rId21" Type="http://schemas.openxmlformats.org/officeDocument/2006/relationships/image" Target="../media/image48.png"/><Relationship Id="rId24" Type="http://schemas.openxmlformats.org/officeDocument/2006/relationships/image" Target="../media/image55.png"/><Relationship Id="rId23" Type="http://schemas.openxmlformats.org/officeDocument/2006/relationships/image" Target="../media/image52.png"/><Relationship Id="rId1" Type="http://schemas.openxmlformats.org/officeDocument/2006/relationships/slideLayout" Target="../slideLayouts/slideLayout3.xml"/><Relationship Id="rId2" Type="http://schemas.openxmlformats.org/officeDocument/2006/relationships/notesSlide" Target="../notesSlides/notesSlide68.xml"/><Relationship Id="rId3" Type="http://schemas.openxmlformats.org/officeDocument/2006/relationships/image" Target="../media/image30.png"/><Relationship Id="rId4" Type="http://schemas.openxmlformats.org/officeDocument/2006/relationships/image" Target="../media/image28.png"/><Relationship Id="rId9" Type="http://schemas.openxmlformats.org/officeDocument/2006/relationships/image" Target="../media/image44.png"/><Relationship Id="rId26" Type="http://schemas.openxmlformats.org/officeDocument/2006/relationships/image" Target="../media/image51.png"/><Relationship Id="rId25" Type="http://schemas.openxmlformats.org/officeDocument/2006/relationships/image" Target="../media/image53.png"/><Relationship Id="rId28" Type="http://schemas.openxmlformats.org/officeDocument/2006/relationships/image" Target="../media/image50.png"/><Relationship Id="rId27" Type="http://schemas.openxmlformats.org/officeDocument/2006/relationships/image" Target="../media/image49.png"/><Relationship Id="rId5" Type="http://schemas.openxmlformats.org/officeDocument/2006/relationships/image" Target="../media/image27.png"/><Relationship Id="rId6" Type="http://schemas.openxmlformats.org/officeDocument/2006/relationships/image" Target="../media/image29.png"/><Relationship Id="rId29" Type="http://schemas.openxmlformats.org/officeDocument/2006/relationships/image" Target="../media/image56.png"/><Relationship Id="rId7" Type="http://schemas.openxmlformats.org/officeDocument/2006/relationships/image" Target="../media/image40.png"/><Relationship Id="rId8" Type="http://schemas.openxmlformats.org/officeDocument/2006/relationships/image" Target="../media/image32.png"/><Relationship Id="rId11" Type="http://schemas.openxmlformats.org/officeDocument/2006/relationships/image" Target="../media/image41.png"/><Relationship Id="rId10" Type="http://schemas.openxmlformats.org/officeDocument/2006/relationships/image" Target="../media/image38.png"/><Relationship Id="rId13" Type="http://schemas.openxmlformats.org/officeDocument/2006/relationships/image" Target="../media/image36.png"/><Relationship Id="rId12" Type="http://schemas.openxmlformats.org/officeDocument/2006/relationships/image" Target="../media/image34.png"/><Relationship Id="rId15" Type="http://schemas.openxmlformats.org/officeDocument/2006/relationships/image" Target="../media/image47.png"/><Relationship Id="rId14" Type="http://schemas.openxmlformats.org/officeDocument/2006/relationships/image" Target="../media/image35.png"/><Relationship Id="rId17" Type="http://schemas.openxmlformats.org/officeDocument/2006/relationships/image" Target="../media/image39.png"/><Relationship Id="rId16" Type="http://schemas.openxmlformats.org/officeDocument/2006/relationships/image" Target="../media/image37.png"/><Relationship Id="rId19" Type="http://schemas.openxmlformats.org/officeDocument/2006/relationships/image" Target="../media/image43.png"/><Relationship Id="rId18" Type="http://schemas.openxmlformats.org/officeDocument/2006/relationships/image" Target="../media/image42.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8.xml"/><Relationship Id="rId3" Type="http://schemas.openxmlformats.org/officeDocument/2006/relationships/image" Target="../media/image54.jp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8.xml"/><Relationship Id="rId3" Type="http://schemas.openxmlformats.org/officeDocument/2006/relationships/vmlDrawing" Target="../drawings/vmlDrawing12.vml"/><Relationship Id="rId4" Type="http://schemas.openxmlformats.org/officeDocument/2006/relationships/oleObject" Target="../embeddings/oleObject60.bin"/><Relationship Id="rId5" Type="http://schemas.openxmlformats.org/officeDocument/2006/relationships/oleObject" Target="../embeddings/oleObject60.bin"/><Relationship Id="rId6" Type="http://schemas.openxmlformats.org/officeDocument/2006/relationships/image" Target="../media/image58.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9.xml"/><Relationship Id="rId3" Type="http://schemas.openxmlformats.org/officeDocument/2006/relationships/vmlDrawing" Target="../drawings/vmlDrawing13.vml"/><Relationship Id="rId4" Type="http://schemas.openxmlformats.org/officeDocument/2006/relationships/oleObject" Target="../embeddings/oleObject61.bin"/><Relationship Id="rId5" Type="http://schemas.openxmlformats.org/officeDocument/2006/relationships/oleObject" Target="../embeddings/oleObject61.bin"/><Relationship Id="rId6" Type="http://schemas.openxmlformats.org/officeDocument/2006/relationships/image" Target="../media/image58.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2.xml"/><Relationship Id="rId3" Type="http://schemas.openxmlformats.org/officeDocument/2006/relationships/image" Target="../media/image57.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8.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9.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0.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4.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5.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8.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9.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0.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4.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1"/>
          <p:cNvSpPr txBox="1"/>
          <p:nvPr>
            <p:ph type="ctrTitle"/>
          </p:nvPr>
        </p:nvSpPr>
        <p:spPr>
          <a:xfrm>
            <a:off x="2286000" y="3124200"/>
            <a:ext cx="6172200" cy="1893888"/>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None/>
            </a:pPr>
            <a:r>
              <a:rPr lang="en-US" sz="5400"/>
              <a:t>Mạng máy tính</a:t>
            </a:r>
            <a:br>
              <a:rPr lang="en-US" sz="5400"/>
            </a:br>
            <a:r>
              <a:rPr lang="en-US" sz="3600"/>
              <a:t>Tầng mạng</a:t>
            </a:r>
            <a:endParaRPr sz="5400"/>
          </a:p>
        </p:txBody>
      </p:sp>
      <p:sp>
        <p:nvSpPr>
          <p:cNvPr id="142" name="Google Shape;142;p1"/>
          <p:cNvSpPr txBox="1"/>
          <p:nvPr>
            <p:ph idx="1" type="subTitle"/>
          </p:nvPr>
        </p:nvSpPr>
        <p:spPr>
          <a:xfrm>
            <a:off x="355600" y="285750"/>
            <a:ext cx="8102600" cy="17526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SzPts val="1260"/>
              <a:buNone/>
            </a:pPr>
            <a:r>
              <a:rPr lang="en-US"/>
              <a:t>ĐẠI HỌC ĐÀ NẴNG</a:t>
            </a:r>
            <a:br>
              <a:rPr lang="en-US"/>
            </a:br>
            <a:r>
              <a:rPr lang="en-US"/>
              <a:t>TRƯỜNG ĐẠI HỌC CÔNG NGHỆ THÔNG TIN VÀ TRUYỀN THÔNG VIỆT HÀN </a:t>
            </a:r>
            <a:endParaRPr/>
          </a:p>
          <a:p>
            <a:pPr indent="0" lvl="0" marL="0" rtl="0" algn="ctr">
              <a:spcBef>
                <a:spcPts val="600"/>
              </a:spcBef>
              <a:spcAft>
                <a:spcPts val="0"/>
              </a:spcAft>
              <a:buSzPts val="1260"/>
              <a:buNone/>
            </a:pPr>
            <a:r>
              <a:rPr lang="en-US"/>
              <a:t>KHOA KTMT&amp;ĐT</a:t>
            </a:r>
            <a:endParaRPr/>
          </a:p>
        </p:txBody>
      </p:sp>
      <p:sp>
        <p:nvSpPr>
          <p:cNvPr id="143" name="Google Shape;143;p1"/>
          <p:cNvSpPr txBox="1"/>
          <p:nvPr>
            <p:ph idx="12" type="sldNum"/>
          </p:nvPr>
        </p:nvSpPr>
        <p:spPr>
          <a:xfrm>
            <a:off x="1325563" y="4929188"/>
            <a:ext cx="609600" cy="5175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i="0" lang="en-US" sz="1400" u="none" cap="none" strike="noStrike">
                <a:solidFill>
                  <a:schemeClr val="dk1"/>
                </a:solidFill>
                <a:latin typeface="Arial"/>
                <a:ea typeface="Arial"/>
                <a:cs typeface="Arial"/>
                <a:sym typeface="Arial"/>
              </a:rPr>
              <a:t>1-</a:t>
            </a:r>
            <a:fld id="{00000000-1234-1234-1234-123412341234}" type="slidenum">
              <a:rPr b="1" i="0" lang="en-US" sz="1400" u="none" cap="none" strike="noStrike">
                <a:solidFill>
                  <a:schemeClr val="dk1"/>
                </a:solidFill>
                <a:latin typeface="Arial"/>
                <a:ea typeface="Arial"/>
                <a:cs typeface="Arial"/>
                <a:sym typeface="Arial"/>
              </a:rPr>
              <a:t>‹#›</a:t>
            </a:fld>
            <a:endParaRPr b="1" i="0" sz="1400" u="none" cap="none" strike="noStrik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
          <p:cNvSpPr txBox="1"/>
          <p:nvPr>
            <p:ph type="title"/>
          </p:nvPr>
        </p:nvSpPr>
        <p:spPr>
          <a:xfrm>
            <a:off x="304800" y="0"/>
            <a:ext cx="8382000" cy="1143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sz="3600"/>
              <a:t>Tầng mạng</a:t>
            </a:r>
            <a:endParaRPr sz="3600"/>
          </a:p>
        </p:txBody>
      </p:sp>
      <p:sp>
        <p:nvSpPr>
          <p:cNvPr id="150" name="Google Shape;150;p2"/>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i="0" lang="en-US" sz="1400" u="none" cap="none" strike="noStrike">
                <a:solidFill>
                  <a:schemeClr val="dk1"/>
                </a:solidFill>
                <a:latin typeface="Arial"/>
                <a:ea typeface="Arial"/>
                <a:cs typeface="Arial"/>
                <a:sym typeface="Arial"/>
              </a:rPr>
              <a:t>1-</a:t>
            </a:r>
            <a:fld id="{00000000-1234-1234-1234-123412341234}" type="slidenum">
              <a:rPr b="1" i="0" lang="en-US" sz="1400" u="none" cap="none" strike="noStrike">
                <a:solidFill>
                  <a:schemeClr val="dk1"/>
                </a:solidFill>
                <a:latin typeface="Arial"/>
                <a:ea typeface="Arial"/>
                <a:cs typeface="Arial"/>
                <a:sym typeface="Arial"/>
              </a:rPr>
              <a:t>‹#›</a:t>
            </a:fld>
            <a:endParaRPr b="1" i="0" sz="1400" u="none" cap="none" strike="noStrike">
              <a:solidFill>
                <a:schemeClr val="dk1"/>
              </a:solidFill>
              <a:latin typeface="Arial"/>
              <a:ea typeface="Arial"/>
              <a:cs typeface="Arial"/>
              <a:sym typeface="Arial"/>
            </a:endParaRPr>
          </a:p>
        </p:txBody>
      </p:sp>
      <p:sp>
        <p:nvSpPr>
          <p:cNvPr id="151" name="Google Shape;151;p2"/>
          <p:cNvSpPr txBox="1"/>
          <p:nvPr>
            <p:ph idx="1" type="body"/>
          </p:nvPr>
        </p:nvSpPr>
        <p:spPr>
          <a:xfrm>
            <a:off x="166688" y="1954213"/>
            <a:ext cx="4086225" cy="4300537"/>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400"/>
              <a:buChar char="🞆"/>
            </a:pPr>
            <a:r>
              <a:rPr lang="en-US" sz="2000"/>
              <a:t>Chuyển segment từ host gửi tới host nhận</a:t>
            </a:r>
            <a:endParaRPr/>
          </a:p>
          <a:p>
            <a:pPr indent="-273050" lvl="0" marL="273050" rtl="0" algn="l">
              <a:spcBef>
                <a:spcPts val="600"/>
              </a:spcBef>
              <a:spcAft>
                <a:spcPts val="0"/>
              </a:spcAft>
              <a:buSzPts val="1400"/>
              <a:buChar char="🞆"/>
            </a:pPr>
            <a:r>
              <a:rPr lang="en-US" sz="2000"/>
              <a:t>Bên gửi đóng gói segment thành các datagram</a:t>
            </a:r>
            <a:endParaRPr/>
          </a:p>
          <a:p>
            <a:pPr indent="-273050" lvl="0" marL="273050" rtl="0" algn="l">
              <a:spcBef>
                <a:spcPts val="600"/>
              </a:spcBef>
              <a:spcAft>
                <a:spcPts val="0"/>
              </a:spcAft>
              <a:buSzPts val="1400"/>
              <a:buChar char="🞆"/>
            </a:pPr>
            <a:r>
              <a:rPr lang="en-US" sz="2000"/>
              <a:t>Bên nhận chuyển các segment tới tầng giao vận</a:t>
            </a:r>
            <a:endParaRPr/>
          </a:p>
          <a:p>
            <a:pPr indent="-273050" lvl="0" marL="273050" rtl="0" algn="l">
              <a:spcBef>
                <a:spcPts val="600"/>
              </a:spcBef>
              <a:spcAft>
                <a:spcPts val="0"/>
              </a:spcAft>
              <a:buSzPts val="1400"/>
              <a:buChar char="🞆"/>
            </a:pPr>
            <a:r>
              <a:rPr lang="en-US" sz="2000"/>
              <a:t>Các giao thức tầng mạng có trong mọi host, router</a:t>
            </a:r>
            <a:endParaRPr/>
          </a:p>
          <a:p>
            <a:pPr indent="-273050" lvl="0" marL="273050" rtl="0" algn="l">
              <a:spcBef>
                <a:spcPts val="600"/>
              </a:spcBef>
              <a:spcAft>
                <a:spcPts val="0"/>
              </a:spcAft>
              <a:buSzPts val="1400"/>
              <a:buChar char="🞆"/>
            </a:pPr>
            <a:r>
              <a:rPr lang="en-US" sz="2000"/>
              <a:t>Router kiểm tra trường header trong mọi IP datagram chuyển qua nó</a:t>
            </a:r>
            <a:endParaRPr/>
          </a:p>
        </p:txBody>
      </p:sp>
      <p:grpSp>
        <p:nvGrpSpPr>
          <p:cNvPr id="152" name="Google Shape;152;p2"/>
          <p:cNvGrpSpPr/>
          <p:nvPr/>
        </p:nvGrpSpPr>
        <p:grpSpPr>
          <a:xfrm>
            <a:off x="3889375" y="1538288"/>
            <a:ext cx="4727575" cy="4283075"/>
            <a:chOff x="4692650" y="1538288"/>
            <a:chExt cx="3924300" cy="4008437"/>
          </a:xfrm>
        </p:grpSpPr>
        <p:sp>
          <p:nvSpPr>
            <p:cNvPr id="153" name="Google Shape;153;p2"/>
            <p:cNvSpPr/>
            <p:nvPr/>
          </p:nvSpPr>
          <p:spPr>
            <a:xfrm>
              <a:off x="6788150" y="2019300"/>
              <a:ext cx="1798638" cy="1674813"/>
            </a:xfrm>
            <a:custGeom>
              <a:rect b="b" l="l" r="r" t="t"/>
              <a:pathLst>
                <a:path extrusionOk="0" h="1255" w="1292">
                  <a:moveTo>
                    <a:pt x="239" y="7"/>
                  </a:moveTo>
                  <a:cubicBezTo>
                    <a:pt x="120" y="14"/>
                    <a:pt x="70" y="71"/>
                    <a:pt x="35" y="157"/>
                  </a:cubicBezTo>
                  <a:cubicBezTo>
                    <a:pt x="0" y="243"/>
                    <a:pt x="26" y="411"/>
                    <a:pt x="29" y="523"/>
                  </a:cubicBezTo>
                  <a:cubicBezTo>
                    <a:pt x="32" y="635"/>
                    <a:pt x="17" y="771"/>
                    <a:pt x="53" y="829"/>
                  </a:cubicBezTo>
                  <a:cubicBezTo>
                    <a:pt x="89" y="887"/>
                    <a:pt x="146" y="821"/>
                    <a:pt x="245" y="871"/>
                  </a:cubicBezTo>
                  <a:cubicBezTo>
                    <a:pt x="344" y="921"/>
                    <a:pt x="522" y="1068"/>
                    <a:pt x="647" y="1129"/>
                  </a:cubicBezTo>
                  <a:cubicBezTo>
                    <a:pt x="772" y="1190"/>
                    <a:pt x="903" y="1255"/>
                    <a:pt x="995" y="1237"/>
                  </a:cubicBezTo>
                  <a:cubicBezTo>
                    <a:pt x="1087" y="1219"/>
                    <a:pt x="1153" y="1153"/>
                    <a:pt x="1199" y="1021"/>
                  </a:cubicBezTo>
                  <a:cubicBezTo>
                    <a:pt x="1245" y="889"/>
                    <a:pt x="1270" y="580"/>
                    <a:pt x="1271" y="445"/>
                  </a:cubicBezTo>
                  <a:cubicBezTo>
                    <a:pt x="1272" y="310"/>
                    <a:pt x="1292" y="266"/>
                    <a:pt x="1205" y="211"/>
                  </a:cubicBezTo>
                  <a:cubicBezTo>
                    <a:pt x="1118" y="156"/>
                    <a:pt x="908" y="150"/>
                    <a:pt x="749" y="115"/>
                  </a:cubicBezTo>
                  <a:cubicBezTo>
                    <a:pt x="590" y="80"/>
                    <a:pt x="358" y="0"/>
                    <a:pt x="239" y="7"/>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154" name="Google Shape;154;p2"/>
            <p:cNvSpPr/>
            <p:nvPr/>
          </p:nvSpPr>
          <p:spPr>
            <a:xfrm>
              <a:off x="4908550" y="1876425"/>
              <a:ext cx="1866900" cy="1589088"/>
            </a:xfrm>
            <a:custGeom>
              <a:rect b="b" l="l" r="r" t="t"/>
              <a:pathLst>
                <a:path extrusionOk="0" h="1191" w="1340">
                  <a:moveTo>
                    <a:pt x="550" y="42"/>
                  </a:moveTo>
                  <a:cubicBezTo>
                    <a:pt x="437" y="4"/>
                    <a:pt x="164" y="0"/>
                    <a:pt x="82" y="60"/>
                  </a:cubicBezTo>
                  <a:cubicBezTo>
                    <a:pt x="0" y="120"/>
                    <a:pt x="67" y="292"/>
                    <a:pt x="58" y="402"/>
                  </a:cubicBezTo>
                  <a:cubicBezTo>
                    <a:pt x="49" y="512"/>
                    <a:pt x="19" y="642"/>
                    <a:pt x="28" y="720"/>
                  </a:cubicBezTo>
                  <a:cubicBezTo>
                    <a:pt x="37" y="798"/>
                    <a:pt x="27" y="844"/>
                    <a:pt x="112" y="870"/>
                  </a:cubicBezTo>
                  <a:cubicBezTo>
                    <a:pt x="197" y="896"/>
                    <a:pt x="450" y="833"/>
                    <a:pt x="538" y="876"/>
                  </a:cubicBezTo>
                  <a:cubicBezTo>
                    <a:pt x="626" y="919"/>
                    <a:pt x="524" y="1091"/>
                    <a:pt x="640" y="1128"/>
                  </a:cubicBezTo>
                  <a:cubicBezTo>
                    <a:pt x="756" y="1165"/>
                    <a:pt x="1128" y="1191"/>
                    <a:pt x="1234" y="1098"/>
                  </a:cubicBezTo>
                  <a:cubicBezTo>
                    <a:pt x="1340" y="1005"/>
                    <a:pt x="1281" y="696"/>
                    <a:pt x="1276" y="570"/>
                  </a:cubicBezTo>
                  <a:cubicBezTo>
                    <a:pt x="1271" y="444"/>
                    <a:pt x="1290" y="389"/>
                    <a:pt x="1204" y="342"/>
                  </a:cubicBezTo>
                  <a:cubicBezTo>
                    <a:pt x="1118" y="295"/>
                    <a:pt x="868" y="338"/>
                    <a:pt x="760" y="288"/>
                  </a:cubicBezTo>
                  <a:cubicBezTo>
                    <a:pt x="652" y="238"/>
                    <a:pt x="663" y="80"/>
                    <a:pt x="550" y="42"/>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155" name="Google Shape;155;p2"/>
            <p:cNvSpPr/>
            <p:nvPr/>
          </p:nvSpPr>
          <p:spPr>
            <a:xfrm>
              <a:off x="5276850" y="3327400"/>
              <a:ext cx="2974975" cy="2219325"/>
            </a:xfrm>
            <a:custGeom>
              <a:rect b="b" l="l" r="r" t="t"/>
              <a:pathLst>
                <a:path extrusionOk="0" h="1662" w="2135">
                  <a:moveTo>
                    <a:pt x="27" y="652"/>
                  </a:moveTo>
                  <a:cubicBezTo>
                    <a:pt x="14" y="487"/>
                    <a:pt x="0" y="152"/>
                    <a:pt x="105" y="76"/>
                  </a:cubicBezTo>
                  <a:cubicBezTo>
                    <a:pt x="210" y="0"/>
                    <a:pt x="473" y="192"/>
                    <a:pt x="657" y="196"/>
                  </a:cubicBezTo>
                  <a:cubicBezTo>
                    <a:pt x="841" y="200"/>
                    <a:pt x="985" y="65"/>
                    <a:pt x="1209" y="100"/>
                  </a:cubicBezTo>
                  <a:cubicBezTo>
                    <a:pt x="1433" y="135"/>
                    <a:pt x="1867" y="232"/>
                    <a:pt x="2001" y="406"/>
                  </a:cubicBezTo>
                  <a:cubicBezTo>
                    <a:pt x="2135" y="580"/>
                    <a:pt x="2083" y="945"/>
                    <a:pt x="2013" y="1144"/>
                  </a:cubicBezTo>
                  <a:cubicBezTo>
                    <a:pt x="1943" y="1343"/>
                    <a:pt x="1781" y="1538"/>
                    <a:pt x="1581" y="1600"/>
                  </a:cubicBezTo>
                  <a:cubicBezTo>
                    <a:pt x="1381" y="1662"/>
                    <a:pt x="993" y="1571"/>
                    <a:pt x="813" y="1516"/>
                  </a:cubicBezTo>
                  <a:cubicBezTo>
                    <a:pt x="633" y="1461"/>
                    <a:pt x="606" y="1345"/>
                    <a:pt x="501" y="1270"/>
                  </a:cubicBezTo>
                  <a:cubicBezTo>
                    <a:pt x="396" y="1195"/>
                    <a:pt x="262" y="1169"/>
                    <a:pt x="183" y="1066"/>
                  </a:cubicBezTo>
                  <a:cubicBezTo>
                    <a:pt x="104" y="963"/>
                    <a:pt x="25" y="819"/>
                    <a:pt x="27" y="652"/>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156" name="Google Shape;156;p2"/>
            <p:cNvGrpSpPr/>
            <p:nvPr/>
          </p:nvGrpSpPr>
          <p:grpSpPr>
            <a:xfrm>
              <a:off x="5026025" y="2011363"/>
              <a:ext cx="733425" cy="319087"/>
              <a:chOff x="3552" y="246"/>
              <a:chExt cx="527" cy="248"/>
            </a:xfrm>
          </p:grpSpPr>
          <p:graphicFrame>
            <p:nvGraphicFramePr>
              <p:cNvPr id="157" name="Google Shape;157;p2"/>
              <p:cNvGraphicFramePr/>
              <p:nvPr/>
            </p:nvGraphicFramePr>
            <p:xfrm>
              <a:off x="3552" y="246"/>
              <a:ext cx="299" cy="248"/>
            </p:xfrm>
            <a:graphic>
              <a:graphicData uri="http://schemas.openxmlformats.org/presentationml/2006/ole">
                <mc:AlternateContent>
                  <mc:Choice Requires="v">
                    <p:oleObj r:id="rId4" imgH="248" imgW="299" progId="MS_ClipArt_Gallery.2" spid="_x0000_s1">
                      <p:embed/>
                    </p:oleObj>
                  </mc:Choice>
                  <mc:Fallback>
                    <p:oleObj r:id="rId5" imgH="248" imgW="299" progId="MS_ClipArt_Gallery.2">
                      <p:embed/>
                      <p:pic>
                        <p:nvPicPr>
                          <p:cNvPr id="157" name="Google Shape;157;p2"/>
                          <p:cNvPicPr preferRelativeResize="0"/>
                          <p:nvPr/>
                        </p:nvPicPr>
                        <p:blipFill rotWithShape="1">
                          <a:blip r:embed="rId6">
                            <a:alphaModFix/>
                          </a:blip>
                          <a:srcRect b="0" l="0" r="0" t="0"/>
                          <a:stretch/>
                        </p:blipFill>
                        <p:spPr>
                          <a:xfrm>
                            <a:off x="3552" y="246"/>
                            <a:ext cx="299" cy="248"/>
                          </a:xfrm>
                          <a:prstGeom prst="rect">
                            <a:avLst/>
                          </a:prstGeom>
                          <a:noFill/>
                          <a:ln>
                            <a:noFill/>
                          </a:ln>
                        </p:spPr>
                      </p:pic>
                    </p:oleObj>
                  </mc:Fallback>
                </mc:AlternateContent>
              </a:graphicData>
            </a:graphic>
          </p:graphicFrame>
          <p:graphicFrame>
            <p:nvGraphicFramePr>
              <p:cNvPr id="158" name="Google Shape;158;p2"/>
              <p:cNvGraphicFramePr/>
              <p:nvPr/>
            </p:nvGraphicFramePr>
            <p:xfrm>
              <a:off x="3878" y="338"/>
              <a:ext cx="201" cy="144"/>
            </p:xfrm>
            <a:graphic>
              <a:graphicData uri="http://schemas.openxmlformats.org/presentationml/2006/ole">
                <mc:AlternateContent>
                  <mc:Choice Requires="v">
                    <p:oleObj r:id="rId7" imgH="144" imgW="201" progId="MS_ClipArt_Gallery.2" spid="_x0000_s2">
                      <p:embed/>
                    </p:oleObj>
                  </mc:Choice>
                  <mc:Fallback>
                    <p:oleObj r:id="rId8" imgH="144" imgW="201" progId="MS_ClipArt_Gallery.2">
                      <p:embed/>
                      <p:pic>
                        <p:nvPicPr>
                          <p:cNvPr id="158" name="Google Shape;158;p2"/>
                          <p:cNvPicPr preferRelativeResize="0"/>
                          <p:nvPr/>
                        </p:nvPicPr>
                        <p:blipFill rotWithShape="1">
                          <a:blip r:embed="rId9">
                            <a:alphaModFix/>
                          </a:blip>
                          <a:srcRect b="0" l="0" r="0" t="0"/>
                          <a:stretch/>
                        </p:blipFill>
                        <p:spPr>
                          <a:xfrm>
                            <a:off x="3878" y="338"/>
                            <a:ext cx="201" cy="144"/>
                          </a:xfrm>
                          <a:prstGeom prst="rect">
                            <a:avLst/>
                          </a:prstGeom>
                          <a:noFill/>
                          <a:ln>
                            <a:noFill/>
                          </a:ln>
                        </p:spPr>
                      </p:pic>
                    </p:oleObj>
                  </mc:Fallback>
                </mc:AlternateContent>
              </a:graphicData>
            </a:graphic>
          </p:graphicFrame>
          <p:cxnSp>
            <p:nvCxnSpPr>
              <p:cNvPr id="159" name="Google Shape;159;p2"/>
              <p:cNvCxnSpPr/>
              <p:nvPr/>
            </p:nvCxnSpPr>
            <p:spPr>
              <a:xfrm flipH="1" rot="10800000">
                <a:off x="3844" y="434"/>
                <a:ext cx="82" cy="2"/>
              </a:xfrm>
              <a:prstGeom prst="straightConnector1">
                <a:avLst/>
              </a:prstGeom>
              <a:noFill/>
              <a:ln cap="flat" cmpd="sng" w="19050">
                <a:solidFill>
                  <a:schemeClr val="dk1"/>
                </a:solidFill>
                <a:prstDash val="solid"/>
                <a:round/>
                <a:headEnd len="med" w="med" type="none"/>
                <a:tailEnd len="med" w="med" type="none"/>
              </a:ln>
            </p:spPr>
          </p:cxnSp>
        </p:grpSp>
        <p:grpSp>
          <p:nvGrpSpPr>
            <p:cNvPr id="160" name="Google Shape;160;p2"/>
            <p:cNvGrpSpPr/>
            <p:nvPr/>
          </p:nvGrpSpPr>
          <p:grpSpPr>
            <a:xfrm>
              <a:off x="5026025" y="2606675"/>
              <a:ext cx="733425" cy="319088"/>
              <a:chOff x="3552" y="246"/>
              <a:chExt cx="527" cy="248"/>
            </a:xfrm>
          </p:grpSpPr>
          <p:graphicFrame>
            <p:nvGraphicFramePr>
              <p:cNvPr id="161" name="Google Shape;161;p2"/>
              <p:cNvGraphicFramePr/>
              <p:nvPr/>
            </p:nvGraphicFramePr>
            <p:xfrm>
              <a:off x="3552" y="246"/>
              <a:ext cx="299" cy="248"/>
            </p:xfrm>
            <a:graphic>
              <a:graphicData uri="http://schemas.openxmlformats.org/presentationml/2006/ole">
                <mc:AlternateContent>
                  <mc:Choice Requires="v">
                    <p:oleObj r:id="rId10" imgH="248" imgW="299" progId="MS_ClipArt_Gallery.2" spid="_x0000_s3">
                      <p:embed/>
                    </p:oleObj>
                  </mc:Choice>
                  <mc:Fallback>
                    <p:oleObj r:id="rId11" imgH="248" imgW="299" progId="MS_ClipArt_Gallery.2">
                      <p:embed/>
                      <p:pic>
                        <p:nvPicPr>
                          <p:cNvPr id="161" name="Google Shape;161;p2"/>
                          <p:cNvPicPr preferRelativeResize="0"/>
                          <p:nvPr/>
                        </p:nvPicPr>
                        <p:blipFill rotWithShape="1">
                          <a:blip r:embed="rId6">
                            <a:alphaModFix/>
                          </a:blip>
                          <a:srcRect b="0" l="0" r="0" t="0"/>
                          <a:stretch/>
                        </p:blipFill>
                        <p:spPr>
                          <a:xfrm>
                            <a:off x="3552" y="246"/>
                            <a:ext cx="299" cy="248"/>
                          </a:xfrm>
                          <a:prstGeom prst="rect">
                            <a:avLst/>
                          </a:prstGeom>
                          <a:noFill/>
                          <a:ln>
                            <a:noFill/>
                          </a:ln>
                        </p:spPr>
                      </p:pic>
                    </p:oleObj>
                  </mc:Fallback>
                </mc:AlternateContent>
              </a:graphicData>
            </a:graphic>
          </p:graphicFrame>
          <p:graphicFrame>
            <p:nvGraphicFramePr>
              <p:cNvPr id="162" name="Google Shape;162;p2"/>
              <p:cNvGraphicFramePr/>
              <p:nvPr/>
            </p:nvGraphicFramePr>
            <p:xfrm>
              <a:off x="3878" y="338"/>
              <a:ext cx="201" cy="144"/>
            </p:xfrm>
            <a:graphic>
              <a:graphicData uri="http://schemas.openxmlformats.org/presentationml/2006/ole">
                <mc:AlternateContent>
                  <mc:Choice Requires="v">
                    <p:oleObj r:id="rId12" imgH="144" imgW="201" progId="MS_ClipArt_Gallery.2" spid="_x0000_s4">
                      <p:embed/>
                    </p:oleObj>
                  </mc:Choice>
                  <mc:Fallback>
                    <p:oleObj r:id="rId13" imgH="144" imgW="201" progId="MS_ClipArt_Gallery.2">
                      <p:embed/>
                      <p:pic>
                        <p:nvPicPr>
                          <p:cNvPr id="162" name="Google Shape;162;p2"/>
                          <p:cNvPicPr preferRelativeResize="0"/>
                          <p:nvPr/>
                        </p:nvPicPr>
                        <p:blipFill rotWithShape="1">
                          <a:blip r:embed="rId9">
                            <a:alphaModFix/>
                          </a:blip>
                          <a:srcRect b="0" l="0" r="0" t="0"/>
                          <a:stretch/>
                        </p:blipFill>
                        <p:spPr>
                          <a:xfrm>
                            <a:off x="3878" y="338"/>
                            <a:ext cx="201" cy="144"/>
                          </a:xfrm>
                          <a:prstGeom prst="rect">
                            <a:avLst/>
                          </a:prstGeom>
                          <a:noFill/>
                          <a:ln>
                            <a:noFill/>
                          </a:ln>
                        </p:spPr>
                      </p:pic>
                    </p:oleObj>
                  </mc:Fallback>
                </mc:AlternateContent>
              </a:graphicData>
            </a:graphic>
          </p:graphicFrame>
          <p:cxnSp>
            <p:nvCxnSpPr>
              <p:cNvPr id="163" name="Google Shape;163;p2"/>
              <p:cNvCxnSpPr/>
              <p:nvPr/>
            </p:nvCxnSpPr>
            <p:spPr>
              <a:xfrm flipH="1" rot="10800000">
                <a:off x="3844" y="434"/>
                <a:ext cx="82" cy="2"/>
              </a:xfrm>
              <a:prstGeom prst="straightConnector1">
                <a:avLst/>
              </a:prstGeom>
              <a:noFill/>
              <a:ln cap="flat" cmpd="sng" w="19050">
                <a:solidFill>
                  <a:schemeClr val="dk1"/>
                </a:solidFill>
                <a:prstDash val="solid"/>
                <a:round/>
                <a:headEnd len="med" w="med" type="none"/>
                <a:tailEnd len="med" w="med" type="none"/>
              </a:ln>
            </p:spPr>
          </p:cxnSp>
        </p:grpSp>
        <p:grpSp>
          <p:nvGrpSpPr>
            <p:cNvPr id="164" name="Google Shape;164;p2"/>
            <p:cNvGrpSpPr/>
            <p:nvPr/>
          </p:nvGrpSpPr>
          <p:grpSpPr>
            <a:xfrm>
              <a:off x="5402263" y="2393950"/>
              <a:ext cx="69850" cy="214313"/>
              <a:chOff x="3842" y="406"/>
              <a:chExt cx="51" cy="167"/>
            </a:xfrm>
          </p:grpSpPr>
          <p:sp>
            <p:nvSpPr>
              <p:cNvPr id="165" name="Google Shape;165;p2"/>
              <p:cNvSpPr/>
              <p:nvPr/>
            </p:nvSpPr>
            <p:spPr>
              <a:xfrm>
                <a:off x="3842" y="406"/>
                <a:ext cx="47" cy="47"/>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166" name="Google Shape;166;p2"/>
              <p:cNvSpPr/>
              <p:nvPr/>
            </p:nvSpPr>
            <p:spPr>
              <a:xfrm>
                <a:off x="3844" y="466"/>
                <a:ext cx="47" cy="47"/>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167" name="Google Shape;167;p2"/>
              <p:cNvSpPr/>
              <p:nvPr/>
            </p:nvSpPr>
            <p:spPr>
              <a:xfrm>
                <a:off x="3846" y="526"/>
                <a:ext cx="47" cy="47"/>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grpSp>
        <p:grpSp>
          <p:nvGrpSpPr>
            <p:cNvPr id="168" name="Google Shape;168;p2"/>
            <p:cNvGrpSpPr/>
            <p:nvPr/>
          </p:nvGrpSpPr>
          <p:grpSpPr>
            <a:xfrm>
              <a:off x="5872163" y="2897188"/>
              <a:ext cx="209550" cy="395287"/>
              <a:chOff x="4180" y="783"/>
              <a:chExt cx="150" cy="307"/>
            </a:xfrm>
          </p:grpSpPr>
          <p:sp>
            <p:nvSpPr>
              <p:cNvPr id="169" name="Google Shape;169;p2"/>
              <p:cNvSpPr/>
              <p:nvPr/>
            </p:nvSpPr>
            <p:spPr>
              <a:xfrm>
                <a:off x="4180" y="1019"/>
                <a:ext cx="150" cy="71"/>
              </a:xfrm>
              <a:prstGeom prst="parallelogram">
                <a:avLst>
                  <a:gd fmla="val 81387" name="adj"/>
                </a:avLst>
              </a:prstGeom>
              <a:solidFill>
                <a:srgbClr val="33CC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170" name="Google Shape;170;p2"/>
              <p:cNvSpPr/>
              <p:nvPr/>
            </p:nvSpPr>
            <p:spPr>
              <a:xfrm>
                <a:off x="4256" y="785"/>
                <a:ext cx="69" cy="236"/>
              </a:xfrm>
              <a:prstGeom prst="rect">
                <a:avLst/>
              </a:prstGeom>
              <a:solidFill>
                <a:srgbClr val="33CC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171" name="Google Shape;171;p2"/>
              <p:cNvSpPr/>
              <p:nvPr/>
            </p:nvSpPr>
            <p:spPr>
              <a:xfrm>
                <a:off x="4181" y="852"/>
                <a:ext cx="95" cy="236"/>
              </a:xfrm>
              <a:prstGeom prst="rect">
                <a:avLst/>
              </a:prstGeom>
              <a:solidFill>
                <a:srgbClr val="33CCCC"/>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172" name="Google Shape;172;p2"/>
              <p:cNvSpPr/>
              <p:nvPr/>
            </p:nvSpPr>
            <p:spPr>
              <a:xfrm>
                <a:off x="4180" y="783"/>
                <a:ext cx="150" cy="71"/>
              </a:xfrm>
              <a:prstGeom prst="parallelogram">
                <a:avLst>
                  <a:gd fmla="val 81387" name="adj"/>
                </a:avLst>
              </a:prstGeom>
              <a:solidFill>
                <a:srgbClr val="33CCCC"/>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cxnSp>
            <p:nvCxnSpPr>
              <p:cNvPr id="173" name="Google Shape;173;p2"/>
              <p:cNvCxnSpPr/>
              <p:nvPr/>
            </p:nvCxnSpPr>
            <p:spPr>
              <a:xfrm>
                <a:off x="4330" y="788"/>
                <a:ext cx="0" cy="231"/>
              </a:xfrm>
              <a:prstGeom prst="straightConnector1">
                <a:avLst/>
              </a:prstGeom>
              <a:noFill/>
              <a:ln cap="flat" cmpd="sng" w="9525">
                <a:solidFill>
                  <a:schemeClr val="dk1"/>
                </a:solidFill>
                <a:prstDash val="solid"/>
                <a:round/>
                <a:headEnd len="med" w="med" type="none"/>
                <a:tailEnd len="med" w="med" type="none"/>
              </a:ln>
            </p:spPr>
          </p:cxnSp>
          <p:cxnSp>
            <p:nvCxnSpPr>
              <p:cNvPr id="174" name="Google Shape;174;p2"/>
              <p:cNvCxnSpPr/>
              <p:nvPr/>
            </p:nvCxnSpPr>
            <p:spPr>
              <a:xfrm flipH="1">
                <a:off x="4276" y="1019"/>
                <a:ext cx="54" cy="69"/>
              </a:xfrm>
              <a:prstGeom prst="straightConnector1">
                <a:avLst/>
              </a:prstGeom>
              <a:noFill/>
              <a:ln cap="flat" cmpd="sng" w="9525">
                <a:solidFill>
                  <a:schemeClr val="dk1"/>
                </a:solidFill>
                <a:prstDash val="solid"/>
                <a:round/>
                <a:headEnd len="med" w="med" type="none"/>
                <a:tailEnd len="med" w="med" type="none"/>
              </a:ln>
            </p:spPr>
          </p:cxnSp>
          <p:sp>
            <p:nvSpPr>
              <p:cNvPr id="175" name="Google Shape;175;p2"/>
              <p:cNvSpPr/>
              <p:nvPr/>
            </p:nvSpPr>
            <p:spPr>
              <a:xfrm>
                <a:off x="4193" y="883"/>
                <a:ext cx="63" cy="136"/>
              </a:xfrm>
              <a:prstGeom prst="rect">
                <a:avLst/>
              </a:prstGeom>
              <a:solidFill>
                <a:schemeClr val="accent2"/>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176" name="Google Shape;176;p2"/>
              <p:cNvSpPr/>
              <p:nvPr/>
            </p:nvSpPr>
            <p:spPr>
              <a:xfrm>
                <a:off x="4202" y="924"/>
                <a:ext cx="48" cy="4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grpSp>
        <p:grpSp>
          <p:nvGrpSpPr>
            <p:cNvPr id="177" name="Google Shape;177;p2"/>
            <p:cNvGrpSpPr/>
            <p:nvPr/>
          </p:nvGrpSpPr>
          <p:grpSpPr>
            <a:xfrm rot="-5400000">
              <a:off x="6184900" y="2974975"/>
              <a:ext cx="80963" cy="233363"/>
              <a:chOff x="3842" y="406"/>
              <a:chExt cx="51" cy="167"/>
            </a:xfrm>
          </p:grpSpPr>
          <p:sp>
            <p:nvSpPr>
              <p:cNvPr id="178" name="Google Shape;178;p2"/>
              <p:cNvSpPr/>
              <p:nvPr/>
            </p:nvSpPr>
            <p:spPr>
              <a:xfrm>
                <a:off x="3842" y="406"/>
                <a:ext cx="47" cy="47"/>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179" name="Google Shape;179;p2"/>
              <p:cNvSpPr/>
              <p:nvPr/>
            </p:nvSpPr>
            <p:spPr>
              <a:xfrm>
                <a:off x="3844" y="466"/>
                <a:ext cx="47" cy="47"/>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180" name="Google Shape;180;p2"/>
              <p:cNvSpPr/>
              <p:nvPr/>
            </p:nvSpPr>
            <p:spPr>
              <a:xfrm>
                <a:off x="3846" y="526"/>
                <a:ext cx="47" cy="47"/>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grpSp>
        <p:cxnSp>
          <p:nvCxnSpPr>
            <p:cNvPr id="181" name="Google Shape;181;p2"/>
            <p:cNvCxnSpPr/>
            <p:nvPr/>
          </p:nvCxnSpPr>
          <p:spPr>
            <a:xfrm>
              <a:off x="6008688" y="2805113"/>
              <a:ext cx="495300" cy="1587"/>
            </a:xfrm>
            <a:prstGeom prst="straightConnector1">
              <a:avLst/>
            </a:prstGeom>
            <a:noFill/>
            <a:ln cap="flat" cmpd="sng" w="12700">
              <a:solidFill>
                <a:schemeClr val="dk1"/>
              </a:solidFill>
              <a:prstDash val="solid"/>
              <a:round/>
              <a:headEnd len="med" w="med" type="none"/>
              <a:tailEnd len="med" w="med" type="none"/>
            </a:ln>
          </p:spPr>
        </p:cxnSp>
        <p:cxnSp>
          <p:nvCxnSpPr>
            <p:cNvPr id="182" name="Google Shape;182;p2"/>
            <p:cNvCxnSpPr/>
            <p:nvPr/>
          </p:nvCxnSpPr>
          <p:spPr>
            <a:xfrm>
              <a:off x="6011863" y="2801938"/>
              <a:ext cx="1587" cy="95250"/>
            </a:xfrm>
            <a:prstGeom prst="straightConnector1">
              <a:avLst/>
            </a:prstGeom>
            <a:noFill/>
            <a:ln cap="flat" cmpd="sng" w="12700">
              <a:solidFill>
                <a:schemeClr val="dk1"/>
              </a:solidFill>
              <a:prstDash val="solid"/>
              <a:round/>
              <a:headEnd len="med" w="med" type="none"/>
              <a:tailEnd len="med" w="med" type="none"/>
            </a:ln>
          </p:spPr>
        </p:cxnSp>
        <p:cxnSp>
          <p:nvCxnSpPr>
            <p:cNvPr id="183" name="Google Shape;183;p2"/>
            <p:cNvCxnSpPr/>
            <p:nvPr/>
          </p:nvCxnSpPr>
          <p:spPr>
            <a:xfrm>
              <a:off x="6507163" y="2800350"/>
              <a:ext cx="1587" cy="82550"/>
            </a:xfrm>
            <a:prstGeom prst="straightConnector1">
              <a:avLst/>
            </a:prstGeom>
            <a:noFill/>
            <a:ln cap="flat" cmpd="sng" w="12700">
              <a:solidFill>
                <a:schemeClr val="dk1"/>
              </a:solidFill>
              <a:prstDash val="solid"/>
              <a:round/>
              <a:headEnd len="med" w="med" type="none"/>
              <a:tailEnd len="med" w="med" type="none"/>
            </a:ln>
          </p:spPr>
        </p:cxnSp>
        <p:cxnSp>
          <p:nvCxnSpPr>
            <p:cNvPr id="184" name="Google Shape;184;p2"/>
            <p:cNvCxnSpPr/>
            <p:nvPr/>
          </p:nvCxnSpPr>
          <p:spPr>
            <a:xfrm>
              <a:off x="5708650" y="2265363"/>
              <a:ext cx="288925" cy="265112"/>
            </a:xfrm>
            <a:prstGeom prst="straightConnector1">
              <a:avLst/>
            </a:prstGeom>
            <a:noFill/>
            <a:ln cap="flat" cmpd="sng" w="12700">
              <a:solidFill>
                <a:schemeClr val="dk1"/>
              </a:solidFill>
              <a:prstDash val="solid"/>
              <a:round/>
              <a:headEnd len="med" w="med" type="none"/>
              <a:tailEnd len="med" w="med" type="none"/>
            </a:ln>
          </p:spPr>
        </p:cxnSp>
        <p:cxnSp>
          <p:nvCxnSpPr>
            <p:cNvPr id="185" name="Google Shape;185;p2"/>
            <p:cNvCxnSpPr/>
            <p:nvPr/>
          </p:nvCxnSpPr>
          <p:spPr>
            <a:xfrm flipH="1" rot="10800000">
              <a:off x="5721350" y="2551113"/>
              <a:ext cx="276225" cy="330200"/>
            </a:xfrm>
            <a:prstGeom prst="straightConnector1">
              <a:avLst/>
            </a:prstGeom>
            <a:noFill/>
            <a:ln cap="flat" cmpd="sng" w="12700">
              <a:solidFill>
                <a:schemeClr val="dk1"/>
              </a:solidFill>
              <a:prstDash val="solid"/>
              <a:round/>
              <a:headEnd len="med" w="med" type="none"/>
              <a:tailEnd len="med" w="med" type="none"/>
            </a:ln>
          </p:spPr>
        </p:cxnSp>
        <p:cxnSp>
          <p:nvCxnSpPr>
            <p:cNvPr id="186" name="Google Shape;186;p2"/>
            <p:cNvCxnSpPr/>
            <p:nvPr/>
          </p:nvCxnSpPr>
          <p:spPr>
            <a:xfrm flipH="1" rot="10800000">
              <a:off x="6248400" y="2636838"/>
              <a:ext cx="1588" cy="163512"/>
            </a:xfrm>
            <a:prstGeom prst="straightConnector1">
              <a:avLst/>
            </a:prstGeom>
            <a:noFill/>
            <a:ln cap="flat" cmpd="sng" w="12700">
              <a:solidFill>
                <a:schemeClr val="dk1"/>
              </a:solidFill>
              <a:prstDash val="solid"/>
              <a:round/>
              <a:headEnd len="med" w="med" type="none"/>
              <a:tailEnd len="med" w="med" type="none"/>
            </a:ln>
          </p:spPr>
        </p:cxnSp>
        <p:grpSp>
          <p:nvGrpSpPr>
            <p:cNvPr id="187" name="Google Shape;187;p2"/>
            <p:cNvGrpSpPr/>
            <p:nvPr/>
          </p:nvGrpSpPr>
          <p:grpSpPr>
            <a:xfrm>
              <a:off x="6367463" y="2874963"/>
              <a:ext cx="209550" cy="395287"/>
              <a:chOff x="4180" y="783"/>
              <a:chExt cx="150" cy="307"/>
            </a:xfrm>
          </p:grpSpPr>
          <p:sp>
            <p:nvSpPr>
              <p:cNvPr id="188" name="Google Shape;188;p2"/>
              <p:cNvSpPr/>
              <p:nvPr/>
            </p:nvSpPr>
            <p:spPr>
              <a:xfrm>
                <a:off x="4180" y="1019"/>
                <a:ext cx="150" cy="71"/>
              </a:xfrm>
              <a:prstGeom prst="parallelogram">
                <a:avLst>
                  <a:gd fmla="val 81387" name="adj"/>
                </a:avLst>
              </a:prstGeom>
              <a:solidFill>
                <a:srgbClr val="33CC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189" name="Google Shape;189;p2"/>
              <p:cNvSpPr/>
              <p:nvPr/>
            </p:nvSpPr>
            <p:spPr>
              <a:xfrm>
                <a:off x="4256" y="785"/>
                <a:ext cx="69" cy="236"/>
              </a:xfrm>
              <a:prstGeom prst="rect">
                <a:avLst/>
              </a:prstGeom>
              <a:solidFill>
                <a:srgbClr val="33CC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190" name="Google Shape;190;p2"/>
              <p:cNvSpPr/>
              <p:nvPr/>
            </p:nvSpPr>
            <p:spPr>
              <a:xfrm>
                <a:off x="4181" y="852"/>
                <a:ext cx="95" cy="236"/>
              </a:xfrm>
              <a:prstGeom prst="rect">
                <a:avLst/>
              </a:prstGeom>
              <a:solidFill>
                <a:srgbClr val="33CCCC"/>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191" name="Google Shape;191;p2"/>
              <p:cNvSpPr/>
              <p:nvPr/>
            </p:nvSpPr>
            <p:spPr>
              <a:xfrm>
                <a:off x="4180" y="783"/>
                <a:ext cx="150" cy="71"/>
              </a:xfrm>
              <a:prstGeom prst="parallelogram">
                <a:avLst>
                  <a:gd fmla="val 81387" name="adj"/>
                </a:avLst>
              </a:prstGeom>
              <a:solidFill>
                <a:srgbClr val="33CCCC"/>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cxnSp>
            <p:nvCxnSpPr>
              <p:cNvPr id="192" name="Google Shape;192;p2"/>
              <p:cNvCxnSpPr/>
              <p:nvPr/>
            </p:nvCxnSpPr>
            <p:spPr>
              <a:xfrm>
                <a:off x="4330" y="788"/>
                <a:ext cx="0" cy="231"/>
              </a:xfrm>
              <a:prstGeom prst="straightConnector1">
                <a:avLst/>
              </a:prstGeom>
              <a:noFill/>
              <a:ln cap="flat" cmpd="sng" w="9525">
                <a:solidFill>
                  <a:schemeClr val="dk1"/>
                </a:solidFill>
                <a:prstDash val="solid"/>
                <a:round/>
                <a:headEnd len="med" w="med" type="none"/>
                <a:tailEnd len="med" w="med" type="none"/>
              </a:ln>
            </p:spPr>
          </p:cxnSp>
          <p:cxnSp>
            <p:nvCxnSpPr>
              <p:cNvPr id="193" name="Google Shape;193;p2"/>
              <p:cNvCxnSpPr/>
              <p:nvPr/>
            </p:nvCxnSpPr>
            <p:spPr>
              <a:xfrm flipH="1">
                <a:off x="4276" y="1019"/>
                <a:ext cx="54" cy="69"/>
              </a:xfrm>
              <a:prstGeom prst="straightConnector1">
                <a:avLst/>
              </a:prstGeom>
              <a:noFill/>
              <a:ln cap="flat" cmpd="sng" w="9525">
                <a:solidFill>
                  <a:schemeClr val="dk1"/>
                </a:solidFill>
                <a:prstDash val="solid"/>
                <a:round/>
                <a:headEnd len="med" w="med" type="none"/>
                <a:tailEnd len="med" w="med" type="none"/>
              </a:ln>
            </p:spPr>
          </p:cxnSp>
          <p:sp>
            <p:nvSpPr>
              <p:cNvPr id="194" name="Google Shape;194;p2"/>
              <p:cNvSpPr/>
              <p:nvPr/>
            </p:nvSpPr>
            <p:spPr>
              <a:xfrm>
                <a:off x="4193" y="883"/>
                <a:ext cx="63" cy="136"/>
              </a:xfrm>
              <a:prstGeom prst="rect">
                <a:avLst/>
              </a:prstGeom>
              <a:solidFill>
                <a:schemeClr val="accent2"/>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195" name="Google Shape;195;p2"/>
              <p:cNvSpPr/>
              <p:nvPr/>
            </p:nvSpPr>
            <p:spPr>
              <a:xfrm>
                <a:off x="4202" y="924"/>
                <a:ext cx="48" cy="4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grpSp>
        <p:grpSp>
          <p:nvGrpSpPr>
            <p:cNvPr id="196" name="Google Shape;196;p2"/>
            <p:cNvGrpSpPr/>
            <p:nvPr/>
          </p:nvGrpSpPr>
          <p:grpSpPr>
            <a:xfrm>
              <a:off x="5410200" y="3494088"/>
              <a:ext cx="479425" cy="925512"/>
              <a:chOff x="3314" y="1248"/>
              <a:chExt cx="344" cy="694"/>
            </a:xfrm>
          </p:grpSpPr>
          <p:graphicFrame>
            <p:nvGraphicFramePr>
              <p:cNvPr id="197" name="Google Shape;197;p2"/>
              <p:cNvGraphicFramePr/>
              <p:nvPr/>
            </p:nvGraphicFramePr>
            <p:xfrm>
              <a:off x="3314" y="1248"/>
              <a:ext cx="299" cy="248"/>
            </p:xfrm>
            <a:graphic>
              <a:graphicData uri="http://schemas.openxmlformats.org/presentationml/2006/ole">
                <mc:AlternateContent>
                  <mc:Choice Requires="v">
                    <p:oleObj r:id="rId14" imgH="248" imgW="299" progId="MS_ClipArt_Gallery.2" spid="_x0000_s5">
                      <p:embed/>
                    </p:oleObj>
                  </mc:Choice>
                  <mc:Fallback>
                    <p:oleObj r:id="rId15" imgH="248" imgW="299" progId="MS_ClipArt_Gallery.2">
                      <p:embed/>
                      <p:pic>
                        <p:nvPicPr>
                          <p:cNvPr id="197" name="Google Shape;197;p2"/>
                          <p:cNvPicPr preferRelativeResize="0"/>
                          <p:nvPr/>
                        </p:nvPicPr>
                        <p:blipFill rotWithShape="1">
                          <a:blip r:embed="rId6">
                            <a:alphaModFix/>
                          </a:blip>
                          <a:srcRect b="0" l="0" r="0" t="0"/>
                          <a:stretch/>
                        </p:blipFill>
                        <p:spPr>
                          <a:xfrm>
                            <a:off x="3314" y="1248"/>
                            <a:ext cx="299" cy="248"/>
                          </a:xfrm>
                          <a:prstGeom prst="rect">
                            <a:avLst/>
                          </a:prstGeom>
                          <a:noFill/>
                          <a:ln>
                            <a:noFill/>
                          </a:ln>
                        </p:spPr>
                      </p:pic>
                    </p:oleObj>
                  </mc:Fallback>
                </mc:AlternateContent>
              </a:graphicData>
            </a:graphic>
          </p:graphicFrame>
          <p:cxnSp>
            <p:nvCxnSpPr>
              <p:cNvPr id="198" name="Google Shape;198;p2"/>
              <p:cNvCxnSpPr/>
              <p:nvPr/>
            </p:nvCxnSpPr>
            <p:spPr>
              <a:xfrm flipH="1" rot="10800000">
                <a:off x="3606" y="1433"/>
                <a:ext cx="52" cy="5"/>
              </a:xfrm>
              <a:prstGeom prst="straightConnector1">
                <a:avLst/>
              </a:prstGeom>
              <a:noFill/>
              <a:ln cap="flat" cmpd="sng" w="19050">
                <a:solidFill>
                  <a:schemeClr val="dk1"/>
                </a:solidFill>
                <a:prstDash val="solid"/>
                <a:round/>
                <a:headEnd len="med" w="med" type="none"/>
                <a:tailEnd len="med" w="med" type="none"/>
              </a:ln>
            </p:spPr>
          </p:cxnSp>
          <p:graphicFrame>
            <p:nvGraphicFramePr>
              <p:cNvPr id="199" name="Google Shape;199;p2"/>
              <p:cNvGraphicFramePr/>
              <p:nvPr/>
            </p:nvGraphicFramePr>
            <p:xfrm>
              <a:off x="3314" y="1694"/>
              <a:ext cx="299" cy="248"/>
            </p:xfrm>
            <a:graphic>
              <a:graphicData uri="http://schemas.openxmlformats.org/presentationml/2006/ole">
                <mc:AlternateContent>
                  <mc:Choice Requires="v">
                    <p:oleObj r:id="rId16" imgH="248" imgW="299" progId="MS_ClipArt_Gallery.2" spid="_x0000_s6">
                      <p:embed/>
                    </p:oleObj>
                  </mc:Choice>
                  <mc:Fallback>
                    <p:oleObj r:id="rId17" imgH="248" imgW="299" progId="MS_ClipArt_Gallery.2">
                      <p:embed/>
                      <p:pic>
                        <p:nvPicPr>
                          <p:cNvPr id="199" name="Google Shape;199;p2"/>
                          <p:cNvPicPr preferRelativeResize="0"/>
                          <p:nvPr/>
                        </p:nvPicPr>
                        <p:blipFill rotWithShape="1">
                          <a:blip r:embed="rId6">
                            <a:alphaModFix/>
                          </a:blip>
                          <a:srcRect b="0" l="0" r="0" t="0"/>
                          <a:stretch/>
                        </p:blipFill>
                        <p:spPr>
                          <a:xfrm>
                            <a:off x="3314" y="1694"/>
                            <a:ext cx="299" cy="248"/>
                          </a:xfrm>
                          <a:prstGeom prst="rect">
                            <a:avLst/>
                          </a:prstGeom>
                          <a:noFill/>
                          <a:ln>
                            <a:noFill/>
                          </a:ln>
                        </p:spPr>
                      </p:pic>
                    </p:oleObj>
                  </mc:Fallback>
                </mc:AlternateContent>
              </a:graphicData>
            </a:graphic>
          </p:graphicFrame>
          <p:cxnSp>
            <p:nvCxnSpPr>
              <p:cNvPr id="200" name="Google Shape;200;p2"/>
              <p:cNvCxnSpPr/>
              <p:nvPr/>
            </p:nvCxnSpPr>
            <p:spPr>
              <a:xfrm flipH="1" rot="10800000">
                <a:off x="3606" y="1882"/>
                <a:ext cx="52" cy="2"/>
              </a:xfrm>
              <a:prstGeom prst="straightConnector1">
                <a:avLst/>
              </a:prstGeom>
              <a:noFill/>
              <a:ln cap="flat" cmpd="sng" w="19050">
                <a:solidFill>
                  <a:schemeClr val="dk1"/>
                </a:solidFill>
                <a:prstDash val="solid"/>
                <a:round/>
                <a:headEnd len="med" w="med" type="none"/>
                <a:tailEnd len="med" w="med" type="none"/>
              </a:ln>
            </p:spPr>
          </p:cxnSp>
          <p:grpSp>
            <p:nvGrpSpPr>
              <p:cNvPr id="201" name="Google Shape;201;p2"/>
              <p:cNvGrpSpPr/>
              <p:nvPr/>
            </p:nvGrpSpPr>
            <p:grpSpPr>
              <a:xfrm>
                <a:off x="3404" y="1504"/>
                <a:ext cx="51" cy="167"/>
                <a:chOff x="3842" y="406"/>
                <a:chExt cx="51" cy="167"/>
              </a:xfrm>
            </p:grpSpPr>
            <p:sp>
              <p:nvSpPr>
                <p:cNvPr id="202" name="Google Shape;202;p2"/>
                <p:cNvSpPr/>
                <p:nvPr/>
              </p:nvSpPr>
              <p:spPr>
                <a:xfrm>
                  <a:off x="3842" y="406"/>
                  <a:ext cx="47" cy="47"/>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203" name="Google Shape;203;p2"/>
                <p:cNvSpPr/>
                <p:nvPr/>
              </p:nvSpPr>
              <p:spPr>
                <a:xfrm>
                  <a:off x="3844" y="466"/>
                  <a:ext cx="47" cy="47"/>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204" name="Google Shape;204;p2"/>
                <p:cNvSpPr/>
                <p:nvPr/>
              </p:nvSpPr>
              <p:spPr>
                <a:xfrm>
                  <a:off x="3846" y="526"/>
                  <a:ext cx="47" cy="47"/>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grpSp>
          <p:cxnSp>
            <p:nvCxnSpPr>
              <p:cNvPr id="205" name="Google Shape;205;p2"/>
              <p:cNvCxnSpPr/>
              <p:nvPr/>
            </p:nvCxnSpPr>
            <p:spPr>
              <a:xfrm>
                <a:off x="3654" y="1431"/>
                <a:ext cx="0" cy="450"/>
              </a:xfrm>
              <a:prstGeom prst="straightConnector1">
                <a:avLst/>
              </a:prstGeom>
              <a:noFill/>
              <a:ln cap="flat" cmpd="sng" w="12700">
                <a:solidFill>
                  <a:schemeClr val="dk1"/>
                </a:solidFill>
                <a:prstDash val="solid"/>
                <a:round/>
                <a:headEnd len="med" w="med" type="none"/>
                <a:tailEnd len="med" w="med" type="none"/>
              </a:ln>
            </p:spPr>
          </p:cxnSp>
        </p:grpSp>
        <p:graphicFrame>
          <p:nvGraphicFramePr>
            <p:cNvPr id="206" name="Google Shape;206;p2"/>
            <p:cNvGraphicFramePr/>
            <p:nvPr/>
          </p:nvGraphicFramePr>
          <p:xfrm>
            <a:off x="6278563" y="4503738"/>
            <a:ext cx="417512" cy="331787"/>
          </p:xfrm>
          <a:graphic>
            <a:graphicData uri="http://schemas.openxmlformats.org/presentationml/2006/ole">
              <mc:AlternateContent>
                <mc:Choice Requires="v">
                  <p:oleObj r:id="rId18" imgH="331787" imgW="417512" progId="MS_ClipArt_Gallery.2" spid="_x0000_s7">
                    <p:embed/>
                  </p:oleObj>
                </mc:Choice>
                <mc:Fallback>
                  <p:oleObj r:id="rId19" imgH="331787" imgW="417512" progId="MS_ClipArt_Gallery.2">
                    <p:embed/>
                    <p:pic>
                      <p:nvPicPr>
                        <p:cNvPr id="206" name="Google Shape;206;p2"/>
                        <p:cNvPicPr preferRelativeResize="0"/>
                        <p:nvPr/>
                      </p:nvPicPr>
                      <p:blipFill rotWithShape="1">
                        <a:blip r:embed="rId20">
                          <a:alphaModFix/>
                        </a:blip>
                        <a:srcRect b="0" l="0" r="0" t="0"/>
                        <a:stretch/>
                      </p:blipFill>
                      <p:spPr>
                        <a:xfrm>
                          <a:off x="6278563" y="4503738"/>
                          <a:ext cx="417512" cy="331787"/>
                        </a:xfrm>
                        <a:prstGeom prst="rect">
                          <a:avLst/>
                        </a:prstGeom>
                        <a:noFill/>
                        <a:ln>
                          <a:noFill/>
                        </a:ln>
                      </p:spPr>
                    </p:pic>
                  </p:oleObj>
                </mc:Fallback>
              </mc:AlternateContent>
            </a:graphicData>
          </a:graphic>
        </p:graphicFrame>
        <p:graphicFrame>
          <p:nvGraphicFramePr>
            <p:cNvPr id="207" name="Google Shape;207;p2"/>
            <p:cNvGraphicFramePr/>
            <p:nvPr/>
          </p:nvGraphicFramePr>
          <p:xfrm>
            <a:off x="5664200" y="4492625"/>
            <a:ext cx="415925" cy="330200"/>
          </p:xfrm>
          <a:graphic>
            <a:graphicData uri="http://schemas.openxmlformats.org/presentationml/2006/ole">
              <mc:AlternateContent>
                <mc:Choice Requires="v">
                  <p:oleObj r:id="rId21" imgH="330200" imgW="415925" progId="MS_ClipArt_Gallery.2" spid="_x0000_s8">
                    <p:embed/>
                  </p:oleObj>
                </mc:Choice>
                <mc:Fallback>
                  <p:oleObj r:id="rId22" imgH="330200" imgW="415925" progId="MS_ClipArt_Gallery.2">
                    <p:embed/>
                    <p:pic>
                      <p:nvPicPr>
                        <p:cNvPr id="207" name="Google Shape;207;p2"/>
                        <p:cNvPicPr preferRelativeResize="0"/>
                        <p:nvPr/>
                      </p:nvPicPr>
                      <p:blipFill rotWithShape="1">
                        <a:blip r:embed="rId23">
                          <a:alphaModFix/>
                        </a:blip>
                        <a:srcRect b="0" l="0" r="0" t="0"/>
                        <a:stretch/>
                      </p:blipFill>
                      <p:spPr>
                        <a:xfrm>
                          <a:off x="5664200" y="4492625"/>
                          <a:ext cx="415925" cy="330200"/>
                        </a:xfrm>
                        <a:prstGeom prst="rect">
                          <a:avLst/>
                        </a:prstGeom>
                        <a:noFill/>
                        <a:ln>
                          <a:noFill/>
                        </a:ln>
                      </p:spPr>
                    </p:pic>
                  </p:oleObj>
                </mc:Fallback>
              </mc:AlternateContent>
            </a:graphicData>
          </a:graphic>
        </p:graphicFrame>
        <p:sp>
          <p:nvSpPr>
            <p:cNvPr id="208" name="Google Shape;208;p2"/>
            <p:cNvSpPr/>
            <p:nvPr/>
          </p:nvSpPr>
          <p:spPr>
            <a:xfrm rot="-5400000">
              <a:off x="6080919" y="4596606"/>
              <a:ext cx="63500" cy="65088"/>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209" name="Google Shape;209;p2"/>
            <p:cNvSpPr/>
            <p:nvPr/>
          </p:nvSpPr>
          <p:spPr>
            <a:xfrm rot="-5400000">
              <a:off x="6165851" y="4594225"/>
              <a:ext cx="63500" cy="66675"/>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210" name="Google Shape;210;p2"/>
            <p:cNvSpPr/>
            <p:nvPr/>
          </p:nvSpPr>
          <p:spPr>
            <a:xfrm rot="-5400000">
              <a:off x="6243637" y="4598988"/>
              <a:ext cx="61913" cy="65088"/>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cxnSp>
          <p:nvCxnSpPr>
            <p:cNvPr id="211" name="Google Shape;211;p2"/>
            <p:cNvCxnSpPr/>
            <p:nvPr/>
          </p:nvCxnSpPr>
          <p:spPr>
            <a:xfrm rot="-5400000">
              <a:off x="6503194" y="4479132"/>
              <a:ext cx="60325" cy="1587"/>
            </a:xfrm>
            <a:prstGeom prst="straightConnector1">
              <a:avLst/>
            </a:prstGeom>
            <a:noFill/>
            <a:ln cap="flat" cmpd="sng" w="19050">
              <a:solidFill>
                <a:schemeClr val="dk1"/>
              </a:solidFill>
              <a:prstDash val="solid"/>
              <a:round/>
              <a:headEnd len="med" w="med" type="none"/>
              <a:tailEnd len="med" w="med" type="none"/>
            </a:ln>
          </p:spPr>
        </p:cxnSp>
        <p:cxnSp>
          <p:nvCxnSpPr>
            <p:cNvPr id="212" name="Google Shape;212;p2"/>
            <p:cNvCxnSpPr/>
            <p:nvPr/>
          </p:nvCxnSpPr>
          <p:spPr>
            <a:xfrm rot="-5400000">
              <a:off x="5876925" y="4470400"/>
              <a:ext cx="63500" cy="0"/>
            </a:xfrm>
            <a:prstGeom prst="straightConnector1">
              <a:avLst/>
            </a:prstGeom>
            <a:noFill/>
            <a:ln cap="flat" cmpd="sng" w="19050">
              <a:solidFill>
                <a:schemeClr val="dk1"/>
              </a:solidFill>
              <a:prstDash val="solid"/>
              <a:round/>
              <a:headEnd len="med" w="med" type="none"/>
              <a:tailEnd len="med" w="med" type="none"/>
            </a:ln>
          </p:spPr>
        </p:cxnSp>
        <p:cxnSp>
          <p:nvCxnSpPr>
            <p:cNvPr id="213" name="Google Shape;213;p2"/>
            <p:cNvCxnSpPr/>
            <p:nvPr/>
          </p:nvCxnSpPr>
          <p:spPr>
            <a:xfrm>
              <a:off x="6223794" y="4131469"/>
              <a:ext cx="0" cy="627062"/>
            </a:xfrm>
            <a:prstGeom prst="straightConnector1">
              <a:avLst/>
            </a:prstGeom>
            <a:noFill/>
            <a:ln cap="flat" cmpd="sng" w="12700">
              <a:solidFill>
                <a:schemeClr val="dk1"/>
              </a:solidFill>
              <a:prstDash val="solid"/>
              <a:round/>
              <a:headEnd len="med" w="med" type="none"/>
              <a:tailEnd len="med" w="med" type="none"/>
            </a:ln>
          </p:spPr>
        </p:cxnSp>
        <p:cxnSp>
          <p:nvCxnSpPr>
            <p:cNvPr id="214" name="Google Shape;214;p2"/>
            <p:cNvCxnSpPr/>
            <p:nvPr/>
          </p:nvCxnSpPr>
          <p:spPr>
            <a:xfrm flipH="1" rot="10800000">
              <a:off x="5889625" y="4070350"/>
              <a:ext cx="93663" cy="3175"/>
            </a:xfrm>
            <a:prstGeom prst="straightConnector1">
              <a:avLst/>
            </a:prstGeom>
            <a:noFill/>
            <a:ln cap="flat" cmpd="sng" w="12700">
              <a:solidFill>
                <a:schemeClr val="dk1"/>
              </a:solidFill>
              <a:prstDash val="solid"/>
              <a:round/>
              <a:headEnd len="med" w="med" type="none"/>
              <a:tailEnd len="med" w="med" type="none"/>
            </a:ln>
          </p:spPr>
        </p:cxnSp>
        <p:cxnSp>
          <p:nvCxnSpPr>
            <p:cNvPr id="215" name="Google Shape;215;p2"/>
            <p:cNvCxnSpPr/>
            <p:nvPr/>
          </p:nvCxnSpPr>
          <p:spPr>
            <a:xfrm>
              <a:off x="6491288" y="4116388"/>
              <a:ext cx="303212" cy="385762"/>
            </a:xfrm>
            <a:prstGeom prst="straightConnector1">
              <a:avLst/>
            </a:prstGeom>
            <a:noFill/>
            <a:ln cap="flat" cmpd="sng" w="12700">
              <a:solidFill>
                <a:schemeClr val="dk1"/>
              </a:solidFill>
              <a:prstDash val="solid"/>
              <a:round/>
              <a:headEnd len="med" w="med" type="none"/>
              <a:tailEnd len="med" w="med" type="none"/>
            </a:ln>
          </p:spPr>
        </p:cxnSp>
        <p:cxnSp>
          <p:nvCxnSpPr>
            <p:cNvPr id="216" name="Google Shape;216;p2"/>
            <p:cNvCxnSpPr/>
            <p:nvPr/>
          </p:nvCxnSpPr>
          <p:spPr>
            <a:xfrm flipH="1">
              <a:off x="7286625" y="4113213"/>
              <a:ext cx="279400" cy="392112"/>
            </a:xfrm>
            <a:prstGeom prst="straightConnector1">
              <a:avLst/>
            </a:prstGeom>
            <a:noFill/>
            <a:ln cap="flat" cmpd="sng" w="12700">
              <a:solidFill>
                <a:schemeClr val="dk1"/>
              </a:solidFill>
              <a:prstDash val="solid"/>
              <a:round/>
              <a:headEnd len="med" w="med" type="none"/>
              <a:tailEnd len="med" w="med" type="none"/>
            </a:ln>
          </p:spPr>
        </p:cxnSp>
        <p:graphicFrame>
          <p:nvGraphicFramePr>
            <p:cNvPr id="217" name="Google Shape;217;p2"/>
            <p:cNvGraphicFramePr/>
            <p:nvPr/>
          </p:nvGraphicFramePr>
          <p:xfrm>
            <a:off x="7464425" y="3665538"/>
            <a:ext cx="203200" cy="241300"/>
          </p:xfrm>
          <a:graphic>
            <a:graphicData uri="http://schemas.openxmlformats.org/presentationml/2006/ole">
              <mc:AlternateContent>
                <mc:Choice Requires="v">
                  <p:oleObj r:id="rId24" imgH="241300" imgW="203200" progId="MS_ClipArt_Gallery.2" spid="_x0000_s9">
                    <p:embed/>
                  </p:oleObj>
                </mc:Choice>
                <mc:Fallback>
                  <p:oleObj r:id="rId25" imgH="241300" imgW="203200" progId="MS_ClipArt_Gallery.2">
                    <p:embed/>
                    <p:pic>
                      <p:nvPicPr>
                        <p:cNvPr id="217" name="Google Shape;217;p2"/>
                        <p:cNvPicPr preferRelativeResize="0"/>
                        <p:nvPr/>
                      </p:nvPicPr>
                      <p:blipFill rotWithShape="1">
                        <a:blip r:embed="rId26">
                          <a:alphaModFix/>
                        </a:blip>
                        <a:srcRect b="0" l="0" r="0" t="0"/>
                        <a:stretch/>
                      </p:blipFill>
                      <p:spPr>
                        <a:xfrm>
                          <a:off x="7464425" y="3665538"/>
                          <a:ext cx="203200" cy="241300"/>
                        </a:xfrm>
                        <a:prstGeom prst="rect">
                          <a:avLst/>
                        </a:prstGeom>
                        <a:noFill/>
                        <a:ln>
                          <a:noFill/>
                        </a:ln>
                      </p:spPr>
                    </p:pic>
                  </p:oleObj>
                </mc:Fallback>
              </mc:AlternateContent>
            </a:graphicData>
          </a:graphic>
        </p:graphicFrame>
        <p:graphicFrame>
          <p:nvGraphicFramePr>
            <p:cNvPr id="218" name="Google Shape;218;p2"/>
            <p:cNvGraphicFramePr/>
            <p:nvPr/>
          </p:nvGraphicFramePr>
          <p:xfrm>
            <a:off x="6127750" y="3746500"/>
            <a:ext cx="203200" cy="239713"/>
          </p:xfrm>
          <a:graphic>
            <a:graphicData uri="http://schemas.openxmlformats.org/presentationml/2006/ole">
              <mc:AlternateContent>
                <mc:Choice Requires="v">
                  <p:oleObj r:id="rId27" imgH="239713" imgW="203200" progId="MS_ClipArt_Gallery.2" spid="_x0000_s10">
                    <p:embed/>
                  </p:oleObj>
                </mc:Choice>
                <mc:Fallback>
                  <p:oleObj r:id="rId28" imgH="239713" imgW="203200" progId="MS_ClipArt_Gallery.2">
                    <p:embed/>
                    <p:pic>
                      <p:nvPicPr>
                        <p:cNvPr id="218" name="Google Shape;218;p2"/>
                        <p:cNvPicPr preferRelativeResize="0"/>
                        <p:nvPr/>
                      </p:nvPicPr>
                      <p:blipFill rotWithShape="1">
                        <a:blip r:embed="rId29">
                          <a:alphaModFix/>
                        </a:blip>
                        <a:srcRect b="0" l="0" r="0" t="0"/>
                        <a:stretch/>
                      </p:blipFill>
                      <p:spPr>
                        <a:xfrm>
                          <a:off x="6127750" y="3746500"/>
                          <a:ext cx="203200" cy="239713"/>
                        </a:xfrm>
                        <a:prstGeom prst="rect">
                          <a:avLst/>
                        </a:prstGeom>
                        <a:noFill/>
                        <a:ln>
                          <a:noFill/>
                        </a:ln>
                      </p:spPr>
                    </p:pic>
                  </p:oleObj>
                </mc:Fallback>
              </mc:AlternateContent>
            </a:graphicData>
          </a:graphic>
        </p:graphicFrame>
        <p:grpSp>
          <p:nvGrpSpPr>
            <p:cNvPr id="219" name="Google Shape;219;p2"/>
            <p:cNvGrpSpPr/>
            <p:nvPr/>
          </p:nvGrpSpPr>
          <p:grpSpPr>
            <a:xfrm>
              <a:off x="6475413" y="4943475"/>
              <a:ext cx="406400" cy="427038"/>
              <a:chOff x="2870" y="1518"/>
              <a:chExt cx="292" cy="320"/>
            </a:xfrm>
          </p:grpSpPr>
          <p:graphicFrame>
            <p:nvGraphicFramePr>
              <p:cNvPr id="220" name="Google Shape;220;p2"/>
              <p:cNvGraphicFramePr/>
              <p:nvPr/>
            </p:nvGraphicFramePr>
            <p:xfrm>
              <a:off x="2870" y="1518"/>
              <a:ext cx="272" cy="282"/>
            </p:xfrm>
            <a:graphic>
              <a:graphicData uri="http://schemas.openxmlformats.org/presentationml/2006/ole">
                <mc:AlternateContent>
                  <mc:Choice Requires="v">
                    <p:oleObj r:id="rId30" imgH="282" imgW="272" progId="MS_ClipArt_Gallery.2" spid="_x0000_s11">
                      <p:embed/>
                    </p:oleObj>
                  </mc:Choice>
                  <mc:Fallback>
                    <p:oleObj r:id="rId31" imgH="282" imgW="272" progId="MS_ClipArt_Gallery.2">
                      <p:embed/>
                      <p:pic>
                        <p:nvPicPr>
                          <p:cNvPr id="220" name="Google Shape;220;p2"/>
                          <p:cNvPicPr preferRelativeResize="0"/>
                          <p:nvPr/>
                        </p:nvPicPr>
                        <p:blipFill rotWithShape="1">
                          <a:blip r:embed="rId32">
                            <a:alphaModFix/>
                          </a:blip>
                          <a:srcRect b="0" l="0" r="0" t="0"/>
                          <a:stretch/>
                        </p:blipFill>
                        <p:spPr>
                          <a:xfrm>
                            <a:off x="2870" y="1518"/>
                            <a:ext cx="272" cy="282"/>
                          </a:xfrm>
                          <a:prstGeom prst="rect">
                            <a:avLst/>
                          </a:prstGeom>
                          <a:noFill/>
                          <a:ln>
                            <a:noFill/>
                          </a:ln>
                        </p:spPr>
                      </p:pic>
                    </p:oleObj>
                  </mc:Fallback>
                </mc:AlternateContent>
              </a:graphicData>
            </a:graphic>
          </p:graphicFrame>
          <p:graphicFrame>
            <p:nvGraphicFramePr>
              <p:cNvPr id="221" name="Google Shape;221;p2"/>
              <p:cNvGraphicFramePr/>
              <p:nvPr/>
            </p:nvGraphicFramePr>
            <p:xfrm>
              <a:off x="2913" y="1602"/>
              <a:ext cx="249" cy="236"/>
            </p:xfrm>
            <a:graphic>
              <a:graphicData uri="http://schemas.openxmlformats.org/presentationml/2006/ole">
                <mc:AlternateContent>
                  <mc:Choice Requires="v">
                    <p:oleObj r:id="rId33" imgH="236" imgW="249" progId="MS_ClipArt_Gallery.2" spid="_x0000_s12">
                      <p:embed/>
                    </p:oleObj>
                  </mc:Choice>
                  <mc:Fallback>
                    <p:oleObj r:id="rId34" imgH="236" imgW="249" progId="MS_ClipArt_Gallery.2">
                      <p:embed/>
                      <p:pic>
                        <p:nvPicPr>
                          <p:cNvPr id="221" name="Google Shape;221;p2"/>
                          <p:cNvPicPr preferRelativeResize="0"/>
                          <p:nvPr/>
                        </p:nvPicPr>
                        <p:blipFill rotWithShape="1">
                          <a:blip r:embed="rId35">
                            <a:alphaModFix/>
                          </a:blip>
                          <a:srcRect b="0" l="0" r="0" t="0"/>
                          <a:stretch/>
                        </p:blipFill>
                        <p:spPr>
                          <a:xfrm>
                            <a:off x="2913" y="1602"/>
                            <a:ext cx="249" cy="236"/>
                          </a:xfrm>
                          <a:prstGeom prst="rect">
                            <a:avLst/>
                          </a:prstGeom>
                          <a:noFill/>
                          <a:ln>
                            <a:noFill/>
                          </a:ln>
                        </p:spPr>
                      </p:pic>
                    </p:oleObj>
                  </mc:Fallback>
                </mc:AlternateContent>
              </a:graphicData>
            </a:graphic>
          </p:graphicFrame>
        </p:grpSp>
        <p:grpSp>
          <p:nvGrpSpPr>
            <p:cNvPr id="222" name="Google Shape;222;p2"/>
            <p:cNvGrpSpPr/>
            <p:nvPr/>
          </p:nvGrpSpPr>
          <p:grpSpPr>
            <a:xfrm>
              <a:off x="7253288" y="4975225"/>
              <a:ext cx="406400" cy="427038"/>
              <a:chOff x="2870" y="1518"/>
              <a:chExt cx="292" cy="320"/>
            </a:xfrm>
          </p:grpSpPr>
          <p:graphicFrame>
            <p:nvGraphicFramePr>
              <p:cNvPr id="223" name="Google Shape;223;p2"/>
              <p:cNvGraphicFramePr/>
              <p:nvPr/>
            </p:nvGraphicFramePr>
            <p:xfrm>
              <a:off x="2870" y="1518"/>
              <a:ext cx="272" cy="282"/>
            </p:xfrm>
            <a:graphic>
              <a:graphicData uri="http://schemas.openxmlformats.org/presentationml/2006/ole">
                <mc:AlternateContent>
                  <mc:Choice Requires="v">
                    <p:oleObj r:id="rId36" imgH="282" imgW="272" progId="MS_ClipArt_Gallery.2" spid="_x0000_s13">
                      <p:embed/>
                    </p:oleObj>
                  </mc:Choice>
                  <mc:Fallback>
                    <p:oleObj r:id="rId37" imgH="282" imgW="272" progId="MS_ClipArt_Gallery.2">
                      <p:embed/>
                      <p:pic>
                        <p:nvPicPr>
                          <p:cNvPr id="223" name="Google Shape;223;p2"/>
                          <p:cNvPicPr preferRelativeResize="0"/>
                          <p:nvPr/>
                        </p:nvPicPr>
                        <p:blipFill rotWithShape="1">
                          <a:blip r:embed="rId32">
                            <a:alphaModFix/>
                          </a:blip>
                          <a:srcRect b="0" l="0" r="0" t="0"/>
                          <a:stretch/>
                        </p:blipFill>
                        <p:spPr>
                          <a:xfrm>
                            <a:off x="2870" y="1518"/>
                            <a:ext cx="272" cy="282"/>
                          </a:xfrm>
                          <a:prstGeom prst="rect">
                            <a:avLst/>
                          </a:prstGeom>
                          <a:noFill/>
                          <a:ln>
                            <a:noFill/>
                          </a:ln>
                        </p:spPr>
                      </p:pic>
                    </p:oleObj>
                  </mc:Fallback>
                </mc:AlternateContent>
              </a:graphicData>
            </a:graphic>
          </p:graphicFrame>
          <p:graphicFrame>
            <p:nvGraphicFramePr>
              <p:cNvPr id="224" name="Google Shape;224;p2"/>
              <p:cNvGraphicFramePr/>
              <p:nvPr/>
            </p:nvGraphicFramePr>
            <p:xfrm>
              <a:off x="2913" y="1602"/>
              <a:ext cx="249" cy="236"/>
            </p:xfrm>
            <a:graphic>
              <a:graphicData uri="http://schemas.openxmlformats.org/presentationml/2006/ole">
                <mc:AlternateContent>
                  <mc:Choice Requires="v">
                    <p:oleObj r:id="rId38" imgH="236" imgW="249" progId="MS_ClipArt_Gallery.2" spid="_x0000_s14">
                      <p:embed/>
                    </p:oleObj>
                  </mc:Choice>
                  <mc:Fallback>
                    <p:oleObj r:id="rId39" imgH="236" imgW="249" progId="MS_ClipArt_Gallery.2">
                      <p:embed/>
                      <p:pic>
                        <p:nvPicPr>
                          <p:cNvPr id="224" name="Google Shape;224;p2"/>
                          <p:cNvPicPr preferRelativeResize="0"/>
                          <p:nvPr/>
                        </p:nvPicPr>
                        <p:blipFill rotWithShape="1">
                          <a:blip r:embed="rId35">
                            <a:alphaModFix/>
                          </a:blip>
                          <a:srcRect b="0" l="0" r="0" t="0"/>
                          <a:stretch/>
                        </p:blipFill>
                        <p:spPr>
                          <a:xfrm>
                            <a:off x="2913" y="1602"/>
                            <a:ext cx="249" cy="236"/>
                          </a:xfrm>
                          <a:prstGeom prst="rect">
                            <a:avLst/>
                          </a:prstGeom>
                          <a:noFill/>
                          <a:ln>
                            <a:noFill/>
                          </a:ln>
                        </p:spPr>
                      </p:pic>
                    </p:oleObj>
                  </mc:Fallback>
                </mc:AlternateContent>
              </a:graphicData>
            </a:graphic>
          </p:graphicFrame>
        </p:grpSp>
        <p:grpSp>
          <p:nvGrpSpPr>
            <p:cNvPr id="225" name="Google Shape;225;p2"/>
            <p:cNvGrpSpPr/>
            <p:nvPr/>
          </p:nvGrpSpPr>
          <p:grpSpPr>
            <a:xfrm>
              <a:off x="6838950" y="4691063"/>
              <a:ext cx="379413" cy="376237"/>
              <a:chOff x="4733" y="2082"/>
              <a:chExt cx="272" cy="282"/>
            </a:xfrm>
          </p:grpSpPr>
          <p:graphicFrame>
            <p:nvGraphicFramePr>
              <p:cNvPr id="226" name="Google Shape;226;p2"/>
              <p:cNvGraphicFramePr/>
              <p:nvPr/>
            </p:nvGraphicFramePr>
            <p:xfrm>
              <a:off x="4733" y="2082"/>
              <a:ext cx="272" cy="282"/>
            </p:xfrm>
            <a:graphic>
              <a:graphicData uri="http://schemas.openxmlformats.org/presentationml/2006/ole">
                <mc:AlternateContent>
                  <mc:Choice Requires="v">
                    <p:oleObj r:id="rId40" imgH="282" imgW="272" progId="MS_ClipArt_Gallery.2" spid="_x0000_s15">
                      <p:embed/>
                    </p:oleObj>
                  </mc:Choice>
                  <mc:Fallback>
                    <p:oleObj r:id="rId41" imgH="282" imgW="272" progId="MS_ClipArt_Gallery.2">
                      <p:embed/>
                      <p:pic>
                        <p:nvPicPr>
                          <p:cNvPr id="226" name="Google Shape;226;p2"/>
                          <p:cNvPicPr preferRelativeResize="0"/>
                          <p:nvPr/>
                        </p:nvPicPr>
                        <p:blipFill rotWithShape="1">
                          <a:blip r:embed="rId32">
                            <a:alphaModFix/>
                          </a:blip>
                          <a:srcRect b="0" l="0" r="0" t="0"/>
                          <a:stretch/>
                        </p:blipFill>
                        <p:spPr>
                          <a:xfrm>
                            <a:off x="4733" y="2082"/>
                            <a:ext cx="272" cy="282"/>
                          </a:xfrm>
                          <a:prstGeom prst="rect">
                            <a:avLst/>
                          </a:prstGeom>
                          <a:noFill/>
                          <a:ln>
                            <a:noFill/>
                          </a:ln>
                        </p:spPr>
                      </p:pic>
                    </p:oleObj>
                  </mc:Fallback>
                </mc:AlternateContent>
              </a:graphicData>
            </a:graphic>
          </p:graphicFrame>
          <p:sp>
            <p:nvSpPr>
              <p:cNvPr id="227" name="Google Shape;227;p2"/>
              <p:cNvSpPr/>
              <p:nvPr/>
            </p:nvSpPr>
            <p:spPr>
              <a:xfrm>
                <a:off x="4812" y="2181"/>
                <a:ext cx="192" cy="183"/>
              </a:xfrm>
              <a:prstGeom prst="rect">
                <a:avLst/>
              </a:prstGeom>
              <a:solidFill>
                <a:srgbClr val="33CCCC"/>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grpSp>
        <p:cxnSp>
          <p:nvCxnSpPr>
            <p:cNvPr id="228" name="Google Shape;228;p2"/>
            <p:cNvCxnSpPr/>
            <p:nvPr/>
          </p:nvCxnSpPr>
          <p:spPr>
            <a:xfrm>
              <a:off x="7145338" y="4594225"/>
              <a:ext cx="0" cy="228600"/>
            </a:xfrm>
            <a:prstGeom prst="straightConnector1">
              <a:avLst/>
            </a:prstGeom>
            <a:noFill/>
            <a:ln cap="flat" cmpd="sng" w="12700">
              <a:solidFill>
                <a:schemeClr val="dk1"/>
              </a:solidFill>
              <a:prstDash val="solid"/>
              <a:round/>
              <a:headEnd len="med" w="med" type="none"/>
              <a:tailEnd len="med" w="med" type="none"/>
            </a:ln>
          </p:spPr>
        </p:cxnSp>
        <p:grpSp>
          <p:nvGrpSpPr>
            <p:cNvPr id="229" name="Google Shape;229;p2"/>
            <p:cNvGrpSpPr/>
            <p:nvPr/>
          </p:nvGrpSpPr>
          <p:grpSpPr>
            <a:xfrm>
              <a:off x="7866063" y="4017963"/>
              <a:ext cx="207962" cy="409575"/>
              <a:chOff x="4180" y="783"/>
              <a:chExt cx="150" cy="307"/>
            </a:xfrm>
          </p:grpSpPr>
          <p:sp>
            <p:nvSpPr>
              <p:cNvPr id="230" name="Google Shape;230;p2"/>
              <p:cNvSpPr/>
              <p:nvPr/>
            </p:nvSpPr>
            <p:spPr>
              <a:xfrm>
                <a:off x="4180" y="1019"/>
                <a:ext cx="150" cy="71"/>
              </a:xfrm>
              <a:prstGeom prst="parallelogram">
                <a:avLst>
                  <a:gd fmla="val 81387" name="adj"/>
                </a:avLst>
              </a:prstGeom>
              <a:solidFill>
                <a:srgbClr val="33CC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231" name="Google Shape;231;p2"/>
              <p:cNvSpPr/>
              <p:nvPr/>
            </p:nvSpPr>
            <p:spPr>
              <a:xfrm>
                <a:off x="4256" y="785"/>
                <a:ext cx="69" cy="236"/>
              </a:xfrm>
              <a:prstGeom prst="rect">
                <a:avLst/>
              </a:prstGeom>
              <a:solidFill>
                <a:srgbClr val="33CC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232" name="Google Shape;232;p2"/>
              <p:cNvSpPr/>
              <p:nvPr/>
            </p:nvSpPr>
            <p:spPr>
              <a:xfrm>
                <a:off x="4181" y="852"/>
                <a:ext cx="95" cy="236"/>
              </a:xfrm>
              <a:prstGeom prst="rect">
                <a:avLst/>
              </a:prstGeom>
              <a:solidFill>
                <a:srgbClr val="33CCCC"/>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233" name="Google Shape;233;p2"/>
              <p:cNvSpPr/>
              <p:nvPr/>
            </p:nvSpPr>
            <p:spPr>
              <a:xfrm>
                <a:off x="4180" y="783"/>
                <a:ext cx="150" cy="71"/>
              </a:xfrm>
              <a:prstGeom prst="parallelogram">
                <a:avLst>
                  <a:gd fmla="val 81387" name="adj"/>
                </a:avLst>
              </a:prstGeom>
              <a:solidFill>
                <a:srgbClr val="33CCCC"/>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cxnSp>
            <p:nvCxnSpPr>
              <p:cNvPr id="234" name="Google Shape;234;p2"/>
              <p:cNvCxnSpPr/>
              <p:nvPr/>
            </p:nvCxnSpPr>
            <p:spPr>
              <a:xfrm>
                <a:off x="4330" y="788"/>
                <a:ext cx="0" cy="231"/>
              </a:xfrm>
              <a:prstGeom prst="straightConnector1">
                <a:avLst/>
              </a:prstGeom>
              <a:noFill/>
              <a:ln cap="flat" cmpd="sng" w="9525">
                <a:solidFill>
                  <a:schemeClr val="dk1"/>
                </a:solidFill>
                <a:prstDash val="solid"/>
                <a:round/>
                <a:headEnd len="med" w="med" type="none"/>
                <a:tailEnd len="med" w="med" type="none"/>
              </a:ln>
            </p:spPr>
          </p:cxnSp>
          <p:cxnSp>
            <p:nvCxnSpPr>
              <p:cNvPr id="235" name="Google Shape;235;p2"/>
              <p:cNvCxnSpPr/>
              <p:nvPr/>
            </p:nvCxnSpPr>
            <p:spPr>
              <a:xfrm flipH="1">
                <a:off x="4276" y="1019"/>
                <a:ext cx="54" cy="69"/>
              </a:xfrm>
              <a:prstGeom prst="straightConnector1">
                <a:avLst/>
              </a:prstGeom>
              <a:noFill/>
              <a:ln cap="flat" cmpd="sng" w="9525">
                <a:solidFill>
                  <a:schemeClr val="dk1"/>
                </a:solidFill>
                <a:prstDash val="solid"/>
                <a:round/>
                <a:headEnd len="med" w="med" type="none"/>
                <a:tailEnd len="med" w="med" type="none"/>
              </a:ln>
            </p:spPr>
          </p:cxnSp>
          <p:sp>
            <p:nvSpPr>
              <p:cNvPr id="236" name="Google Shape;236;p2"/>
              <p:cNvSpPr/>
              <p:nvPr/>
            </p:nvSpPr>
            <p:spPr>
              <a:xfrm>
                <a:off x="4193" y="883"/>
                <a:ext cx="63" cy="136"/>
              </a:xfrm>
              <a:prstGeom prst="rect">
                <a:avLst/>
              </a:prstGeom>
              <a:solidFill>
                <a:schemeClr val="accent2"/>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237" name="Google Shape;237;p2"/>
              <p:cNvSpPr/>
              <p:nvPr/>
            </p:nvSpPr>
            <p:spPr>
              <a:xfrm>
                <a:off x="4202" y="924"/>
                <a:ext cx="48" cy="4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grpSp>
        <p:grpSp>
          <p:nvGrpSpPr>
            <p:cNvPr id="238" name="Google Shape;238;p2"/>
            <p:cNvGrpSpPr/>
            <p:nvPr/>
          </p:nvGrpSpPr>
          <p:grpSpPr>
            <a:xfrm>
              <a:off x="7853363" y="4462463"/>
              <a:ext cx="207962" cy="409575"/>
              <a:chOff x="4180" y="783"/>
              <a:chExt cx="150" cy="307"/>
            </a:xfrm>
          </p:grpSpPr>
          <p:sp>
            <p:nvSpPr>
              <p:cNvPr id="239" name="Google Shape;239;p2"/>
              <p:cNvSpPr/>
              <p:nvPr/>
            </p:nvSpPr>
            <p:spPr>
              <a:xfrm>
                <a:off x="4180" y="1019"/>
                <a:ext cx="150" cy="71"/>
              </a:xfrm>
              <a:prstGeom prst="parallelogram">
                <a:avLst>
                  <a:gd fmla="val 81387" name="adj"/>
                </a:avLst>
              </a:prstGeom>
              <a:solidFill>
                <a:srgbClr val="33CC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240" name="Google Shape;240;p2"/>
              <p:cNvSpPr/>
              <p:nvPr/>
            </p:nvSpPr>
            <p:spPr>
              <a:xfrm>
                <a:off x="4256" y="785"/>
                <a:ext cx="69" cy="236"/>
              </a:xfrm>
              <a:prstGeom prst="rect">
                <a:avLst/>
              </a:prstGeom>
              <a:solidFill>
                <a:srgbClr val="33CC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241" name="Google Shape;241;p2"/>
              <p:cNvSpPr/>
              <p:nvPr/>
            </p:nvSpPr>
            <p:spPr>
              <a:xfrm>
                <a:off x="4181" y="852"/>
                <a:ext cx="95" cy="236"/>
              </a:xfrm>
              <a:prstGeom prst="rect">
                <a:avLst/>
              </a:prstGeom>
              <a:solidFill>
                <a:srgbClr val="33CCCC"/>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242" name="Google Shape;242;p2"/>
              <p:cNvSpPr/>
              <p:nvPr/>
            </p:nvSpPr>
            <p:spPr>
              <a:xfrm>
                <a:off x="4180" y="783"/>
                <a:ext cx="150" cy="71"/>
              </a:xfrm>
              <a:prstGeom prst="parallelogram">
                <a:avLst>
                  <a:gd fmla="val 81387" name="adj"/>
                </a:avLst>
              </a:prstGeom>
              <a:solidFill>
                <a:srgbClr val="33CCCC"/>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cxnSp>
            <p:nvCxnSpPr>
              <p:cNvPr id="243" name="Google Shape;243;p2"/>
              <p:cNvCxnSpPr/>
              <p:nvPr/>
            </p:nvCxnSpPr>
            <p:spPr>
              <a:xfrm>
                <a:off x="4330" y="788"/>
                <a:ext cx="0" cy="231"/>
              </a:xfrm>
              <a:prstGeom prst="straightConnector1">
                <a:avLst/>
              </a:prstGeom>
              <a:noFill/>
              <a:ln cap="flat" cmpd="sng" w="9525">
                <a:solidFill>
                  <a:schemeClr val="dk1"/>
                </a:solidFill>
                <a:prstDash val="solid"/>
                <a:round/>
                <a:headEnd len="med" w="med" type="none"/>
                <a:tailEnd len="med" w="med" type="none"/>
              </a:ln>
            </p:spPr>
          </p:cxnSp>
          <p:cxnSp>
            <p:nvCxnSpPr>
              <p:cNvPr id="244" name="Google Shape;244;p2"/>
              <p:cNvCxnSpPr/>
              <p:nvPr/>
            </p:nvCxnSpPr>
            <p:spPr>
              <a:xfrm flipH="1">
                <a:off x="4276" y="1019"/>
                <a:ext cx="54" cy="69"/>
              </a:xfrm>
              <a:prstGeom prst="straightConnector1">
                <a:avLst/>
              </a:prstGeom>
              <a:noFill/>
              <a:ln cap="flat" cmpd="sng" w="9525">
                <a:solidFill>
                  <a:schemeClr val="dk1"/>
                </a:solidFill>
                <a:prstDash val="solid"/>
                <a:round/>
                <a:headEnd len="med" w="med" type="none"/>
                <a:tailEnd len="med" w="med" type="none"/>
              </a:ln>
            </p:spPr>
          </p:cxnSp>
          <p:sp>
            <p:nvSpPr>
              <p:cNvPr id="245" name="Google Shape;245;p2"/>
              <p:cNvSpPr/>
              <p:nvPr/>
            </p:nvSpPr>
            <p:spPr>
              <a:xfrm>
                <a:off x="4193" y="883"/>
                <a:ext cx="63" cy="136"/>
              </a:xfrm>
              <a:prstGeom prst="rect">
                <a:avLst/>
              </a:prstGeom>
              <a:solidFill>
                <a:schemeClr val="accent2"/>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246" name="Google Shape;246;p2"/>
              <p:cNvSpPr/>
              <p:nvPr/>
            </p:nvSpPr>
            <p:spPr>
              <a:xfrm>
                <a:off x="4202" y="924"/>
                <a:ext cx="48" cy="4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grpSp>
        <p:cxnSp>
          <p:nvCxnSpPr>
            <p:cNvPr id="247" name="Google Shape;247;p2"/>
            <p:cNvCxnSpPr/>
            <p:nvPr/>
          </p:nvCxnSpPr>
          <p:spPr>
            <a:xfrm rot="-5400000">
              <a:off x="7479506" y="4391819"/>
              <a:ext cx="611188" cy="0"/>
            </a:xfrm>
            <a:prstGeom prst="straightConnector1">
              <a:avLst/>
            </a:prstGeom>
            <a:noFill/>
            <a:ln cap="flat" cmpd="sng" w="12700">
              <a:solidFill>
                <a:schemeClr val="dk1"/>
              </a:solidFill>
              <a:prstDash val="solid"/>
              <a:round/>
              <a:headEnd len="med" w="med" type="none"/>
              <a:tailEnd len="med" w="med" type="none"/>
            </a:ln>
          </p:spPr>
        </p:cxnSp>
        <p:cxnSp>
          <p:nvCxnSpPr>
            <p:cNvPr id="248" name="Google Shape;248;p2"/>
            <p:cNvCxnSpPr/>
            <p:nvPr/>
          </p:nvCxnSpPr>
          <p:spPr>
            <a:xfrm rot="10800000">
              <a:off x="7833519" y="4644231"/>
              <a:ext cx="0" cy="103188"/>
            </a:xfrm>
            <a:prstGeom prst="straightConnector1">
              <a:avLst/>
            </a:prstGeom>
            <a:noFill/>
            <a:ln cap="flat" cmpd="sng" w="12700">
              <a:solidFill>
                <a:schemeClr val="dk1"/>
              </a:solidFill>
              <a:prstDash val="solid"/>
              <a:round/>
              <a:headEnd len="med" w="med" type="none"/>
              <a:tailEnd len="med" w="med" type="none"/>
            </a:ln>
          </p:spPr>
        </p:cxnSp>
        <p:cxnSp>
          <p:nvCxnSpPr>
            <p:cNvPr id="249" name="Google Shape;249;p2"/>
            <p:cNvCxnSpPr/>
            <p:nvPr/>
          </p:nvCxnSpPr>
          <p:spPr>
            <a:xfrm rot="10800000">
              <a:off x="7823200" y="4175125"/>
              <a:ext cx="0" cy="88900"/>
            </a:xfrm>
            <a:prstGeom prst="straightConnector1">
              <a:avLst/>
            </a:prstGeom>
            <a:noFill/>
            <a:ln cap="flat" cmpd="sng" w="12700">
              <a:solidFill>
                <a:schemeClr val="dk1"/>
              </a:solidFill>
              <a:prstDash val="solid"/>
              <a:round/>
              <a:headEnd len="med" w="med" type="none"/>
              <a:tailEnd len="med" w="med" type="none"/>
            </a:ln>
          </p:spPr>
        </p:cxnSp>
        <p:cxnSp>
          <p:nvCxnSpPr>
            <p:cNvPr id="250" name="Google Shape;250;p2"/>
            <p:cNvCxnSpPr/>
            <p:nvPr/>
          </p:nvCxnSpPr>
          <p:spPr>
            <a:xfrm flipH="1" rot="10800000">
              <a:off x="6502400" y="2316163"/>
              <a:ext cx="458788" cy="207962"/>
            </a:xfrm>
            <a:prstGeom prst="straightConnector1">
              <a:avLst/>
            </a:prstGeom>
            <a:noFill/>
            <a:ln cap="flat" cmpd="sng" w="12700">
              <a:solidFill>
                <a:schemeClr val="dk1"/>
              </a:solidFill>
              <a:prstDash val="solid"/>
              <a:round/>
              <a:headEnd len="med" w="med" type="none"/>
              <a:tailEnd len="med" w="med" type="none"/>
            </a:ln>
          </p:spPr>
        </p:cxnSp>
        <p:cxnSp>
          <p:nvCxnSpPr>
            <p:cNvPr id="251" name="Google Shape;251;p2"/>
            <p:cNvCxnSpPr/>
            <p:nvPr/>
          </p:nvCxnSpPr>
          <p:spPr>
            <a:xfrm>
              <a:off x="7437438" y="2300288"/>
              <a:ext cx="485775" cy="207962"/>
            </a:xfrm>
            <a:prstGeom prst="straightConnector1">
              <a:avLst/>
            </a:prstGeom>
            <a:noFill/>
            <a:ln cap="flat" cmpd="sng" w="12700">
              <a:solidFill>
                <a:schemeClr val="dk1"/>
              </a:solidFill>
              <a:prstDash val="solid"/>
              <a:round/>
              <a:headEnd len="med" w="med" type="none"/>
              <a:tailEnd len="med" w="med" type="none"/>
            </a:ln>
          </p:spPr>
        </p:cxnSp>
        <p:cxnSp>
          <p:nvCxnSpPr>
            <p:cNvPr id="252" name="Google Shape;252;p2"/>
            <p:cNvCxnSpPr/>
            <p:nvPr/>
          </p:nvCxnSpPr>
          <p:spPr>
            <a:xfrm flipH="1">
              <a:off x="7956550" y="2636838"/>
              <a:ext cx="241300" cy="681037"/>
            </a:xfrm>
            <a:prstGeom prst="straightConnector1">
              <a:avLst/>
            </a:prstGeom>
            <a:noFill/>
            <a:ln cap="flat" cmpd="sng" w="12700">
              <a:solidFill>
                <a:schemeClr val="dk1"/>
              </a:solidFill>
              <a:prstDash val="solid"/>
              <a:round/>
              <a:headEnd len="med" w="med" type="none"/>
              <a:tailEnd len="med" w="med" type="none"/>
            </a:ln>
          </p:spPr>
        </p:cxnSp>
        <p:cxnSp>
          <p:nvCxnSpPr>
            <p:cNvPr id="253" name="Google Shape;253;p2"/>
            <p:cNvCxnSpPr/>
            <p:nvPr/>
          </p:nvCxnSpPr>
          <p:spPr>
            <a:xfrm>
              <a:off x="7186613" y="2413000"/>
              <a:ext cx="0" cy="431800"/>
            </a:xfrm>
            <a:prstGeom prst="straightConnector1">
              <a:avLst/>
            </a:prstGeom>
            <a:noFill/>
            <a:ln cap="flat" cmpd="sng" w="12700">
              <a:solidFill>
                <a:schemeClr val="dk1"/>
              </a:solidFill>
              <a:prstDash val="solid"/>
              <a:round/>
              <a:headEnd len="med" w="med" type="none"/>
              <a:tailEnd len="med" w="med" type="none"/>
            </a:ln>
          </p:spPr>
        </p:cxnSp>
        <p:cxnSp>
          <p:nvCxnSpPr>
            <p:cNvPr id="254" name="Google Shape;254;p2"/>
            <p:cNvCxnSpPr/>
            <p:nvPr/>
          </p:nvCxnSpPr>
          <p:spPr>
            <a:xfrm>
              <a:off x="7212013" y="3060700"/>
              <a:ext cx="534987" cy="368300"/>
            </a:xfrm>
            <a:prstGeom prst="straightConnector1">
              <a:avLst/>
            </a:prstGeom>
            <a:noFill/>
            <a:ln cap="flat" cmpd="sng" w="12700">
              <a:solidFill>
                <a:schemeClr val="dk1"/>
              </a:solidFill>
              <a:prstDash val="solid"/>
              <a:round/>
              <a:headEnd len="med" w="med" type="none"/>
              <a:tailEnd len="med" w="med" type="none"/>
            </a:ln>
          </p:spPr>
        </p:cxnSp>
        <p:cxnSp>
          <p:nvCxnSpPr>
            <p:cNvPr id="255" name="Google Shape;255;p2"/>
            <p:cNvCxnSpPr/>
            <p:nvPr/>
          </p:nvCxnSpPr>
          <p:spPr>
            <a:xfrm flipH="1">
              <a:off x="7672388" y="3525838"/>
              <a:ext cx="266700" cy="360362"/>
            </a:xfrm>
            <a:prstGeom prst="straightConnector1">
              <a:avLst/>
            </a:prstGeom>
            <a:noFill/>
            <a:ln cap="flat" cmpd="sng" w="12700">
              <a:solidFill>
                <a:schemeClr val="dk1"/>
              </a:solidFill>
              <a:prstDash val="solid"/>
              <a:round/>
              <a:headEnd len="med" w="med" type="none"/>
              <a:tailEnd len="med" w="med" type="none"/>
            </a:ln>
          </p:spPr>
        </p:cxnSp>
        <p:cxnSp>
          <p:nvCxnSpPr>
            <p:cNvPr id="256" name="Google Shape;256;p2"/>
            <p:cNvCxnSpPr/>
            <p:nvPr/>
          </p:nvCxnSpPr>
          <p:spPr>
            <a:xfrm flipH="1">
              <a:off x="7445375" y="2605088"/>
              <a:ext cx="560388" cy="384175"/>
            </a:xfrm>
            <a:prstGeom prst="straightConnector1">
              <a:avLst/>
            </a:prstGeom>
            <a:noFill/>
            <a:ln cap="flat" cmpd="sng" w="12700">
              <a:solidFill>
                <a:schemeClr val="dk1"/>
              </a:solidFill>
              <a:prstDash val="solid"/>
              <a:round/>
              <a:headEnd len="med" w="med" type="none"/>
              <a:tailEnd len="med" w="med" type="none"/>
            </a:ln>
          </p:spPr>
        </p:cxnSp>
        <p:cxnSp>
          <p:nvCxnSpPr>
            <p:cNvPr id="257" name="Google Shape;257;p2"/>
            <p:cNvCxnSpPr/>
            <p:nvPr/>
          </p:nvCxnSpPr>
          <p:spPr>
            <a:xfrm flipH="1">
              <a:off x="7454900" y="2044700"/>
              <a:ext cx="350838" cy="255588"/>
            </a:xfrm>
            <a:prstGeom prst="straightConnector1">
              <a:avLst/>
            </a:prstGeom>
            <a:noFill/>
            <a:ln cap="flat" cmpd="sng" w="12700">
              <a:solidFill>
                <a:schemeClr val="dk1"/>
              </a:solidFill>
              <a:prstDash val="solid"/>
              <a:round/>
              <a:headEnd len="med" w="med" type="none"/>
              <a:tailEnd len="med" w="med" type="none"/>
            </a:ln>
          </p:spPr>
        </p:cxnSp>
        <p:cxnSp>
          <p:nvCxnSpPr>
            <p:cNvPr id="258" name="Google Shape;258;p2"/>
            <p:cNvCxnSpPr/>
            <p:nvPr/>
          </p:nvCxnSpPr>
          <p:spPr>
            <a:xfrm flipH="1">
              <a:off x="8172450" y="2220913"/>
              <a:ext cx="201613" cy="176212"/>
            </a:xfrm>
            <a:prstGeom prst="straightConnector1">
              <a:avLst/>
            </a:prstGeom>
            <a:noFill/>
            <a:ln cap="flat" cmpd="sng" w="12700">
              <a:solidFill>
                <a:schemeClr val="dk1"/>
              </a:solidFill>
              <a:prstDash val="solid"/>
              <a:round/>
              <a:headEnd len="med" w="med" type="none"/>
              <a:tailEnd len="med" w="med" type="none"/>
            </a:ln>
          </p:spPr>
        </p:cxnSp>
        <p:grpSp>
          <p:nvGrpSpPr>
            <p:cNvPr id="259" name="Google Shape;259;p2"/>
            <p:cNvGrpSpPr/>
            <p:nvPr/>
          </p:nvGrpSpPr>
          <p:grpSpPr>
            <a:xfrm>
              <a:off x="5983288" y="2413000"/>
              <a:ext cx="501650" cy="233363"/>
              <a:chOff x="3600" y="219"/>
              <a:chExt cx="360" cy="175"/>
            </a:xfrm>
          </p:grpSpPr>
          <p:sp>
            <p:nvSpPr>
              <p:cNvPr id="260" name="Google Shape;260;p2"/>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cxnSp>
            <p:nvCxnSpPr>
              <p:cNvPr id="261" name="Google Shape;261;p2"/>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262" name="Google Shape;262;p2"/>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263" name="Google Shape;263;p2"/>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sz="2400" u="none">
                  <a:solidFill>
                    <a:schemeClr val="dk1"/>
                  </a:solidFill>
                  <a:latin typeface="Arial"/>
                  <a:ea typeface="Arial"/>
                  <a:cs typeface="Arial"/>
                  <a:sym typeface="Arial"/>
                </a:endParaRPr>
              </a:p>
            </p:txBody>
          </p:sp>
          <p:sp>
            <p:nvSpPr>
              <p:cNvPr id="264" name="Google Shape;264;p2"/>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grpSp>
            <p:nvGrpSpPr>
              <p:cNvPr id="265" name="Google Shape;265;p2"/>
              <p:cNvGrpSpPr/>
              <p:nvPr/>
            </p:nvGrpSpPr>
            <p:grpSpPr>
              <a:xfrm>
                <a:off x="3686" y="244"/>
                <a:ext cx="177" cy="66"/>
                <a:chOff x="2848" y="848"/>
                <a:chExt cx="140" cy="98"/>
              </a:xfrm>
            </p:grpSpPr>
            <p:cxnSp>
              <p:nvCxnSpPr>
                <p:cNvPr id="266" name="Google Shape;266;p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267" name="Google Shape;267;p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268" name="Google Shape;268;p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269" name="Google Shape;269;p2"/>
              <p:cNvGrpSpPr/>
              <p:nvPr/>
            </p:nvGrpSpPr>
            <p:grpSpPr>
              <a:xfrm flipH="1" rot="10800000">
                <a:off x="3686" y="243"/>
                <a:ext cx="177" cy="66"/>
                <a:chOff x="2848" y="848"/>
                <a:chExt cx="140" cy="98"/>
              </a:xfrm>
            </p:grpSpPr>
            <p:cxnSp>
              <p:nvCxnSpPr>
                <p:cNvPr id="270" name="Google Shape;270;p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271" name="Google Shape;271;p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272" name="Google Shape;272;p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273" name="Google Shape;273;p2"/>
            <p:cNvGrpSpPr/>
            <p:nvPr/>
          </p:nvGrpSpPr>
          <p:grpSpPr>
            <a:xfrm>
              <a:off x="6935788" y="2184400"/>
              <a:ext cx="501650" cy="233363"/>
              <a:chOff x="3600" y="219"/>
              <a:chExt cx="360" cy="175"/>
            </a:xfrm>
          </p:grpSpPr>
          <p:sp>
            <p:nvSpPr>
              <p:cNvPr id="274" name="Google Shape;274;p2"/>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cxnSp>
            <p:nvCxnSpPr>
              <p:cNvPr id="275" name="Google Shape;275;p2"/>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276" name="Google Shape;276;p2"/>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277" name="Google Shape;277;p2"/>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sz="2400" u="none">
                  <a:solidFill>
                    <a:schemeClr val="dk1"/>
                  </a:solidFill>
                  <a:latin typeface="Arial"/>
                  <a:ea typeface="Arial"/>
                  <a:cs typeface="Arial"/>
                  <a:sym typeface="Arial"/>
                </a:endParaRPr>
              </a:p>
            </p:txBody>
          </p:sp>
          <p:sp>
            <p:nvSpPr>
              <p:cNvPr id="278" name="Google Shape;278;p2"/>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grpSp>
            <p:nvGrpSpPr>
              <p:cNvPr id="279" name="Google Shape;279;p2"/>
              <p:cNvGrpSpPr/>
              <p:nvPr/>
            </p:nvGrpSpPr>
            <p:grpSpPr>
              <a:xfrm>
                <a:off x="3686" y="244"/>
                <a:ext cx="177" cy="66"/>
                <a:chOff x="2848" y="848"/>
                <a:chExt cx="140" cy="98"/>
              </a:xfrm>
            </p:grpSpPr>
            <p:cxnSp>
              <p:nvCxnSpPr>
                <p:cNvPr id="280" name="Google Shape;280;p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281" name="Google Shape;281;p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282" name="Google Shape;282;p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283" name="Google Shape;283;p2"/>
              <p:cNvGrpSpPr/>
              <p:nvPr/>
            </p:nvGrpSpPr>
            <p:grpSpPr>
              <a:xfrm flipH="1" rot="10800000">
                <a:off x="3686" y="243"/>
                <a:ext cx="177" cy="66"/>
                <a:chOff x="2848" y="848"/>
                <a:chExt cx="140" cy="98"/>
              </a:xfrm>
            </p:grpSpPr>
            <p:cxnSp>
              <p:nvCxnSpPr>
                <p:cNvPr id="284" name="Google Shape;284;p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285" name="Google Shape;285;p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286" name="Google Shape;286;p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287" name="Google Shape;287;p2"/>
            <p:cNvGrpSpPr/>
            <p:nvPr/>
          </p:nvGrpSpPr>
          <p:grpSpPr>
            <a:xfrm>
              <a:off x="6953250" y="2841625"/>
              <a:ext cx="501650" cy="233363"/>
              <a:chOff x="3600" y="219"/>
              <a:chExt cx="360" cy="175"/>
            </a:xfrm>
          </p:grpSpPr>
          <p:sp>
            <p:nvSpPr>
              <p:cNvPr id="288" name="Google Shape;288;p2"/>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cxnSp>
            <p:nvCxnSpPr>
              <p:cNvPr id="289" name="Google Shape;289;p2"/>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290" name="Google Shape;290;p2"/>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291" name="Google Shape;291;p2"/>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sz="2400" u="none">
                  <a:solidFill>
                    <a:schemeClr val="dk1"/>
                  </a:solidFill>
                  <a:latin typeface="Arial"/>
                  <a:ea typeface="Arial"/>
                  <a:cs typeface="Arial"/>
                  <a:sym typeface="Arial"/>
                </a:endParaRPr>
              </a:p>
            </p:txBody>
          </p:sp>
          <p:sp>
            <p:nvSpPr>
              <p:cNvPr id="292" name="Google Shape;292;p2"/>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grpSp>
            <p:nvGrpSpPr>
              <p:cNvPr id="293" name="Google Shape;293;p2"/>
              <p:cNvGrpSpPr/>
              <p:nvPr/>
            </p:nvGrpSpPr>
            <p:grpSpPr>
              <a:xfrm>
                <a:off x="3686" y="244"/>
                <a:ext cx="177" cy="66"/>
                <a:chOff x="2848" y="848"/>
                <a:chExt cx="140" cy="98"/>
              </a:xfrm>
            </p:grpSpPr>
            <p:cxnSp>
              <p:nvCxnSpPr>
                <p:cNvPr id="294" name="Google Shape;294;p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295" name="Google Shape;295;p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296" name="Google Shape;296;p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297" name="Google Shape;297;p2"/>
              <p:cNvGrpSpPr/>
              <p:nvPr/>
            </p:nvGrpSpPr>
            <p:grpSpPr>
              <a:xfrm flipH="1" rot="10800000">
                <a:off x="3686" y="243"/>
                <a:ext cx="177" cy="66"/>
                <a:chOff x="2848" y="848"/>
                <a:chExt cx="140" cy="98"/>
              </a:xfrm>
            </p:grpSpPr>
            <p:cxnSp>
              <p:nvCxnSpPr>
                <p:cNvPr id="298" name="Google Shape;298;p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299" name="Google Shape;299;p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300" name="Google Shape;300;p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301" name="Google Shape;301;p2"/>
            <p:cNvGrpSpPr/>
            <p:nvPr/>
          </p:nvGrpSpPr>
          <p:grpSpPr>
            <a:xfrm>
              <a:off x="7923213" y="2392363"/>
              <a:ext cx="500062" cy="233362"/>
              <a:chOff x="3600" y="219"/>
              <a:chExt cx="360" cy="175"/>
            </a:xfrm>
          </p:grpSpPr>
          <p:sp>
            <p:nvSpPr>
              <p:cNvPr id="302" name="Google Shape;302;p2"/>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cxnSp>
            <p:nvCxnSpPr>
              <p:cNvPr id="303" name="Google Shape;303;p2"/>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304" name="Google Shape;304;p2"/>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305" name="Google Shape;305;p2"/>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sz="2400" u="none">
                  <a:solidFill>
                    <a:schemeClr val="dk1"/>
                  </a:solidFill>
                  <a:latin typeface="Arial"/>
                  <a:ea typeface="Arial"/>
                  <a:cs typeface="Arial"/>
                  <a:sym typeface="Arial"/>
                </a:endParaRPr>
              </a:p>
            </p:txBody>
          </p:sp>
          <p:sp>
            <p:nvSpPr>
              <p:cNvPr id="306" name="Google Shape;306;p2"/>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grpSp>
            <p:nvGrpSpPr>
              <p:cNvPr id="307" name="Google Shape;307;p2"/>
              <p:cNvGrpSpPr/>
              <p:nvPr/>
            </p:nvGrpSpPr>
            <p:grpSpPr>
              <a:xfrm>
                <a:off x="3686" y="244"/>
                <a:ext cx="177" cy="66"/>
                <a:chOff x="2848" y="848"/>
                <a:chExt cx="140" cy="98"/>
              </a:xfrm>
            </p:grpSpPr>
            <p:cxnSp>
              <p:nvCxnSpPr>
                <p:cNvPr id="308" name="Google Shape;308;p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309" name="Google Shape;309;p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310" name="Google Shape;310;p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311" name="Google Shape;311;p2"/>
              <p:cNvGrpSpPr/>
              <p:nvPr/>
            </p:nvGrpSpPr>
            <p:grpSpPr>
              <a:xfrm flipH="1" rot="10800000">
                <a:off x="3686" y="243"/>
                <a:ext cx="177" cy="66"/>
                <a:chOff x="2848" y="848"/>
                <a:chExt cx="140" cy="98"/>
              </a:xfrm>
            </p:grpSpPr>
            <p:cxnSp>
              <p:nvCxnSpPr>
                <p:cNvPr id="312" name="Google Shape;312;p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313" name="Google Shape;313;p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314" name="Google Shape;314;p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315" name="Google Shape;315;p2"/>
            <p:cNvGrpSpPr/>
            <p:nvPr/>
          </p:nvGrpSpPr>
          <p:grpSpPr>
            <a:xfrm>
              <a:off x="7729538" y="3289300"/>
              <a:ext cx="501650" cy="233363"/>
              <a:chOff x="3600" y="219"/>
              <a:chExt cx="360" cy="175"/>
            </a:xfrm>
          </p:grpSpPr>
          <p:sp>
            <p:nvSpPr>
              <p:cNvPr id="316" name="Google Shape;316;p2"/>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cxnSp>
            <p:nvCxnSpPr>
              <p:cNvPr id="317" name="Google Shape;317;p2"/>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318" name="Google Shape;318;p2"/>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319" name="Google Shape;319;p2"/>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sz="2400" u="none">
                  <a:solidFill>
                    <a:schemeClr val="dk1"/>
                  </a:solidFill>
                  <a:latin typeface="Arial"/>
                  <a:ea typeface="Arial"/>
                  <a:cs typeface="Arial"/>
                  <a:sym typeface="Arial"/>
                </a:endParaRPr>
              </a:p>
            </p:txBody>
          </p:sp>
          <p:sp>
            <p:nvSpPr>
              <p:cNvPr id="320" name="Google Shape;320;p2"/>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grpSp>
            <p:nvGrpSpPr>
              <p:cNvPr id="321" name="Google Shape;321;p2"/>
              <p:cNvGrpSpPr/>
              <p:nvPr/>
            </p:nvGrpSpPr>
            <p:grpSpPr>
              <a:xfrm>
                <a:off x="3686" y="244"/>
                <a:ext cx="177" cy="66"/>
                <a:chOff x="2848" y="848"/>
                <a:chExt cx="140" cy="98"/>
              </a:xfrm>
            </p:grpSpPr>
            <p:cxnSp>
              <p:nvCxnSpPr>
                <p:cNvPr id="322" name="Google Shape;322;p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323" name="Google Shape;323;p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324" name="Google Shape;324;p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325" name="Google Shape;325;p2"/>
              <p:cNvGrpSpPr/>
              <p:nvPr/>
            </p:nvGrpSpPr>
            <p:grpSpPr>
              <a:xfrm flipH="1" rot="10800000">
                <a:off x="3686" y="243"/>
                <a:ext cx="177" cy="66"/>
                <a:chOff x="2848" y="848"/>
                <a:chExt cx="140" cy="98"/>
              </a:xfrm>
            </p:grpSpPr>
            <p:cxnSp>
              <p:nvCxnSpPr>
                <p:cNvPr id="326" name="Google Shape;326;p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327" name="Google Shape;327;p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328" name="Google Shape;328;p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329" name="Google Shape;329;p2"/>
            <p:cNvGrpSpPr/>
            <p:nvPr/>
          </p:nvGrpSpPr>
          <p:grpSpPr>
            <a:xfrm>
              <a:off x="7396163" y="3873500"/>
              <a:ext cx="501650" cy="234950"/>
              <a:chOff x="3600" y="219"/>
              <a:chExt cx="360" cy="175"/>
            </a:xfrm>
          </p:grpSpPr>
          <p:sp>
            <p:nvSpPr>
              <p:cNvPr id="330" name="Google Shape;330;p2"/>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cxnSp>
            <p:nvCxnSpPr>
              <p:cNvPr id="331" name="Google Shape;331;p2"/>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332" name="Google Shape;332;p2"/>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333" name="Google Shape;333;p2"/>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sz="2400" u="none">
                  <a:solidFill>
                    <a:schemeClr val="dk1"/>
                  </a:solidFill>
                  <a:latin typeface="Arial"/>
                  <a:ea typeface="Arial"/>
                  <a:cs typeface="Arial"/>
                  <a:sym typeface="Arial"/>
                </a:endParaRPr>
              </a:p>
            </p:txBody>
          </p:sp>
          <p:sp>
            <p:nvSpPr>
              <p:cNvPr id="334" name="Google Shape;334;p2"/>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grpSp>
            <p:nvGrpSpPr>
              <p:cNvPr id="335" name="Google Shape;335;p2"/>
              <p:cNvGrpSpPr/>
              <p:nvPr/>
            </p:nvGrpSpPr>
            <p:grpSpPr>
              <a:xfrm>
                <a:off x="3686" y="244"/>
                <a:ext cx="177" cy="66"/>
                <a:chOff x="2848" y="848"/>
                <a:chExt cx="140" cy="98"/>
              </a:xfrm>
            </p:grpSpPr>
            <p:cxnSp>
              <p:nvCxnSpPr>
                <p:cNvPr id="336" name="Google Shape;336;p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337" name="Google Shape;337;p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338" name="Google Shape;338;p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339" name="Google Shape;339;p2"/>
              <p:cNvGrpSpPr/>
              <p:nvPr/>
            </p:nvGrpSpPr>
            <p:grpSpPr>
              <a:xfrm flipH="1" rot="10800000">
                <a:off x="3686" y="243"/>
                <a:ext cx="177" cy="66"/>
                <a:chOff x="2848" y="848"/>
                <a:chExt cx="140" cy="98"/>
              </a:xfrm>
            </p:grpSpPr>
            <p:cxnSp>
              <p:nvCxnSpPr>
                <p:cNvPr id="340" name="Google Shape;340;p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341" name="Google Shape;341;p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342" name="Google Shape;342;p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343" name="Google Shape;343;p2"/>
            <p:cNvGrpSpPr/>
            <p:nvPr/>
          </p:nvGrpSpPr>
          <p:grpSpPr>
            <a:xfrm>
              <a:off x="6786563" y="4362450"/>
              <a:ext cx="500062" cy="233363"/>
              <a:chOff x="3600" y="219"/>
              <a:chExt cx="360" cy="175"/>
            </a:xfrm>
          </p:grpSpPr>
          <p:sp>
            <p:nvSpPr>
              <p:cNvPr id="344" name="Google Shape;344;p2"/>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cxnSp>
            <p:nvCxnSpPr>
              <p:cNvPr id="345" name="Google Shape;345;p2"/>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346" name="Google Shape;346;p2"/>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347" name="Google Shape;347;p2"/>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sz="2400" u="none">
                  <a:solidFill>
                    <a:schemeClr val="dk1"/>
                  </a:solidFill>
                  <a:latin typeface="Arial"/>
                  <a:ea typeface="Arial"/>
                  <a:cs typeface="Arial"/>
                  <a:sym typeface="Arial"/>
                </a:endParaRPr>
              </a:p>
            </p:txBody>
          </p:sp>
          <p:sp>
            <p:nvSpPr>
              <p:cNvPr id="348" name="Google Shape;348;p2"/>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grpSp>
            <p:nvGrpSpPr>
              <p:cNvPr id="349" name="Google Shape;349;p2"/>
              <p:cNvGrpSpPr/>
              <p:nvPr/>
            </p:nvGrpSpPr>
            <p:grpSpPr>
              <a:xfrm>
                <a:off x="3686" y="244"/>
                <a:ext cx="177" cy="66"/>
                <a:chOff x="2848" y="848"/>
                <a:chExt cx="140" cy="98"/>
              </a:xfrm>
            </p:grpSpPr>
            <p:cxnSp>
              <p:nvCxnSpPr>
                <p:cNvPr id="350" name="Google Shape;350;p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351" name="Google Shape;351;p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352" name="Google Shape;352;p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353" name="Google Shape;353;p2"/>
              <p:cNvGrpSpPr/>
              <p:nvPr/>
            </p:nvGrpSpPr>
            <p:grpSpPr>
              <a:xfrm flipH="1" rot="10800000">
                <a:off x="3686" y="243"/>
                <a:ext cx="177" cy="66"/>
                <a:chOff x="2848" y="848"/>
                <a:chExt cx="140" cy="98"/>
              </a:xfrm>
            </p:grpSpPr>
            <p:cxnSp>
              <p:nvCxnSpPr>
                <p:cNvPr id="354" name="Google Shape;354;p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355" name="Google Shape;355;p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356" name="Google Shape;356;p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357" name="Google Shape;357;p2"/>
            <p:cNvGrpSpPr/>
            <p:nvPr/>
          </p:nvGrpSpPr>
          <p:grpSpPr>
            <a:xfrm>
              <a:off x="5983288" y="3986213"/>
              <a:ext cx="501650" cy="233362"/>
              <a:chOff x="3600" y="219"/>
              <a:chExt cx="360" cy="175"/>
            </a:xfrm>
          </p:grpSpPr>
          <p:sp>
            <p:nvSpPr>
              <p:cNvPr id="358" name="Google Shape;358;p2"/>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cxnSp>
            <p:nvCxnSpPr>
              <p:cNvPr id="359" name="Google Shape;359;p2"/>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360" name="Google Shape;360;p2"/>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361" name="Google Shape;361;p2"/>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sz="2400" u="none">
                  <a:solidFill>
                    <a:schemeClr val="dk1"/>
                  </a:solidFill>
                  <a:latin typeface="Arial"/>
                  <a:ea typeface="Arial"/>
                  <a:cs typeface="Arial"/>
                  <a:sym typeface="Arial"/>
                </a:endParaRPr>
              </a:p>
            </p:txBody>
          </p:sp>
          <p:sp>
            <p:nvSpPr>
              <p:cNvPr id="362" name="Google Shape;362;p2"/>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grpSp>
            <p:nvGrpSpPr>
              <p:cNvPr id="363" name="Google Shape;363;p2"/>
              <p:cNvGrpSpPr/>
              <p:nvPr/>
            </p:nvGrpSpPr>
            <p:grpSpPr>
              <a:xfrm>
                <a:off x="3686" y="244"/>
                <a:ext cx="177" cy="66"/>
                <a:chOff x="2848" y="848"/>
                <a:chExt cx="140" cy="98"/>
              </a:xfrm>
            </p:grpSpPr>
            <p:cxnSp>
              <p:nvCxnSpPr>
                <p:cNvPr id="364" name="Google Shape;364;p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365" name="Google Shape;365;p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366" name="Google Shape;366;p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367" name="Google Shape;367;p2"/>
              <p:cNvGrpSpPr/>
              <p:nvPr/>
            </p:nvGrpSpPr>
            <p:grpSpPr>
              <a:xfrm flipH="1" rot="10800000">
                <a:off x="3686" y="243"/>
                <a:ext cx="177" cy="66"/>
                <a:chOff x="2848" y="848"/>
                <a:chExt cx="140" cy="98"/>
              </a:xfrm>
            </p:grpSpPr>
            <p:cxnSp>
              <p:nvCxnSpPr>
                <p:cNvPr id="368" name="Google Shape;368;p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369" name="Google Shape;369;p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370" name="Google Shape;370;p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cxnSp>
          <p:nvCxnSpPr>
            <p:cNvPr id="371" name="Google Shape;371;p2"/>
            <p:cNvCxnSpPr/>
            <p:nvPr/>
          </p:nvCxnSpPr>
          <p:spPr>
            <a:xfrm flipH="1" rot="10800000">
              <a:off x="6238875" y="4198938"/>
              <a:ext cx="1588" cy="249237"/>
            </a:xfrm>
            <a:prstGeom prst="straightConnector1">
              <a:avLst/>
            </a:prstGeom>
            <a:noFill/>
            <a:ln cap="flat" cmpd="sng" w="12700">
              <a:solidFill>
                <a:schemeClr val="dk1"/>
              </a:solidFill>
              <a:prstDash val="solid"/>
              <a:round/>
              <a:headEnd len="med" w="med" type="none"/>
              <a:tailEnd len="med" w="med" type="none"/>
            </a:ln>
          </p:spPr>
        </p:cxnSp>
        <p:grpSp>
          <p:nvGrpSpPr>
            <p:cNvPr id="372" name="Google Shape;372;p2"/>
            <p:cNvGrpSpPr/>
            <p:nvPr/>
          </p:nvGrpSpPr>
          <p:grpSpPr>
            <a:xfrm>
              <a:off x="5807075" y="1909763"/>
              <a:ext cx="2809875" cy="2973387"/>
              <a:chOff x="3658" y="1203"/>
              <a:chExt cx="1770" cy="1873"/>
            </a:xfrm>
          </p:grpSpPr>
          <p:grpSp>
            <p:nvGrpSpPr>
              <p:cNvPr id="373" name="Google Shape;373;p2"/>
              <p:cNvGrpSpPr/>
              <p:nvPr/>
            </p:nvGrpSpPr>
            <p:grpSpPr>
              <a:xfrm>
                <a:off x="3712" y="2313"/>
                <a:ext cx="513" cy="442"/>
                <a:chOff x="3937" y="633"/>
                <a:chExt cx="513" cy="442"/>
              </a:xfrm>
            </p:grpSpPr>
            <p:cxnSp>
              <p:nvCxnSpPr>
                <p:cNvPr id="374" name="Google Shape;374;p2"/>
                <p:cNvCxnSpPr/>
                <p:nvPr/>
              </p:nvCxnSpPr>
              <p:spPr>
                <a:xfrm>
                  <a:off x="4061" y="1035"/>
                  <a:ext cx="312" cy="1"/>
                </a:xfrm>
                <a:prstGeom prst="straightConnector1">
                  <a:avLst/>
                </a:prstGeom>
                <a:noFill/>
                <a:ln cap="flat" cmpd="sng" w="12700">
                  <a:solidFill>
                    <a:schemeClr val="dk1"/>
                  </a:solidFill>
                  <a:prstDash val="solid"/>
                  <a:round/>
                  <a:headEnd len="med" w="med" type="none"/>
                  <a:tailEnd len="med" w="med" type="none"/>
                </a:ln>
              </p:spPr>
            </p:cxnSp>
            <p:cxnSp>
              <p:nvCxnSpPr>
                <p:cNvPr id="375" name="Google Shape;375;p2"/>
                <p:cNvCxnSpPr/>
                <p:nvPr/>
              </p:nvCxnSpPr>
              <p:spPr>
                <a:xfrm flipH="1" rot="10800000">
                  <a:off x="4212" y="929"/>
                  <a:ext cx="1" cy="103"/>
                </a:xfrm>
                <a:prstGeom prst="straightConnector1">
                  <a:avLst/>
                </a:prstGeom>
                <a:noFill/>
                <a:ln cap="flat" cmpd="sng" w="12700">
                  <a:solidFill>
                    <a:schemeClr val="dk1"/>
                  </a:solidFill>
                  <a:prstDash val="solid"/>
                  <a:round/>
                  <a:headEnd len="med" w="med" type="none"/>
                  <a:tailEnd len="med" w="med" type="none"/>
                </a:ln>
              </p:spPr>
            </p:cxnSp>
            <p:sp>
              <p:nvSpPr>
                <p:cNvPr id="376" name="Google Shape;376;p2"/>
                <p:cNvSpPr/>
                <p:nvPr/>
              </p:nvSpPr>
              <p:spPr>
                <a:xfrm>
                  <a:off x="4048" y="854"/>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cxnSp>
              <p:nvCxnSpPr>
                <p:cNvPr id="377" name="Google Shape;377;p2"/>
                <p:cNvCxnSpPr/>
                <p:nvPr/>
              </p:nvCxnSpPr>
              <p:spPr>
                <a:xfrm>
                  <a:off x="4048" y="847"/>
                  <a:ext cx="0" cy="50"/>
                </a:xfrm>
                <a:prstGeom prst="straightConnector1">
                  <a:avLst/>
                </a:prstGeom>
                <a:noFill/>
                <a:ln cap="flat" cmpd="sng" w="12700">
                  <a:solidFill>
                    <a:schemeClr val="dk1"/>
                  </a:solidFill>
                  <a:prstDash val="solid"/>
                  <a:round/>
                  <a:headEnd len="med" w="med" type="none"/>
                  <a:tailEnd len="med" w="med" type="none"/>
                </a:ln>
              </p:spPr>
            </p:cxnSp>
            <p:cxnSp>
              <p:nvCxnSpPr>
                <p:cNvPr id="378" name="Google Shape;378;p2"/>
                <p:cNvCxnSpPr/>
                <p:nvPr/>
              </p:nvCxnSpPr>
              <p:spPr>
                <a:xfrm>
                  <a:off x="4361" y="847"/>
                  <a:ext cx="0" cy="50"/>
                </a:xfrm>
                <a:prstGeom prst="straightConnector1">
                  <a:avLst/>
                </a:prstGeom>
                <a:noFill/>
                <a:ln cap="flat" cmpd="sng" w="12700">
                  <a:solidFill>
                    <a:schemeClr val="dk1"/>
                  </a:solidFill>
                  <a:prstDash val="solid"/>
                  <a:round/>
                  <a:headEnd len="med" w="med" type="none"/>
                  <a:tailEnd len="med" w="med" type="none"/>
                </a:ln>
              </p:spPr>
            </p:cxnSp>
            <p:sp>
              <p:nvSpPr>
                <p:cNvPr id="379" name="Google Shape;379;p2"/>
                <p:cNvSpPr/>
                <p:nvPr/>
              </p:nvSpPr>
              <p:spPr>
                <a:xfrm>
                  <a:off x="4048" y="847"/>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sz="2400" u="none">
                    <a:solidFill>
                      <a:schemeClr val="dk1"/>
                    </a:solidFill>
                    <a:latin typeface="Arial"/>
                    <a:ea typeface="Arial"/>
                    <a:cs typeface="Arial"/>
                    <a:sym typeface="Arial"/>
                  </a:endParaRPr>
                </a:p>
              </p:txBody>
            </p:sp>
            <p:sp>
              <p:nvSpPr>
                <p:cNvPr id="380" name="Google Shape;380;p2"/>
                <p:cNvSpPr/>
                <p:nvPr/>
              </p:nvSpPr>
              <p:spPr>
                <a:xfrm>
                  <a:off x="4045" y="788"/>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grpSp>
              <p:nvGrpSpPr>
                <p:cNvPr id="381" name="Google Shape;381;p2"/>
                <p:cNvGrpSpPr/>
                <p:nvPr/>
              </p:nvGrpSpPr>
              <p:grpSpPr>
                <a:xfrm>
                  <a:off x="4120" y="809"/>
                  <a:ext cx="156" cy="55"/>
                  <a:chOff x="2848" y="848"/>
                  <a:chExt cx="140" cy="98"/>
                </a:xfrm>
              </p:grpSpPr>
              <p:cxnSp>
                <p:nvCxnSpPr>
                  <p:cNvPr id="382" name="Google Shape;382;p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383" name="Google Shape;383;p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384" name="Google Shape;384;p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385" name="Google Shape;385;p2"/>
                <p:cNvGrpSpPr/>
                <p:nvPr/>
              </p:nvGrpSpPr>
              <p:grpSpPr>
                <a:xfrm flipH="1" rot="10800000">
                  <a:off x="4120" y="808"/>
                  <a:ext cx="156" cy="56"/>
                  <a:chOff x="2848" y="848"/>
                  <a:chExt cx="140" cy="98"/>
                </a:xfrm>
              </p:grpSpPr>
              <p:cxnSp>
                <p:nvCxnSpPr>
                  <p:cNvPr id="386" name="Google Shape;386;p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387" name="Google Shape;387;p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388" name="Google Shape;388;p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sp>
              <p:nvSpPr>
                <p:cNvPr id="389" name="Google Shape;389;p2"/>
                <p:cNvSpPr/>
                <p:nvPr/>
              </p:nvSpPr>
              <p:spPr>
                <a:xfrm>
                  <a:off x="3996" y="732"/>
                  <a:ext cx="426" cy="30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390" name="Google Shape;390;p2"/>
                <p:cNvSpPr/>
                <p:nvPr/>
              </p:nvSpPr>
              <p:spPr>
                <a:xfrm>
                  <a:off x="3969" y="753"/>
                  <a:ext cx="435" cy="312"/>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cxnSp>
              <p:nvCxnSpPr>
                <p:cNvPr id="391" name="Google Shape;391;p2"/>
                <p:cNvCxnSpPr/>
                <p:nvPr/>
              </p:nvCxnSpPr>
              <p:spPr>
                <a:xfrm>
                  <a:off x="3966" y="945"/>
                  <a:ext cx="435" cy="3"/>
                </a:xfrm>
                <a:prstGeom prst="straightConnector1">
                  <a:avLst/>
                </a:prstGeom>
                <a:noFill/>
                <a:ln cap="flat" cmpd="sng" w="12700">
                  <a:solidFill>
                    <a:schemeClr val="dk1"/>
                  </a:solidFill>
                  <a:prstDash val="solid"/>
                  <a:round/>
                  <a:headEnd len="med" w="med" type="none"/>
                  <a:tailEnd len="med" w="med" type="none"/>
                </a:ln>
              </p:spPr>
            </p:cxnSp>
            <p:cxnSp>
              <p:nvCxnSpPr>
                <p:cNvPr id="392" name="Google Shape;392;p2"/>
                <p:cNvCxnSpPr/>
                <p:nvPr/>
              </p:nvCxnSpPr>
              <p:spPr>
                <a:xfrm>
                  <a:off x="3972" y="849"/>
                  <a:ext cx="435" cy="3"/>
                </a:xfrm>
                <a:prstGeom prst="straightConnector1">
                  <a:avLst/>
                </a:prstGeom>
                <a:noFill/>
                <a:ln cap="flat" cmpd="sng" w="12700">
                  <a:solidFill>
                    <a:schemeClr val="dk1"/>
                  </a:solidFill>
                  <a:prstDash val="solid"/>
                  <a:round/>
                  <a:headEnd len="med" w="med" type="none"/>
                  <a:tailEnd len="med" w="med" type="none"/>
                </a:ln>
              </p:spPr>
            </p:cxnSp>
            <p:sp>
              <p:nvSpPr>
                <p:cNvPr id="393" name="Google Shape;393;p2"/>
                <p:cNvSpPr/>
                <p:nvPr/>
              </p:nvSpPr>
              <p:spPr>
                <a:xfrm>
                  <a:off x="3966" y="756"/>
                  <a:ext cx="435" cy="93"/>
                </a:xfrm>
                <a:prstGeom prst="rect">
                  <a:avLst/>
                </a:prstGeom>
                <a:solidFill>
                  <a:srgbClr val="FF00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394" name="Google Shape;394;p2"/>
                <p:cNvSpPr txBox="1"/>
                <p:nvPr/>
              </p:nvSpPr>
              <p:spPr>
                <a:xfrm>
                  <a:off x="3937" y="633"/>
                  <a:ext cx="513" cy="44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b="0" sz="1000" u="none">
                    <a:solidFill>
                      <a:schemeClr val="dk1"/>
                    </a:solidFill>
                    <a:latin typeface="Arial"/>
                    <a:ea typeface="Arial"/>
                    <a:cs typeface="Arial"/>
                    <a:sym typeface="Arial"/>
                  </a:endParaRPr>
                </a:p>
                <a:p>
                  <a:pPr indent="0" lvl="0" marL="0" marR="0" rtl="0" algn="ctr">
                    <a:spcBef>
                      <a:spcPts val="0"/>
                    </a:spcBef>
                    <a:spcAft>
                      <a:spcPts val="0"/>
                    </a:spcAft>
                    <a:buNone/>
                  </a:pPr>
                  <a:r>
                    <a:rPr b="0" lang="en-US" sz="1000" u="none">
                      <a:solidFill>
                        <a:schemeClr val="lt1"/>
                      </a:solidFill>
                      <a:latin typeface="Arial"/>
                      <a:ea typeface="Arial"/>
                      <a:cs typeface="Arial"/>
                      <a:sym typeface="Arial"/>
                    </a:rPr>
                    <a:t>network</a:t>
                  </a:r>
                  <a:endParaRPr/>
                </a:p>
                <a:p>
                  <a:pPr indent="0" lvl="0" marL="0" marR="0" rtl="0" algn="ctr">
                    <a:spcBef>
                      <a:spcPts val="0"/>
                    </a:spcBef>
                    <a:spcAft>
                      <a:spcPts val="0"/>
                    </a:spcAft>
                    <a:buNone/>
                  </a:pPr>
                  <a:r>
                    <a:rPr b="0" lang="en-US" sz="1000" u="none">
                      <a:solidFill>
                        <a:schemeClr val="dk1"/>
                      </a:solidFill>
                      <a:latin typeface="Arial"/>
                      <a:ea typeface="Arial"/>
                      <a:cs typeface="Arial"/>
                      <a:sym typeface="Arial"/>
                    </a:rPr>
                    <a:t>data link</a:t>
                  </a:r>
                  <a:endParaRPr/>
                </a:p>
                <a:p>
                  <a:pPr indent="0" lvl="0" marL="0" marR="0" rtl="0" algn="ctr">
                    <a:spcBef>
                      <a:spcPts val="0"/>
                    </a:spcBef>
                    <a:spcAft>
                      <a:spcPts val="0"/>
                    </a:spcAft>
                    <a:buNone/>
                  </a:pPr>
                  <a:r>
                    <a:rPr b="0" lang="en-US" sz="1000" u="none">
                      <a:solidFill>
                        <a:schemeClr val="dk1"/>
                      </a:solidFill>
                      <a:latin typeface="Arial"/>
                      <a:ea typeface="Arial"/>
                      <a:cs typeface="Arial"/>
                      <a:sym typeface="Arial"/>
                    </a:rPr>
                    <a:t>physical</a:t>
                  </a:r>
                  <a:endParaRPr b="0" sz="2400" u="none">
                    <a:solidFill>
                      <a:schemeClr val="dk1"/>
                    </a:solidFill>
                    <a:latin typeface="Arial"/>
                    <a:ea typeface="Arial"/>
                    <a:cs typeface="Arial"/>
                    <a:sym typeface="Arial"/>
                  </a:endParaRPr>
                </a:p>
              </p:txBody>
            </p:sp>
          </p:grpSp>
          <p:grpSp>
            <p:nvGrpSpPr>
              <p:cNvPr id="395" name="Google Shape;395;p2"/>
              <p:cNvGrpSpPr/>
              <p:nvPr/>
            </p:nvGrpSpPr>
            <p:grpSpPr>
              <a:xfrm>
                <a:off x="4261" y="1671"/>
                <a:ext cx="513" cy="442"/>
                <a:chOff x="3937" y="633"/>
                <a:chExt cx="513" cy="442"/>
              </a:xfrm>
            </p:grpSpPr>
            <p:cxnSp>
              <p:nvCxnSpPr>
                <p:cNvPr id="396" name="Google Shape;396;p2"/>
                <p:cNvCxnSpPr/>
                <p:nvPr/>
              </p:nvCxnSpPr>
              <p:spPr>
                <a:xfrm>
                  <a:off x="4061" y="1035"/>
                  <a:ext cx="312" cy="1"/>
                </a:xfrm>
                <a:prstGeom prst="straightConnector1">
                  <a:avLst/>
                </a:prstGeom>
                <a:noFill/>
                <a:ln cap="flat" cmpd="sng" w="12700">
                  <a:solidFill>
                    <a:schemeClr val="dk1"/>
                  </a:solidFill>
                  <a:prstDash val="solid"/>
                  <a:round/>
                  <a:headEnd len="med" w="med" type="none"/>
                  <a:tailEnd len="med" w="med" type="none"/>
                </a:ln>
              </p:spPr>
            </p:cxnSp>
            <p:cxnSp>
              <p:nvCxnSpPr>
                <p:cNvPr id="397" name="Google Shape;397;p2"/>
                <p:cNvCxnSpPr/>
                <p:nvPr/>
              </p:nvCxnSpPr>
              <p:spPr>
                <a:xfrm flipH="1" rot="10800000">
                  <a:off x="4212" y="929"/>
                  <a:ext cx="1" cy="103"/>
                </a:xfrm>
                <a:prstGeom prst="straightConnector1">
                  <a:avLst/>
                </a:prstGeom>
                <a:noFill/>
                <a:ln cap="flat" cmpd="sng" w="12700">
                  <a:solidFill>
                    <a:schemeClr val="dk1"/>
                  </a:solidFill>
                  <a:prstDash val="solid"/>
                  <a:round/>
                  <a:headEnd len="med" w="med" type="none"/>
                  <a:tailEnd len="med" w="med" type="none"/>
                </a:ln>
              </p:spPr>
            </p:cxnSp>
            <p:sp>
              <p:nvSpPr>
                <p:cNvPr id="398" name="Google Shape;398;p2"/>
                <p:cNvSpPr/>
                <p:nvPr/>
              </p:nvSpPr>
              <p:spPr>
                <a:xfrm>
                  <a:off x="4048" y="854"/>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cxnSp>
              <p:nvCxnSpPr>
                <p:cNvPr id="399" name="Google Shape;399;p2"/>
                <p:cNvCxnSpPr/>
                <p:nvPr/>
              </p:nvCxnSpPr>
              <p:spPr>
                <a:xfrm>
                  <a:off x="4048" y="847"/>
                  <a:ext cx="0" cy="50"/>
                </a:xfrm>
                <a:prstGeom prst="straightConnector1">
                  <a:avLst/>
                </a:prstGeom>
                <a:noFill/>
                <a:ln cap="flat" cmpd="sng" w="12700">
                  <a:solidFill>
                    <a:schemeClr val="dk1"/>
                  </a:solidFill>
                  <a:prstDash val="solid"/>
                  <a:round/>
                  <a:headEnd len="med" w="med" type="none"/>
                  <a:tailEnd len="med" w="med" type="none"/>
                </a:ln>
              </p:spPr>
            </p:cxnSp>
            <p:cxnSp>
              <p:nvCxnSpPr>
                <p:cNvPr id="400" name="Google Shape;400;p2"/>
                <p:cNvCxnSpPr/>
                <p:nvPr/>
              </p:nvCxnSpPr>
              <p:spPr>
                <a:xfrm>
                  <a:off x="4361" y="847"/>
                  <a:ext cx="0" cy="50"/>
                </a:xfrm>
                <a:prstGeom prst="straightConnector1">
                  <a:avLst/>
                </a:prstGeom>
                <a:noFill/>
                <a:ln cap="flat" cmpd="sng" w="12700">
                  <a:solidFill>
                    <a:schemeClr val="dk1"/>
                  </a:solidFill>
                  <a:prstDash val="solid"/>
                  <a:round/>
                  <a:headEnd len="med" w="med" type="none"/>
                  <a:tailEnd len="med" w="med" type="none"/>
                </a:ln>
              </p:spPr>
            </p:cxnSp>
            <p:sp>
              <p:nvSpPr>
                <p:cNvPr id="401" name="Google Shape;401;p2"/>
                <p:cNvSpPr/>
                <p:nvPr/>
              </p:nvSpPr>
              <p:spPr>
                <a:xfrm>
                  <a:off x="4048" y="847"/>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sz="2400" u="none">
                    <a:solidFill>
                      <a:schemeClr val="dk1"/>
                    </a:solidFill>
                    <a:latin typeface="Arial"/>
                    <a:ea typeface="Arial"/>
                    <a:cs typeface="Arial"/>
                    <a:sym typeface="Arial"/>
                  </a:endParaRPr>
                </a:p>
              </p:txBody>
            </p:sp>
            <p:sp>
              <p:nvSpPr>
                <p:cNvPr id="402" name="Google Shape;402;p2"/>
                <p:cNvSpPr/>
                <p:nvPr/>
              </p:nvSpPr>
              <p:spPr>
                <a:xfrm>
                  <a:off x="4045" y="788"/>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grpSp>
              <p:nvGrpSpPr>
                <p:cNvPr id="403" name="Google Shape;403;p2"/>
                <p:cNvGrpSpPr/>
                <p:nvPr/>
              </p:nvGrpSpPr>
              <p:grpSpPr>
                <a:xfrm>
                  <a:off x="4120" y="809"/>
                  <a:ext cx="156" cy="55"/>
                  <a:chOff x="2848" y="848"/>
                  <a:chExt cx="140" cy="98"/>
                </a:xfrm>
              </p:grpSpPr>
              <p:cxnSp>
                <p:nvCxnSpPr>
                  <p:cNvPr id="404" name="Google Shape;404;p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405" name="Google Shape;405;p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406" name="Google Shape;406;p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407" name="Google Shape;407;p2"/>
                <p:cNvGrpSpPr/>
                <p:nvPr/>
              </p:nvGrpSpPr>
              <p:grpSpPr>
                <a:xfrm flipH="1" rot="10800000">
                  <a:off x="4120" y="808"/>
                  <a:ext cx="156" cy="56"/>
                  <a:chOff x="2848" y="848"/>
                  <a:chExt cx="140" cy="98"/>
                </a:xfrm>
              </p:grpSpPr>
              <p:cxnSp>
                <p:nvCxnSpPr>
                  <p:cNvPr id="408" name="Google Shape;408;p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409" name="Google Shape;409;p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410" name="Google Shape;410;p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sp>
              <p:nvSpPr>
                <p:cNvPr id="411" name="Google Shape;411;p2"/>
                <p:cNvSpPr/>
                <p:nvPr/>
              </p:nvSpPr>
              <p:spPr>
                <a:xfrm>
                  <a:off x="3996" y="732"/>
                  <a:ext cx="426" cy="30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412" name="Google Shape;412;p2"/>
                <p:cNvSpPr/>
                <p:nvPr/>
              </p:nvSpPr>
              <p:spPr>
                <a:xfrm>
                  <a:off x="3969" y="753"/>
                  <a:ext cx="435" cy="312"/>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cxnSp>
              <p:nvCxnSpPr>
                <p:cNvPr id="413" name="Google Shape;413;p2"/>
                <p:cNvCxnSpPr/>
                <p:nvPr/>
              </p:nvCxnSpPr>
              <p:spPr>
                <a:xfrm>
                  <a:off x="3966" y="945"/>
                  <a:ext cx="435" cy="3"/>
                </a:xfrm>
                <a:prstGeom prst="straightConnector1">
                  <a:avLst/>
                </a:prstGeom>
                <a:noFill/>
                <a:ln cap="flat" cmpd="sng" w="12700">
                  <a:solidFill>
                    <a:schemeClr val="dk1"/>
                  </a:solidFill>
                  <a:prstDash val="solid"/>
                  <a:round/>
                  <a:headEnd len="med" w="med" type="none"/>
                  <a:tailEnd len="med" w="med" type="none"/>
                </a:ln>
              </p:spPr>
            </p:cxnSp>
            <p:cxnSp>
              <p:nvCxnSpPr>
                <p:cNvPr id="414" name="Google Shape;414;p2"/>
                <p:cNvCxnSpPr/>
                <p:nvPr/>
              </p:nvCxnSpPr>
              <p:spPr>
                <a:xfrm>
                  <a:off x="3972" y="849"/>
                  <a:ext cx="435" cy="3"/>
                </a:xfrm>
                <a:prstGeom prst="straightConnector1">
                  <a:avLst/>
                </a:prstGeom>
                <a:noFill/>
                <a:ln cap="flat" cmpd="sng" w="12700">
                  <a:solidFill>
                    <a:schemeClr val="dk1"/>
                  </a:solidFill>
                  <a:prstDash val="solid"/>
                  <a:round/>
                  <a:headEnd len="med" w="med" type="none"/>
                  <a:tailEnd len="med" w="med" type="none"/>
                </a:ln>
              </p:spPr>
            </p:cxnSp>
            <p:sp>
              <p:nvSpPr>
                <p:cNvPr id="415" name="Google Shape;415;p2"/>
                <p:cNvSpPr/>
                <p:nvPr/>
              </p:nvSpPr>
              <p:spPr>
                <a:xfrm>
                  <a:off x="3966" y="756"/>
                  <a:ext cx="435" cy="93"/>
                </a:xfrm>
                <a:prstGeom prst="rect">
                  <a:avLst/>
                </a:prstGeom>
                <a:solidFill>
                  <a:srgbClr val="FF00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416" name="Google Shape;416;p2"/>
                <p:cNvSpPr txBox="1"/>
                <p:nvPr/>
              </p:nvSpPr>
              <p:spPr>
                <a:xfrm>
                  <a:off x="3937" y="633"/>
                  <a:ext cx="513" cy="44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b="0" sz="1000" u="none">
                    <a:solidFill>
                      <a:schemeClr val="dk1"/>
                    </a:solidFill>
                    <a:latin typeface="Arial"/>
                    <a:ea typeface="Arial"/>
                    <a:cs typeface="Arial"/>
                    <a:sym typeface="Arial"/>
                  </a:endParaRPr>
                </a:p>
                <a:p>
                  <a:pPr indent="0" lvl="0" marL="0" marR="0" rtl="0" algn="ctr">
                    <a:spcBef>
                      <a:spcPts val="0"/>
                    </a:spcBef>
                    <a:spcAft>
                      <a:spcPts val="0"/>
                    </a:spcAft>
                    <a:buNone/>
                  </a:pPr>
                  <a:r>
                    <a:rPr b="0" lang="en-US" sz="1000" u="none">
                      <a:solidFill>
                        <a:schemeClr val="lt1"/>
                      </a:solidFill>
                      <a:latin typeface="Arial"/>
                      <a:ea typeface="Arial"/>
                      <a:cs typeface="Arial"/>
                      <a:sym typeface="Arial"/>
                    </a:rPr>
                    <a:t>network</a:t>
                  </a:r>
                  <a:endParaRPr/>
                </a:p>
                <a:p>
                  <a:pPr indent="0" lvl="0" marL="0" marR="0" rtl="0" algn="ctr">
                    <a:spcBef>
                      <a:spcPts val="0"/>
                    </a:spcBef>
                    <a:spcAft>
                      <a:spcPts val="0"/>
                    </a:spcAft>
                    <a:buNone/>
                  </a:pPr>
                  <a:r>
                    <a:rPr b="0" lang="en-US" sz="1000" u="none">
                      <a:solidFill>
                        <a:schemeClr val="dk1"/>
                      </a:solidFill>
                      <a:latin typeface="Arial"/>
                      <a:ea typeface="Arial"/>
                      <a:cs typeface="Arial"/>
                      <a:sym typeface="Arial"/>
                    </a:rPr>
                    <a:t>data link</a:t>
                  </a:r>
                  <a:endParaRPr/>
                </a:p>
                <a:p>
                  <a:pPr indent="0" lvl="0" marL="0" marR="0" rtl="0" algn="ctr">
                    <a:spcBef>
                      <a:spcPts val="0"/>
                    </a:spcBef>
                    <a:spcAft>
                      <a:spcPts val="0"/>
                    </a:spcAft>
                    <a:buNone/>
                  </a:pPr>
                  <a:r>
                    <a:rPr b="0" lang="en-US" sz="1000" u="none">
                      <a:solidFill>
                        <a:schemeClr val="dk1"/>
                      </a:solidFill>
                      <a:latin typeface="Arial"/>
                      <a:ea typeface="Arial"/>
                      <a:cs typeface="Arial"/>
                      <a:sym typeface="Arial"/>
                    </a:rPr>
                    <a:t>physical</a:t>
                  </a:r>
                  <a:endParaRPr b="0" sz="2400" u="none">
                    <a:solidFill>
                      <a:schemeClr val="dk1"/>
                    </a:solidFill>
                    <a:latin typeface="Arial"/>
                    <a:ea typeface="Arial"/>
                    <a:cs typeface="Arial"/>
                    <a:sym typeface="Arial"/>
                  </a:endParaRPr>
                </a:p>
              </p:txBody>
            </p:sp>
          </p:grpSp>
          <p:grpSp>
            <p:nvGrpSpPr>
              <p:cNvPr id="417" name="Google Shape;417;p2"/>
              <p:cNvGrpSpPr/>
              <p:nvPr/>
            </p:nvGrpSpPr>
            <p:grpSpPr>
              <a:xfrm>
                <a:off x="4270" y="1203"/>
                <a:ext cx="513" cy="442"/>
                <a:chOff x="3937" y="633"/>
                <a:chExt cx="513" cy="442"/>
              </a:xfrm>
            </p:grpSpPr>
            <p:cxnSp>
              <p:nvCxnSpPr>
                <p:cNvPr id="418" name="Google Shape;418;p2"/>
                <p:cNvCxnSpPr/>
                <p:nvPr/>
              </p:nvCxnSpPr>
              <p:spPr>
                <a:xfrm>
                  <a:off x="4061" y="1035"/>
                  <a:ext cx="312" cy="1"/>
                </a:xfrm>
                <a:prstGeom prst="straightConnector1">
                  <a:avLst/>
                </a:prstGeom>
                <a:noFill/>
                <a:ln cap="flat" cmpd="sng" w="12700">
                  <a:solidFill>
                    <a:schemeClr val="dk1"/>
                  </a:solidFill>
                  <a:prstDash val="solid"/>
                  <a:round/>
                  <a:headEnd len="med" w="med" type="none"/>
                  <a:tailEnd len="med" w="med" type="none"/>
                </a:ln>
              </p:spPr>
            </p:cxnSp>
            <p:cxnSp>
              <p:nvCxnSpPr>
                <p:cNvPr id="419" name="Google Shape;419;p2"/>
                <p:cNvCxnSpPr/>
                <p:nvPr/>
              </p:nvCxnSpPr>
              <p:spPr>
                <a:xfrm flipH="1" rot="10800000">
                  <a:off x="4212" y="929"/>
                  <a:ext cx="1" cy="103"/>
                </a:xfrm>
                <a:prstGeom prst="straightConnector1">
                  <a:avLst/>
                </a:prstGeom>
                <a:noFill/>
                <a:ln cap="flat" cmpd="sng" w="12700">
                  <a:solidFill>
                    <a:schemeClr val="dk1"/>
                  </a:solidFill>
                  <a:prstDash val="solid"/>
                  <a:round/>
                  <a:headEnd len="med" w="med" type="none"/>
                  <a:tailEnd len="med" w="med" type="none"/>
                </a:ln>
              </p:spPr>
            </p:cxnSp>
            <p:sp>
              <p:nvSpPr>
                <p:cNvPr id="420" name="Google Shape;420;p2"/>
                <p:cNvSpPr/>
                <p:nvPr/>
              </p:nvSpPr>
              <p:spPr>
                <a:xfrm>
                  <a:off x="4048" y="854"/>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cxnSp>
              <p:nvCxnSpPr>
                <p:cNvPr id="421" name="Google Shape;421;p2"/>
                <p:cNvCxnSpPr/>
                <p:nvPr/>
              </p:nvCxnSpPr>
              <p:spPr>
                <a:xfrm>
                  <a:off x="4048" y="847"/>
                  <a:ext cx="0" cy="50"/>
                </a:xfrm>
                <a:prstGeom prst="straightConnector1">
                  <a:avLst/>
                </a:prstGeom>
                <a:noFill/>
                <a:ln cap="flat" cmpd="sng" w="12700">
                  <a:solidFill>
                    <a:schemeClr val="dk1"/>
                  </a:solidFill>
                  <a:prstDash val="solid"/>
                  <a:round/>
                  <a:headEnd len="med" w="med" type="none"/>
                  <a:tailEnd len="med" w="med" type="none"/>
                </a:ln>
              </p:spPr>
            </p:cxnSp>
            <p:cxnSp>
              <p:nvCxnSpPr>
                <p:cNvPr id="422" name="Google Shape;422;p2"/>
                <p:cNvCxnSpPr/>
                <p:nvPr/>
              </p:nvCxnSpPr>
              <p:spPr>
                <a:xfrm>
                  <a:off x="4361" y="847"/>
                  <a:ext cx="0" cy="50"/>
                </a:xfrm>
                <a:prstGeom prst="straightConnector1">
                  <a:avLst/>
                </a:prstGeom>
                <a:noFill/>
                <a:ln cap="flat" cmpd="sng" w="12700">
                  <a:solidFill>
                    <a:schemeClr val="dk1"/>
                  </a:solidFill>
                  <a:prstDash val="solid"/>
                  <a:round/>
                  <a:headEnd len="med" w="med" type="none"/>
                  <a:tailEnd len="med" w="med" type="none"/>
                </a:ln>
              </p:spPr>
            </p:cxnSp>
            <p:sp>
              <p:nvSpPr>
                <p:cNvPr id="423" name="Google Shape;423;p2"/>
                <p:cNvSpPr/>
                <p:nvPr/>
              </p:nvSpPr>
              <p:spPr>
                <a:xfrm>
                  <a:off x="4048" y="847"/>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sz="2400" u="none">
                    <a:solidFill>
                      <a:schemeClr val="dk1"/>
                    </a:solidFill>
                    <a:latin typeface="Arial"/>
                    <a:ea typeface="Arial"/>
                    <a:cs typeface="Arial"/>
                    <a:sym typeface="Arial"/>
                  </a:endParaRPr>
                </a:p>
              </p:txBody>
            </p:sp>
            <p:sp>
              <p:nvSpPr>
                <p:cNvPr id="424" name="Google Shape;424;p2"/>
                <p:cNvSpPr/>
                <p:nvPr/>
              </p:nvSpPr>
              <p:spPr>
                <a:xfrm>
                  <a:off x="4045" y="788"/>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grpSp>
              <p:nvGrpSpPr>
                <p:cNvPr id="425" name="Google Shape;425;p2"/>
                <p:cNvGrpSpPr/>
                <p:nvPr/>
              </p:nvGrpSpPr>
              <p:grpSpPr>
                <a:xfrm>
                  <a:off x="4120" y="809"/>
                  <a:ext cx="156" cy="55"/>
                  <a:chOff x="2848" y="848"/>
                  <a:chExt cx="140" cy="98"/>
                </a:xfrm>
              </p:grpSpPr>
              <p:cxnSp>
                <p:nvCxnSpPr>
                  <p:cNvPr id="426" name="Google Shape;426;p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427" name="Google Shape;427;p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428" name="Google Shape;428;p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429" name="Google Shape;429;p2"/>
                <p:cNvGrpSpPr/>
                <p:nvPr/>
              </p:nvGrpSpPr>
              <p:grpSpPr>
                <a:xfrm flipH="1" rot="10800000">
                  <a:off x="4120" y="808"/>
                  <a:ext cx="156" cy="56"/>
                  <a:chOff x="2848" y="848"/>
                  <a:chExt cx="140" cy="98"/>
                </a:xfrm>
              </p:grpSpPr>
              <p:cxnSp>
                <p:nvCxnSpPr>
                  <p:cNvPr id="430" name="Google Shape;430;p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431" name="Google Shape;431;p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432" name="Google Shape;432;p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sp>
              <p:nvSpPr>
                <p:cNvPr id="433" name="Google Shape;433;p2"/>
                <p:cNvSpPr/>
                <p:nvPr/>
              </p:nvSpPr>
              <p:spPr>
                <a:xfrm>
                  <a:off x="3996" y="732"/>
                  <a:ext cx="426" cy="30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434" name="Google Shape;434;p2"/>
                <p:cNvSpPr/>
                <p:nvPr/>
              </p:nvSpPr>
              <p:spPr>
                <a:xfrm>
                  <a:off x="3969" y="753"/>
                  <a:ext cx="435" cy="312"/>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cxnSp>
              <p:nvCxnSpPr>
                <p:cNvPr id="435" name="Google Shape;435;p2"/>
                <p:cNvCxnSpPr/>
                <p:nvPr/>
              </p:nvCxnSpPr>
              <p:spPr>
                <a:xfrm>
                  <a:off x="3966" y="945"/>
                  <a:ext cx="435" cy="3"/>
                </a:xfrm>
                <a:prstGeom prst="straightConnector1">
                  <a:avLst/>
                </a:prstGeom>
                <a:noFill/>
                <a:ln cap="flat" cmpd="sng" w="12700">
                  <a:solidFill>
                    <a:schemeClr val="dk1"/>
                  </a:solidFill>
                  <a:prstDash val="solid"/>
                  <a:round/>
                  <a:headEnd len="med" w="med" type="none"/>
                  <a:tailEnd len="med" w="med" type="none"/>
                </a:ln>
              </p:spPr>
            </p:cxnSp>
            <p:cxnSp>
              <p:nvCxnSpPr>
                <p:cNvPr id="436" name="Google Shape;436;p2"/>
                <p:cNvCxnSpPr/>
                <p:nvPr/>
              </p:nvCxnSpPr>
              <p:spPr>
                <a:xfrm>
                  <a:off x="3972" y="849"/>
                  <a:ext cx="435" cy="3"/>
                </a:xfrm>
                <a:prstGeom prst="straightConnector1">
                  <a:avLst/>
                </a:prstGeom>
                <a:noFill/>
                <a:ln cap="flat" cmpd="sng" w="12700">
                  <a:solidFill>
                    <a:schemeClr val="dk1"/>
                  </a:solidFill>
                  <a:prstDash val="solid"/>
                  <a:round/>
                  <a:headEnd len="med" w="med" type="none"/>
                  <a:tailEnd len="med" w="med" type="none"/>
                </a:ln>
              </p:spPr>
            </p:cxnSp>
            <p:sp>
              <p:nvSpPr>
                <p:cNvPr id="437" name="Google Shape;437;p2"/>
                <p:cNvSpPr/>
                <p:nvPr/>
              </p:nvSpPr>
              <p:spPr>
                <a:xfrm>
                  <a:off x="3966" y="756"/>
                  <a:ext cx="435" cy="93"/>
                </a:xfrm>
                <a:prstGeom prst="rect">
                  <a:avLst/>
                </a:prstGeom>
                <a:solidFill>
                  <a:srgbClr val="FF00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438" name="Google Shape;438;p2"/>
                <p:cNvSpPr txBox="1"/>
                <p:nvPr/>
              </p:nvSpPr>
              <p:spPr>
                <a:xfrm>
                  <a:off x="3937" y="633"/>
                  <a:ext cx="513" cy="44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b="0" sz="1000" u="none">
                    <a:solidFill>
                      <a:schemeClr val="dk1"/>
                    </a:solidFill>
                    <a:latin typeface="Arial"/>
                    <a:ea typeface="Arial"/>
                    <a:cs typeface="Arial"/>
                    <a:sym typeface="Arial"/>
                  </a:endParaRPr>
                </a:p>
                <a:p>
                  <a:pPr indent="0" lvl="0" marL="0" marR="0" rtl="0" algn="ctr">
                    <a:spcBef>
                      <a:spcPts val="0"/>
                    </a:spcBef>
                    <a:spcAft>
                      <a:spcPts val="0"/>
                    </a:spcAft>
                    <a:buNone/>
                  </a:pPr>
                  <a:r>
                    <a:rPr b="0" lang="en-US" sz="1000" u="none">
                      <a:solidFill>
                        <a:schemeClr val="lt1"/>
                      </a:solidFill>
                      <a:latin typeface="Arial"/>
                      <a:ea typeface="Arial"/>
                      <a:cs typeface="Arial"/>
                      <a:sym typeface="Arial"/>
                    </a:rPr>
                    <a:t>network</a:t>
                  </a:r>
                  <a:endParaRPr/>
                </a:p>
                <a:p>
                  <a:pPr indent="0" lvl="0" marL="0" marR="0" rtl="0" algn="ctr">
                    <a:spcBef>
                      <a:spcPts val="0"/>
                    </a:spcBef>
                    <a:spcAft>
                      <a:spcPts val="0"/>
                    </a:spcAft>
                    <a:buNone/>
                  </a:pPr>
                  <a:r>
                    <a:rPr b="0" lang="en-US" sz="1000" u="none">
                      <a:solidFill>
                        <a:schemeClr val="dk1"/>
                      </a:solidFill>
                      <a:latin typeface="Arial"/>
                      <a:ea typeface="Arial"/>
                      <a:cs typeface="Arial"/>
                      <a:sym typeface="Arial"/>
                    </a:rPr>
                    <a:t>data link</a:t>
                  </a:r>
                  <a:endParaRPr/>
                </a:p>
                <a:p>
                  <a:pPr indent="0" lvl="0" marL="0" marR="0" rtl="0" algn="ctr">
                    <a:spcBef>
                      <a:spcPts val="0"/>
                    </a:spcBef>
                    <a:spcAft>
                      <a:spcPts val="0"/>
                    </a:spcAft>
                    <a:buNone/>
                  </a:pPr>
                  <a:r>
                    <a:rPr b="0" lang="en-US" sz="1000" u="none">
                      <a:solidFill>
                        <a:schemeClr val="dk1"/>
                      </a:solidFill>
                      <a:latin typeface="Arial"/>
                      <a:ea typeface="Arial"/>
                      <a:cs typeface="Arial"/>
                      <a:sym typeface="Arial"/>
                    </a:rPr>
                    <a:t>physical</a:t>
                  </a:r>
                  <a:endParaRPr b="0" sz="2400" u="none">
                    <a:solidFill>
                      <a:schemeClr val="dk1"/>
                    </a:solidFill>
                    <a:latin typeface="Arial"/>
                    <a:ea typeface="Arial"/>
                    <a:cs typeface="Arial"/>
                    <a:sym typeface="Arial"/>
                  </a:endParaRPr>
                </a:p>
              </p:txBody>
            </p:sp>
          </p:grpSp>
          <p:grpSp>
            <p:nvGrpSpPr>
              <p:cNvPr id="439" name="Google Shape;439;p2"/>
              <p:cNvGrpSpPr/>
              <p:nvPr/>
            </p:nvGrpSpPr>
            <p:grpSpPr>
              <a:xfrm>
                <a:off x="4477" y="2241"/>
                <a:ext cx="513" cy="442"/>
                <a:chOff x="3937" y="633"/>
                <a:chExt cx="513" cy="442"/>
              </a:xfrm>
            </p:grpSpPr>
            <p:cxnSp>
              <p:nvCxnSpPr>
                <p:cNvPr id="440" name="Google Shape;440;p2"/>
                <p:cNvCxnSpPr/>
                <p:nvPr/>
              </p:nvCxnSpPr>
              <p:spPr>
                <a:xfrm>
                  <a:off x="4061" y="1035"/>
                  <a:ext cx="312" cy="1"/>
                </a:xfrm>
                <a:prstGeom prst="straightConnector1">
                  <a:avLst/>
                </a:prstGeom>
                <a:noFill/>
                <a:ln cap="flat" cmpd="sng" w="12700">
                  <a:solidFill>
                    <a:schemeClr val="dk1"/>
                  </a:solidFill>
                  <a:prstDash val="solid"/>
                  <a:round/>
                  <a:headEnd len="med" w="med" type="none"/>
                  <a:tailEnd len="med" w="med" type="none"/>
                </a:ln>
              </p:spPr>
            </p:cxnSp>
            <p:cxnSp>
              <p:nvCxnSpPr>
                <p:cNvPr id="441" name="Google Shape;441;p2"/>
                <p:cNvCxnSpPr/>
                <p:nvPr/>
              </p:nvCxnSpPr>
              <p:spPr>
                <a:xfrm flipH="1" rot="10800000">
                  <a:off x="4212" y="929"/>
                  <a:ext cx="1" cy="103"/>
                </a:xfrm>
                <a:prstGeom prst="straightConnector1">
                  <a:avLst/>
                </a:prstGeom>
                <a:noFill/>
                <a:ln cap="flat" cmpd="sng" w="12700">
                  <a:solidFill>
                    <a:schemeClr val="dk1"/>
                  </a:solidFill>
                  <a:prstDash val="solid"/>
                  <a:round/>
                  <a:headEnd len="med" w="med" type="none"/>
                  <a:tailEnd len="med" w="med" type="none"/>
                </a:ln>
              </p:spPr>
            </p:cxnSp>
            <p:sp>
              <p:nvSpPr>
                <p:cNvPr id="442" name="Google Shape;442;p2"/>
                <p:cNvSpPr/>
                <p:nvPr/>
              </p:nvSpPr>
              <p:spPr>
                <a:xfrm>
                  <a:off x="4048" y="854"/>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cxnSp>
              <p:nvCxnSpPr>
                <p:cNvPr id="443" name="Google Shape;443;p2"/>
                <p:cNvCxnSpPr/>
                <p:nvPr/>
              </p:nvCxnSpPr>
              <p:spPr>
                <a:xfrm>
                  <a:off x="4048" y="847"/>
                  <a:ext cx="0" cy="50"/>
                </a:xfrm>
                <a:prstGeom prst="straightConnector1">
                  <a:avLst/>
                </a:prstGeom>
                <a:noFill/>
                <a:ln cap="flat" cmpd="sng" w="12700">
                  <a:solidFill>
                    <a:schemeClr val="dk1"/>
                  </a:solidFill>
                  <a:prstDash val="solid"/>
                  <a:round/>
                  <a:headEnd len="med" w="med" type="none"/>
                  <a:tailEnd len="med" w="med" type="none"/>
                </a:ln>
              </p:spPr>
            </p:cxnSp>
            <p:cxnSp>
              <p:nvCxnSpPr>
                <p:cNvPr id="444" name="Google Shape;444;p2"/>
                <p:cNvCxnSpPr/>
                <p:nvPr/>
              </p:nvCxnSpPr>
              <p:spPr>
                <a:xfrm>
                  <a:off x="4361" y="847"/>
                  <a:ext cx="0" cy="50"/>
                </a:xfrm>
                <a:prstGeom prst="straightConnector1">
                  <a:avLst/>
                </a:prstGeom>
                <a:noFill/>
                <a:ln cap="flat" cmpd="sng" w="12700">
                  <a:solidFill>
                    <a:schemeClr val="dk1"/>
                  </a:solidFill>
                  <a:prstDash val="solid"/>
                  <a:round/>
                  <a:headEnd len="med" w="med" type="none"/>
                  <a:tailEnd len="med" w="med" type="none"/>
                </a:ln>
              </p:spPr>
            </p:cxnSp>
            <p:sp>
              <p:nvSpPr>
                <p:cNvPr id="445" name="Google Shape;445;p2"/>
                <p:cNvSpPr/>
                <p:nvPr/>
              </p:nvSpPr>
              <p:spPr>
                <a:xfrm>
                  <a:off x="4048" y="847"/>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sz="2400" u="none">
                    <a:solidFill>
                      <a:schemeClr val="dk1"/>
                    </a:solidFill>
                    <a:latin typeface="Arial"/>
                    <a:ea typeface="Arial"/>
                    <a:cs typeface="Arial"/>
                    <a:sym typeface="Arial"/>
                  </a:endParaRPr>
                </a:p>
              </p:txBody>
            </p:sp>
            <p:sp>
              <p:nvSpPr>
                <p:cNvPr id="446" name="Google Shape;446;p2"/>
                <p:cNvSpPr/>
                <p:nvPr/>
              </p:nvSpPr>
              <p:spPr>
                <a:xfrm>
                  <a:off x="4045" y="788"/>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grpSp>
              <p:nvGrpSpPr>
                <p:cNvPr id="447" name="Google Shape;447;p2"/>
                <p:cNvGrpSpPr/>
                <p:nvPr/>
              </p:nvGrpSpPr>
              <p:grpSpPr>
                <a:xfrm>
                  <a:off x="4120" y="809"/>
                  <a:ext cx="156" cy="55"/>
                  <a:chOff x="2848" y="848"/>
                  <a:chExt cx="140" cy="98"/>
                </a:xfrm>
              </p:grpSpPr>
              <p:cxnSp>
                <p:nvCxnSpPr>
                  <p:cNvPr id="448" name="Google Shape;448;p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449" name="Google Shape;449;p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450" name="Google Shape;450;p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451" name="Google Shape;451;p2"/>
                <p:cNvGrpSpPr/>
                <p:nvPr/>
              </p:nvGrpSpPr>
              <p:grpSpPr>
                <a:xfrm flipH="1" rot="10800000">
                  <a:off x="4120" y="808"/>
                  <a:ext cx="156" cy="56"/>
                  <a:chOff x="2848" y="848"/>
                  <a:chExt cx="140" cy="98"/>
                </a:xfrm>
              </p:grpSpPr>
              <p:cxnSp>
                <p:nvCxnSpPr>
                  <p:cNvPr id="452" name="Google Shape;452;p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453" name="Google Shape;453;p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454" name="Google Shape;454;p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sp>
              <p:nvSpPr>
                <p:cNvPr id="455" name="Google Shape;455;p2"/>
                <p:cNvSpPr/>
                <p:nvPr/>
              </p:nvSpPr>
              <p:spPr>
                <a:xfrm>
                  <a:off x="3996" y="732"/>
                  <a:ext cx="426" cy="30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456" name="Google Shape;456;p2"/>
                <p:cNvSpPr/>
                <p:nvPr/>
              </p:nvSpPr>
              <p:spPr>
                <a:xfrm>
                  <a:off x="3969" y="753"/>
                  <a:ext cx="435" cy="312"/>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cxnSp>
              <p:nvCxnSpPr>
                <p:cNvPr id="457" name="Google Shape;457;p2"/>
                <p:cNvCxnSpPr/>
                <p:nvPr/>
              </p:nvCxnSpPr>
              <p:spPr>
                <a:xfrm>
                  <a:off x="3966" y="945"/>
                  <a:ext cx="435" cy="3"/>
                </a:xfrm>
                <a:prstGeom prst="straightConnector1">
                  <a:avLst/>
                </a:prstGeom>
                <a:noFill/>
                <a:ln cap="flat" cmpd="sng" w="12700">
                  <a:solidFill>
                    <a:schemeClr val="dk1"/>
                  </a:solidFill>
                  <a:prstDash val="solid"/>
                  <a:round/>
                  <a:headEnd len="med" w="med" type="none"/>
                  <a:tailEnd len="med" w="med" type="none"/>
                </a:ln>
              </p:spPr>
            </p:cxnSp>
            <p:cxnSp>
              <p:nvCxnSpPr>
                <p:cNvPr id="458" name="Google Shape;458;p2"/>
                <p:cNvCxnSpPr/>
                <p:nvPr/>
              </p:nvCxnSpPr>
              <p:spPr>
                <a:xfrm>
                  <a:off x="3972" y="849"/>
                  <a:ext cx="435" cy="3"/>
                </a:xfrm>
                <a:prstGeom prst="straightConnector1">
                  <a:avLst/>
                </a:prstGeom>
                <a:noFill/>
                <a:ln cap="flat" cmpd="sng" w="12700">
                  <a:solidFill>
                    <a:schemeClr val="dk1"/>
                  </a:solidFill>
                  <a:prstDash val="solid"/>
                  <a:round/>
                  <a:headEnd len="med" w="med" type="none"/>
                  <a:tailEnd len="med" w="med" type="none"/>
                </a:ln>
              </p:spPr>
            </p:cxnSp>
            <p:sp>
              <p:nvSpPr>
                <p:cNvPr id="459" name="Google Shape;459;p2"/>
                <p:cNvSpPr/>
                <p:nvPr/>
              </p:nvSpPr>
              <p:spPr>
                <a:xfrm>
                  <a:off x="3966" y="756"/>
                  <a:ext cx="435" cy="93"/>
                </a:xfrm>
                <a:prstGeom prst="rect">
                  <a:avLst/>
                </a:prstGeom>
                <a:solidFill>
                  <a:srgbClr val="FF00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460" name="Google Shape;460;p2"/>
                <p:cNvSpPr txBox="1"/>
                <p:nvPr/>
              </p:nvSpPr>
              <p:spPr>
                <a:xfrm>
                  <a:off x="3937" y="633"/>
                  <a:ext cx="513" cy="44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b="0" sz="1000" u="none">
                    <a:solidFill>
                      <a:schemeClr val="dk1"/>
                    </a:solidFill>
                    <a:latin typeface="Arial"/>
                    <a:ea typeface="Arial"/>
                    <a:cs typeface="Arial"/>
                    <a:sym typeface="Arial"/>
                  </a:endParaRPr>
                </a:p>
                <a:p>
                  <a:pPr indent="0" lvl="0" marL="0" marR="0" rtl="0" algn="ctr">
                    <a:spcBef>
                      <a:spcPts val="0"/>
                    </a:spcBef>
                    <a:spcAft>
                      <a:spcPts val="0"/>
                    </a:spcAft>
                    <a:buNone/>
                  </a:pPr>
                  <a:r>
                    <a:rPr b="0" lang="en-US" sz="1000" u="none">
                      <a:solidFill>
                        <a:schemeClr val="lt1"/>
                      </a:solidFill>
                      <a:latin typeface="Arial"/>
                      <a:ea typeface="Arial"/>
                      <a:cs typeface="Arial"/>
                      <a:sym typeface="Arial"/>
                    </a:rPr>
                    <a:t>network</a:t>
                  </a:r>
                  <a:endParaRPr/>
                </a:p>
                <a:p>
                  <a:pPr indent="0" lvl="0" marL="0" marR="0" rtl="0" algn="ctr">
                    <a:spcBef>
                      <a:spcPts val="0"/>
                    </a:spcBef>
                    <a:spcAft>
                      <a:spcPts val="0"/>
                    </a:spcAft>
                    <a:buNone/>
                  </a:pPr>
                  <a:r>
                    <a:rPr b="0" lang="en-US" sz="1000" u="none">
                      <a:solidFill>
                        <a:schemeClr val="dk1"/>
                      </a:solidFill>
                      <a:latin typeface="Arial"/>
                      <a:ea typeface="Arial"/>
                      <a:cs typeface="Arial"/>
                      <a:sym typeface="Arial"/>
                    </a:rPr>
                    <a:t>data link</a:t>
                  </a:r>
                  <a:endParaRPr/>
                </a:p>
                <a:p>
                  <a:pPr indent="0" lvl="0" marL="0" marR="0" rtl="0" algn="ctr">
                    <a:spcBef>
                      <a:spcPts val="0"/>
                    </a:spcBef>
                    <a:spcAft>
                      <a:spcPts val="0"/>
                    </a:spcAft>
                    <a:buNone/>
                  </a:pPr>
                  <a:r>
                    <a:rPr b="0" lang="en-US" sz="1000" u="none">
                      <a:solidFill>
                        <a:schemeClr val="dk1"/>
                      </a:solidFill>
                      <a:latin typeface="Arial"/>
                      <a:ea typeface="Arial"/>
                      <a:cs typeface="Arial"/>
                      <a:sym typeface="Arial"/>
                    </a:rPr>
                    <a:t>physical</a:t>
                  </a:r>
                  <a:endParaRPr b="0" sz="2400" u="none">
                    <a:solidFill>
                      <a:schemeClr val="dk1"/>
                    </a:solidFill>
                    <a:latin typeface="Arial"/>
                    <a:ea typeface="Arial"/>
                    <a:cs typeface="Arial"/>
                    <a:sym typeface="Arial"/>
                  </a:endParaRPr>
                </a:p>
              </p:txBody>
            </p:sp>
          </p:grpSp>
          <p:grpSp>
            <p:nvGrpSpPr>
              <p:cNvPr id="461" name="Google Shape;461;p2"/>
              <p:cNvGrpSpPr/>
              <p:nvPr/>
            </p:nvGrpSpPr>
            <p:grpSpPr>
              <a:xfrm>
                <a:off x="4786" y="1860"/>
                <a:ext cx="513" cy="442"/>
                <a:chOff x="3937" y="633"/>
                <a:chExt cx="513" cy="442"/>
              </a:xfrm>
            </p:grpSpPr>
            <p:cxnSp>
              <p:nvCxnSpPr>
                <p:cNvPr id="462" name="Google Shape;462;p2"/>
                <p:cNvCxnSpPr/>
                <p:nvPr/>
              </p:nvCxnSpPr>
              <p:spPr>
                <a:xfrm>
                  <a:off x="4061" y="1035"/>
                  <a:ext cx="312" cy="1"/>
                </a:xfrm>
                <a:prstGeom prst="straightConnector1">
                  <a:avLst/>
                </a:prstGeom>
                <a:noFill/>
                <a:ln cap="flat" cmpd="sng" w="12700">
                  <a:solidFill>
                    <a:schemeClr val="dk1"/>
                  </a:solidFill>
                  <a:prstDash val="solid"/>
                  <a:round/>
                  <a:headEnd len="med" w="med" type="none"/>
                  <a:tailEnd len="med" w="med" type="none"/>
                </a:ln>
              </p:spPr>
            </p:cxnSp>
            <p:cxnSp>
              <p:nvCxnSpPr>
                <p:cNvPr id="463" name="Google Shape;463;p2"/>
                <p:cNvCxnSpPr/>
                <p:nvPr/>
              </p:nvCxnSpPr>
              <p:spPr>
                <a:xfrm flipH="1" rot="10800000">
                  <a:off x="4212" y="929"/>
                  <a:ext cx="1" cy="103"/>
                </a:xfrm>
                <a:prstGeom prst="straightConnector1">
                  <a:avLst/>
                </a:prstGeom>
                <a:noFill/>
                <a:ln cap="flat" cmpd="sng" w="12700">
                  <a:solidFill>
                    <a:schemeClr val="dk1"/>
                  </a:solidFill>
                  <a:prstDash val="solid"/>
                  <a:round/>
                  <a:headEnd len="med" w="med" type="none"/>
                  <a:tailEnd len="med" w="med" type="none"/>
                </a:ln>
              </p:spPr>
            </p:cxnSp>
            <p:sp>
              <p:nvSpPr>
                <p:cNvPr id="464" name="Google Shape;464;p2"/>
                <p:cNvSpPr/>
                <p:nvPr/>
              </p:nvSpPr>
              <p:spPr>
                <a:xfrm>
                  <a:off x="4048" y="854"/>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cxnSp>
              <p:nvCxnSpPr>
                <p:cNvPr id="465" name="Google Shape;465;p2"/>
                <p:cNvCxnSpPr/>
                <p:nvPr/>
              </p:nvCxnSpPr>
              <p:spPr>
                <a:xfrm>
                  <a:off x="4048" y="847"/>
                  <a:ext cx="0" cy="50"/>
                </a:xfrm>
                <a:prstGeom prst="straightConnector1">
                  <a:avLst/>
                </a:prstGeom>
                <a:noFill/>
                <a:ln cap="flat" cmpd="sng" w="12700">
                  <a:solidFill>
                    <a:schemeClr val="dk1"/>
                  </a:solidFill>
                  <a:prstDash val="solid"/>
                  <a:round/>
                  <a:headEnd len="med" w="med" type="none"/>
                  <a:tailEnd len="med" w="med" type="none"/>
                </a:ln>
              </p:spPr>
            </p:cxnSp>
            <p:cxnSp>
              <p:nvCxnSpPr>
                <p:cNvPr id="466" name="Google Shape;466;p2"/>
                <p:cNvCxnSpPr/>
                <p:nvPr/>
              </p:nvCxnSpPr>
              <p:spPr>
                <a:xfrm>
                  <a:off x="4361" y="847"/>
                  <a:ext cx="0" cy="50"/>
                </a:xfrm>
                <a:prstGeom prst="straightConnector1">
                  <a:avLst/>
                </a:prstGeom>
                <a:noFill/>
                <a:ln cap="flat" cmpd="sng" w="12700">
                  <a:solidFill>
                    <a:schemeClr val="dk1"/>
                  </a:solidFill>
                  <a:prstDash val="solid"/>
                  <a:round/>
                  <a:headEnd len="med" w="med" type="none"/>
                  <a:tailEnd len="med" w="med" type="none"/>
                </a:ln>
              </p:spPr>
            </p:cxnSp>
            <p:sp>
              <p:nvSpPr>
                <p:cNvPr id="467" name="Google Shape;467;p2"/>
                <p:cNvSpPr/>
                <p:nvPr/>
              </p:nvSpPr>
              <p:spPr>
                <a:xfrm>
                  <a:off x="4048" y="847"/>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sz="2400" u="none">
                    <a:solidFill>
                      <a:schemeClr val="dk1"/>
                    </a:solidFill>
                    <a:latin typeface="Arial"/>
                    <a:ea typeface="Arial"/>
                    <a:cs typeface="Arial"/>
                    <a:sym typeface="Arial"/>
                  </a:endParaRPr>
                </a:p>
              </p:txBody>
            </p:sp>
            <p:sp>
              <p:nvSpPr>
                <p:cNvPr id="468" name="Google Shape;468;p2"/>
                <p:cNvSpPr/>
                <p:nvPr/>
              </p:nvSpPr>
              <p:spPr>
                <a:xfrm>
                  <a:off x="4045" y="788"/>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grpSp>
              <p:nvGrpSpPr>
                <p:cNvPr id="469" name="Google Shape;469;p2"/>
                <p:cNvGrpSpPr/>
                <p:nvPr/>
              </p:nvGrpSpPr>
              <p:grpSpPr>
                <a:xfrm>
                  <a:off x="4120" y="809"/>
                  <a:ext cx="156" cy="55"/>
                  <a:chOff x="2848" y="848"/>
                  <a:chExt cx="140" cy="98"/>
                </a:xfrm>
              </p:grpSpPr>
              <p:cxnSp>
                <p:nvCxnSpPr>
                  <p:cNvPr id="470" name="Google Shape;470;p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471" name="Google Shape;471;p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472" name="Google Shape;472;p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473" name="Google Shape;473;p2"/>
                <p:cNvGrpSpPr/>
                <p:nvPr/>
              </p:nvGrpSpPr>
              <p:grpSpPr>
                <a:xfrm flipH="1" rot="10800000">
                  <a:off x="4120" y="808"/>
                  <a:ext cx="156" cy="56"/>
                  <a:chOff x="2848" y="848"/>
                  <a:chExt cx="140" cy="98"/>
                </a:xfrm>
              </p:grpSpPr>
              <p:cxnSp>
                <p:nvCxnSpPr>
                  <p:cNvPr id="474" name="Google Shape;474;p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475" name="Google Shape;475;p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476" name="Google Shape;476;p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sp>
              <p:nvSpPr>
                <p:cNvPr id="477" name="Google Shape;477;p2"/>
                <p:cNvSpPr/>
                <p:nvPr/>
              </p:nvSpPr>
              <p:spPr>
                <a:xfrm>
                  <a:off x="3996" y="732"/>
                  <a:ext cx="426" cy="30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478" name="Google Shape;478;p2"/>
                <p:cNvSpPr/>
                <p:nvPr/>
              </p:nvSpPr>
              <p:spPr>
                <a:xfrm>
                  <a:off x="3969" y="753"/>
                  <a:ext cx="435" cy="312"/>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cxnSp>
              <p:nvCxnSpPr>
                <p:cNvPr id="479" name="Google Shape;479;p2"/>
                <p:cNvCxnSpPr/>
                <p:nvPr/>
              </p:nvCxnSpPr>
              <p:spPr>
                <a:xfrm>
                  <a:off x="3966" y="945"/>
                  <a:ext cx="435" cy="3"/>
                </a:xfrm>
                <a:prstGeom prst="straightConnector1">
                  <a:avLst/>
                </a:prstGeom>
                <a:noFill/>
                <a:ln cap="flat" cmpd="sng" w="12700">
                  <a:solidFill>
                    <a:schemeClr val="dk1"/>
                  </a:solidFill>
                  <a:prstDash val="solid"/>
                  <a:round/>
                  <a:headEnd len="med" w="med" type="none"/>
                  <a:tailEnd len="med" w="med" type="none"/>
                </a:ln>
              </p:spPr>
            </p:cxnSp>
            <p:cxnSp>
              <p:nvCxnSpPr>
                <p:cNvPr id="480" name="Google Shape;480;p2"/>
                <p:cNvCxnSpPr/>
                <p:nvPr/>
              </p:nvCxnSpPr>
              <p:spPr>
                <a:xfrm>
                  <a:off x="3972" y="849"/>
                  <a:ext cx="435" cy="3"/>
                </a:xfrm>
                <a:prstGeom prst="straightConnector1">
                  <a:avLst/>
                </a:prstGeom>
                <a:noFill/>
                <a:ln cap="flat" cmpd="sng" w="12700">
                  <a:solidFill>
                    <a:schemeClr val="dk1"/>
                  </a:solidFill>
                  <a:prstDash val="solid"/>
                  <a:round/>
                  <a:headEnd len="med" w="med" type="none"/>
                  <a:tailEnd len="med" w="med" type="none"/>
                </a:ln>
              </p:spPr>
            </p:cxnSp>
            <p:sp>
              <p:nvSpPr>
                <p:cNvPr id="481" name="Google Shape;481;p2"/>
                <p:cNvSpPr/>
                <p:nvPr/>
              </p:nvSpPr>
              <p:spPr>
                <a:xfrm>
                  <a:off x="3966" y="756"/>
                  <a:ext cx="435" cy="93"/>
                </a:xfrm>
                <a:prstGeom prst="rect">
                  <a:avLst/>
                </a:prstGeom>
                <a:solidFill>
                  <a:srgbClr val="FF00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482" name="Google Shape;482;p2"/>
                <p:cNvSpPr txBox="1"/>
                <p:nvPr/>
              </p:nvSpPr>
              <p:spPr>
                <a:xfrm>
                  <a:off x="3937" y="633"/>
                  <a:ext cx="513" cy="44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b="0" sz="1000" u="none">
                    <a:solidFill>
                      <a:schemeClr val="dk1"/>
                    </a:solidFill>
                    <a:latin typeface="Arial"/>
                    <a:ea typeface="Arial"/>
                    <a:cs typeface="Arial"/>
                    <a:sym typeface="Arial"/>
                  </a:endParaRPr>
                </a:p>
                <a:p>
                  <a:pPr indent="0" lvl="0" marL="0" marR="0" rtl="0" algn="ctr">
                    <a:spcBef>
                      <a:spcPts val="0"/>
                    </a:spcBef>
                    <a:spcAft>
                      <a:spcPts val="0"/>
                    </a:spcAft>
                    <a:buNone/>
                  </a:pPr>
                  <a:r>
                    <a:rPr b="0" lang="en-US" sz="1000" u="none">
                      <a:solidFill>
                        <a:schemeClr val="lt1"/>
                      </a:solidFill>
                      <a:latin typeface="Arial"/>
                      <a:ea typeface="Arial"/>
                      <a:cs typeface="Arial"/>
                      <a:sym typeface="Arial"/>
                    </a:rPr>
                    <a:t>network</a:t>
                  </a:r>
                  <a:endParaRPr/>
                </a:p>
                <a:p>
                  <a:pPr indent="0" lvl="0" marL="0" marR="0" rtl="0" algn="ctr">
                    <a:spcBef>
                      <a:spcPts val="0"/>
                    </a:spcBef>
                    <a:spcAft>
                      <a:spcPts val="0"/>
                    </a:spcAft>
                    <a:buNone/>
                  </a:pPr>
                  <a:r>
                    <a:rPr b="0" lang="en-US" sz="1000" u="none">
                      <a:solidFill>
                        <a:schemeClr val="dk1"/>
                      </a:solidFill>
                      <a:latin typeface="Arial"/>
                      <a:ea typeface="Arial"/>
                      <a:cs typeface="Arial"/>
                      <a:sym typeface="Arial"/>
                    </a:rPr>
                    <a:t>data link</a:t>
                  </a:r>
                  <a:endParaRPr/>
                </a:p>
                <a:p>
                  <a:pPr indent="0" lvl="0" marL="0" marR="0" rtl="0" algn="ctr">
                    <a:spcBef>
                      <a:spcPts val="0"/>
                    </a:spcBef>
                    <a:spcAft>
                      <a:spcPts val="0"/>
                    </a:spcAft>
                    <a:buNone/>
                  </a:pPr>
                  <a:r>
                    <a:rPr b="0" lang="en-US" sz="1000" u="none">
                      <a:solidFill>
                        <a:schemeClr val="dk1"/>
                      </a:solidFill>
                      <a:latin typeface="Arial"/>
                      <a:ea typeface="Arial"/>
                      <a:cs typeface="Arial"/>
                      <a:sym typeface="Arial"/>
                    </a:rPr>
                    <a:t>physical</a:t>
                  </a:r>
                  <a:endParaRPr b="0" sz="2400" u="none">
                    <a:solidFill>
                      <a:schemeClr val="dk1"/>
                    </a:solidFill>
                    <a:latin typeface="Arial"/>
                    <a:ea typeface="Arial"/>
                    <a:cs typeface="Arial"/>
                    <a:sym typeface="Arial"/>
                  </a:endParaRPr>
                </a:p>
              </p:txBody>
            </p:sp>
          </p:grpSp>
          <p:grpSp>
            <p:nvGrpSpPr>
              <p:cNvPr id="483" name="Google Shape;483;p2"/>
              <p:cNvGrpSpPr/>
              <p:nvPr/>
            </p:nvGrpSpPr>
            <p:grpSpPr>
              <a:xfrm>
                <a:off x="4915" y="1323"/>
                <a:ext cx="513" cy="442"/>
                <a:chOff x="3937" y="633"/>
                <a:chExt cx="513" cy="442"/>
              </a:xfrm>
            </p:grpSpPr>
            <p:cxnSp>
              <p:nvCxnSpPr>
                <p:cNvPr id="484" name="Google Shape;484;p2"/>
                <p:cNvCxnSpPr/>
                <p:nvPr/>
              </p:nvCxnSpPr>
              <p:spPr>
                <a:xfrm>
                  <a:off x="4061" y="1035"/>
                  <a:ext cx="312" cy="1"/>
                </a:xfrm>
                <a:prstGeom prst="straightConnector1">
                  <a:avLst/>
                </a:prstGeom>
                <a:noFill/>
                <a:ln cap="flat" cmpd="sng" w="12700">
                  <a:solidFill>
                    <a:schemeClr val="dk1"/>
                  </a:solidFill>
                  <a:prstDash val="solid"/>
                  <a:round/>
                  <a:headEnd len="med" w="med" type="none"/>
                  <a:tailEnd len="med" w="med" type="none"/>
                </a:ln>
              </p:spPr>
            </p:cxnSp>
            <p:cxnSp>
              <p:nvCxnSpPr>
                <p:cNvPr id="485" name="Google Shape;485;p2"/>
                <p:cNvCxnSpPr/>
                <p:nvPr/>
              </p:nvCxnSpPr>
              <p:spPr>
                <a:xfrm flipH="1" rot="10800000">
                  <a:off x="4212" y="929"/>
                  <a:ext cx="1" cy="103"/>
                </a:xfrm>
                <a:prstGeom prst="straightConnector1">
                  <a:avLst/>
                </a:prstGeom>
                <a:noFill/>
                <a:ln cap="flat" cmpd="sng" w="12700">
                  <a:solidFill>
                    <a:schemeClr val="dk1"/>
                  </a:solidFill>
                  <a:prstDash val="solid"/>
                  <a:round/>
                  <a:headEnd len="med" w="med" type="none"/>
                  <a:tailEnd len="med" w="med" type="none"/>
                </a:ln>
              </p:spPr>
            </p:cxnSp>
            <p:sp>
              <p:nvSpPr>
                <p:cNvPr id="486" name="Google Shape;486;p2"/>
                <p:cNvSpPr/>
                <p:nvPr/>
              </p:nvSpPr>
              <p:spPr>
                <a:xfrm>
                  <a:off x="4048" y="854"/>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cxnSp>
              <p:nvCxnSpPr>
                <p:cNvPr id="487" name="Google Shape;487;p2"/>
                <p:cNvCxnSpPr/>
                <p:nvPr/>
              </p:nvCxnSpPr>
              <p:spPr>
                <a:xfrm>
                  <a:off x="4048" y="847"/>
                  <a:ext cx="0" cy="50"/>
                </a:xfrm>
                <a:prstGeom prst="straightConnector1">
                  <a:avLst/>
                </a:prstGeom>
                <a:noFill/>
                <a:ln cap="flat" cmpd="sng" w="12700">
                  <a:solidFill>
                    <a:schemeClr val="dk1"/>
                  </a:solidFill>
                  <a:prstDash val="solid"/>
                  <a:round/>
                  <a:headEnd len="med" w="med" type="none"/>
                  <a:tailEnd len="med" w="med" type="none"/>
                </a:ln>
              </p:spPr>
            </p:cxnSp>
            <p:cxnSp>
              <p:nvCxnSpPr>
                <p:cNvPr id="488" name="Google Shape;488;p2"/>
                <p:cNvCxnSpPr/>
                <p:nvPr/>
              </p:nvCxnSpPr>
              <p:spPr>
                <a:xfrm>
                  <a:off x="4361" y="847"/>
                  <a:ext cx="0" cy="50"/>
                </a:xfrm>
                <a:prstGeom prst="straightConnector1">
                  <a:avLst/>
                </a:prstGeom>
                <a:noFill/>
                <a:ln cap="flat" cmpd="sng" w="12700">
                  <a:solidFill>
                    <a:schemeClr val="dk1"/>
                  </a:solidFill>
                  <a:prstDash val="solid"/>
                  <a:round/>
                  <a:headEnd len="med" w="med" type="none"/>
                  <a:tailEnd len="med" w="med" type="none"/>
                </a:ln>
              </p:spPr>
            </p:cxnSp>
            <p:sp>
              <p:nvSpPr>
                <p:cNvPr id="489" name="Google Shape;489;p2"/>
                <p:cNvSpPr/>
                <p:nvPr/>
              </p:nvSpPr>
              <p:spPr>
                <a:xfrm>
                  <a:off x="4048" y="847"/>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sz="2400" u="none">
                    <a:solidFill>
                      <a:schemeClr val="dk1"/>
                    </a:solidFill>
                    <a:latin typeface="Arial"/>
                    <a:ea typeface="Arial"/>
                    <a:cs typeface="Arial"/>
                    <a:sym typeface="Arial"/>
                  </a:endParaRPr>
                </a:p>
              </p:txBody>
            </p:sp>
            <p:sp>
              <p:nvSpPr>
                <p:cNvPr id="490" name="Google Shape;490;p2"/>
                <p:cNvSpPr/>
                <p:nvPr/>
              </p:nvSpPr>
              <p:spPr>
                <a:xfrm>
                  <a:off x="4045" y="788"/>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grpSp>
              <p:nvGrpSpPr>
                <p:cNvPr id="491" name="Google Shape;491;p2"/>
                <p:cNvGrpSpPr/>
                <p:nvPr/>
              </p:nvGrpSpPr>
              <p:grpSpPr>
                <a:xfrm>
                  <a:off x="4120" y="809"/>
                  <a:ext cx="156" cy="55"/>
                  <a:chOff x="2848" y="848"/>
                  <a:chExt cx="140" cy="98"/>
                </a:xfrm>
              </p:grpSpPr>
              <p:cxnSp>
                <p:nvCxnSpPr>
                  <p:cNvPr id="492" name="Google Shape;492;p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493" name="Google Shape;493;p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494" name="Google Shape;494;p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495" name="Google Shape;495;p2"/>
                <p:cNvGrpSpPr/>
                <p:nvPr/>
              </p:nvGrpSpPr>
              <p:grpSpPr>
                <a:xfrm flipH="1" rot="10800000">
                  <a:off x="4120" y="808"/>
                  <a:ext cx="156" cy="56"/>
                  <a:chOff x="2848" y="848"/>
                  <a:chExt cx="140" cy="98"/>
                </a:xfrm>
              </p:grpSpPr>
              <p:cxnSp>
                <p:nvCxnSpPr>
                  <p:cNvPr id="496" name="Google Shape;496;p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497" name="Google Shape;497;p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498" name="Google Shape;498;p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sp>
              <p:nvSpPr>
                <p:cNvPr id="499" name="Google Shape;499;p2"/>
                <p:cNvSpPr/>
                <p:nvPr/>
              </p:nvSpPr>
              <p:spPr>
                <a:xfrm>
                  <a:off x="3996" y="732"/>
                  <a:ext cx="426" cy="30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500" name="Google Shape;500;p2"/>
                <p:cNvSpPr/>
                <p:nvPr/>
              </p:nvSpPr>
              <p:spPr>
                <a:xfrm>
                  <a:off x="3969" y="753"/>
                  <a:ext cx="435" cy="312"/>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cxnSp>
              <p:nvCxnSpPr>
                <p:cNvPr id="501" name="Google Shape;501;p2"/>
                <p:cNvCxnSpPr/>
                <p:nvPr/>
              </p:nvCxnSpPr>
              <p:spPr>
                <a:xfrm>
                  <a:off x="3966" y="945"/>
                  <a:ext cx="435" cy="3"/>
                </a:xfrm>
                <a:prstGeom prst="straightConnector1">
                  <a:avLst/>
                </a:prstGeom>
                <a:noFill/>
                <a:ln cap="flat" cmpd="sng" w="12700">
                  <a:solidFill>
                    <a:schemeClr val="dk1"/>
                  </a:solidFill>
                  <a:prstDash val="solid"/>
                  <a:round/>
                  <a:headEnd len="med" w="med" type="none"/>
                  <a:tailEnd len="med" w="med" type="none"/>
                </a:ln>
              </p:spPr>
            </p:cxnSp>
            <p:cxnSp>
              <p:nvCxnSpPr>
                <p:cNvPr id="502" name="Google Shape;502;p2"/>
                <p:cNvCxnSpPr/>
                <p:nvPr/>
              </p:nvCxnSpPr>
              <p:spPr>
                <a:xfrm>
                  <a:off x="3972" y="849"/>
                  <a:ext cx="435" cy="3"/>
                </a:xfrm>
                <a:prstGeom prst="straightConnector1">
                  <a:avLst/>
                </a:prstGeom>
                <a:noFill/>
                <a:ln cap="flat" cmpd="sng" w="12700">
                  <a:solidFill>
                    <a:schemeClr val="dk1"/>
                  </a:solidFill>
                  <a:prstDash val="solid"/>
                  <a:round/>
                  <a:headEnd len="med" w="med" type="none"/>
                  <a:tailEnd len="med" w="med" type="none"/>
                </a:ln>
              </p:spPr>
            </p:cxnSp>
            <p:sp>
              <p:nvSpPr>
                <p:cNvPr id="503" name="Google Shape;503;p2"/>
                <p:cNvSpPr/>
                <p:nvPr/>
              </p:nvSpPr>
              <p:spPr>
                <a:xfrm>
                  <a:off x="3966" y="756"/>
                  <a:ext cx="435" cy="93"/>
                </a:xfrm>
                <a:prstGeom prst="rect">
                  <a:avLst/>
                </a:prstGeom>
                <a:solidFill>
                  <a:srgbClr val="FF00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504" name="Google Shape;504;p2"/>
                <p:cNvSpPr txBox="1"/>
                <p:nvPr/>
              </p:nvSpPr>
              <p:spPr>
                <a:xfrm>
                  <a:off x="3937" y="633"/>
                  <a:ext cx="513" cy="44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b="0" sz="1000" u="none">
                    <a:solidFill>
                      <a:schemeClr val="dk1"/>
                    </a:solidFill>
                    <a:latin typeface="Arial"/>
                    <a:ea typeface="Arial"/>
                    <a:cs typeface="Arial"/>
                    <a:sym typeface="Arial"/>
                  </a:endParaRPr>
                </a:p>
                <a:p>
                  <a:pPr indent="0" lvl="0" marL="0" marR="0" rtl="0" algn="ctr">
                    <a:spcBef>
                      <a:spcPts val="0"/>
                    </a:spcBef>
                    <a:spcAft>
                      <a:spcPts val="0"/>
                    </a:spcAft>
                    <a:buNone/>
                  </a:pPr>
                  <a:r>
                    <a:rPr b="0" lang="en-US" sz="1000" u="none">
                      <a:solidFill>
                        <a:schemeClr val="lt1"/>
                      </a:solidFill>
                      <a:latin typeface="Arial"/>
                      <a:ea typeface="Arial"/>
                      <a:cs typeface="Arial"/>
                      <a:sym typeface="Arial"/>
                    </a:rPr>
                    <a:t>network</a:t>
                  </a:r>
                  <a:endParaRPr/>
                </a:p>
                <a:p>
                  <a:pPr indent="0" lvl="0" marL="0" marR="0" rtl="0" algn="ctr">
                    <a:spcBef>
                      <a:spcPts val="0"/>
                    </a:spcBef>
                    <a:spcAft>
                      <a:spcPts val="0"/>
                    </a:spcAft>
                    <a:buNone/>
                  </a:pPr>
                  <a:r>
                    <a:rPr b="0" lang="en-US" sz="1000" u="none">
                      <a:solidFill>
                        <a:schemeClr val="dk1"/>
                      </a:solidFill>
                      <a:latin typeface="Arial"/>
                      <a:ea typeface="Arial"/>
                      <a:cs typeface="Arial"/>
                      <a:sym typeface="Arial"/>
                    </a:rPr>
                    <a:t>data link</a:t>
                  </a:r>
                  <a:endParaRPr/>
                </a:p>
                <a:p>
                  <a:pPr indent="0" lvl="0" marL="0" marR="0" rtl="0" algn="ctr">
                    <a:spcBef>
                      <a:spcPts val="0"/>
                    </a:spcBef>
                    <a:spcAft>
                      <a:spcPts val="0"/>
                    </a:spcAft>
                    <a:buNone/>
                  </a:pPr>
                  <a:r>
                    <a:rPr b="0" lang="en-US" sz="1000" u="none">
                      <a:solidFill>
                        <a:schemeClr val="dk1"/>
                      </a:solidFill>
                      <a:latin typeface="Arial"/>
                      <a:ea typeface="Arial"/>
                      <a:cs typeface="Arial"/>
                      <a:sym typeface="Arial"/>
                    </a:rPr>
                    <a:t>physical</a:t>
                  </a:r>
                  <a:endParaRPr b="0" sz="2400" u="none">
                    <a:solidFill>
                      <a:schemeClr val="dk1"/>
                    </a:solidFill>
                    <a:latin typeface="Arial"/>
                    <a:ea typeface="Arial"/>
                    <a:cs typeface="Arial"/>
                    <a:sym typeface="Arial"/>
                  </a:endParaRPr>
                </a:p>
              </p:txBody>
            </p:sp>
          </p:grpSp>
          <p:grpSp>
            <p:nvGrpSpPr>
              <p:cNvPr id="505" name="Google Shape;505;p2"/>
              <p:cNvGrpSpPr/>
              <p:nvPr/>
            </p:nvGrpSpPr>
            <p:grpSpPr>
              <a:xfrm>
                <a:off x="4189" y="2634"/>
                <a:ext cx="513" cy="442"/>
                <a:chOff x="3937" y="633"/>
                <a:chExt cx="513" cy="442"/>
              </a:xfrm>
            </p:grpSpPr>
            <p:cxnSp>
              <p:nvCxnSpPr>
                <p:cNvPr id="506" name="Google Shape;506;p2"/>
                <p:cNvCxnSpPr/>
                <p:nvPr/>
              </p:nvCxnSpPr>
              <p:spPr>
                <a:xfrm>
                  <a:off x="4061" y="1035"/>
                  <a:ext cx="312" cy="1"/>
                </a:xfrm>
                <a:prstGeom prst="straightConnector1">
                  <a:avLst/>
                </a:prstGeom>
                <a:noFill/>
                <a:ln cap="flat" cmpd="sng" w="12700">
                  <a:solidFill>
                    <a:schemeClr val="dk1"/>
                  </a:solidFill>
                  <a:prstDash val="solid"/>
                  <a:round/>
                  <a:headEnd len="med" w="med" type="none"/>
                  <a:tailEnd len="med" w="med" type="none"/>
                </a:ln>
              </p:spPr>
            </p:cxnSp>
            <p:cxnSp>
              <p:nvCxnSpPr>
                <p:cNvPr id="507" name="Google Shape;507;p2"/>
                <p:cNvCxnSpPr/>
                <p:nvPr/>
              </p:nvCxnSpPr>
              <p:spPr>
                <a:xfrm flipH="1" rot="10800000">
                  <a:off x="4212" y="929"/>
                  <a:ext cx="1" cy="103"/>
                </a:xfrm>
                <a:prstGeom prst="straightConnector1">
                  <a:avLst/>
                </a:prstGeom>
                <a:noFill/>
                <a:ln cap="flat" cmpd="sng" w="12700">
                  <a:solidFill>
                    <a:schemeClr val="dk1"/>
                  </a:solidFill>
                  <a:prstDash val="solid"/>
                  <a:round/>
                  <a:headEnd len="med" w="med" type="none"/>
                  <a:tailEnd len="med" w="med" type="none"/>
                </a:ln>
              </p:spPr>
            </p:cxnSp>
            <p:sp>
              <p:nvSpPr>
                <p:cNvPr id="508" name="Google Shape;508;p2"/>
                <p:cNvSpPr/>
                <p:nvPr/>
              </p:nvSpPr>
              <p:spPr>
                <a:xfrm>
                  <a:off x="4048" y="854"/>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cxnSp>
              <p:nvCxnSpPr>
                <p:cNvPr id="509" name="Google Shape;509;p2"/>
                <p:cNvCxnSpPr/>
                <p:nvPr/>
              </p:nvCxnSpPr>
              <p:spPr>
                <a:xfrm>
                  <a:off x="4048" y="847"/>
                  <a:ext cx="0" cy="50"/>
                </a:xfrm>
                <a:prstGeom prst="straightConnector1">
                  <a:avLst/>
                </a:prstGeom>
                <a:noFill/>
                <a:ln cap="flat" cmpd="sng" w="12700">
                  <a:solidFill>
                    <a:schemeClr val="dk1"/>
                  </a:solidFill>
                  <a:prstDash val="solid"/>
                  <a:round/>
                  <a:headEnd len="med" w="med" type="none"/>
                  <a:tailEnd len="med" w="med" type="none"/>
                </a:ln>
              </p:spPr>
            </p:cxnSp>
            <p:cxnSp>
              <p:nvCxnSpPr>
                <p:cNvPr id="510" name="Google Shape;510;p2"/>
                <p:cNvCxnSpPr/>
                <p:nvPr/>
              </p:nvCxnSpPr>
              <p:spPr>
                <a:xfrm>
                  <a:off x="4361" y="847"/>
                  <a:ext cx="0" cy="50"/>
                </a:xfrm>
                <a:prstGeom prst="straightConnector1">
                  <a:avLst/>
                </a:prstGeom>
                <a:noFill/>
                <a:ln cap="flat" cmpd="sng" w="12700">
                  <a:solidFill>
                    <a:schemeClr val="dk1"/>
                  </a:solidFill>
                  <a:prstDash val="solid"/>
                  <a:round/>
                  <a:headEnd len="med" w="med" type="none"/>
                  <a:tailEnd len="med" w="med" type="none"/>
                </a:ln>
              </p:spPr>
            </p:cxnSp>
            <p:sp>
              <p:nvSpPr>
                <p:cNvPr id="511" name="Google Shape;511;p2"/>
                <p:cNvSpPr/>
                <p:nvPr/>
              </p:nvSpPr>
              <p:spPr>
                <a:xfrm>
                  <a:off x="4048" y="847"/>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sz="2400" u="none">
                    <a:solidFill>
                      <a:schemeClr val="dk1"/>
                    </a:solidFill>
                    <a:latin typeface="Arial"/>
                    <a:ea typeface="Arial"/>
                    <a:cs typeface="Arial"/>
                    <a:sym typeface="Arial"/>
                  </a:endParaRPr>
                </a:p>
              </p:txBody>
            </p:sp>
            <p:sp>
              <p:nvSpPr>
                <p:cNvPr id="512" name="Google Shape;512;p2"/>
                <p:cNvSpPr/>
                <p:nvPr/>
              </p:nvSpPr>
              <p:spPr>
                <a:xfrm>
                  <a:off x="4045" y="788"/>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grpSp>
              <p:nvGrpSpPr>
                <p:cNvPr id="513" name="Google Shape;513;p2"/>
                <p:cNvGrpSpPr/>
                <p:nvPr/>
              </p:nvGrpSpPr>
              <p:grpSpPr>
                <a:xfrm>
                  <a:off x="4120" y="809"/>
                  <a:ext cx="156" cy="55"/>
                  <a:chOff x="2848" y="848"/>
                  <a:chExt cx="140" cy="98"/>
                </a:xfrm>
              </p:grpSpPr>
              <p:cxnSp>
                <p:nvCxnSpPr>
                  <p:cNvPr id="514" name="Google Shape;514;p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515" name="Google Shape;515;p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516" name="Google Shape;516;p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517" name="Google Shape;517;p2"/>
                <p:cNvGrpSpPr/>
                <p:nvPr/>
              </p:nvGrpSpPr>
              <p:grpSpPr>
                <a:xfrm flipH="1" rot="10800000">
                  <a:off x="4120" y="808"/>
                  <a:ext cx="156" cy="56"/>
                  <a:chOff x="2848" y="848"/>
                  <a:chExt cx="140" cy="98"/>
                </a:xfrm>
              </p:grpSpPr>
              <p:cxnSp>
                <p:nvCxnSpPr>
                  <p:cNvPr id="518" name="Google Shape;518;p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519" name="Google Shape;519;p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520" name="Google Shape;520;p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sp>
              <p:nvSpPr>
                <p:cNvPr id="521" name="Google Shape;521;p2"/>
                <p:cNvSpPr/>
                <p:nvPr/>
              </p:nvSpPr>
              <p:spPr>
                <a:xfrm>
                  <a:off x="3996" y="732"/>
                  <a:ext cx="426" cy="30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522" name="Google Shape;522;p2"/>
                <p:cNvSpPr/>
                <p:nvPr/>
              </p:nvSpPr>
              <p:spPr>
                <a:xfrm>
                  <a:off x="3969" y="753"/>
                  <a:ext cx="435" cy="312"/>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cxnSp>
              <p:nvCxnSpPr>
                <p:cNvPr id="523" name="Google Shape;523;p2"/>
                <p:cNvCxnSpPr/>
                <p:nvPr/>
              </p:nvCxnSpPr>
              <p:spPr>
                <a:xfrm>
                  <a:off x="3966" y="945"/>
                  <a:ext cx="435" cy="3"/>
                </a:xfrm>
                <a:prstGeom prst="straightConnector1">
                  <a:avLst/>
                </a:prstGeom>
                <a:noFill/>
                <a:ln cap="flat" cmpd="sng" w="12700">
                  <a:solidFill>
                    <a:schemeClr val="dk1"/>
                  </a:solidFill>
                  <a:prstDash val="solid"/>
                  <a:round/>
                  <a:headEnd len="med" w="med" type="none"/>
                  <a:tailEnd len="med" w="med" type="none"/>
                </a:ln>
              </p:spPr>
            </p:cxnSp>
            <p:cxnSp>
              <p:nvCxnSpPr>
                <p:cNvPr id="524" name="Google Shape;524;p2"/>
                <p:cNvCxnSpPr/>
                <p:nvPr/>
              </p:nvCxnSpPr>
              <p:spPr>
                <a:xfrm>
                  <a:off x="3972" y="849"/>
                  <a:ext cx="435" cy="3"/>
                </a:xfrm>
                <a:prstGeom prst="straightConnector1">
                  <a:avLst/>
                </a:prstGeom>
                <a:noFill/>
                <a:ln cap="flat" cmpd="sng" w="12700">
                  <a:solidFill>
                    <a:schemeClr val="dk1"/>
                  </a:solidFill>
                  <a:prstDash val="solid"/>
                  <a:round/>
                  <a:headEnd len="med" w="med" type="none"/>
                  <a:tailEnd len="med" w="med" type="none"/>
                </a:ln>
              </p:spPr>
            </p:cxnSp>
            <p:sp>
              <p:nvSpPr>
                <p:cNvPr id="525" name="Google Shape;525;p2"/>
                <p:cNvSpPr/>
                <p:nvPr/>
              </p:nvSpPr>
              <p:spPr>
                <a:xfrm>
                  <a:off x="3966" y="756"/>
                  <a:ext cx="435" cy="93"/>
                </a:xfrm>
                <a:prstGeom prst="rect">
                  <a:avLst/>
                </a:prstGeom>
                <a:solidFill>
                  <a:srgbClr val="FF00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526" name="Google Shape;526;p2"/>
                <p:cNvSpPr txBox="1"/>
                <p:nvPr/>
              </p:nvSpPr>
              <p:spPr>
                <a:xfrm>
                  <a:off x="3937" y="633"/>
                  <a:ext cx="513" cy="44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b="0" sz="1000" u="none">
                    <a:solidFill>
                      <a:schemeClr val="dk1"/>
                    </a:solidFill>
                    <a:latin typeface="Arial"/>
                    <a:ea typeface="Arial"/>
                    <a:cs typeface="Arial"/>
                    <a:sym typeface="Arial"/>
                  </a:endParaRPr>
                </a:p>
                <a:p>
                  <a:pPr indent="0" lvl="0" marL="0" marR="0" rtl="0" algn="ctr">
                    <a:spcBef>
                      <a:spcPts val="0"/>
                    </a:spcBef>
                    <a:spcAft>
                      <a:spcPts val="0"/>
                    </a:spcAft>
                    <a:buNone/>
                  </a:pPr>
                  <a:r>
                    <a:rPr b="0" lang="en-US" sz="1000" u="none">
                      <a:solidFill>
                        <a:schemeClr val="lt1"/>
                      </a:solidFill>
                      <a:latin typeface="Arial"/>
                      <a:ea typeface="Arial"/>
                      <a:cs typeface="Arial"/>
                      <a:sym typeface="Arial"/>
                    </a:rPr>
                    <a:t>network</a:t>
                  </a:r>
                  <a:endParaRPr/>
                </a:p>
                <a:p>
                  <a:pPr indent="0" lvl="0" marL="0" marR="0" rtl="0" algn="ctr">
                    <a:spcBef>
                      <a:spcPts val="0"/>
                    </a:spcBef>
                    <a:spcAft>
                      <a:spcPts val="0"/>
                    </a:spcAft>
                    <a:buNone/>
                  </a:pPr>
                  <a:r>
                    <a:rPr b="0" lang="en-US" sz="1000" u="none">
                      <a:solidFill>
                        <a:schemeClr val="dk1"/>
                      </a:solidFill>
                      <a:latin typeface="Arial"/>
                      <a:ea typeface="Arial"/>
                      <a:cs typeface="Arial"/>
                      <a:sym typeface="Arial"/>
                    </a:rPr>
                    <a:t>data link</a:t>
                  </a:r>
                  <a:endParaRPr/>
                </a:p>
                <a:p>
                  <a:pPr indent="0" lvl="0" marL="0" marR="0" rtl="0" algn="ctr">
                    <a:spcBef>
                      <a:spcPts val="0"/>
                    </a:spcBef>
                    <a:spcAft>
                      <a:spcPts val="0"/>
                    </a:spcAft>
                    <a:buNone/>
                  </a:pPr>
                  <a:r>
                    <a:rPr b="0" lang="en-US" sz="1000" u="none">
                      <a:solidFill>
                        <a:schemeClr val="dk1"/>
                      </a:solidFill>
                      <a:latin typeface="Arial"/>
                      <a:ea typeface="Arial"/>
                      <a:cs typeface="Arial"/>
                      <a:sym typeface="Arial"/>
                    </a:rPr>
                    <a:t>physical</a:t>
                  </a:r>
                  <a:endParaRPr b="0" sz="2400" u="none">
                    <a:solidFill>
                      <a:schemeClr val="dk1"/>
                    </a:solidFill>
                    <a:latin typeface="Arial"/>
                    <a:ea typeface="Arial"/>
                    <a:cs typeface="Arial"/>
                    <a:sym typeface="Arial"/>
                  </a:endParaRPr>
                </a:p>
              </p:txBody>
            </p:sp>
          </p:grpSp>
          <p:grpSp>
            <p:nvGrpSpPr>
              <p:cNvPr id="527" name="Google Shape;527;p2"/>
              <p:cNvGrpSpPr/>
              <p:nvPr/>
            </p:nvGrpSpPr>
            <p:grpSpPr>
              <a:xfrm>
                <a:off x="3658" y="1308"/>
                <a:ext cx="513" cy="442"/>
                <a:chOff x="3937" y="633"/>
                <a:chExt cx="513" cy="442"/>
              </a:xfrm>
            </p:grpSpPr>
            <p:cxnSp>
              <p:nvCxnSpPr>
                <p:cNvPr id="528" name="Google Shape;528;p2"/>
                <p:cNvCxnSpPr/>
                <p:nvPr/>
              </p:nvCxnSpPr>
              <p:spPr>
                <a:xfrm>
                  <a:off x="4061" y="1035"/>
                  <a:ext cx="312" cy="1"/>
                </a:xfrm>
                <a:prstGeom prst="straightConnector1">
                  <a:avLst/>
                </a:prstGeom>
                <a:noFill/>
                <a:ln cap="flat" cmpd="sng" w="12700">
                  <a:solidFill>
                    <a:schemeClr val="dk1"/>
                  </a:solidFill>
                  <a:prstDash val="solid"/>
                  <a:round/>
                  <a:headEnd len="med" w="med" type="none"/>
                  <a:tailEnd len="med" w="med" type="none"/>
                </a:ln>
              </p:spPr>
            </p:cxnSp>
            <p:cxnSp>
              <p:nvCxnSpPr>
                <p:cNvPr id="529" name="Google Shape;529;p2"/>
                <p:cNvCxnSpPr/>
                <p:nvPr/>
              </p:nvCxnSpPr>
              <p:spPr>
                <a:xfrm flipH="1" rot="10800000">
                  <a:off x="4212" y="929"/>
                  <a:ext cx="1" cy="103"/>
                </a:xfrm>
                <a:prstGeom prst="straightConnector1">
                  <a:avLst/>
                </a:prstGeom>
                <a:noFill/>
                <a:ln cap="flat" cmpd="sng" w="12700">
                  <a:solidFill>
                    <a:schemeClr val="dk1"/>
                  </a:solidFill>
                  <a:prstDash val="solid"/>
                  <a:round/>
                  <a:headEnd len="med" w="med" type="none"/>
                  <a:tailEnd len="med" w="med" type="none"/>
                </a:ln>
              </p:spPr>
            </p:cxnSp>
            <p:sp>
              <p:nvSpPr>
                <p:cNvPr id="530" name="Google Shape;530;p2"/>
                <p:cNvSpPr/>
                <p:nvPr/>
              </p:nvSpPr>
              <p:spPr>
                <a:xfrm>
                  <a:off x="4048" y="854"/>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cxnSp>
              <p:nvCxnSpPr>
                <p:cNvPr id="531" name="Google Shape;531;p2"/>
                <p:cNvCxnSpPr/>
                <p:nvPr/>
              </p:nvCxnSpPr>
              <p:spPr>
                <a:xfrm>
                  <a:off x="4048" y="847"/>
                  <a:ext cx="0" cy="50"/>
                </a:xfrm>
                <a:prstGeom prst="straightConnector1">
                  <a:avLst/>
                </a:prstGeom>
                <a:noFill/>
                <a:ln cap="flat" cmpd="sng" w="12700">
                  <a:solidFill>
                    <a:schemeClr val="dk1"/>
                  </a:solidFill>
                  <a:prstDash val="solid"/>
                  <a:round/>
                  <a:headEnd len="med" w="med" type="none"/>
                  <a:tailEnd len="med" w="med" type="none"/>
                </a:ln>
              </p:spPr>
            </p:cxnSp>
            <p:cxnSp>
              <p:nvCxnSpPr>
                <p:cNvPr id="532" name="Google Shape;532;p2"/>
                <p:cNvCxnSpPr/>
                <p:nvPr/>
              </p:nvCxnSpPr>
              <p:spPr>
                <a:xfrm>
                  <a:off x="4361" y="847"/>
                  <a:ext cx="0" cy="50"/>
                </a:xfrm>
                <a:prstGeom prst="straightConnector1">
                  <a:avLst/>
                </a:prstGeom>
                <a:noFill/>
                <a:ln cap="flat" cmpd="sng" w="12700">
                  <a:solidFill>
                    <a:schemeClr val="dk1"/>
                  </a:solidFill>
                  <a:prstDash val="solid"/>
                  <a:round/>
                  <a:headEnd len="med" w="med" type="none"/>
                  <a:tailEnd len="med" w="med" type="none"/>
                </a:ln>
              </p:spPr>
            </p:cxnSp>
            <p:sp>
              <p:nvSpPr>
                <p:cNvPr id="533" name="Google Shape;533;p2"/>
                <p:cNvSpPr/>
                <p:nvPr/>
              </p:nvSpPr>
              <p:spPr>
                <a:xfrm>
                  <a:off x="4048" y="847"/>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sz="2400" u="none">
                    <a:solidFill>
                      <a:schemeClr val="dk1"/>
                    </a:solidFill>
                    <a:latin typeface="Arial"/>
                    <a:ea typeface="Arial"/>
                    <a:cs typeface="Arial"/>
                    <a:sym typeface="Arial"/>
                  </a:endParaRPr>
                </a:p>
              </p:txBody>
            </p:sp>
            <p:sp>
              <p:nvSpPr>
                <p:cNvPr id="534" name="Google Shape;534;p2"/>
                <p:cNvSpPr/>
                <p:nvPr/>
              </p:nvSpPr>
              <p:spPr>
                <a:xfrm>
                  <a:off x="4045" y="788"/>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grpSp>
              <p:nvGrpSpPr>
                <p:cNvPr id="535" name="Google Shape;535;p2"/>
                <p:cNvGrpSpPr/>
                <p:nvPr/>
              </p:nvGrpSpPr>
              <p:grpSpPr>
                <a:xfrm>
                  <a:off x="4120" y="809"/>
                  <a:ext cx="156" cy="55"/>
                  <a:chOff x="2848" y="848"/>
                  <a:chExt cx="140" cy="98"/>
                </a:xfrm>
              </p:grpSpPr>
              <p:cxnSp>
                <p:nvCxnSpPr>
                  <p:cNvPr id="536" name="Google Shape;536;p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537" name="Google Shape;537;p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538" name="Google Shape;538;p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539" name="Google Shape;539;p2"/>
                <p:cNvGrpSpPr/>
                <p:nvPr/>
              </p:nvGrpSpPr>
              <p:grpSpPr>
                <a:xfrm flipH="1" rot="10800000">
                  <a:off x="4120" y="808"/>
                  <a:ext cx="156" cy="56"/>
                  <a:chOff x="2848" y="848"/>
                  <a:chExt cx="140" cy="98"/>
                </a:xfrm>
              </p:grpSpPr>
              <p:cxnSp>
                <p:nvCxnSpPr>
                  <p:cNvPr id="540" name="Google Shape;540;p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541" name="Google Shape;541;p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542" name="Google Shape;542;p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sp>
              <p:nvSpPr>
                <p:cNvPr id="543" name="Google Shape;543;p2"/>
                <p:cNvSpPr/>
                <p:nvPr/>
              </p:nvSpPr>
              <p:spPr>
                <a:xfrm>
                  <a:off x="3996" y="732"/>
                  <a:ext cx="426" cy="30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544" name="Google Shape;544;p2"/>
                <p:cNvSpPr/>
                <p:nvPr/>
              </p:nvSpPr>
              <p:spPr>
                <a:xfrm>
                  <a:off x="3969" y="753"/>
                  <a:ext cx="435" cy="312"/>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cxnSp>
              <p:nvCxnSpPr>
                <p:cNvPr id="545" name="Google Shape;545;p2"/>
                <p:cNvCxnSpPr/>
                <p:nvPr/>
              </p:nvCxnSpPr>
              <p:spPr>
                <a:xfrm>
                  <a:off x="3966" y="945"/>
                  <a:ext cx="435" cy="3"/>
                </a:xfrm>
                <a:prstGeom prst="straightConnector1">
                  <a:avLst/>
                </a:prstGeom>
                <a:noFill/>
                <a:ln cap="flat" cmpd="sng" w="12700">
                  <a:solidFill>
                    <a:schemeClr val="dk1"/>
                  </a:solidFill>
                  <a:prstDash val="solid"/>
                  <a:round/>
                  <a:headEnd len="med" w="med" type="none"/>
                  <a:tailEnd len="med" w="med" type="none"/>
                </a:ln>
              </p:spPr>
            </p:cxnSp>
            <p:cxnSp>
              <p:nvCxnSpPr>
                <p:cNvPr id="546" name="Google Shape;546;p2"/>
                <p:cNvCxnSpPr/>
                <p:nvPr/>
              </p:nvCxnSpPr>
              <p:spPr>
                <a:xfrm>
                  <a:off x="3972" y="849"/>
                  <a:ext cx="435" cy="3"/>
                </a:xfrm>
                <a:prstGeom prst="straightConnector1">
                  <a:avLst/>
                </a:prstGeom>
                <a:noFill/>
                <a:ln cap="flat" cmpd="sng" w="12700">
                  <a:solidFill>
                    <a:schemeClr val="dk1"/>
                  </a:solidFill>
                  <a:prstDash val="solid"/>
                  <a:round/>
                  <a:headEnd len="med" w="med" type="none"/>
                  <a:tailEnd len="med" w="med" type="none"/>
                </a:ln>
              </p:spPr>
            </p:cxnSp>
            <p:sp>
              <p:nvSpPr>
                <p:cNvPr id="547" name="Google Shape;547;p2"/>
                <p:cNvSpPr/>
                <p:nvPr/>
              </p:nvSpPr>
              <p:spPr>
                <a:xfrm>
                  <a:off x="3966" y="756"/>
                  <a:ext cx="435" cy="93"/>
                </a:xfrm>
                <a:prstGeom prst="rect">
                  <a:avLst/>
                </a:prstGeom>
                <a:solidFill>
                  <a:srgbClr val="FF00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548" name="Google Shape;548;p2"/>
                <p:cNvSpPr txBox="1"/>
                <p:nvPr/>
              </p:nvSpPr>
              <p:spPr>
                <a:xfrm>
                  <a:off x="3937" y="633"/>
                  <a:ext cx="513" cy="44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b="0" sz="1000" u="none">
                    <a:solidFill>
                      <a:schemeClr val="dk1"/>
                    </a:solidFill>
                    <a:latin typeface="Arial"/>
                    <a:ea typeface="Arial"/>
                    <a:cs typeface="Arial"/>
                    <a:sym typeface="Arial"/>
                  </a:endParaRPr>
                </a:p>
                <a:p>
                  <a:pPr indent="0" lvl="0" marL="0" marR="0" rtl="0" algn="ctr">
                    <a:spcBef>
                      <a:spcPts val="0"/>
                    </a:spcBef>
                    <a:spcAft>
                      <a:spcPts val="0"/>
                    </a:spcAft>
                    <a:buNone/>
                  </a:pPr>
                  <a:r>
                    <a:rPr b="0" lang="en-US" sz="1000" u="none">
                      <a:solidFill>
                        <a:schemeClr val="lt1"/>
                      </a:solidFill>
                      <a:latin typeface="Arial"/>
                      <a:ea typeface="Arial"/>
                      <a:cs typeface="Arial"/>
                      <a:sym typeface="Arial"/>
                    </a:rPr>
                    <a:t>network</a:t>
                  </a:r>
                  <a:endParaRPr/>
                </a:p>
                <a:p>
                  <a:pPr indent="0" lvl="0" marL="0" marR="0" rtl="0" algn="ctr">
                    <a:spcBef>
                      <a:spcPts val="0"/>
                    </a:spcBef>
                    <a:spcAft>
                      <a:spcPts val="0"/>
                    </a:spcAft>
                    <a:buNone/>
                  </a:pPr>
                  <a:r>
                    <a:rPr b="0" lang="en-US" sz="1000" u="none">
                      <a:solidFill>
                        <a:schemeClr val="dk1"/>
                      </a:solidFill>
                      <a:latin typeface="Arial"/>
                      <a:ea typeface="Arial"/>
                      <a:cs typeface="Arial"/>
                      <a:sym typeface="Arial"/>
                    </a:rPr>
                    <a:t>data link</a:t>
                  </a:r>
                  <a:endParaRPr/>
                </a:p>
                <a:p>
                  <a:pPr indent="0" lvl="0" marL="0" marR="0" rtl="0" algn="ctr">
                    <a:spcBef>
                      <a:spcPts val="0"/>
                    </a:spcBef>
                    <a:spcAft>
                      <a:spcPts val="0"/>
                    </a:spcAft>
                    <a:buNone/>
                  </a:pPr>
                  <a:r>
                    <a:rPr b="0" lang="en-US" sz="1000" u="none">
                      <a:solidFill>
                        <a:schemeClr val="dk1"/>
                      </a:solidFill>
                      <a:latin typeface="Arial"/>
                      <a:ea typeface="Arial"/>
                      <a:cs typeface="Arial"/>
                      <a:sym typeface="Arial"/>
                    </a:rPr>
                    <a:t>physical</a:t>
                  </a:r>
                  <a:endParaRPr b="0" sz="2400" u="none">
                    <a:solidFill>
                      <a:schemeClr val="dk1"/>
                    </a:solidFill>
                    <a:latin typeface="Arial"/>
                    <a:ea typeface="Arial"/>
                    <a:cs typeface="Arial"/>
                    <a:sym typeface="Arial"/>
                  </a:endParaRPr>
                </a:p>
              </p:txBody>
            </p:sp>
          </p:grpSp>
        </p:grpSp>
        <p:grpSp>
          <p:nvGrpSpPr>
            <p:cNvPr id="549" name="Google Shape;549;p2"/>
            <p:cNvGrpSpPr/>
            <p:nvPr/>
          </p:nvGrpSpPr>
          <p:grpSpPr>
            <a:xfrm>
              <a:off x="4692650" y="1538288"/>
              <a:ext cx="3767138" cy="3783012"/>
              <a:chOff x="2956" y="969"/>
              <a:chExt cx="2373" cy="2383"/>
            </a:xfrm>
          </p:grpSpPr>
          <p:grpSp>
            <p:nvGrpSpPr>
              <p:cNvPr id="550" name="Google Shape;550;p2"/>
              <p:cNvGrpSpPr/>
              <p:nvPr/>
            </p:nvGrpSpPr>
            <p:grpSpPr>
              <a:xfrm>
                <a:off x="2956" y="969"/>
                <a:ext cx="513" cy="547"/>
                <a:chOff x="2956" y="969"/>
                <a:chExt cx="513" cy="547"/>
              </a:xfrm>
            </p:grpSpPr>
            <p:sp>
              <p:nvSpPr>
                <p:cNvPr id="551" name="Google Shape;551;p2"/>
                <p:cNvSpPr/>
                <p:nvPr/>
              </p:nvSpPr>
              <p:spPr>
                <a:xfrm>
                  <a:off x="3018" y="969"/>
                  <a:ext cx="426" cy="489"/>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552" name="Google Shape;552;p2"/>
                <p:cNvSpPr/>
                <p:nvPr/>
              </p:nvSpPr>
              <p:spPr>
                <a:xfrm>
                  <a:off x="2997" y="984"/>
                  <a:ext cx="435" cy="504"/>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553" name="Google Shape;553;p2"/>
                <p:cNvSpPr/>
                <p:nvPr/>
              </p:nvSpPr>
              <p:spPr>
                <a:xfrm>
                  <a:off x="3000" y="1185"/>
                  <a:ext cx="432" cy="108"/>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554" name="Google Shape;554;p2"/>
                <p:cNvSpPr txBox="1"/>
                <p:nvPr/>
              </p:nvSpPr>
              <p:spPr>
                <a:xfrm>
                  <a:off x="2956" y="978"/>
                  <a:ext cx="513" cy="53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lang="en-US" sz="1000" u="none">
                      <a:solidFill>
                        <a:schemeClr val="dk1"/>
                      </a:solidFill>
                      <a:latin typeface="Arial"/>
                      <a:ea typeface="Arial"/>
                      <a:cs typeface="Arial"/>
                      <a:sym typeface="Arial"/>
                    </a:rPr>
                    <a:t>application</a:t>
                  </a:r>
                  <a:endParaRPr/>
                </a:p>
                <a:p>
                  <a:pPr indent="0" lvl="0" marL="0" marR="0" rtl="0" algn="ctr">
                    <a:spcBef>
                      <a:spcPts val="0"/>
                    </a:spcBef>
                    <a:spcAft>
                      <a:spcPts val="0"/>
                    </a:spcAft>
                    <a:buNone/>
                  </a:pPr>
                  <a:r>
                    <a:rPr b="0" lang="en-US" sz="1000" u="none">
                      <a:solidFill>
                        <a:schemeClr val="dk1"/>
                      </a:solidFill>
                      <a:latin typeface="Arial"/>
                      <a:ea typeface="Arial"/>
                      <a:cs typeface="Arial"/>
                      <a:sym typeface="Arial"/>
                    </a:rPr>
                    <a:t>transport</a:t>
                  </a:r>
                  <a:endParaRPr/>
                </a:p>
                <a:p>
                  <a:pPr indent="0" lvl="0" marL="0" marR="0" rtl="0" algn="ctr">
                    <a:spcBef>
                      <a:spcPts val="0"/>
                    </a:spcBef>
                    <a:spcAft>
                      <a:spcPts val="0"/>
                    </a:spcAft>
                    <a:buNone/>
                  </a:pPr>
                  <a:r>
                    <a:rPr b="0" lang="en-US" sz="1000" u="none">
                      <a:solidFill>
                        <a:schemeClr val="lt1"/>
                      </a:solidFill>
                      <a:latin typeface="Arial"/>
                      <a:ea typeface="Arial"/>
                      <a:cs typeface="Arial"/>
                      <a:sym typeface="Arial"/>
                    </a:rPr>
                    <a:t>network</a:t>
                  </a:r>
                  <a:endParaRPr b="0" sz="1000" u="none">
                    <a:solidFill>
                      <a:schemeClr val="dk1"/>
                    </a:solidFill>
                    <a:latin typeface="Arial"/>
                    <a:ea typeface="Arial"/>
                    <a:cs typeface="Arial"/>
                    <a:sym typeface="Arial"/>
                  </a:endParaRPr>
                </a:p>
                <a:p>
                  <a:pPr indent="0" lvl="0" marL="0" marR="0" rtl="0" algn="ctr">
                    <a:spcBef>
                      <a:spcPts val="0"/>
                    </a:spcBef>
                    <a:spcAft>
                      <a:spcPts val="0"/>
                    </a:spcAft>
                    <a:buNone/>
                  </a:pPr>
                  <a:r>
                    <a:rPr b="0" lang="en-US" sz="1000" u="none">
                      <a:solidFill>
                        <a:schemeClr val="dk1"/>
                      </a:solidFill>
                      <a:latin typeface="Arial"/>
                      <a:ea typeface="Arial"/>
                      <a:cs typeface="Arial"/>
                      <a:sym typeface="Arial"/>
                    </a:rPr>
                    <a:t>data link</a:t>
                  </a:r>
                  <a:endParaRPr/>
                </a:p>
                <a:p>
                  <a:pPr indent="0" lvl="0" marL="0" marR="0" rtl="0" algn="ctr">
                    <a:spcBef>
                      <a:spcPts val="0"/>
                    </a:spcBef>
                    <a:spcAft>
                      <a:spcPts val="0"/>
                    </a:spcAft>
                    <a:buNone/>
                  </a:pPr>
                  <a:r>
                    <a:rPr b="0" lang="en-US" sz="1000" u="none">
                      <a:solidFill>
                        <a:schemeClr val="dk1"/>
                      </a:solidFill>
                      <a:latin typeface="Arial"/>
                      <a:ea typeface="Arial"/>
                      <a:cs typeface="Arial"/>
                      <a:sym typeface="Arial"/>
                    </a:rPr>
                    <a:t>physical</a:t>
                  </a:r>
                  <a:endParaRPr b="0" sz="2400" u="none">
                    <a:solidFill>
                      <a:schemeClr val="dk1"/>
                    </a:solidFill>
                    <a:latin typeface="Arial"/>
                    <a:ea typeface="Arial"/>
                    <a:cs typeface="Arial"/>
                    <a:sym typeface="Arial"/>
                  </a:endParaRPr>
                </a:p>
              </p:txBody>
            </p:sp>
            <p:cxnSp>
              <p:nvCxnSpPr>
                <p:cNvPr id="555" name="Google Shape;555;p2"/>
                <p:cNvCxnSpPr/>
                <p:nvPr/>
              </p:nvCxnSpPr>
              <p:spPr>
                <a:xfrm>
                  <a:off x="2997" y="1194"/>
                  <a:ext cx="435" cy="3"/>
                </a:xfrm>
                <a:prstGeom prst="straightConnector1">
                  <a:avLst/>
                </a:prstGeom>
                <a:noFill/>
                <a:ln cap="flat" cmpd="sng" w="12700">
                  <a:solidFill>
                    <a:schemeClr val="dk1"/>
                  </a:solidFill>
                  <a:prstDash val="solid"/>
                  <a:round/>
                  <a:headEnd len="med" w="med" type="none"/>
                  <a:tailEnd len="med" w="med" type="none"/>
                </a:ln>
              </p:spPr>
            </p:cxnSp>
            <p:cxnSp>
              <p:nvCxnSpPr>
                <p:cNvPr id="556" name="Google Shape;556;p2"/>
                <p:cNvCxnSpPr/>
                <p:nvPr/>
              </p:nvCxnSpPr>
              <p:spPr>
                <a:xfrm>
                  <a:off x="3003" y="1290"/>
                  <a:ext cx="435" cy="3"/>
                </a:xfrm>
                <a:prstGeom prst="straightConnector1">
                  <a:avLst/>
                </a:prstGeom>
                <a:noFill/>
                <a:ln cap="flat" cmpd="sng" w="12700">
                  <a:solidFill>
                    <a:schemeClr val="dk1"/>
                  </a:solidFill>
                  <a:prstDash val="solid"/>
                  <a:round/>
                  <a:headEnd len="med" w="med" type="none"/>
                  <a:tailEnd len="med" w="med" type="none"/>
                </a:ln>
              </p:spPr>
            </p:cxnSp>
            <p:cxnSp>
              <p:nvCxnSpPr>
                <p:cNvPr id="557" name="Google Shape;557;p2"/>
                <p:cNvCxnSpPr/>
                <p:nvPr/>
              </p:nvCxnSpPr>
              <p:spPr>
                <a:xfrm>
                  <a:off x="3003" y="1374"/>
                  <a:ext cx="435" cy="3"/>
                </a:xfrm>
                <a:prstGeom prst="straightConnector1">
                  <a:avLst/>
                </a:prstGeom>
                <a:noFill/>
                <a:ln cap="flat" cmpd="sng" w="12700">
                  <a:solidFill>
                    <a:schemeClr val="dk1"/>
                  </a:solidFill>
                  <a:prstDash val="solid"/>
                  <a:round/>
                  <a:headEnd len="med" w="med" type="none"/>
                  <a:tailEnd len="med" w="med" type="none"/>
                </a:ln>
              </p:spPr>
            </p:cxnSp>
            <p:cxnSp>
              <p:nvCxnSpPr>
                <p:cNvPr id="558" name="Google Shape;558;p2"/>
                <p:cNvCxnSpPr/>
                <p:nvPr/>
              </p:nvCxnSpPr>
              <p:spPr>
                <a:xfrm>
                  <a:off x="3003" y="1092"/>
                  <a:ext cx="435" cy="3"/>
                </a:xfrm>
                <a:prstGeom prst="straightConnector1">
                  <a:avLst/>
                </a:prstGeom>
                <a:noFill/>
                <a:ln cap="flat" cmpd="sng" w="12700">
                  <a:solidFill>
                    <a:schemeClr val="dk1"/>
                  </a:solidFill>
                  <a:prstDash val="solid"/>
                  <a:round/>
                  <a:headEnd len="med" w="med" type="none"/>
                  <a:tailEnd len="med" w="med" type="none"/>
                </a:ln>
              </p:spPr>
            </p:cxnSp>
          </p:grpSp>
          <p:grpSp>
            <p:nvGrpSpPr>
              <p:cNvPr id="559" name="Google Shape;559;p2"/>
              <p:cNvGrpSpPr/>
              <p:nvPr/>
            </p:nvGrpSpPr>
            <p:grpSpPr>
              <a:xfrm>
                <a:off x="4816" y="2805"/>
                <a:ext cx="513" cy="547"/>
                <a:chOff x="2956" y="969"/>
                <a:chExt cx="513" cy="547"/>
              </a:xfrm>
            </p:grpSpPr>
            <p:sp>
              <p:nvSpPr>
                <p:cNvPr id="560" name="Google Shape;560;p2"/>
                <p:cNvSpPr/>
                <p:nvPr/>
              </p:nvSpPr>
              <p:spPr>
                <a:xfrm>
                  <a:off x="3018" y="969"/>
                  <a:ext cx="426" cy="489"/>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561" name="Google Shape;561;p2"/>
                <p:cNvSpPr/>
                <p:nvPr/>
              </p:nvSpPr>
              <p:spPr>
                <a:xfrm>
                  <a:off x="2997" y="984"/>
                  <a:ext cx="435" cy="504"/>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562" name="Google Shape;562;p2"/>
                <p:cNvSpPr/>
                <p:nvPr/>
              </p:nvSpPr>
              <p:spPr>
                <a:xfrm>
                  <a:off x="3000" y="1185"/>
                  <a:ext cx="432" cy="108"/>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Times New Roman"/>
                    <a:ea typeface="Times New Roman"/>
                    <a:cs typeface="Times New Roman"/>
                    <a:sym typeface="Times New Roman"/>
                  </a:endParaRPr>
                </a:p>
              </p:txBody>
            </p:sp>
            <p:sp>
              <p:nvSpPr>
                <p:cNvPr id="563" name="Google Shape;563;p2"/>
                <p:cNvSpPr txBox="1"/>
                <p:nvPr/>
              </p:nvSpPr>
              <p:spPr>
                <a:xfrm>
                  <a:off x="2956" y="978"/>
                  <a:ext cx="513" cy="53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lang="en-US" sz="1000" u="none">
                      <a:solidFill>
                        <a:schemeClr val="dk1"/>
                      </a:solidFill>
                      <a:latin typeface="Arial"/>
                      <a:ea typeface="Arial"/>
                      <a:cs typeface="Arial"/>
                      <a:sym typeface="Arial"/>
                    </a:rPr>
                    <a:t>application</a:t>
                  </a:r>
                  <a:endParaRPr/>
                </a:p>
                <a:p>
                  <a:pPr indent="0" lvl="0" marL="0" marR="0" rtl="0" algn="ctr">
                    <a:spcBef>
                      <a:spcPts val="0"/>
                    </a:spcBef>
                    <a:spcAft>
                      <a:spcPts val="0"/>
                    </a:spcAft>
                    <a:buNone/>
                  </a:pPr>
                  <a:r>
                    <a:rPr b="0" lang="en-US" sz="1000" u="none">
                      <a:solidFill>
                        <a:schemeClr val="dk1"/>
                      </a:solidFill>
                      <a:latin typeface="Arial"/>
                      <a:ea typeface="Arial"/>
                      <a:cs typeface="Arial"/>
                      <a:sym typeface="Arial"/>
                    </a:rPr>
                    <a:t>transport</a:t>
                  </a:r>
                  <a:endParaRPr/>
                </a:p>
                <a:p>
                  <a:pPr indent="0" lvl="0" marL="0" marR="0" rtl="0" algn="ctr">
                    <a:spcBef>
                      <a:spcPts val="0"/>
                    </a:spcBef>
                    <a:spcAft>
                      <a:spcPts val="0"/>
                    </a:spcAft>
                    <a:buNone/>
                  </a:pPr>
                  <a:r>
                    <a:rPr b="0" lang="en-US" sz="1000" u="none">
                      <a:solidFill>
                        <a:schemeClr val="lt1"/>
                      </a:solidFill>
                      <a:latin typeface="Arial"/>
                      <a:ea typeface="Arial"/>
                      <a:cs typeface="Arial"/>
                      <a:sym typeface="Arial"/>
                    </a:rPr>
                    <a:t>network</a:t>
                  </a:r>
                  <a:endParaRPr b="0" sz="1000" u="none">
                    <a:solidFill>
                      <a:schemeClr val="dk1"/>
                    </a:solidFill>
                    <a:latin typeface="Arial"/>
                    <a:ea typeface="Arial"/>
                    <a:cs typeface="Arial"/>
                    <a:sym typeface="Arial"/>
                  </a:endParaRPr>
                </a:p>
                <a:p>
                  <a:pPr indent="0" lvl="0" marL="0" marR="0" rtl="0" algn="ctr">
                    <a:spcBef>
                      <a:spcPts val="0"/>
                    </a:spcBef>
                    <a:spcAft>
                      <a:spcPts val="0"/>
                    </a:spcAft>
                    <a:buNone/>
                  </a:pPr>
                  <a:r>
                    <a:rPr b="0" lang="en-US" sz="1000" u="none">
                      <a:solidFill>
                        <a:schemeClr val="dk1"/>
                      </a:solidFill>
                      <a:latin typeface="Arial"/>
                      <a:ea typeface="Arial"/>
                      <a:cs typeface="Arial"/>
                      <a:sym typeface="Arial"/>
                    </a:rPr>
                    <a:t>data link</a:t>
                  </a:r>
                  <a:endParaRPr/>
                </a:p>
                <a:p>
                  <a:pPr indent="0" lvl="0" marL="0" marR="0" rtl="0" algn="ctr">
                    <a:spcBef>
                      <a:spcPts val="0"/>
                    </a:spcBef>
                    <a:spcAft>
                      <a:spcPts val="0"/>
                    </a:spcAft>
                    <a:buNone/>
                  </a:pPr>
                  <a:r>
                    <a:rPr b="0" lang="en-US" sz="1000" u="none">
                      <a:solidFill>
                        <a:schemeClr val="dk1"/>
                      </a:solidFill>
                      <a:latin typeface="Arial"/>
                      <a:ea typeface="Arial"/>
                      <a:cs typeface="Arial"/>
                      <a:sym typeface="Arial"/>
                    </a:rPr>
                    <a:t>physical</a:t>
                  </a:r>
                  <a:endParaRPr b="0" sz="2400" u="none">
                    <a:solidFill>
                      <a:schemeClr val="dk1"/>
                    </a:solidFill>
                    <a:latin typeface="Arial"/>
                    <a:ea typeface="Arial"/>
                    <a:cs typeface="Arial"/>
                    <a:sym typeface="Arial"/>
                  </a:endParaRPr>
                </a:p>
              </p:txBody>
            </p:sp>
            <p:cxnSp>
              <p:nvCxnSpPr>
                <p:cNvPr id="564" name="Google Shape;564;p2"/>
                <p:cNvCxnSpPr/>
                <p:nvPr/>
              </p:nvCxnSpPr>
              <p:spPr>
                <a:xfrm>
                  <a:off x="2997" y="1194"/>
                  <a:ext cx="435" cy="3"/>
                </a:xfrm>
                <a:prstGeom prst="straightConnector1">
                  <a:avLst/>
                </a:prstGeom>
                <a:noFill/>
                <a:ln cap="flat" cmpd="sng" w="12700">
                  <a:solidFill>
                    <a:schemeClr val="dk1"/>
                  </a:solidFill>
                  <a:prstDash val="solid"/>
                  <a:round/>
                  <a:headEnd len="med" w="med" type="none"/>
                  <a:tailEnd len="med" w="med" type="none"/>
                </a:ln>
              </p:spPr>
            </p:cxnSp>
            <p:cxnSp>
              <p:nvCxnSpPr>
                <p:cNvPr id="565" name="Google Shape;565;p2"/>
                <p:cNvCxnSpPr/>
                <p:nvPr/>
              </p:nvCxnSpPr>
              <p:spPr>
                <a:xfrm>
                  <a:off x="3003" y="1290"/>
                  <a:ext cx="435" cy="3"/>
                </a:xfrm>
                <a:prstGeom prst="straightConnector1">
                  <a:avLst/>
                </a:prstGeom>
                <a:noFill/>
                <a:ln cap="flat" cmpd="sng" w="12700">
                  <a:solidFill>
                    <a:schemeClr val="dk1"/>
                  </a:solidFill>
                  <a:prstDash val="solid"/>
                  <a:round/>
                  <a:headEnd len="med" w="med" type="none"/>
                  <a:tailEnd len="med" w="med" type="none"/>
                </a:ln>
              </p:spPr>
            </p:cxnSp>
            <p:cxnSp>
              <p:nvCxnSpPr>
                <p:cNvPr id="566" name="Google Shape;566;p2"/>
                <p:cNvCxnSpPr/>
                <p:nvPr/>
              </p:nvCxnSpPr>
              <p:spPr>
                <a:xfrm>
                  <a:off x="3003" y="1374"/>
                  <a:ext cx="435" cy="3"/>
                </a:xfrm>
                <a:prstGeom prst="straightConnector1">
                  <a:avLst/>
                </a:prstGeom>
                <a:noFill/>
                <a:ln cap="flat" cmpd="sng" w="12700">
                  <a:solidFill>
                    <a:schemeClr val="dk1"/>
                  </a:solidFill>
                  <a:prstDash val="solid"/>
                  <a:round/>
                  <a:headEnd len="med" w="med" type="none"/>
                  <a:tailEnd len="med" w="med" type="none"/>
                </a:ln>
              </p:spPr>
            </p:cxnSp>
            <p:cxnSp>
              <p:nvCxnSpPr>
                <p:cNvPr id="567" name="Google Shape;567;p2"/>
                <p:cNvCxnSpPr/>
                <p:nvPr/>
              </p:nvCxnSpPr>
              <p:spPr>
                <a:xfrm>
                  <a:off x="3003" y="1092"/>
                  <a:ext cx="435" cy="3"/>
                </a:xfrm>
                <a:prstGeom prst="straightConnector1">
                  <a:avLst/>
                </a:prstGeom>
                <a:noFill/>
                <a:ln cap="flat" cmpd="sng" w="12700">
                  <a:solidFill>
                    <a:schemeClr val="dk1"/>
                  </a:solidFill>
                  <a:prstDash val="solid"/>
                  <a:round/>
                  <a:headEnd len="med" w="med" type="none"/>
                  <a:tailEnd len="med" w="med" type="none"/>
                </a:ln>
              </p:spPr>
            </p:cxnSp>
          </p:grpSp>
        </p:gr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2" name="Shape 572"/>
        <p:cNvGrpSpPr/>
        <p:nvPr/>
      </p:nvGrpSpPr>
      <p:grpSpPr>
        <a:xfrm>
          <a:off x="0" y="0"/>
          <a:ext cx="0" cy="0"/>
          <a:chOff x="0" y="0"/>
          <a:chExt cx="0" cy="0"/>
        </a:xfrm>
      </p:grpSpPr>
      <p:sp>
        <p:nvSpPr>
          <p:cNvPr id="573" name="Google Shape;573;p3"/>
          <p:cNvSpPr txBox="1"/>
          <p:nvPr>
            <p:ph type="title"/>
          </p:nvPr>
        </p:nvSpPr>
        <p:spPr>
          <a:xfrm>
            <a:off x="457200" y="274638"/>
            <a:ext cx="7467600" cy="1143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Chương 4: Tầng mạng</a:t>
            </a:r>
            <a:endParaRPr/>
          </a:p>
        </p:txBody>
      </p:sp>
      <p:sp>
        <p:nvSpPr>
          <p:cNvPr id="574" name="Google Shape;574;p3"/>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575" name="Google Shape;575;p3"/>
          <p:cNvSpPr txBox="1"/>
          <p:nvPr>
            <p:ph idx="1" type="body"/>
          </p:nvPr>
        </p:nvSpPr>
        <p:spPr>
          <a:xfrm>
            <a:off x="282575" y="1600200"/>
            <a:ext cx="4006850" cy="4572000"/>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680"/>
              <a:buChar char="🞆"/>
            </a:pPr>
            <a:r>
              <a:rPr lang="en-US"/>
              <a:t>4. 1 Tổng quan</a:t>
            </a:r>
            <a:endParaRPr/>
          </a:p>
          <a:p>
            <a:pPr indent="-273050" lvl="0" marL="273050" rtl="0" algn="l">
              <a:spcBef>
                <a:spcPts val="600"/>
              </a:spcBef>
              <a:spcAft>
                <a:spcPts val="0"/>
              </a:spcAft>
              <a:buSzPts val="1680"/>
              <a:buChar char="🞆"/>
            </a:pPr>
            <a:r>
              <a:rPr lang="en-US"/>
              <a:t>4.2 Mạng Virtual circuit và datagram</a:t>
            </a:r>
            <a:endParaRPr/>
          </a:p>
          <a:p>
            <a:pPr indent="-273050" lvl="0" marL="273050" rtl="0" algn="l">
              <a:spcBef>
                <a:spcPts val="600"/>
              </a:spcBef>
              <a:spcAft>
                <a:spcPts val="0"/>
              </a:spcAft>
              <a:buSzPts val="1680"/>
              <a:buChar char="🞆"/>
            </a:pPr>
            <a:r>
              <a:rPr lang="en-US"/>
              <a:t>4.3 Bên trong Router</a:t>
            </a:r>
            <a:endParaRPr/>
          </a:p>
          <a:p>
            <a:pPr indent="-273050" lvl="0" marL="273050" rtl="0" algn="l">
              <a:spcBef>
                <a:spcPts val="600"/>
              </a:spcBef>
              <a:spcAft>
                <a:spcPts val="0"/>
              </a:spcAft>
              <a:buSzPts val="1680"/>
              <a:buChar char="🞆"/>
            </a:pPr>
            <a:r>
              <a:rPr lang="en-US"/>
              <a:t>4.4 IP: Internet Protocol</a:t>
            </a:r>
            <a:endParaRPr/>
          </a:p>
          <a:p>
            <a:pPr indent="-273050" lvl="1" marL="639763" rtl="0" algn="l">
              <a:spcBef>
                <a:spcPts val="400"/>
              </a:spcBef>
              <a:spcAft>
                <a:spcPts val="0"/>
              </a:spcAft>
              <a:buSzPts val="1600"/>
              <a:buChar char="⚫"/>
            </a:pPr>
            <a:r>
              <a:rPr lang="en-US" sz="2000"/>
              <a:t>Định dạng Datagram</a:t>
            </a:r>
            <a:endParaRPr/>
          </a:p>
          <a:p>
            <a:pPr indent="-273050" lvl="1" marL="639763" rtl="0" algn="l">
              <a:spcBef>
                <a:spcPts val="400"/>
              </a:spcBef>
              <a:spcAft>
                <a:spcPts val="0"/>
              </a:spcAft>
              <a:buSzPts val="1600"/>
              <a:buChar char="⚫"/>
            </a:pPr>
            <a:r>
              <a:rPr lang="en-US" sz="2000"/>
              <a:t>Địa chỉ IPv4</a:t>
            </a:r>
            <a:endParaRPr/>
          </a:p>
          <a:p>
            <a:pPr indent="-273050" lvl="1" marL="639763" rtl="0" algn="l">
              <a:spcBef>
                <a:spcPts val="400"/>
              </a:spcBef>
              <a:spcAft>
                <a:spcPts val="0"/>
              </a:spcAft>
              <a:buSzPts val="1600"/>
              <a:buChar char="⚫"/>
            </a:pPr>
            <a:r>
              <a:rPr lang="en-US" sz="2000"/>
              <a:t>ICMP</a:t>
            </a:r>
            <a:endParaRPr/>
          </a:p>
          <a:p>
            <a:pPr indent="-273050" lvl="1" marL="639763" rtl="0" algn="l">
              <a:spcBef>
                <a:spcPts val="400"/>
              </a:spcBef>
              <a:spcAft>
                <a:spcPts val="0"/>
              </a:spcAft>
              <a:buSzPts val="1600"/>
              <a:buChar char="⚫"/>
            </a:pPr>
            <a:r>
              <a:rPr lang="en-US" sz="2000"/>
              <a:t>IPv6</a:t>
            </a:r>
            <a:endParaRPr/>
          </a:p>
        </p:txBody>
      </p:sp>
      <p:sp>
        <p:nvSpPr>
          <p:cNvPr id="576" name="Google Shape;576;p3"/>
          <p:cNvSpPr txBox="1"/>
          <p:nvPr>
            <p:ph idx="2" type="body"/>
          </p:nvPr>
        </p:nvSpPr>
        <p:spPr>
          <a:xfrm>
            <a:off x="4270375" y="1600200"/>
            <a:ext cx="4332288" cy="4572000"/>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680"/>
              <a:buChar char="🞆"/>
            </a:pPr>
            <a:r>
              <a:rPr lang="en-US"/>
              <a:t>4.5 Thuật toán dẫn đường (định tuyến dữ liệu)</a:t>
            </a:r>
            <a:endParaRPr/>
          </a:p>
          <a:p>
            <a:pPr indent="-273050" lvl="1" marL="639763" rtl="0" algn="l">
              <a:spcBef>
                <a:spcPts val="400"/>
              </a:spcBef>
              <a:spcAft>
                <a:spcPts val="0"/>
              </a:spcAft>
              <a:buSzPts val="1600"/>
              <a:buChar char="⚫"/>
            </a:pPr>
            <a:r>
              <a:rPr lang="en-US" sz="2000"/>
              <a:t>Link state</a:t>
            </a:r>
            <a:endParaRPr/>
          </a:p>
          <a:p>
            <a:pPr indent="-273050" lvl="1" marL="639763" rtl="0" algn="l">
              <a:spcBef>
                <a:spcPts val="400"/>
              </a:spcBef>
              <a:spcAft>
                <a:spcPts val="0"/>
              </a:spcAft>
              <a:buSzPts val="1600"/>
              <a:buChar char="⚫"/>
            </a:pPr>
            <a:r>
              <a:rPr lang="en-US" sz="2000"/>
              <a:t>Distance Vector</a:t>
            </a:r>
            <a:endParaRPr/>
          </a:p>
          <a:p>
            <a:pPr indent="-273050" lvl="1" marL="639763" rtl="0" algn="l">
              <a:spcBef>
                <a:spcPts val="400"/>
              </a:spcBef>
              <a:spcAft>
                <a:spcPts val="0"/>
              </a:spcAft>
              <a:buSzPts val="1600"/>
              <a:buChar char="⚫"/>
            </a:pPr>
            <a:r>
              <a:rPr lang="en-US" sz="2000"/>
              <a:t>Hierarchical routing</a:t>
            </a:r>
            <a:endParaRPr/>
          </a:p>
          <a:p>
            <a:pPr indent="-273050" lvl="0" marL="273050" rtl="0" algn="l">
              <a:spcBef>
                <a:spcPts val="600"/>
              </a:spcBef>
              <a:spcAft>
                <a:spcPts val="0"/>
              </a:spcAft>
              <a:buSzPts val="1680"/>
              <a:buChar char="🞆"/>
            </a:pPr>
            <a:r>
              <a:rPr lang="en-US"/>
              <a:t>4.6 Dẫn đường trong Internet</a:t>
            </a:r>
            <a:endParaRPr/>
          </a:p>
          <a:p>
            <a:pPr indent="-273050" lvl="1" marL="639763" rtl="0" algn="l">
              <a:spcBef>
                <a:spcPts val="400"/>
              </a:spcBef>
              <a:spcAft>
                <a:spcPts val="0"/>
              </a:spcAft>
              <a:buSzPts val="1600"/>
              <a:buChar char="⚫"/>
            </a:pPr>
            <a:r>
              <a:rPr lang="en-US" sz="2000"/>
              <a:t>RIP</a:t>
            </a:r>
            <a:endParaRPr/>
          </a:p>
          <a:p>
            <a:pPr indent="-273050" lvl="1" marL="639763" rtl="0" algn="l">
              <a:spcBef>
                <a:spcPts val="400"/>
              </a:spcBef>
              <a:spcAft>
                <a:spcPts val="0"/>
              </a:spcAft>
              <a:buSzPts val="1600"/>
              <a:buChar char="⚫"/>
            </a:pPr>
            <a:r>
              <a:rPr lang="en-US" sz="2000"/>
              <a:t>OSPF</a:t>
            </a:r>
            <a:endParaRPr/>
          </a:p>
          <a:p>
            <a:pPr indent="-273050" lvl="1" marL="639763" rtl="0" algn="l">
              <a:spcBef>
                <a:spcPts val="400"/>
              </a:spcBef>
              <a:spcAft>
                <a:spcPts val="0"/>
              </a:spcAft>
              <a:buSzPts val="1600"/>
              <a:buChar char="⚫"/>
            </a:pPr>
            <a:r>
              <a:rPr lang="en-US" sz="2000"/>
              <a:t>BGP</a:t>
            </a:r>
            <a:endParaRPr/>
          </a:p>
          <a:p>
            <a:pPr indent="-273050" lvl="0" marL="273050" rtl="0" algn="l">
              <a:spcBef>
                <a:spcPts val="600"/>
              </a:spcBef>
              <a:spcAft>
                <a:spcPts val="0"/>
              </a:spcAft>
              <a:buSzPts val="1680"/>
              <a:buChar char="🞆"/>
            </a:pPr>
            <a:r>
              <a:rPr lang="en-US"/>
              <a:t>4.7 Dẫn đường broadcast và multicast</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1" name="Shape 581"/>
        <p:cNvGrpSpPr/>
        <p:nvPr/>
      </p:nvGrpSpPr>
      <p:grpSpPr>
        <a:xfrm>
          <a:off x="0" y="0"/>
          <a:ext cx="0" cy="0"/>
          <a:chOff x="0" y="0"/>
          <a:chExt cx="0" cy="0"/>
        </a:xfrm>
      </p:grpSpPr>
      <p:sp>
        <p:nvSpPr>
          <p:cNvPr id="582" name="Google Shape;582;p4"/>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a:t>Chức năng chính của tầng mạng</a:t>
            </a:r>
            <a:endParaRPr/>
          </a:p>
        </p:txBody>
      </p:sp>
      <p:sp>
        <p:nvSpPr>
          <p:cNvPr id="583" name="Google Shape;583;p4"/>
          <p:cNvSpPr txBox="1"/>
          <p:nvPr>
            <p:ph idx="1" type="body"/>
          </p:nvPr>
        </p:nvSpPr>
        <p:spPr>
          <a:xfrm>
            <a:off x="379413" y="1625600"/>
            <a:ext cx="4192587" cy="4648200"/>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680"/>
              <a:buChar char="🞆"/>
            </a:pPr>
            <a:r>
              <a:rPr i="1" lang="en-US">
                <a:solidFill>
                  <a:schemeClr val="accent2"/>
                </a:solidFill>
              </a:rPr>
              <a:t>Chuyển tiếp:</a:t>
            </a:r>
            <a:r>
              <a:rPr lang="en-US"/>
              <a:t> chuyển các gói tin từ đầu vào router sang đầu ra thích hợp của router</a:t>
            </a:r>
            <a:endParaRPr/>
          </a:p>
          <a:p>
            <a:pPr indent="-273050" lvl="0" marL="273050" rtl="0" algn="l">
              <a:spcBef>
                <a:spcPts val="1680"/>
              </a:spcBef>
              <a:spcAft>
                <a:spcPts val="0"/>
              </a:spcAft>
              <a:buSzPts val="1680"/>
              <a:buChar char="🞆"/>
            </a:pPr>
            <a:r>
              <a:rPr i="1" lang="en-US">
                <a:solidFill>
                  <a:schemeClr val="accent2"/>
                </a:solidFill>
              </a:rPr>
              <a:t>Dẫn đường:</a:t>
            </a:r>
            <a:r>
              <a:rPr lang="en-US"/>
              <a:t> xác định đường đi của gói tin từ nguồn tới đích. </a:t>
            </a:r>
            <a:endParaRPr/>
          </a:p>
          <a:p>
            <a:pPr indent="-273049" lvl="1" marL="639763" rtl="0" algn="l">
              <a:spcBef>
                <a:spcPts val="1470"/>
              </a:spcBef>
              <a:spcAft>
                <a:spcPts val="0"/>
              </a:spcAft>
              <a:buSzPts val="1680"/>
              <a:buChar char="⚫"/>
            </a:pPr>
            <a:r>
              <a:rPr i="1" lang="en-US"/>
              <a:t>Các thuật toán dẫn đường</a:t>
            </a:r>
            <a:endParaRPr/>
          </a:p>
          <a:p>
            <a:pPr indent="-273050" lvl="0" marL="273050" rtl="0" algn="l">
              <a:spcBef>
                <a:spcPts val="600"/>
              </a:spcBef>
              <a:spcAft>
                <a:spcPts val="0"/>
              </a:spcAft>
              <a:buSzPts val="1680"/>
              <a:buFont typeface="Noto Sans Symbols"/>
              <a:buNone/>
            </a:pPr>
            <a:r>
              <a:t/>
            </a:r>
            <a:endParaRPr/>
          </a:p>
        </p:txBody>
      </p:sp>
      <p:sp>
        <p:nvSpPr>
          <p:cNvPr id="584" name="Google Shape;584;p4"/>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585" name="Google Shape;585;p4"/>
          <p:cNvSpPr txBox="1"/>
          <p:nvPr/>
        </p:nvSpPr>
        <p:spPr>
          <a:xfrm>
            <a:off x="5783263" y="1984375"/>
            <a:ext cx="1725612" cy="5238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dk1"/>
                </a:solidFill>
                <a:latin typeface="Times New Roman"/>
                <a:ea typeface="Times New Roman"/>
                <a:cs typeface="Times New Roman"/>
                <a:sym typeface="Times New Roman"/>
              </a:rPr>
              <a:t>Data plane</a:t>
            </a:r>
            <a:endParaRPr/>
          </a:p>
        </p:txBody>
      </p:sp>
      <p:sp>
        <p:nvSpPr>
          <p:cNvPr id="586" name="Google Shape;586;p4"/>
          <p:cNvSpPr txBox="1"/>
          <p:nvPr/>
        </p:nvSpPr>
        <p:spPr>
          <a:xfrm>
            <a:off x="5808663" y="3105150"/>
            <a:ext cx="2146300" cy="5222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dk1"/>
                </a:solidFill>
                <a:latin typeface="Times New Roman"/>
                <a:ea typeface="Times New Roman"/>
                <a:cs typeface="Times New Roman"/>
                <a:sym typeface="Times New Roman"/>
              </a:rPr>
              <a:t>Control plane</a:t>
            </a:r>
            <a:endParaRPr/>
          </a:p>
        </p:txBody>
      </p:sp>
      <p:grpSp>
        <p:nvGrpSpPr>
          <p:cNvPr id="587" name="Google Shape;587;p4"/>
          <p:cNvGrpSpPr/>
          <p:nvPr/>
        </p:nvGrpSpPr>
        <p:grpSpPr>
          <a:xfrm>
            <a:off x="1606550" y="4856163"/>
            <a:ext cx="2227263" cy="1746250"/>
            <a:chOff x="6519334" y="4075932"/>
            <a:chExt cx="2227101" cy="1745933"/>
          </a:xfrm>
        </p:grpSpPr>
        <p:pic>
          <p:nvPicPr>
            <p:cNvPr descr="Why traffic apps make congestion worse | Berkeley News" id="588" name="Google Shape;588;p4"/>
            <p:cNvPicPr preferRelativeResize="0"/>
            <p:nvPr/>
          </p:nvPicPr>
          <p:blipFill rotWithShape="1">
            <a:blip r:embed="rId3">
              <a:alphaModFix/>
            </a:blip>
            <a:srcRect b="0" l="0" r="0" t="0"/>
            <a:stretch/>
          </p:blipFill>
          <p:spPr>
            <a:xfrm>
              <a:off x="6606213" y="4075932"/>
              <a:ext cx="2140222" cy="1426815"/>
            </a:xfrm>
            <a:prstGeom prst="rect">
              <a:avLst/>
            </a:prstGeom>
            <a:noFill/>
            <a:ln>
              <a:noFill/>
            </a:ln>
          </p:spPr>
        </p:pic>
        <p:sp>
          <p:nvSpPr>
            <p:cNvPr id="589" name="Google Shape;589;p4"/>
            <p:cNvSpPr txBox="1"/>
            <p:nvPr/>
          </p:nvSpPr>
          <p:spPr>
            <a:xfrm>
              <a:off x="6519334" y="5452533"/>
              <a:ext cx="120924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0000"/>
                  </a:solidFill>
                  <a:latin typeface="Arial"/>
                  <a:ea typeface="Arial"/>
                  <a:cs typeface="Arial"/>
                  <a:sym typeface="Arial"/>
                </a:rPr>
                <a:t>forwarding</a:t>
              </a:r>
              <a:endParaRPr/>
            </a:p>
          </p:txBody>
        </p:sp>
      </p:grpSp>
      <p:grpSp>
        <p:nvGrpSpPr>
          <p:cNvPr id="590" name="Google Shape;590;p4"/>
          <p:cNvGrpSpPr/>
          <p:nvPr/>
        </p:nvGrpSpPr>
        <p:grpSpPr>
          <a:xfrm>
            <a:off x="4827588" y="4897438"/>
            <a:ext cx="2952750" cy="1639887"/>
            <a:chOff x="8314267" y="4706696"/>
            <a:chExt cx="2953118" cy="1640102"/>
          </a:xfrm>
        </p:grpSpPr>
        <p:pic>
          <p:nvPicPr>
            <p:cNvPr id="591" name="Google Shape;591;p4"/>
            <p:cNvPicPr preferRelativeResize="0"/>
            <p:nvPr/>
          </p:nvPicPr>
          <p:blipFill rotWithShape="1">
            <a:blip r:embed="rId4">
              <a:alphaModFix/>
            </a:blip>
            <a:srcRect b="0" l="0" r="0" t="0"/>
            <a:stretch/>
          </p:blipFill>
          <p:spPr>
            <a:xfrm>
              <a:off x="8415131" y="4706696"/>
              <a:ext cx="2852254" cy="1323319"/>
            </a:xfrm>
            <a:prstGeom prst="rect">
              <a:avLst/>
            </a:prstGeom>
            <a:noFill/>
            <a:ln>
              <a:noFill/>
            </a:ln>
          </p:spPr>
        </p:pic>
        <p:sp>
          <p:nvSpPr>
            <p:cNvPr id="592" name="Google Shape;592;p4"/>
            <p:cNvSpPr txBox="1"/>
            <p:nvPr/>
          </p:nvSpPr>
          <p:spPr>
            <a:xfrm>
              <a:off x="8314267" y="5977466"/>
              <a:ext cx="86543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0000"/>
                  </a:solidFill>
                  <a:latin typeface="Arial"/>
                  <a:ea typeface="Arial"/>
                  <a:cs typeface="Arial"/>
                  <a:sym typeface="Arial"/>
                </a:rPr>
                <a:t>routing</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87"/>
                                        </p:tgtEl>
                                        <p:attrNameLst>
                                          <p:attrName>style.visibility</p:attrName>
                                        </p:attrNameLst>
                                      </p:cBhvr>
                                      <p:to>
                                        <p:strVal val="visible"/>
                                      </p:to>
                                    </p:set>
                                    <p:animEffect filter="fade" transition="in">
                                      <p:cBhvr>
                                        <p:cTn dur="500"/>
                                        <p:tgtEl>
                                          <p:spTgt spid="587"/>
                                        </p:tgtEl>
                                      </p:cBhvr>
                                    </p:animEffect>
                                  </p:childTnLst>
                                </p:cTn>
                              </p:par>
                              <p:par>
                                <p:cTn fill="hold" nodeType="withEffect" presetClass="entr" presetID="10" presetSubtype="0">
                                  <p:stCondLst>
                                    <p:cond delay="0"/>
                                  </p:stCondLst>
                                  <p:childTnLst>
                                    <p:set>
                                      <p:cBhvr>
                                        <p:cTn dur="1" fill="hold">
                                          <p:stCondLst>
                                            <p:cond delay="0"/>
                                          </p:stCondLst>
                                        </p:cTn>
                                        <p:tgtEl>
                                          <p:spTgt spid="590"/>
                                        </p:tgtEl>
                                        <p:attrNameLst>
                                          <p:attrName>style.visibility</p:attrName>
                                        </p:attrNameLst>
                                      </p:cBhvr>
                                      <p:to>
                                        <p:strVal val="visible"/>
                                      </p:to>
                                    </p:set>
                                    <p:animEffect filter="fade" transition="in">
                                      <p:cBhvr>
                                        <p:cTn dur="500"/>
                                        <p:tgtEl>
                                          <p:spTgt spid="5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7" name="Shape 597"/>
        <p:cNvGrpSpPr/>
        <p:nvPr/>
      </p:nvGrpSpPr>
      <p:grpSpPr>
        <a:xfrm>
          <a:off x="0" y="0"/>
          <a:ext cx="0" cy="0"/>
          <a:chOff x="0" y="0"/>
          <a:chExt cx="0" cy="0"/>
        </a:xfrm>
      </p:grpSpPr>
      <p:sp>
        <p:nvSpPr>
          <p:cNvPr id="598" name="Google Shape;598;p5"/>
          <p:cNvSpPr txBox="1"/>
          <p:nvPr>
            <p:ph type="title"/>
          </p:nvPr>
        </p:nvSpPr>
        <p:spPr>
          <a:xfrm>
            <a:off x="457200" y="274638"/>
            <a:ext cx="7467600" cy="1143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3200"/>
              <a:t>Tầng Mạng: data plane, control plane</a:t>
            </a:r>
            <a:endParaRPr sz="3200"/>
          </a:p>
        </p:txBody>
      </p:sp>
      <p:sp>
        <p:nvSpPr>
          <p:cNvPr id="599" name="Google Shape;599;p5"/>
          <p:cNvSpPr txBox="1"/>
          <p:nvPr>
            <p:ph idx="1" type="body"/>
          </p:nvPr>
        </p:nvSpPr>
        <p:spPr>
          <a:xfrm>
            <a:off x="579438" y="1533525"/>
            <a:ext cx="3465512" cy="4351338"/>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2240"/>
              <a:buFont typeface="Noto Sans Symbols"/>
              <a:buNone/>
            </a:pPr>
            <a:r>
              <a:rPr lang="en-US" sz="3200">
                <a:solidFill>
                  <a:srgbClr val="CC0000"/>
                </a:solidFill>
              </a:rPr>
              <a:t>Data plane:</a:t>
            </a:r>
            <a:endParaRPr/>
          </a:p>
          <a:p>
            <a:pPr indent="-292100" lvl="0" marL="292100" rtl="0" algn="l">
              <a:spcBef>
                <a:spcPts val="600"/>
              </a:spcBef>
              <a:spcAft>
                <a:spcPts val="0"/>
              </a:spcAft>
              <a:buSzPts val="1680"/>
              <a:buFont typeface="Noto Sans Symbols"/>
              <a:buChar char="▪"/>
            </a:pPr>
            <a:r>
              <a:rPr lang="en-US"/>
              <a:t>Xử lý </a:t>
            </a:r>
            <a:r>
              <a:rPr i="1" lang="en-US"/>
              <a:t>nội bộ </a:t>
            </a:r>
            <a:r>
              <a:rPr lang="en-US"/>
              <a:t>trong mỗi Router</a:t>
            </a:r>
            <a:endParaRPr/>
          </a:p>
          <a:p>
            <a:pPr indent="-292100" lvl="0" marL="292100" rtl="0" algn="l">
              <a:spcBef>
                <a:spcPts val="600"/>
              </a:spcBef>
              <a:spcAft>
                <a:spcPts val="0"/>
              </a:spcAft>
              <a:buSzPts val="1680"/>
              <a:buFont typeface="Noto Sans Symbols"/>
              <a:buChar char="▪"/>
            </a:pPr>
            <a:r>
              <a:rPr lang="en-US"/>
              <a:t>Cách thức mỗi datagram đến và chuyển tiếp đi trong mỗi Router</a:t>
            </a:r>
            <a:endParaRPr/>
          </a:p>
          <a:p>
            <a:pPr indent="0" lvl="0" marL="130175" rtl="0" algn="l">
              <a:spcBef>
                <a:spcPts val="600"/>
              </a:spcBef>
              <a:spcAft>
                <a:spcPts val="0"/>
              </a:spcAft>
              <a:buSzPts val="1680"/>
              <a:buFont typeface="Noto Sans Symbols"/>
              <a:buNone/>
            </a:pPr>
            <a:r>
              <a:t/>
            </a:r>
            <a:endParaRPr/>
          </a:p>
        </p:txBody>
      </p:sp>
      <p:sp>
        <p:nvSpPr>
          <p:cNvPr id="600" name="Google Shape;600;p5"/>
          <p:cNvSpPr txBox="1"/>
          <p:nvPr>
            <p:ph idx="2" type="body"/>
          </p:nvPr>
        </p:nvSpPr>
        <p:spPr>
          <a:xfrm>
            <a:off x="4708525" y="1547813"/>
            <a:ext cx="4127500" cy="4614862"/>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2240"/>
              <a:buFont typeface="Noto Sans Symbols"/>
              <a:buNone/>
            </a:pPr>
            <a:r>
              <a:rPr lang="en-US" sz="3200">
                <a:solidFill>
                  <a:srgbClr val="CC0000"/>
                </a:solidFill>
              </a:rPr>
              <a:t>Control plane</a:t>
            </a:r>
            <a:endParaRPr/>
          </a:p>
          <a:p>
            <a:pPr indent="-228600" lvl="0" marL="228600" rtl="0" algn="l">
              <a:spcBef>
                <a:spcPts val="600"/>
              </a:spcBef>
              <a:spcAft>
                <a:spcPts val="0"/>
              </a:spcAft>
              <a:buSzPts val="1680"/>
              <a:buFont typeface="Noto Sans Symbols"/>
              <a:buChar char="🞆"/>
            </a:pPr>
            <a:r>
              <a:rPr lang="en-US"/>
              <a:t>Xử lý trên phạm vi mạng network-wide</a:t>
            </a:r>
            <a:endParaRPr/>
          </a:p>
          <a:p>
            <a:pPr indent="-228600" lvl="0" marL="228600" rtl="0" algn="l">
              <a:spcBef>
                <a:spcPts val="600"/>
              </a:spcBef>
              <a:spcAft>
                <a:spcPts val="0"/>
              </a:spcAft>
              <a:buSzPts val="1680"/>
              <a:buFont typeface="Noto Sans Symbols"/>
              <a:buChar char="🞆"/>
            </a:pPr>
            <a:r>
              <a:rPr lang="en-US"/>
              <a:t>Cách thức datagram được định tuyến từ nguồn đến đích</a:t>
            </a:r>
            <a:endParaRPr/>
          </a:p>
          <a:p>
            <a:pPr indent="-167640" lvl="0" marL="274320" rtl="0" algn="l">
              <a:spcBef>
                <a:spcPts val="600"/>
              </a:spcBef>
              <a:spcAft>
                <a:spcPts val="0"/>
              </a:spcAft>
              <a:buSzPts val="1680"/>
              <a:buFont typeface="Noto Sans Symbols"/>
              <a:buNone/>
            </a:pPr>
            <a:r>
              <a:t/>
            </a:r>
            <a:endParaRPr/>
          </a:p>
        </p:txBody>
      </p:sp>
      <p:grpSp>
        <p:nvGrpSpPr>
          <p:cNvPr id="601" name="Google Shape;601;p5"/>
          <p:cNvGrpSpPr/>
          <p:nvPr/>
        </p:nvGrpSpPr>
        <p:grpSpPr>
          <a:xfrm>
            <a:off x="885825" y="5110163"/>
            <a:ext cx="2732088" cy="1582737"/>
            <a:chOff x="842050" y="4767952"/>
            <a:chExt cx="3644169" cy="1582996"/>
          </a:xfrm>
        </p:grpSpPr>
        <p:sp>
          <p:nvSpPr>
            <p:cNvPr id="602" name="Google Shape;602;p5"/>
            <p:cNvSpPr/>
            <p:nvPr/>
          </p:nvSpPr>
          <p:spPr>
            <a:xfrm>
              <a:off x="2591081" y="5436398"/>
              <a:ext cx="1895138" cy="914550"/>
            </a:xfrm>
            <a:custGeom>
              <a:rect b="b" l="l" r="r" t="t"/>
              <a:pathLst>
                <a:path extrusionOk="0" h="10125" w="10001">
                  <a:moveTo>
                    <a:pt x="4" y="4039"/>
                  </a:moveTo>
                  <a:cubicBezTo>
                    <a:pt x="-29" y="2271"/>
                    <a:pt x="194" y="2100"/>
                    <a:pt x="715" y="1595"/>
                  </a:cubicBezTo>
                  <a:cubicBezTo>
                    <a:pt x="1236" y="1089"/>
                    <a:pt x="2417" y="1272"/>
                    <a:pt x="3130" y="1006"/>
                  </a:cubicBezTo>
                  <a:cubicBezTo>
                    <a:pt x="3843" y="740"/>
                    <a:pt x="4397" y="0"/>
                    <a:pt x="4995" y="0"/>
                  </a:cubicBezTo>
                  <a:cubicBezTo>
                    <a:pt x="5593" y="1"/>
                    <a:pt x="6206" y="926"/>
                    <a:pt x="6720" y="1009"/>
                  </a:cubicBezTo>
                  <a:cubicBezTo>
                    <a:pt x="7234" y="1092"/>
                    <a:pt x="7536" y="241"/>
                    <a:pt x="8082" y="497"/>
                  </a:cubicBezTo>
                  <a:cubicBezTo>
                    <a:pt x="8628" y="756"/>
                    <a:pt x="9854" y="442"/>
                    <a:pt x="9989" y="2989"/>
                  </a:cubicBezTo>
                  <a:cubicBezTo>
                    <a:pt x="10124" y="5536"/>
                    <a:pt x="9098" y="5742"/>
                    <a:pt x="8599" y="6797"/>
                  </a:cubicBezTo>
                  <a:cubicBezTo>
                    <a:pt x="8100" y="7852"/>
                    <a:pt x="7544" y="8981"/>
                    <a:pt x="6995" y="9322"/>
                  </a:cubicBezTo>
                  <a:cubicBezTo>
                    <a:pt x="6446" y="9663"/>
                    <a:pt x="5793" y="8957"/>
                    <a:pt x="5307" y="8843"/>
                  </a:cubicBezTo>
                  <a:cubicBezTo>
                    <a:pt x="4819" y="8726"/>
                    <a:pt x="4628" y="10048"/>
                    <a:pt x="4371" y="9912"/>
                  </a:cubicBezTo>
                  <a:cubicBezTo>
                    <a:pt x="4114" y="9775"/>
                    <a:pt x="3505" y="10355"/>
                    <a:pt x="3140" y="10019"/>
                  </a:cubicBezTo>
                  <a:cubicBezTo>
                    <a:pt x="2774" y="9683"/>
                    <a:pt x="2820" y="8138"/>
                    <a:pt x="2179" y="7895"/>
                  </a:cubicBezTo>
                  <a:cubicBezTo>
                    <a:pt x="1586" y="6800"/>
                    <a:pt x="1549" y="8137"/>
                    <a:pt x="1187" y="7495"/>
                  </a:cubicBezTo>
                  <a:cubicBezTo>
                    <a:pt x="825" y="6852"/>
                    <a:pt x="-7" y="6157"/>
                    <a:pt x="4" y="4039"/>
                  </a:cubicBezTo>
                  <a:close/>
                </a:path>
              </a:pathLst>
            </a:custGeom>
            <a:gradFill>
              <a:gsLst>
                <a:gs pos="0">
                  <a:srgbClr val="66CCFF"/>
                </a:gs>
                <a:gs pos="50000">
                  <a:srgbClr val="FFFFFF"/>
                </a:gs>
                <a:gs pos="100000">
                  <a:srgbClr val="FFFFFF"/>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cxnSp>
          <p:nvCxnSpPr>
            <p:cNvPr id="603" name="Google Shape;603;p5"/>
            <p:cNvCxnSpPr/>
            <p:nvPr/>
          </p:nvCxnSpPr>
          <p:spPr>
            <a:xfrm flipH="1" rot="10800000">
              <a:off x="3261968" y="5558656"/>
              <a:ext cx="500180" cy="157189"/>
            </a:xfrm>
            <a:prstGeom prst="straightConnector1">
              <a:avLst/>
            </a:prstGeom>
            <a:noFill/>
            <a:ln cap="flat" cmpd="sng" w="12700">
              <a:solidFill>
                <a:srgbClr val="000000"/>
              </a:solidFill>
              <a:prstDash val="solid"/>
              <a:round/>
              <a:headEnd len="med" w="med" type="none"/>
              <a:tailEnd len="med" w="med" type="none"/>
            </a:ln>
          </p:spPr>
        </p:cxnSp>
        <p:cxnSp>
          <p:nvCxnSpPr>
            <p:cNvPr id="604" name="Google Shape;604;p5"/>
            <p:cNvCxnSpPr/>
            <p:nvPr/>
          </p:nvCxnSpPr>
          <p:spPr>
            <a:xfrm>
              <a:off x="3111121" y="5774591"/>
              <a:ext cx="862215" cy="104792"/>
            </a:xfrm>
            <a:prstGeom prst="straightConnector1">
              <a:avLst/>
            </a:prstGeom>
            <a:noFill/>
            <a:ln cap="flat" cmpd="sng" w="12700">
              <a:solidFill>
                <a:srgbClr val="000000"/>
              </a:solidFill>
              <a:prstDash val="solid"/>
              <a:round/>
              <a:headEnd len="med" w="med" type="none"/>
              <a:tailEnd len="med" w="med" type="none"/>
            </a:ln>
          </p:spPr>
        </p:cxnSp>
        <p:cxnSp>
          <p:nvCxnSpPr>
            <p:cNvPr id="605" name="Google Shape;605;p5"/>
            <p:cNvCxnSpPr/>
            <p:nvPr/>
          </p:nvCxnSpPr>
          <p:spPr>
            <a:xfrm>
              <a:off x="3123824" y="5880971"/>
              <a:ext cx="714543" cy="274682"/>
            </a:xfrm>
            <a:prstGeom prst="straightConnector1">
              <a:avLst/>
            </a:prstGeom>
            <a:noFill/>
            <a:ln cap="flat" cmpd="sng" w="12700">
              <a:solidFill>
                <a:srgbClr val="000000"/>
              </a:solidFill>
              <a:prstDash val="solid"/>
              <a:round/>
              <a:headEnd len="med" w="med" type="none"/>
              <a:tailEnd len="med" w="med" type="none"/>
            </a:ln>
          </p:spPr>
        </p:cxnSp>
        <p:cxnSp>
          <p:nvCxnSpPr>
            <p:cNvPr id="606" name="Google Shape;606;p5"/>
            <p:cNvCxnSpPr/>
            <p:nvPr/>
          </p:nvCxnSpPr>
          <p:spPr>
            <a:xfrm flipH="1">
              <a:off x="1283479" y="5801583"/>
              <a:ext cx="1506892" cy="1587"/>
            </a:xfrm>
            <a:prstGeom prst="straightConnector1">
              <a:avLst/>
            </a:prstGeom>
            <a:noFill/>
            <a:ln cap="flat" cmpd="sng" w="9525">
              <a:solidFill>
                <a:srgbClr val="000000"/>
              </a:solidFill>
              <a:prstDash val="solid"/>
              <a:round/>
              <a:headEnd len="med" w="med" type="none"/>
              <a:tailEnd len="med" w="med" type="none"/>
            </a:ln>
          </p:spPr>
        </p:cxnSp>
        <p:sp>
          <p:nvSpPr>
            <p:cNvPr id="607" name="Google Shape;607;p5"/>
            <p:cNvSpPr txBox="1"/>
            <p:nvPr/>
          </p:nvSpPr>
          <p:spPr>
            <a:xfrm>
              <a:off x="3198796" y="5472917"/>
              <a:ext cx="359970" cy="27785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000000"/>
                  </a:solidFill>
                  <a:latin typeface="Arial"/>
                  <a:ea typeface="Arial"/>
                  <a:cs typeface="Arial"/>
                  <a:sym typeface="Arial"/>
                </a:rPr>
                <a:t>1</a:t>
              </a:r>
              <a:endParaRPr/>
            </a:p>
          </p:txBody>
        </p:sp>
        <p:sp>
          <p:nvSpPr>
            <p:cNvPr id="608" name="Google Shape;608;p5"/>
            <p:cNvSpPr txBox="1"/>
            <p:nvPr/>
          </p:nvSpPr>
          <p:spPr>
            <a:xfrm>
              <a:off x="3372429" y="5760301"/>
              <a:ext cx="359970" cy="27785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000000"/>
                  </a:solidFill>
                  <a:latin typeface="Arial"/>
                  <a:ea typeface="Arial"/>
                  <a:cs typeface="Arial"/>
                  <a:sym typeface="Arial"/>
                </a:rPr>
                <a:t>2</a:t>
              </a:r>
              <a:endParaRPr/>
            </a:p>
          </p:txBody>
        </p:sp>
        <p:sp>
          <p:nvSpPr>
            <p:cNvPr id="609" name="Google Shape;609;p5"/>
            <p:cNvSpPr txBox="1"/>
            <p:nvPr/>
          </p:nvSpPr>
          <p:spPr>
            <a:xfrm>
              <a:off x="3069630" y="5861918"/>
              <a:ext cx="357853" cy="27785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000000"/>
                  </a:solidFill>
                  <a:latin typeface="Arial"/>
                  <a:ea typeface="Arial"/>
                  <a:cs typeface="Arial"/>
                  <a:sym typeface="Arial"/>
                </a:rPr>
                <a:t>3</a:t>
              </a:r>
              <a:endParaRPr/>
            </a:p>
          </p:txBody>
        </p:sp>
        <p:grpSp>
          <p:nvGrpSpPr>
            <p:cNvPr id="610" name="Google Shape;610;p5"/>
            <p:cNvGrpSpPr/>
            <p:nvPr/>
          </p:nvGrpSpPr>
          <p:grpSpPr>
            <a:xfrm>
              <a:off x="937336" y="5237929"/>
              <a:ext cx="1617748" cy="523961"/>
              <a:chOff x="-4079880" y="2718170"/>
              <a:chExt cx="1618392" cy="525157"/>
            </a:xfrm>
          </p:grpSpPr>
          <p:sp>
            <p:nvSpPr>
              <p:cNvPr id="611" name="Google Shape;611;p5"/>
              <p:cNvSpPr/>
              <p:nvPr/>
            </p:nvSpPr>
            <p:spPr>
              <a:xfrm>
                <a:off x="-4052342" y="2966426"/>
                <a:ext cx="1290053" cy="208471"/>
              </a:xfrm>
              <a:prstGeom prst="rect">
                <a:avLst/>
              </a:prstGeom>
              <a:solidFill>
                <a:srgbClr val="8080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612" name="Google Shape;612;p5"/>
              <p:cNvSpPr/>
              <p:nvPr/>
            </p:nvSpPr>
            <p:spPr>
              <a:xfrm>
                <a:off x="-4079880" y="2987114"/>
                <a:ext cx="1283698" cy="208472"/>
              </a:xfrm>
              <a:prstGeom prst="rect">
                <a:avLst/>
              </a:prstGeom>
              <a:solidFill>
                <a:srgbClr val="3333CC"/>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cxnSp>
            <p:nvCxnSpPr>
              <p:cNvPr id="613" name="Google Shape;613;p5"/>
              <p:cNvCxnSpPr/>
              <p:nvPr/>
            </p:nvCxnSpPr>
            <p:spPr>
              <a:xfrm>
                <a:off x="-2933873" y="3101693"/>
                <a:ext cx="472385" cy="0"/>
              </a:xfrm>
              <a:prstGeom prst="straightConnector1">
                <a:avLst/>
              </a:prstGeom>
              <a:noFill/>
              <a:ln cap="flat" cmpd="sng" w="9525">
                <a:solidFill>
                  <a:srgbClr val="3333CC"/>
                </a:solidFill>
                <a:prstDash val="solid"/>
                <a:round/>
                <a:headEnd len="med" w="med" type="none"/>
                <a:tailEnd len="med" w="med" type="triangle"/>
              </a:ln>
            </p:spPr>
          </p:cxnSp>
          <p:sp>
            <p:nvSpPr>
              <p:cNvPr id="614" name="Google Shape;614;p5"/>
              <p:cNvSpPr/>
              <p:nvPr/>
            </p:nvSpPr>
            <p:spPr>
              <a:xfrm>
                <a:off x="-3376600" y="2988706"/>
                <a:ext cx="476620" cy="210063"/>
              </a:xfrm>
              <a:prstGeom prst="rect">
                <a:avLst/>
              </a:prstGeom>
              <a:solidFill>
                <a:srgbClr val="00CC99"/>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615" name="Google Shape;615;p5"/>
              <p:cNvSpPr txBox="1"/>
              <p:nvPr/>
            </p:nvSpPr>
            <p:spPr>
              <a:xfrm>
                <a:off x="-3429558" y="2966426"/>
                <a:ext cx="699043" cy="27690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000000"/>
                    </a:solidFill>
                    <a:latin typeface="Arial"/>
                    <a:ea typeface="Arial"/>
                    <a:cs typeface="Arial"/>
                    <a:sym typeface="Arial"/>
                  </a:rPr>
                  <a:t>0111</a:t>
                </a:r>
                <a:endParaRPr/>
              </a:p>
            </p:txBody>
          </p:sp>
          <p:cxnSp>
            <p:nvCxnSpPr>
              <p:cNvPr id="616" name="Google Shape;616;p5"/>
              <p:cNvCxnSpPr/>
              <p:nvPr/>
            </p:nvCxnSpPr>
            <p:spPr>
              <a:xfrm>
                <a:off x="-3622324" y="2718170"/>
                <a:ext cx="406716" cy="300771"/>
              </a:xfrm>
              <a:prstGeom prst="straightConnector1">
                <a:avLst/>
              </a:prstGeom>
              <a:noFill/>
              <a:ln cap="flat" cmpd="sng" w="9525">
                <a:solidFill>
                  <a:srgbClr val="000000"/>
                </a:solidFill>
                <a:prstDash val="solid"/>
                <a:round/>
                <a:headEnd len="med" w="med" type="none"/>
                <a:tailEnd len="med" w="med" type="triangle"/>
              </a:ln>
            </p:spPr>
          </p:cxnSp>
        </p:grpSp>
        <p:sp>
          <p:nvSpPr>
            <p:cNvPr id="617" name="Google Shape;617;p5"/>
            <p:cNvSpPr txBox="1"/>
            <p:nvPr/>
          </p:nvSpPr>
          <p:spPr>
            <a:xfrm>
              <a:off x="842050" y="4767952"/>
              <a:ext cx="1992541" cy="73830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000000"/>
                  </a:solidFill>
                  <a:latin typeface="Arial"/>
                  <a:ea typeface="Arial"/>
                  <a:cs typeface="Arial"/>
                  <a:sym typeface="Arial"/>
                </a:rPr>
                <a:t>values in arriving </a:t>
              </a:r>
              <a:endParaRPr/>
            </a:p>
            <a:p>
              <a:pPr indent="0" lvl="0" marL="0" marR="0" rtl="0" algn="l">
                <a:spcBef>
                  <a:spcPts val="0"/>
                </a:spcBef>
                <a:spcAft>
                  <a:spcPts val="0"/>
                </a:spcAft>
                <a:buNone/>
              </a:pPr>
              <a:r>
                <a:rPr lang="en-US" sz="1400">
                  <a:solidFill>
                    <a:srgbClr val="000000"/>
                  </a:solidFill>
                  <a:latin typeface="Arial"/>
                  <a:ea typeface="Arial"/>
                  <a:cs typeface="Arial"/>
                  <a:sym typeface="Arial"/>
                </a:rPr>
                <a:t>packet header</a:t>
              </a:r>
              <a:endParaRPr sz="1800">
                <a:solidFill>
                  <a:srgbClr val="000000"/>
                </a:solidFill>
                <a:latin typeface="Arial"/>
                <a:ea typeface="Arial"/>
                <a:cs typeface="Arial"/>
                <a:sym typeface="Arial"/>
              </a:endParaRPr>
            </a:p>
          </p:txBody>
        </p:sp>
        <p:grpSp>
          <p:nvGrpSpPr>
            <p:cNvPr id="618" name="Google Shape;618;p5"/>
            <p:cNvGrpSpPr/>
            <p:nvPr/>
          </p:nvGrpSpPr>
          <p:grpSpPr>
            <a:xfrm>
              <a:off x="2713895" y="5658685"/>
              <a:ext cx="565366" cy="293737"/>
              <a:chOff x="1869820" y="1575177"/>
              <a:chExt cx="1128803" cy="437935"/>
            </a:xfrm>
          </p:grpSpPr>
          <p:sp>
            <p:nvSpPr>
              <p:cNvPr id="619" name="Google Shape;619;p5"/>
              <p:cNvSpPr/>
              <p:nvPr/>
            </p:nvSpPr>
            <p:spPr>
              <a:xfrm flipH="1" rot="10800000">
                <a:off x="1874049" y="1693538"/>
                <a:ext cx="1124573" cy="319574"/>
              </a:xfrm>
              <a:prstGeom prst="ellipse">
                <a:avLst/>
              </a:prstGeom>
              <a:gradFill>
                <a:gsLst>
                  <a:gs pos="0">
                    <a:srgbClr val="262699"/>
                  </a:gs>
                  <a:gs pos="52999">
                    <a:srgbClr val="8585E0"/>
                  </a:gs>
                  <a:gs pos="100000">
                    <a:srgbClr val="262699"/>
                  </a:gs>
                </a:gsLst>
                <a:lin ang="0" scaled="0"/>
              </a:gradFill>
              <a:ln cap="flat" cmpd="sng" w="9525">
                <a:solidFill>
                  <a:srgbClr val="000000"/>
                </a:solidFill>
                <a:prstDash val="solid"/>
                <a:round/>
                <a:headEnd len="sm" w="sm" type="none"/>
                <a:tailEnd len="sm" w="sm" type="none"/>
              </a:ln>
              <a:effectLst>
                <a:outerShdw blurRad="40000" rotWithShape="0" dir="5400000" dist="23000">
                  <a:srgbClr val="80808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620" name="Google Shape;620;p5"/>
              <p:cNvSpPr/>
              <p:nvPr/>
            </p:nvSpPr>
            <p:spPr>
              <a:xfrm>
                <a:off x="1869820" y="1738515"/>
                <a:ext cx="1128802" cy="115992"/>
              </a:xfrm>
              <a:prstGeom prst="rect">
                <a:avLst/>
              </a:prstGeom>
              <a:gradFill>
                <a:gsLst>
                  <a:gs pos="0">
                    <a:srgbClr val="262699"/>
                  </a:gs>
                  <a:gs pos="52999">
                    <a:srgbClr val="8383E0"/>
                  </a:gs>
                  <a:gs pos="100000">
                    <a:srgbClr val="262699"/>
                  </a:gs>
                </a:gsLst>
                <a:lin ang="10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621" name="Google Shape;621;p5"/>
              <p:cNvSpPr/>
              <p:nvPr/>
            </p:nvSpPr>
            <p:spPr>
              <a:xfrm flipH="1" rot="10800000">
                <a:off x="1869820" y="1575177"/>
                <a:ext cx="1124573" cy="319574"/>
              </a:xfrm>
              <a:prstGeom prst="ellipse">
                <a:avLst/>
              </a:prstGeom>
              <a:solidFill>
                <a:srgbClr val="BFBFBF"/>
              </a:solidFill>
              <a:ln cap="flat" cmpd="sng" w="9525">
                <a:solidFill>
                  <a:srgbClr val="000000"/>
                </a:solidFill>
                <a:prstDash val="solid"/>
                <a:round/>
                <a:headEnd len="sm" w="sm" type="none"/>
                <a:tailEnd len="sm" w="sm" type="none"/>
              </a:ln>
              <a:effectLst>
                <a:outerShdw blurRad="40000" rotWithShape="0" dir="5400000" dist="23000">
                  <a:srgbClr val="80808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622" name="Google Shape;622;p5"/>
              <p:cNvSpPr/>
              <p:nvPr/>
            </p:nvSpPr>
            <p:spPr>
              <a:xfrm>
                <a:off x="2157305" y="1672233"/>
                <a:ext cx="549604" cy="160970"/>
              </a:xfrm>
              <a:custGeom>
                <a:rect b="b" l="l" r="r" t="t"/>
                <a:pathLst>
                  <a:path extrusionOk="0" h="1321259" w="307606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rgbClr val="8383E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623" name="Google Shape;623;p5"/>
              <p:cNvSpPr/>
              <p:nvPr/>
            </p:nvSpPr>
            <p:spPr>
              <a:xfrm>
                <a:off x="2102346" y="1631990"/>
                <a:ext cx="659524" cy="111259"/>
              </a:xfrm>
              <a:custGeom>
                <a:rect b="b" l="l" r="r" t="t"/>
                <a:pathLst>
                  <a:path extrusionOk="0" h="932950" w="3723451">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624" name="Google Shape;624;p5"/>
              <p:cNvSpPr/>
              <p:nvPr/>
            </p:nvSpPr>
            <p:spPr>
              <a:xfrm>
                <a:off x="2533574" y="1726678"/>
                <a:ext cx="245208" cy="97056"/>
              </a:xfrm>
              <a:custGeom>
                <a:rect b="b" l="l" r="r" t="t"/>
                <a:pathLst>
                  <a:path extrusionOk="0" h="809868" w="1366596">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625" name="Google Shape;625;p5"/>
              <p:cNvSpPr/>
              <p:nvPr/>
            </p:nvSpPr>
            <p:spPr>
              <a:xfrm>
                <a:off x="2089662" y="1729046"/>
                <a:ext cx="240981" cy="97055"/>
              </a:xfrm>
              <a:custGeom>
                <a:rect b="b" l="l" r="r" t="t"/>
                <a:pathLst>
                  <a:path extrusionOk="0" h="791462" w="1348191">
                    <a:moveTo>
                      <a:pt x="1329786" y="0"/>
                    </a:moveTo>
                    <a:lnTo>
                      <a:pt x="1348191" y="381926"/>
                    </a:lnTo>
                    <a:lnTo>
                      <a:pt x="487742" y="791462"/>
                    </a:lnTo>
                    <a:lnTo>
                      <a:pt x="0" y="612002"/>
                    </a:lnTo>
                    <a:lnTo>
                      <a:pt x="1329786" y="0"/>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cxnSp>
            <p:nvCxnSpPr>
              <p:cNvPr id="626" name="Google Shape;626;p5"/>
              <p:cNvCxnSpPr>
                <a:endCxn id="621" idx="2"/>
              </p:cNvCxnSpPr>
              <p:nvPr/>
            </p:nvCxnSpPr>
            <p:spPr>
              <a:xfrm rot="10800000">
                <a:off x="1869820" y="1734964"/>
                <a:ext cx="4200" cy="123000"/>
              </a:xfrm>
              <a:prstGeom prst="straightConnector1">
                <a:avLst/>
              </a:prstGeom>
              <a:noFill/>
              <a:ln cap="flat" cmpd="sng" w="9525">
                <a:solidFill>
                  <a:srgbClr val="000000"/>
                </a:solidFill>
                <a:prstDash val="solid"/>
                <a:round/>
                <a:headEnd len="med" w="med" type="none"/>
                <a:tailEnd len="med" w="med" type="none"/>
              </a:ln>
              <a:effectLst>
                <a:outerShdw blurRad="40005" rotWithShape="0" algn="tl" dir="5400000" dist="19939">
                  <a:srgbClr val="808080">
                    <a:alpha val="37647"/>
                  </a:srgbClr>
                </a:outerShdw>
              </a:effectLst>
            </p:spPr>
          </p:cxnSp>
          <p:cxnSp>
            <p:nvCxnSpPr>
              <p:cNvPr id="627" name="Google Shape;627;p5"/>
              <p:cNvCxnSpPr/>
              <p:nvPr/>
            </p:nvCxnSpPr>
            <p:spPr>
              <a:xfrm rot="10800000">
                <a:off x="2994394" y="1733781"/>
                <a:ext cx="4229" cy="123095"/>
              </a:xfrm>
              <a:prstGeom prst="straightConnector1">
                <a:avLst/>
              </a:prstGeom>
              <a:noFill/>
              <a:ln cap="flat" cmpd="sng" w="9525">
                <a:solidFill>
                  <a:srgbClr val="000000"/>
                </a:solidFill>
                <a:prstDash val="solid"/>
                <a:round/>
                <a:headEnd len="med" w="med" type="none"/>
                <a:tailEnd len="med" w="med" type="none"/>
              </a:ln>
              <a:effectLst>
                <a:outerShdw blurRad="40005" rotWithShape="0" algn="tl" dir="5400000" dist="19939">
                  <a:srgbClr val="808080">
                    <a:alpha val="37647"/>
                  </a:srgbClr>
                </a:outerShdw>
              </a:effectLst>
            </p:spPr>
          </p:cxnSp>
        </p:grpSp>
        <p:sp>
          <p:nvSpPr>
            <p:cNvPr id="628" name="Google Shape;628;p5"/>
            <p:cNvSpPr/>
            <p:nvPr/>
          </p:nvSpPr>
          <p:spPr>
            <a:xfrm>
              <a:off x="2493678" y="5668211"/>
              <a:ext cx="982507" cy="233401"/>
            </a:xfrm>
            <a:custGeom>
              <a:rect b="b" l="l" r="r" t="t"/>
              <a:pathLst>
                <a:path extrusionOk="0" h="167" w="554">
                  <a:moveTo>
                    <a:pt x="0" y="10"/>
                  </a:moveTo>
                  <a:cubicBezTo>
                    <a:pt x="102" y="0"/>
                    <a:pt x="240" y="5"/>
                    <a:pt x="324" y="26"/>
                  </a:cubicBezTo>
                  <a:cubicBezTo>
                    <a:pt x="416" y="52"/>
                    <a:pt x="502" y="120"/>
                    <a:pt x="554" y="167"/>
                  </a:cubicBezTo>
                </a:path>
              </a:pathLst>
            </a:custGeom>
            <a:noFill/>
            <a:ln cap="flat" cmpd="sng" w="57150">
              <a:solidFill>
                <a:srgbClr val="FF33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sp>
        <p:nvSpPr>
          <p:cNvPr id="629" name="Google Shape;629;p5"/>
          <p:cNvSpPr txBox="1"/>
          <p:nvPr/>
        </p:nvSpPr>
        <p:spPr>
          <a:xfrm>
            <a:off x="4691063" y="4141788"/>
            <a:ext cx="4127500" cy="2095500"/>
          </a:xfrm>
          <a:prstGeom prst="rect">
            <a:avLst/>
          </a:prstGeom>
          <a:noFill/>
          <a:ln>
            <a:noFill/>
          </a:ln>
        </p:spPr>
        <p:txBody>
          <a:bodyPr anchorCtr="0" anchor="t" bIns="45700" lIns="91425" spcFirstLastPara="1" rIns="91425" wrap="square" tIns="45700">
            <a:noAutofit/>
          </a:bodyPr>
          <a:lstStyle/>
          <a:p>
            <a:pPr indent="-228600" lvl="0" marL="228600" marR="0" rtl="0" algn="l">
              <a:lnSpc>
                <a:spcPct val="80000"/>
              </a:lnSpc>
              <a:spcBef>
                <a:spcPts val="0"/>
              </a:spcBef>
              <a:spcAft>
                <a:spcPts val="0"/>
              </a:spcAft>
              <a:buClr>
                <a:srgbClr val="0000A3"/>
              </a:buClr>
              <a:buSzPts val="2000"/>
              <a:buFont typeface="Noto Sans Symbols"/>
              <a:buChar char="▪"/>
            </a:pPr>
            <a:r>
              <a:rPr lang="en-US" sz="2000">
                <a:solidFill>
                  <a:srgbClr val="000000"/>
                </a:solidFill>
                <a:latin typeface="Arial"/>
                <a:ea typeface="Arial"/>
                <a:cs typeface="Arial"/>
                <a:sym typeface="Arial"/>
              </a:rPr>
              <a:t>Có 2 phương thức</a:t>
            </a:r>
            <a:endParaRPr/>
          </a:p>
          <a:p>
            <a:pPr indent="-231775" lvl="1" marL="695325" marR="0" rtl="0" algn="l">
              <a:lnSpc>
                <a:spcPct val="80000"/>
              </a:lnSpc>
              <a:spcBef>
                <a:spcPts val="500"/>
              </a:spcBef>
              <a:spcAft>
                <a:spcPts val="0"/>
              </a:spcAft>
              <a:buClr>
                <a:srgbClr val="0000A8"/>
              </a:buClr>
              <a:buSzPts val="2000"/>
              <a:buFont typeface="Arial"/>
              <a:buChar char="•"/>
            </a:pPr>
            <a:r>
              <a:rPr b="0" i="1" lang="en-US" sz="2000" u="none" cap="none" strike="noStrike">
                <a:solidFill>
                  <a:srgbClr val="000090"/>
                </a:solidFill>
                <a:latin typeface="Arial"/>
                <a:ea typeface="Arial"/>
                <a:cs typeface="Arial"/>
                <a:sym typeface="Arial"/>
              </a:rPr>
              <a:t>Sử dụng các giao thức đinh tuyến: </a:t>
            </a:r>
            <a:r>
              <a:rPr b="0" i="0" lang="en-US" sz="2000" u="none" cap="none" strike="noStrike">
                <a:solidFill>
                  <a:srgbClr val="000000"/>
                </a:solidFill>
                <a:latin typeface="Arial"/>
                <a:ea typeface="Arial"/>
                <a:cs typeface="Arial"/>
                <a:sym typeface="Arial"/>
              </a:rPr>
              <a:t>bên trong Routers </a:t>
            </a:r>
            <a:endParaRPr/>
          </a:p>
          <a:p>
            <a:pPr indent="-231775" lvl="1" marL="695325" marR="0" rtl="0" algn="l">
              <a:lnSpc>
                <a:spcPct val="80000"/>
              </a:lnSpc>
              <a:spcBef>
                <a:spcPts val="500"/>
              </a:spcBef>
              <a:spcAft>
                <a:spcPts val="0"/>
              </a:spcAft>
              <a:buClr>
                <a:srgbClr val="0000A8"/>
              </a:buClr>
              <a:buSzPts val="2000"/>
              <a:buFont typeface="Arial"/>
              <a:buNone/>
            </a:pPr>
            <a:r>
              <a:rPr b="0" i="0" lang="en-US" sz="2000" u="none" cap="none" strike="noStrike">
                <a:solidFill>
                  <a:srgbClr val="000000"/>
                </a:solidFill>
                <a:latin typeface="Arial"/>
                <a:ea typeface="Arial"/>
                <a:cs typeface="Arial"/>
                <a:sym typeface="Arial"/>
              </a:rPr>
              <a:t>(Per-router)</a:t>
            </a:r>
            <a:endParaRPr/>
          </a:p>
          <a:p>
            <a:pPr indent="-231775" lvl="1" marL="695325" marR="0" rtl="0" algn="l">
              <a:lnSpc>
                <a:spcPct val="80000"/>
              </a:lnSpc>
              <a:spcBef>
                <a:spcPts val="500"/>
              </a:spcBef>
              <a:spcAft>
                <a:spcPts val="0"/>
              </a:spcAft>
              <a:buClr>
                <a:srgbClr val="0000A8"/>
              </a:buClr>
              <a:buSzPts val="2000"/>
              <a:buFont typeface="Arial"/>
              <a:buChar char="•"/>
            </a:pPr>
            <a:r>
              <a:rPr b="0" i="1" lang="en-US" sz="2000" u="none" cap="none" strike="noStrike">
                <a:solidFill>
                  <a:srgbClr val="000090"/>
                </a:solidFill>
                <a:latin typeface="Arial"/>
                <a:ea typeface="Arial"/>
                <a:cs typeface="Arial"/>
                <a:sym typeface="Arial"/>
              </a:rPr>
              <a:t>software-defined networking (SDN)</a:t>
            </a:r>
            <a:r>
              <a:rPr b="0" i="0" lang="en-US" sz="2000" u="none" cap="none" strike="noStrike">
                <a:solidFill>
                  <a:srgbClr val="000000"/>
                </a:solidFill>
                <a:latin typeface="Arial"/>
                <a:ea typeface="Arial"/>
                <a:cs typeface="Arial"/>
                <a:sym typeface="Arial"/>
              </a:rPr>
              <a:t>: thực hiện bên trong các servers (từ xa)</a:t>
            </a:r>
            <a:endParaRPr/>
          </a:p>
          <a:p>
            <a:pPr indent="-101600" lvl="0" marL="228600" marR="0" rtl="0" algn="l">
              <a:lnSpc>
                <a:spcPct val="80000"/>
              </a:lnSpc>
              <a:spcBef>
                <a:spcPts val="1000"/>
              </a:spcBef>
              <a:spcAft>
                <a:spcPts val="0"/>
              </a:spcAft>
              <a:buClr>
                <a:srgbClr val="0000A3"/>
              </a:buClr>
              <a:buSzPts val="2000"/>
              <a:buFont typeface="Noto Sans Symbols"/>
              <a:buNone/>
            </a:pPr>
            <a:r>
              <a:t/>
            </a:r>
            <a:endParaRPr sz="2000">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0"/>
                                        </p:tgtEl>
                                        <p:attrNameLst>
                                          <p:attrName>style.visibility</p:attrName>
                                        </p:attrNameLst>
                                      </p:cBhvr>
                                      <p:to>
                                        <p:strVal val="visible"/>
                                      </p:to>
                                    </p:set>
                                    <p:animEffect filter="fade" transition="in">
                                      <p:cBhvr>
                                        <p:cTn dur="500"/>
                                        <p:tgtEl>
                                          <p:spTgt spid="60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29"/>
                                        </p:tgtEl>
                                        <p:attrNameLst>
                                          <p:attrName>style.visibility</p:attrName>
                                        </p:attrNameLst>
                                      </p:cBhvr>
                                      <p:to>
                                        <p:strVal val="visible"/>
                                      </p:to>
                                    </p:set>
                                    <p:animEffect filter="fade" transition="in">
                                      <p:cBhvr>
                                        <p:cTn dur="500"/>
                                        <p:tgtEl>
                                          <p:spTgt spid="6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4" name="Shape 634"/>
        <p:cNvGrpSpPr/>
        <p:nvPr/>
      </p:nvGrpSpPr>
      <p:grpSpPr>
        <a:xfrm>
          <a:off x="0" y="0"/>
          <a:ext cx="0" cy="0"/>
          <a:chOff x="0" y="0"/>
          <a:chExt cx="0" cy="0"/>
        </a:xfrm>
      </p:grpSpPr>
      <p:sp>
        <p:nvSpPr>
          <p:cNvPr id="635" name="Google Shape;635;p6"/>
          <p:cNvSpPr txBox="1"/>
          <p:nvPr>
            <p:ph type="title"/>
          </p:nvPr>
        </p:nvSpPr>
        <p:spPr>
          <a:xfrm>
            <a:off x="628650" y="279400"/>
            <a:ext cx="7886700" cy="89535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sz="3600"/>
              <a:t>Per-router control plane</a:t>
            </a:r>
            <a:endParaRPr/>
          </a:p>
        </p:txBody>
      </p:sp>
      <p:sp>
        <p:nvSpPr>
          <p:cNvPr id="636" name="Google Shape;636;p6"/>
          <p:cNvSpPr txBox="1"/>
          <p:nvPr/>
        </p:nvSpPr>
        <p:spPr>
          <a:xfrm>
            <a:off x="585788" y="1101725"/>
            <a:ext cx="8240712" cy="8302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000000"/>
                </a:solidFill>
                <a:latin typeface="Arial"/>
                <a:ea typeface="Arial"/>
                <a:cs typeface="Arial"/>
                <a:sym typeface="Arial"/>
              </a:rPr>
              <a:t>Individual routing algorithm components </a:t>
            </a:r>
            <a:r>
              <a:rPr i="1" lang="en-US" sz="2400">
                <a:solidFill>
                  <a:srgbClr val="000090"/>
                </a:solidFill>
                <a:latin typeface="Arial"/>
                <a:ea typeface="Arial"/>
                <a:cs typeface="Arial"/>
                <a:sym typeface="Arial"/>
              </a:rPr>
              <a:t>in each and every router </a:t>
            </a:r>
            <a:r>
              <a:rPr lang="en-US" sz="2400">
                <a:solidFill>
                  <a:srgbClr val="000000"/>
                </a:solidFill>
                <a:latin typeface="Arial"/>
                <a:ea typeface="Arial"/>
                <a:cs typeface="Arial"/>
                <a:sym typeface="Arial"/>
              </a:rPr>
              <a:t>interact in the control plane</a:t>
            </a:r>
            <a:endParaRPr/>
          </a:p>
        </p:txBody>
      </p:sp>
      <p:sp>
        <p:nvSpPr>
          <p:cNvPr id="637" name="Google Shape;637;p6"/>
          <p:cNvSpPr/>
          <p:nvPr/>
        </p:nvSpPr>
        <p:spPr>
          <a:xfrm>
            <a:off x="3136900" y="5476875"/>
            <a:ext cx="3021013" cy="939800"/>
          </a:xfrm>
          <a:custGeom>
            <a:rect b="b" l="l" r="r" t="t"/>
            <a:pathLst>
              <a:path extrusionOk="0" h="10125" w="10001">
                <a:moveTo>
                  <a:pt x="4" y="4039"/>
                </a:moveTo>
                <a:cubicBezTo>
                  <a:pt x="-29" y="2271"/>
                  <a:pt x="194" y="2100"/>
                  <a:pt x="715" y="1595"/>
                </a:cubicBezTo>
                <a:cubicBezTo>
                  <a:pt x="1236" y="1089"/>
                  <a:pt x="2417" y="1272"/>
                  <a:pt x="3130" y="1006"/>
                </a:cubicBezTo>
                <a:cubicBezTo>
                  <a:pt x="3843" y="740"/>
                  <a:pt x="4397" y="0"/>
                  <a:pt x="4995" y="0"/>
                </a:cubicBezTo>
                <a:cubicBezTo>
                  <a:pt x="5593" y="1"/>
                  <a:pt x="6206" y="926"/>
                  <a:pt x="6720" y="1009"/>
                </a:cubicBezTo>
                <a:cubicBezTo>
                  <a:pt x="7234" y="1092"/>
                  <a:pt x="7536" y="241"/>
                  <a:pt x="8082" y="497"/>
                </a:cubicBezTo>
                <a:cubicBezTo>
                  <a:pt x="8628" y="756"/>
                  <a:pt x="9854" y="442"/>
                  <a:pt x="9989" y="2989"/>
                </a:cubicBezTo>
                <a:cubicBezTo>
                  <a:pt x="10124" y="5536"/>
                  <a:pt x="9098" y="5742"/>
                  <a:pt x="8599" y="6797"/>
                </a:cubicBezTo>
                <a:cubicBezTo>
                  <a:pt x="8100" y="7852"/>
                  <a:pt x="7544" y="8981"/>
                  <a:pt x="6995" y="9322"/>
                </a:cubicBezTo>
                <a:cubicBezTo>
                  <a:pt x="6446" y="9663"/>
                  <a:pt x="5793" y="8957"/>
                  <a:pt x="5307" y="8843"/>
                </a:cubicBezTo>
                <a:cubicBezTo>
                  <a:pt x="4819" y="8726"/>
                  <a:pt x="4628" y="10048"/>
                  <a:pt x="4371" y="9912"/>
                </a:cubicBezTo>
                <a:cubicBezTo>
                  <a:pt x="4114" y="9775"/>
                  <a:pt x="3505" y="10355"/>
                  <a:pt x="3140" y="10019"/>
                </a:cubicBezTo>
                <a:cubicBezTo>
                  <a:pt x="2774" y="9683"/>
                  <a:pt x="2820" y="8138"/>
                  <a:pt x="2179" y="7895"/>
                </a:cubicBezTo>
                <a:cubicBezTo>
                  <a:pt x="1586" y="6800"/>
                  <a:pt x="1549" y="8137"/>
                  <a:pt x="1187" y="7495"/>
                </a:cubicBezTo>
                <a:cubicBezTo>
                  <a:pt x="825" y="6852"/>
                  <a:pt x="-7" y="6157"/>
                  <a:pt x="4" y="4039"/>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638" name="Google Shape;638;p6"/>
          <p:cNvCxnSpPr/>
          <p:nvPr/>
        </p:nvCxnSpPr>
        <p:spPr>
          <a:xfrm flipH="1" rot="10800000">
            <a:off x="3609975" y="5629275"/>
            <a:ext cx="987425" cy="131763"/>
          </a:xfrm>
          <a:prstGeom prst="straightConnector1">
            <a:avLst/>
          </a:prstGeom>
          <a:noFill/>
          <a:ln cap="flat" cmpd="sng" w="12700">
            <a:solidFill>
              <a:srgbClr val="000000"/>
            </a:solidFill>
            <a:prstDash val="solid"/>
            <a:round/>
            <a:headEnd len="med" w="med" type="none"/>
            <a:tailEnd len="med" w="med" type="none"/>
          </a:ln>
        </p:spPr>
      </p:cxnSp>
      <p:cxnSp>
        <p:nvCxnSpPr>
          <p:cNvPr id="639" name="Google Shape;639;p6"/>
          <p:cNvCxnSpPr/>
          <p:nvPr/>
        </p:nvCxnSpPr>
        <p:spPr>
          <a:xfrm>
            <a:off x="3525838" y="5815013"/>
            <a:ext cx="1695450" cy="300037"/>
          </a:xfrm>
          <a:prstGeom prst="straightConnector1">
            <a:avLst/>
          </a:prstGeom>
          <a:noFill/>
          <a:ln cap="flat" cmpd="sng" w="12700">
            <a:solidFill>
              <a:srgbClr val="000000"/>
            </a:solidFill>
            <a:prstDash val="solid"/>
            <a:round/>
            <a:headEnd len="med" w="med" type="none"/>
            <a:tailEnd len="med" w="med" type="none"/>
          </a:ln>
        </p:spPr>
      </p:cxnSp>
      <p:cxnSp>
        <p:nvCxnSpPr>
          <p:cNvPr id="640" name="Google Shape;640;p6"/>
          <p:cNvCxnSpPr/>
          <p:nvPr/>
        </p:nvCxnSpPr>
        <p:spPr>
          <a:xfrm>
            <a:off x="3535363" y="5921375"/>
            <a:ext cx="536575" cy="274638"/>
          </a:xfrm>
          <a:prstGeom prst="straightConnector1">
            <a:avLst/>
          </a:prstGeom>
          <a:noFill/>
          <a:ln cap="flat" cmpd="sng" w="12700">
            <a:solidFill>
              <a:srgbClr val="000000"/>
            </a:solidFill>
            <a:prstDash val="solid"/>
            <a:round/>
            <a:headEnd len="med" w="med" type="none"/>
            <a:tailEnd len="med" w="med" type="none"/>
          </a:ln>
        </p:spPr>
      </p:cxnSp>
      <p:cxnSp>
        <p:nvCxnSpPr>
          <p:cNvPr id="641" name="Google Shape;641;p6"/>
          <p:cNvCxnSpPr/>
          <p:nvPr/>
        </p:nvCxnSpPr>
        <p:spPr>
          <a:xfrm flipH="1" rot="10800000">
            <a:off x="4298950" y="6115050"/>
            <a:ext cx="936625" cy="80963"/>
          </a:xfrm>
          <a:prstGeom prst="straightConnector1">
            <a:avLst/>
          </a:prstGeom>
          <a:noFill/>
          <a:ln cap="flat" cmpd="sng" w="12700">
            <a:solidFill>
              <a:srgbClr val="000000"/>
            </a:solidFill>
            <a:prstDash val="solid"/>
            <a:round/>
            <a:headEnd len="med" w="med" type="none"/>
            <a:tailEnd len="med" w="med" type="none"/>
          </a:ln>
        </p:spPr>
      </p:cxnSp>
      <p:cxnSp>
        <p:nvCxnSpPr>
          <p:cNvPr id="642" name="Google Shape;642;p6"/>
          <p:cNvCxnSpPr/>
          <p:nvPr/>
        </p:nvCxnSpPr>
        <p:spPr>
          <a:xfrm>
            <a:off x="4794250" y="5661025"/>
            <a:ext cx="793750" cy="123825"/>
          </a:xfrm>
          <a:prstGeom prst="straightConnector1">
            <a:avLst/>
          </a:prstGeom>
          <a:noFill/>
          <a:ln cap="flat" cmpd="sng" w="12700">
            <a:solidFill>
              <a:srgbClr val="000000"/>
            </a:solidFill>
            <a:prstDash val="solid"/>
            <a:round/>
            <a:headEnd len="med" w="med" type="none"/>
            <a:tailEnd len="med" w="med" type="none"/>
          </a:ln>
        </p:spPr>
      </p:cxnSp>
      <p:cxnSp>
        <p:nvCxnSpPr>
          <p:cNvPr id="643" name="Google Shape;643;p6"/>
          <p:cNvCxnSpPr/>
          <p:nvPr/>
        </p:nvCxnSpPr>
        <p:spPr>
          <a:xfrm flipH="1" rot="10800000">
            <a:off x="4257675" y="5815013"/>
            <a:ext cx="1343025" cy="300037"/>
          </a:xfrm>
          <a:prstGeom prst="straightConnector1">
            <a:avLst/>
          </a:prstGeom>
          <a:noFill/>
          <a:ln cap="flat" cmpd="sng" w="12700">
            <a:solidFill>
              <a:srgbClr val="000000"/>
            </a:solidFill>
            <a:prstDash val="solid"/>
            <a:round/>
            <a:headEnd len="med" w="med" type="none"/>
            <a:tailEnd len="med" w="med" type="none"/>
          </a:ln>
        </p:spPr>
      </p:cxnSp>
      <p:cxnSp>
        <p:nvCxnSpPr>
          <p:cNvPr id="644" name="Google Shape;644;p6"/>
          <p:cNvCxnSpPr/>
          <p:nvPr/>
        </p:nvCxnSpPr>
        <p:spPr>
          <a:xfrm flipH="1" rot="10800000">
            <a:off x="5253038" y="5843588"/>
            <a:ext cx="441325" cy="271462"/>
          </a:xfrm>
          <a:prstGeom prst="straightConnector1">
            <a:avLst/>
          </a:prstGeom>
          <a:noFill/>
          <a:ln cap="flat" cmpd="sng" w="12700">
            <a:solidFill>
              <a:srgbClr val="000000"/>
            </a:solidFill>
            <a:prstDash val="solid"/>
            <a:round/>
            <a:headEnd len="med" w="med" type="none"/>
            <a:tailEnd len="med" w="med" type="none"/>
          </a:ln>
        </p:spPr>
      </p:cxnSp>
      <p:cxnSp>
        <p:nvCxnSpPr>
          <p:cNvPr id="645" name="Google Shape;645;p6"/>
          <p:cNvCxnSpPr/>
          <p:nvPr/>
        </p:nvCxnSpPr>
        <p:spPr>
          <a:xfrm>
            <a:off x="4610100" y="5629275"/>
            <a:ext cx="611188" cy="400050"/>
          </a:xfrm>
          <a:prstGeom prst="straightConnector1">
            <a:avLst/>
          </a:prstGeom>
          <a:noFill/>
          <a:ln cap="flat" cmpd="sng" w="12700">
            <a:solidFill>
              <a:srgbClr val="000000"/>
            </a:solidFill>
            <a:prstDash val="solid"/>
            <a:round/>
            <a:headEnd len="med" w="med" type="none"/>
            <a:tailEnd len="med" w="med" type="none"/>
          </a:ln>
        </p:spPr>
      </p:cxnSp>
      <p:grpSp>
        <p:nvGrpSpPr>
          <p:cNvPr id="646" name="Google Shape;646;p6"/>
          <p:cNvGrpSpPr/>
          <p:nvPr/>
        </p:nvGrpSpPr>
        <p:grpSpPr>
          <a:xfrm>
            <a:off x="3954463" y="6054725"/>
            <a:ext cx="422275" cy="293688"/>
            <a:chOff x="1871277" y="1576300"/>
            <a:chExt cx="1128371" cy="437861"/>
          </a:xfrm>
        </p:grpSpPr>
        <p:sp>
          <p:nvSpPr>
            <p:cNvPr id="647" name="Google Shape;647;p6"/>
            <p:cNvSpPr/>
            <p:nvPr/>
          </p:nvSpPr>
          <p:spPr>
            <a:xfrm flipH="1" rot="10800000">
              <a:off x="1875518" y="1694641"/>
              <a:ext cx="1124130" cy="319520"/>
            </a:xfrm>
            <a:prstGeom prst="ellipse">
              <a:avLst/>
            </a:prstGeom>
            <a:gradFill>
              <a:gsLst>
                <a:gs pos="0">
                  <a:srgbClr val="262699"/>
                </a:gs>
                <a:gs pos="52999">
                  <a:srgbClr val="8585E0"/>
                </a:gs>
                <a:gs pos="100000">
                  <a:srgbClr val="262699"/>
                </a:gs>
              </a:gsLst>
              <a:lin ang="0" scaled="0"/>
            </a:gradFill>
            <a:ln cap="flat" cmpd="sng" w="9525">
              <a:solidFill>
                <a:srgbClr val="000000"/>
              </a:solidFill>
              <a:prstDash val="solid"/>
              <a:round/>
              <a:headEnd len="sm" w="sm" type="none"/>
              <a:tailEnd len="sm" w="sm" type="none"/>
            </a:ln>
            <a:effectLst>
              <a:outerShdw blurRad="40000" rotWithShape="0" dir="5400000" dist="23000">
                <a:srgbClr val="80808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648" name="Google Shape;648;p6"/>
            <p:cNvSpPr/>
            <p:nvPr/>
          </p:nvSpPr>
          <p:spPr>
            <a:xfrm>
              <a:off x="1871277" y="1739611"/>
              <a:ext cx="1128371" cy="115973"/>
            </a:xfrm>
            <a:prstGeom prst="rect">
              <a:avLst/>
            </a:prstGeom>
            <a:gradFill>
              <a:gsLst>
                <a:gs pos="0">
                  <a:srgbClr val="262699"/>
                </a:gs>
                <a:gs pos="52999">
                  <a:srgbClr val="8383E0"/>
                </a:gs>
                <a:gs pos="100000">
                  <a:srgbClr val="262699"/>
                </a:gs>
              </a:gsLst>
              <a:lin ang="10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649" name="Google Shape;649;p6"/>
            <p:cNvSpPr/>
            <p:nvPr/>
          </p:nvSpPr>
          <p:spPr>
            <a:xfrm flipH="1" rot="10800000">
              <a:off x="1871277" y="1576300"/>
              <a:ext cx="1124128" cy="319520"/>
            </a:xfrm>
            <a:prstGeom prst="ellipse">
              <a:avLst/>
            </a:prstGeom>
            <a:solidFill>
              <a:srgbClr val="BFBFBF"/>
            </a:solidFill>
            <a:ln cap="flat" cmpd="sng" w="9525">
              <a:solidFill>
                <a:srgbClr val="000000"/>
              </a:solidFill>
              <a:prstDash val="solid"/>
              <a:round/>
              <a:headEnd len="sm" w="sm" type="none"/>
              <a:tailEnd len="sm" w="sm" type="none"/>
            </a:ln>
            <a:effectLst>
              <a:outerShdw blurRad="40000" rotWithShape="0" dir="5400000" dist="23000">
                <a:srgbClr val="80808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650" name="Google Shape;650;p6"/>
            <p:cNvSpPr/>
            <p:nvPr/>
          </p:nvSpPr>
          <p:spPr>
            <a:xfrm>
              <a:off x="2159733" y="1673340"/>
              <a:ext cx="547216" cy="160943"/>
            </a:xfrm>
            <a:custGeom>
              <a:rect b="b" l="l" r="r" t="t"/>
              <a:pathLst>
                <a:path extrusionOk="0" h="1321259" w="307606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rgbClr val="8383E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651" name="Google Shape;651;p6"/>
            <p:cNvSpPr/>
            <p:nvPr/>
          </p:nvSpPr>
          <p:spPr>
            <a:xfrm>
              <a:off x="2104585" y="1633103"/>
              <a:ext cx="661751" cy="111241"/>
            </a:xfrm>
            <a:custGeom>
              <a:rect b="b" l="l" r="r" t="t"/>
              <a:pathLst>
                <a:path extrusionOk="0" h="932950" w="3723451">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652" name="Google Shape;652;p6"/>
            <p:cNvSpPr/>
            <p:nvPr/>
          </p:nvSpPr>
          <p:spPr>
            <a:xfrm>
              <a:off x="2537269" y="1727776"/>
              <a:ext cx="241795" cy="97040"/>
            </a:xfrm>
            <a:custGeom>
              <a:rect b="b" l="l" r="r" t="t"/>
              <a:pathLst>
                <a:path extrusionOk="0" h="809868" w="1366596">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653" name="Google Shape;653;p6"/>
            <p:cNvSpPr/>
            <p:nvPr/>
          </p:nvSpPr>
          <p:spPr>
            <a:xfrm>
              <a:off x="2091861" y="1730144"/>
              <a:ext cx="237552" cy="97039"/>
            </a:xfrm>
            <a:custGeom>
              <a:rect b="b" l="l" r="r" t="t"/>
              <a:pathLst>
                <a:path extrusionOk="0" h="791462" w="1348191">
                  <a:moveTo>
                    <a:pt x="1329786" y="0"/>
                  </a:moveTo>
                  <a:lnTo>
                    <a:pt x="1348191" y="381926"/>
                  </a:lnTo>
                  <a:lnTo>
                    <a:pt x="487742" y="791462"/>
                  </a:lnTo>
                  <a:lnTo>
                    <a:pt x="0" y="612002"/>
                  </a:lnTo>
                  <a:lnTo>
                    <a:pt x="1329786" y="0"/>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cxnSp>
          <p:nvCxnSpPr>
            <p:cNvPr id="654" name="Google Shape;654;p6"/>
            <p:cNvCxnSpPr>
              <a:endCxn id="649" idx="2"/>
            </p:cNvCxnSpPr>
            <p:nvPr/>
          </p:nvCxnSpPr>
          <p:spPr>
            <a:xfrm rot="10800000">
              <a:off x="1871277" y="1736060"/>
              <a:ext cx="4200" cy="123000"/>
            </a:xfrm>
            <a:prstGeom prst="straightConnector1">
              <a:avLst/>
            </a:prstGeom>
            <a:noFill/>
            <a:ln cap="flat" cmpd="sng" w="9525">
              <a:solidFill>
                <a:srgbClr val="000000"/>
              </a:solidFill>
              <a:prstDash val="solid"/>
              <a:round/>
              <a:headEnd len="med" w="med" type="none"/>
              <a:tailEnd len="med" w="med" type="none"/>
            </a:ln>
            <a:effectLst>
              <a:outerShdw blurRad="40005" rotWithShape="0" algn="tl" dir="5400000" dist="19939">
                <a:srgbClr val="808080">
                  <a:alpha val="37647"/>
                </a:srgbClr>
              </a:outerShdw>
            </a:effectLst>
          </p:spPr>
        </p:cxnSp>
        <p:cxnSp>
          <p:nvCxnSpPr>
            <p:cNvPr id="655" name="Google Shape;655;p6"/>
            <p:cNvCxnSpPr/>
            <p:nvPr/>
          </p:nvCxnSpPr>
          <p:spPr>
            <a:xfrm rot="10800000">
              <a:off x="2995405" y="1734877"/>
              <a:ext cx="4243" cy="123074"/>
            </a:xfrm>
            <a:prstGeom prst="straightConnector1">
              <a:avLst/>
            </a:prstGeom>
            <a:noFill/>
            <a:ln cap="flat" cmpd="sng" w="9525">
              <a:solidFill>
                <a:srgbClr val="000000"/>
              </a:solidFill>
              <a:prstDash val="solid"/>
              <a:round/>
              <a:headEnd len="med" w="med" type="none"/>
              <a:tailEnd len="med" w="med" type="none"/>
            </a:ln>
            <a:effectLst>
              <a:outerShdw blurRad="40005" rotWithShape="0" algn="tl" dir="5400000" dist="19939">
                <a:srgbClr val="808080">
                  <a:alpha val="37647"/>
                </a:srgbClr>
              </a:outerShdw>
            </a:effectLst>
          </p:spPr>
        </p:cxnSp>
      </p:grpSp>
      <p:grpSp>
        <p:nvGrpSpPr>
          <p:cNvPr id="656" name="Google Shape;656;p6"/>
          <p:cNvGrpSpPr/>
          <p:nvPr/>
        </p:nvGrpSpPr>
        <p:grpSpPr>
          <a:xfrm>
            <a:off x="4475163" y="5513388"/>
            <a:ext cx="423862" cy="292100"/>
            <a:chOff x="1871277" y="1576300"/>
            <a:chExt cx="1128371" cy="437861"/>
          </a:xfrm>
        </p:grpSpPr>
        <p:sp>
          <p:nvSpPr>
            <p:cNvPr id="657" name="Google Shape;657;p6"/>
            <p:cNvSpPr/>
            <p:nvPr/>
          </p:nvSpPr>
          <p:spPr>
            <a:xfrm flipH="1" rot="10800000">
              <a:off x="1875502" y="1692904"/>
              <a:ext cx="1124146" cy="321257"/>
            </a:xfrm>
            <a:prstGeom prst="ellipse">
              <a:avLst/>
            </a:prstGeom>
            <a:gradFill>
              <a:gsLst>
                <a:gs pos="0">
                  <a:srgbClr val="262699"/>
                </a:gs>
                <a:gs pos="52999">
                  <a:srgbClr val="8585E0"/>
                </a:gs>
                <a:gs pos="100000">
                  <a:srgbClr val="262699"/>
                </a:gs>
              </a:gsLst>
              <a:lin ang="0" scaled="0"/>
            </a:gradFill>
            <a:ln cap="flat" cmpd="sng" w="9525">
              <a:solidFill>
                <a:srgbClr val="000000"/>
              </a:solidFill>
              <a:prstDash val="solid"/>
              <a:round/>
              <a:headEnd len="sm" w="sm" type="none"/>
              <a:tailEnd len="sm" w="sm" type="none"/>
            </a:ln>
            <a:effectLst>
              <a:outerShdw blurRad="40000" rotWithShape="0" dir="5400000" dist="23000">
                <a:srgbClr val="80808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658" name="Google Shape;658;p6"/>
            <p:cNvSpPr/>
            <p:nvPr/>
          </p:nvSpPr>
          <p:spPr>
            <a:xfrm>
              <a:off x="1871277" y="1740497"/>
              <a:ext cx="1128371" cy="114225"/>
            </a:xfrm>
            <a:prstGeom prst="rect">
              <a:avLst/>
            </a:prstGeom>
            <a:gradFill>
              <a:gsLst>
                <a:gs pos="0">
                  <a:srgbClr val="262699"/>
                </a:gs>
                <a:gs pos="52999">
                  <a:srgbClr val="8383E0"/>
                </a:gs>
                <a:gs pos="100000">
                  <a:srgbClr val="262699"/>
                </a:gs>
              </a:gsLst>
              <a:lin ang="10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659" name="Google Shape;659;p6"/>
            <p:cNvSpPr/>
            <p:nvPr/>
          </p:nvSpPr>
          <p:spPr>
            <a:xfrm flipH="1" rot="10800000">
              <a:off x="1871277" y="1576300"/>
              <a:ext cx="1124146" cy="321256"/>
            </a:xfrm>
            <a:prstGeom prst="ellipse">
              <a:avLst/>
            </a:prstGeom>
            <a:solidFill>
              <a:srgbClr val="BFBFBF"/>
            </a:solidFill>
            <a:ln cap="flat" cmpd="sng" w="9525">
              <a:solidFill>
                <a:srgbClr val="000000"/>
              </a:solidFill>
              <a:prstDash val="solid"/>
              <a:round/>
              <a:headEnd len="sm" w="sm" type="none"/>
              <a:tailEnd len="sm" w="sm" type="none"/>
            </a:ln>
            <a:effectLst>
              <a:outerShdw blurRad="40000" rotWithShape="0" dir="5400000" dist="23000">
                <a:srgbClr val="80808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660" name="Google Shape;660;p6"/>
            <p:cNvSpPr/>
            <p:nvPr/>
          </p:nvSpPr>
          <p:spPr>
            <a:xfrm>
              <a:off x="2158653" y="1673866"/>
              <a:ext cx="549395" cy="159439"/>
            </a:xfrm>
            <a:custGeom>
              <a:rect b="b" l="l" r="r" t="t"/>
              <a:pathLst>
                <a:path extrusionOk="0" h="1321259" w="307606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rgbClr val="8383E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661" name="Google Shape;661;p6"/>
            <p:cNvSpPr/>
            <p:nvPr/>
          </p:nvSpPr>
          <p:spPr>
            <a:xfrm>
              <a:off x="2103712" y="1633412"/>
              <a:ext cx="663501" cy="111844"/>
            </a:xfrm>
            <a:custGeom>
              <a:rect b="b" l="l" r="r" t="t"/>
              <a:pathLst>
                <a:path extrusionOk="0" h="932950" w="3723451">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662" name="Google Shape;662;p6"/>
            <p:cNvSpPr/>
            <p:nvPr/>
          </p:nvSpPr>
          <p:spPr>
            <a:xfrm>
              <a:off x="2534776" y="1728599"/>
              <a:ext cx="245115" cy="97566"/>
            </a:xfrm>
            <a:custGeom>
              <a:rect b="b" l="l" r="r" t="t"/>
              <a:pathLst>
                <a:path extrusionOk="0" h="809868" w="1366596">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663" name="Google Shape;663;p6"/>
            <p:cNvSpPr/>
            <p:nvPr/>
          </p:nvSpPr>
          <p:spPr>
            <a:xfrm>
              <a:off x="2091035" y="1730978"/>
              <a:ext cx="240887" cy="95187"/>
            </a:xfrm>
            <a:custGeom>
              <a:rect b="b" l="l" r="r" t="t"/>
              <a:pathLst>
                <a:path extrusionOk="0" h="791462" w="1348191">
                  <a:moveTo>
                    <a:pt x="1329786" y="0"/>
                  </a:moveTo>
                  <a:lnTo>
                    <a:pt x="1348191" y="381926"/>
                  </a:lnTo>
                  <a:lnTo>
                    <a:pt x="487742" y="791462"/>
                  </a:lnTo>
                  <a:lnTo>
                    <a:pt x="0" y="612002"/>
                  </a:lnTo>
                  <a:lnTo>
                    <a:pt x="1329786" y="0"/>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cxnSp>
          <p:nvCxnSpPr>
            <p:cNvPr id="664" name="Google Shape;664;p6"/>
            <p:cNvCxnSpPr>
              <a:endCxn id="659" idx="2"/>
            </p:cNvCxnSpPr>
            <p:nvPr/>
          </p:nvCxnSpPr>
          <p:spPr>
            <a:xfrm rot="10800000">
              <a:off x="1871277" y="1736928"/>
              <a:ext cx="4200" cy="123600"/>
            </a:xfrm>
            <a:prstGeom prst="straightConnector1">
              <a:avLst/>
            </a:prstGeom>
            <a:noFill/>
            <a:ln cap="flat" cmpd="sng" w="9525">
              <a:solidFill>
                <a:srgbClr val="000000"/>
              </a:solidFill>
              <a:prstDash val="solid"/>
              <a:round/>
              <a:headEnd len="med" w="med" type="none"/>
              <a:tailEnd len="med" w="med" type="none"/>
            </a:ln>
            <a:effectLst>
              <a:outerShdw blurRad="40005" rotWithShape="0" algn="tl" dir="5400000" dist="19939">
                <a:srgbClr val="808080">
                  <a:alpha val="37647"/>
                </a:srgbClr>
              </a:outerShdw>
            </a:effectLst>
          </p:spPr>
        </p:cxnSp>
        <p:cxnSp>
          <p:nvCxnSpPr>
            <p:cNvPr id="665" name="Google Shape;665;p6"/>
            <p:cNvCxnSpPr/>
            <p:nvPr/>
          </p:nvCxnSpPr>
          <p:spPr>
            <a:xfrm rot="10800000">
              <a:off x="2995423" y="1733359"/>
              <a:ext cx="4225" cy="123743"/>
            </a:xfrm>
            <a:prstGeom prst="straightConnector1">
              <a:avLst/>
            </a:prstGeom>
            <a:noFill/>
            <a:ln cap="flat" cmpd="sng" w="9525">
              <a:solidFill>
                <a:srgbClr val="000000"/>
              </a:solidFill>
              <a:prstDash val="solid"/>
              <a:round/>
              <a:headEnd len="med" w="med" type="none"/>
              <a:tailEnd len="med" w="med" type="none"/>
            </a:ln>
            <a:effectLst>
              <a:outerShdw blurRad="40005" rotWithShape="0" algn="tl" dir="5400000" dist="19939">
                <a:srgbClr val="808080">
                  <a:alpha val="37647"/>
                </a:srgbClr>
              </a:outerShdw>
            </a:effectLst>
          </p:spPr>
        </p:cxnSp>
      </p:grpSp>
      <p:grpSp>
        <p:nvGrpSpPr>
          <p:cNvPr id="666" name="Google Shape;666;p6"/>
          <p:cNvGrpSpPr/>
          <p:nvPr/>
        </p:nvGrpSpPr>
        <p:grpSpPr>
          <a:xfrm>
            <a:off x="4957763" y="5967413"/>
            <a:ext cx="422275" cy="293687"/>
            <a:chOff x="1871277" y="1576300"/>
            <a:chExt cx="1128371" cy="437861"/>
          </a:xfrm>
        </p:grpSpPr>
        <p:sp>
          <p:nvSpPr>
            <p:cNvPr id="667" name="Google Shape;667;p6"/>
            <p:cNvSpPr/>
            <p:nvPr/>
          </p:nvSpPr>
          <p:spPr>
            <a:xfrm flipH="1" rot="10800000">
              <a:off x="1875518" y="1694641"/>
              <a:ext cx="1124130" cy="319520"/>
            </a:xfrm>
            <a:prstGeom prst="ellipse">
              <a:avLst/>
            </a:prstGeom>
            <a:gradFill>
              <a:gsLst>
                <a:gs pos="0">
                  <a:srgbClr val="262699"/>
                </a:gs>
                <a:gs pos="52999">
                  <a:srgbClr val="8585E0"/>
                </a:gs>
                <a:gs pos="100000">
                  <a:srgbClr val="262699"/>
                </a:gs>
              </a:gsLst>
              <a:lin ang="0" scaled="0"/>
            </a:gradFill>
            <a:ln cap="flat" cmpd="sng" w="9525">
              <a:solidFill>
                <a:srgbClr val="000000"/>
              </a:solidFill>
              <a:prstDash val="solid"/>
              <a:round/>
              <a:headEnd len="sm" w="sm" type="none"/>
              <a:tailEnd len="sm" w="sm" type="none"/>
            </a:ln>
            <a:effectLst>
              <a:outerShdw blurRad="40000" rotWithShape="0" dir="5400000" dist="23000">
                <a:srgbClr val="80808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668" name="Google Shape;668;p6"/>
            <p:cNvSpPr/>
            <p:nvPr/>
          </p:nvSpPr>
          <p:spPr>
            <a:xfrm>
              <a:off x="1871277" y="1739610"/>
              <a:ext cx="1128371" cy="115975"/>
            </a:xfrm>
            <a:prstGeom prst="rect">
              <a:avLst/>
            </a:prstGeom>
            <a:gradFill>
              <a:gsLst>
                <a:gs pos="0">
                  <a:srgbClr val="262699"/>
                </a:gs>
                <a:gs pos="52999">
                  <a:srgbClr val="8383E0"/>
                </a:gs>
                <a:gs pos="100000">
                  <a:srgbClr val="262699"/>
                </a:gs>
              </a:gsLst>
              <a:lin ang="10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669" name="Google Shape;669;p6"/>
            <p:cNvSpPr/>
            <p:nvPr/>
          </p:nvSpPr>
          <p:spPr>
            <a:xfrm flipH="1" rot="10800000">
              <a:off x="1871277" y="1576300"/>
              <a:ext cx="1124128" cy="319520"/>
            </a:xfrm>
            <a:prstGeom prst="ellipse">
              <a:avLst/>
            </a:prstGeom>
            <a:solidFill>
              <a:srgbClr val="BFBFBF"/>
            </a:solidFill>
            <a:ln cap="flat" cmpd="sng" w="9525">
              <a:solidFill>
                <a:srgbClr val="000000"/>
              </a:solidFill>
              <a:prstDash val="solid"/>
              <a:round/>
              <a:headEnd len="sm" w="sm" type="none"/>
              <a:tailEnd len="sm" w="sm" type="none"/>
            </a:ln>
            <a:effectLst>
              <a:outerShdw blurRad="40000" rotWithShape="0" dir="5400000" dist="23000">
                <a:srgbClr val="80808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670" name="Google Shape;670;p6"/>
            <p:cNvSpPr/>
            <p:nvPr/>
          </p:nvSpPr>
          <p:spPr>
            <a:xfrm>
              <a:off x="2159733" y="1673339"/>
              <a:ext cx="547216" cy="160944"/>
            </a:xfrm>
            <a:custGeom>
              <a:rect b="b" l="l" r="r" t="t"/>
              <a:pathLst>
                <a:path extrusionOk="0" h="1321259" w="307606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rgbClr val="8383E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671" name="Google Shape;671;p6"/>
            <p:cNvSpPr/>
            <p:nvPr/>
          </p:nvSpPr>
          <p:spPr>
            <a:xfrm>
              <a:off x="2104585" y="1633104"/>
              <a:ext cx="661751" cy="111240"/>
            </a:xfrm>
            <a:custGeom>
              <a:rect b="b" l="l" r="r" t="t"/>
              <a:pathLst>
                <a:path extrusionOk="0" h="932950" w="3723451">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672" name="Google Shape;672;p6"/>
            <p:cNvSpPr/>
            <p:nvPr/>
          </p:nvSpPr>
          <p:spPr>
            <a:xfrm>
              <a:off x="2537269" y="1727776"/>
              <a:ext cx="241795" cy="97039"/>
            </a:xfrm>
            <a:custGeom>
              <a:rect b="b" l="l" r="r" t="t"/>
              <a:pathLst>
                <a:path extrusionOk="0" h="809868" w="1366596">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673" name="Google Shape;673;p6"/>
            <p:cNvSpPr/>
            <p:nvPr/>
          </p:nvSpPr>
          <p:spPr>
            <a:xfrm>
              <a:off x="2091861" y="1730143"/>
              <a:ext cx="237552" cy="97040"/>
            </a:xfrm>
            <a:custGeom>
              <a:rect b="b" l="l" r="r" t="t"/>
              <a:pathLst>
                <a:path extrusionOk="0" h="791462" w="1348191">
                  <a:moveTo>
                    <a:pt x="1329786" y="0"/>
                  </a:moveTo>
                  <a:lnTo>
                    <a:pt x="1348191" y="381926"/>
                  </a:lnTo>
                  <a:lnTo>
                    <a:pt x="487742" y="791462"/>
                  </a:lnTo>
                  <a:lnTo>
                    <a:pt x="0" y="612002"/>
                  </a:lnTo>
                  <a:lnTo>
                    <a:pt x="1329786" y="0"/>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cxnSp>
          <p:nvCxnSpPr>
            <p:cNvPr id="674" name="Google Shape;674;p6"/>
            <p:cNvCxnSpPr>
              <a:endCxn id="669" idx="2"/>
            </p:cNvCxnSpPr>
            <p:nvPr/>
          </p:nvCxnSpPr>
          <p:spPr>
            <a:xfrm rot="10800000">
              <a:off x="1871277" y="1736060"/>
              <a:ext cx="4200" cy="123000"/>
            </a:xfrm>
            <a:prstGeom prst="straightConnector1">
              <a:avLst/>
            </a:prstGeom>
            <a:noFill/>
            <a:ln cap="flat" cmpd="sng" w="9525">
              <a:solidFill>
                <a:srgbClr val="000000"/>
              </a:solidFill>
              <a:prstDash val="solid"/>
              <a:round/>
              <a:headEnd len="med" w="med" type="none"/>
              <a:tailEnd len="med" w="med" type="none"/>
            </a:ln>
            <a:effectLst>
              <a:outerShdw blurRad="40005" rotWithShape="0" algn="tl" dir="5400000" dist="19939">
                <a:srgbClr val="808080">
                  <a:alpha val="37647"/>
                </a:srgbClr>
              </a:outerShdw>
            </a:effectLst>
          </p:spPr>
        </p:cxnSp>
        <p:cxnSp>
          <p:nvCxnSpPr>
            <p:cNvPr id="675" name="Google Shape;675;p6"/>
            <p:cNvCxnSpPr/>
            <p:nvPr/>
          </p:nvCxnSpPr>
          <p:spPr>
            <a:xfrm rot="10800000">
              <a:off x="2995405" y="1734876"/>
              <a:ext cx="4243" cy="123075"/>
            </a:xfrm>
            <a:prstGeom prst="straightConnector1">
              <a:avLst/>
            </a:prstGeom>
            <a:noFill/>
            <a:ln cap="flat" cmpd="sng" w="9525">
              <a:solidFill>
                <a:srgbClr val="000000"/>
              </a:solidFill>
              <a:prstDash val="solid"/>
              <a:round/>
              <a:headEnd len="med" w="med" type="none"/>
              <a:tailEnd len="med" w="med" type="none"/>
            </a:ln>
            <a:effectLst>
              <a:outerShdw blurRad="40005" rotWithShape="0" algn="tl" dir="5400000" dist="19939">
                <a:srgbClr val="808080">
                  <a:alpha val="37647"/>
                </a:srgbClr>
              </a:outerShdw>
            </a:effectLst>
          </p:spPr>
        </p:cxnSp>
      </p:grpSp>
      <p:grpSp>
        <p:nvGrpSpPr>
          <p:cNvPr id="676" name="Google Shape;676;p6"/>
          <p:cNvGrpSpPr/>
          <p:nvPr/>
        </p:nvGrpSpPr>
        <p:grpSpPr>
          <a:xfrm>
            <a:off x="5499100" y="5653088"/>
            <a:ext cx="423863" cy="293687"/>
            <a:chOff x="1871277" y="1576300"/>
            <a:chExt cx="1128371" cy="437861"/>
          </a:xfrm>
        </p:grpSpPr>
        <p:sp>
          <p:nvSpPr>
            <p:cNvPr id="677" name="Google Shape;677;p6"/>
            <p:cNvSpPr/>
            <p:nvPr/>
          </p:nvSpPr>
          <p:spPr>
            <a:xfrm flipH="1" rot="10800000">
              <a:off x="1875504" y="1694641"/>
              <a:ext cx="1124144" cy="319520"/>
            </a:xfrm>
            <a:prstGeom prst="ellipse">
              <a:avLst/>
            </a:prstGeom>
            <a:gradFill>
              <a:gsLst>
                <a:gs pos="0">
                  <a:srgbClr val="262699"/>
                </a:gs>
                <a:gs pos="52999">
                  <a:srgbClr val="8585E0"/>
                </a:gs>
                <a:gs pos="100000">
                  <a:srgbClr val="262699"/>
                </a:gs>
              </a:gsLst>
              <a:lin ang="0" scaled="0"/>
            </a:gradFill>
            <a:ln cap="flat" cmpd="sng" w="9525">
              <a:solidFill>
                <a:srgbClr val="000000"/>
              </a:solidFill>
              <a:prstDash val="solid"/>
              <a:round/>
              <a:headEnd len="sm" w="sm" type="none"/>
              <a:tailEnd len="sm" w="sm" type="none"/>
            </a:ln>
            <a:effectLst>
              <a:outerShdw blurRad="40000" rotWithShape="0" dir="5400000" dist="23000">
                <a:srgbClr val="80808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678" name="Google Shape;678;p6"/>
            <p:cNvSpPr/>
            <p:nvPr/>
          </p:nvSpPr>
          <p:spPr>
            <a:xfrm>
              <a:off x="1871277" y="1739610"/>
              <a:ext cx="1128371" cy="115975"/>
            </a:xfrm>
            <a:prstGeom prst="rect">
              <a:avLst/>
            </a:prstGeom>
            <a:gradFill>
              <a:gsLst>
                <a:gs pos="0">
                  <a:srgbClr val="262699"/>
                </a:gs>
                <a:gs pos="52999">
                  <a:srgbClr val="8383E0"/>
                </a:gs>
                <a:gs pos="100000">
                  <a:srgbClr val="262699"/>
                </a:gs>
              </a:gsLst>
              <a:lin ang="10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679" name="Google Shape;679;p6"/>
            <p:cNvSpPr/>
            <p:nvPr/>
          </p:nvSpPr>
          <p:spPr>
            <a:xfrm flipH="1" rot="10800000">
              <a:off x="1871277" y="1576300"/>
              <a:ext cx="1124144" cy="319520"/>
            </a:xfrm>
            <a:prstGeom prst="ellipse">
              <a:avLst/>
            </a:prstGeom>
            <a:solidFill>
              <a:srgbClr val="BFBFBF"/>
            </a:solidFill>
            <a:ln cap="flat" cmpd="sng" w="9525">
              <a:solidFill>
                <a:srgbClr val="000000"/>
              </a:solidFill>
              <a:prstDash val="solid"/>
              <a:round/>
              <a:headEnd len="sm" w="sm" type="none"/>
              <a:tailEnd len="sm" w="sm" type="none"/>
            </a:ln>
            <a:effectLst>
              <a:outerShdw blurRad="40000" rotWithShape="0" dir="5400000" dist="23000">
                <a:srgbClr val="80808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680" name="Google Shape;680;p6"/>
            <p:cNvSpPr/>
            <p:nvPr/>
          </p:nvSpPr>
          <p:spPr>
            <a:xfrm>
              <a:off x="2158652" y="1673339"/>
              <a:ext cx="549393" cy="160944"/>
            </a:xfrm>
            <a:custGeom>
              <a:rect b="b" l="l" r="r" t="t"/>
              <a:pathLst>
                <a:path extrusionOk="0" h="1321259" w="307606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rgbClr val="8383E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681" name="Google Shape;681;p6"/>
            <p:cNvSpPr/>
            <p:nvPr/>
          </p:nvSpPr>
          <p:spPr>
            <a:xfrm>
              <a:off x="2103714" y="1633104"/>
              <a:ext cx="663497" cy="111240"/>
            </a:xfrm>
            <a:custGeom>
              <a:rect b="b" l="l" r="r" t="t"/>
              <a:pathLst>
                <a:path extrusionOk="0" h="932950" w="3723451">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682" name="Google Shape;682;p6"/>
            <p:cNvSpPr/>
            <p:nvPr/>
          </p:nvSpPr>
          <p:spPr>
            <a:xfrm>
              <a:off x="2534777" y="1727776"/>
              <a:ext cx="245114" cy="97039"/>
            </a:xfrm>
            <a:custGeom>
              <a:rect b="b" l="l" r="r" t="t"/>
              <a:pathLst>
                <a:path extrusionOk="0" h="809868" w="1366596">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683" name="Google Shape;683;p6"/>
            <p:cNvSpPr/>
            <p:nvPr/>
          </p:nvSpPr>
          <p:spPr>
            <a:xfrm>
              <a:off x="2091034" y="1730143"/>
              <a:ext cx="240889" cy="97040"/>
            </a:xfrm>
            <a:custGeom>
              <a:rect b="b" l="l" r="r" t="t"/>
              <a:pathLst>
                <a:path extrusionOk="0" h="791462" w="1348191">
                  <a:moveTo>
                    <a:pt x="1329786" y="0"/>
                  </a:moveTo>
                  <a:lnTo>
                    <a:pt x="1348191" y="381926"/>
                  </a:lnTo>
                  <a:lnTo>
                    <a:pt x="487742" y="791462"/>
                  </a:lnTo>
                  <a:lnTo>
                    <a:pt x="0" y="612002"/>
                  </a:lnTo>
                  <a:lnTo>
                    <a:pt x="1329786" y="0"/>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cxnSp>
          <p:nvCxnSpPr>
            <p:cNvPr id="684" name="Google Shape;684;p6"/>
            <p:cNvCxnSpPr>
              <a:endCxn id="679" idx="2"/>
            </p:cNvCxnSpPr>
            <p:nvPr/>
          </p:nvCxnSpPr>
          <p:spPr>
            <a:xfrm rot="10800000">
              <a:off x="1871277" y="1736060"/>
              <a:ext cx="4200" cy="123000"/>
            </a:xfrm>
            <a:prstGeom prst="straightConnector1">
              <a:avLst/>
            </a:prstGeom>
            <a:noFill/>
            <a:ln cap="flat" cmpd="sng" w="9525">
              <a:solidFill>
                <a:srgbClr val="000000"/>
              </a:solidFill>
              <a:prstDash val="solid"/>
              <a:round/>
              <a:headEnd len="med" w="med" type="none"/>
              <a:tailEnd len="med" w="med" type="none"/>
            </a:ln>
            <a:effectLst>
              <a:outerShdw blurRad="40005" rotWithShape="0" algn="tl" dir="5400000" dist="19939">
                <a:srgbClr val="808080">
                  <a:alpha val="37647"/>
                </a:srgbClr>
              </a:outerShdw>
            </a:effectLst>
          </p:spPr>
        </p:cxnSp>
        <p:cxnSp>
          <p:nvCxnSpPr>
            <p:cNvPr id="685" name="Google Shape;685;p6"/>
            <p:cNvCxnSpPr/>
            <p:nvPr/>
          </p:nvCxnSpPr>
          <p:spPr>
            <a:xfrm rot="10800000">
              <a:off x="2995421" y="1734876"/>
              <a:ext cx="4227" cy="123075"/>
            </a:xfrm>
            <a:prstGeom prst="straightConnector1">
              <a:avLst/>
            </a:prstGeom>
            <a:noFill/>
            <a:ln cap="flat" cmpd="sng" w="9525">
              <a:solidFill>
                <a:srgbClr val="000000"/>
              </a:solidFill>
              <a:prstDash val="solid"/>
              <a:round/>
              <a:headEnd len="med" w="med" type="none"/>
              <a:tailEnd len="med" w="med" type="none"/>
            </a:ln>
            <a:effectLst>
              <a:outerShdw blurRad="40005" rotWithShape="0" algn="tl" dir="5400000" dist="19939">
                <a:srgbClr val="808080">
                  <a:alpha val="37647"/>
                </a:srgbClr>
              </a:outerShdw>
            </a:effectLst>
          </p:spPr>
        </p:cxnSp>
      </p:grpSp>
      <p:grpSp>
        <p:nvGrpSpPr>
          <p:cNvPr id="686" name="Google Shape;686;p6"/>
          <p:cNvGrpSpPr/>
          <p:nvPr/>
        </p:nvGrpSpPr>
        <p:grpSpPr>
          <a:xfrm>
            <a:off x="2511425" y="2370138"/>
            <a:ext cx="3952875" cy="3805237"/>
            <a:chOff x="1757805" y="2331054"/>
            <a:chExt cx="5270058" cy="3804634"/>
          </a:xfrm>
        </p:grpSpPr>
        <p:sp>
          <p:nvSpPr>
            <p:cNvPr id="687" name="Google Shape;687;p6"/>
            <p:cNvSpPr/>
            <p:nvPr/>
          </p:nvSpPr>
          <p:spPr>
            <a:xfrm>
              <a:off x="1776854" y="4829383"/>
              <a:ext cx="1221214" cy="920604"/>
            </a:xfrm>
            <a:custGeom>
              <a:rect b="b" l="l" r="r" t="t"/>
              <a:pathLst>
                <a:path extrusionOk="0" h="921649" w="1220510">
                  <a:moveTo>
                    <a:pt x="1060159" y="921649"/>
                  </a:moveTo>
                  <a:cubicBezTo>
                    <a:pt x="166591" y="183345"/>
                    <a:pt x="908943" y="790884"/>
                    <a:pt x="0" y="51716"/>
                  </a:cubicBezTo>
                  <a:cubicBezTo>
                    <a:pt x="346878" y="57311"/>
                    <a:pt x="712340" y="-5240"/>
                    <a:pt x="1059218" y="355"/>
                  </a:cubicBezTo>
                  <a:cubicBezTo>
                    <a:pt x="1192967" y="751903"/>
                    <a:pt x="1090859" y="157699"/>
                    <a:pt x="1220510" y="849923"/>
                  </a:cubicBezTo>
                  <a:cubicBezTo>
                    <a:pt x="1126090" y="855456"/>
                    <a:pt x="1222187" y="863235"/>
                    <a:pt x="1060159" y="921649"/>
                  </a:cubicBezTo>
                  <a:close/>
                </a:path>
              </a:pathLst>
            </a:custGeom>
            <a:gradFill>
              <a:gsLst>
                <a:gs pos="0">
                  <a:srgbClr val="F2F2F2"/>
                </a:gs>
                <a:gs pos="100000">
                  <a:srgbClr val="BFBFBF"/>
                </a:gs>
              </a:gsLst>
              <a:lin ang="16200000" scaled="0"/>
            </a:gradFill>
            <a:ln cap="flat" cmpd="sng" w="9525">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688" name="Google Shape;688;p6"/>
            <p:cNvSpPr/>
            <p:nvPr/>
          </p:nvSpPr>
          <p:spPr>
            <a:xfrm>
              <a:off x="6102958" y="4916681"/>
              <a:ext cx="924905" cy="757118"/>
            </a:xfrm>
            <a:custGeom>
              <a:rect b="b" l="l" r="r" t="t"/>
              <a:pathLst>
                <a:path extrusionOk="0" h="758185" w="926304">
                  <a:moveTo>
                    <a:pt x="0" y="735614"/>
                  </a:moveTo>
                  <a:cubicBezTo>
                    <a:pt x="309918" y="169731"/>
                    <a:pt x="59088" y="622691"/>
                    <a:pt x="405840" y="13939"/>
                  </a:cubicBezTo>
                  <a:cubicBezTo>
                    <a:pt x="580581" y="18247"/>
                    <a:pt x="751563" y="-3745"/>
                    <a:pt x="926304" y="563"/>
                  </a:cubicBezTo>
                  <a:cubicBezTo>
                    <a:pt x="312762" y="607705"/>
                    <a:pt x="474902" y="459041"/>
                    <a:pt x="183705" y="758185"/>
                  </a:cubicBezTo>
                  <a:cubicBezTo>
                    <a:pt x="49420" y="729549"/>
                    <a:pt x="196198" y="734148"/>
                    <a:pt x="0" y="735614"/>
                  </a:cubicBezTo>
                  <a:close/>
                </a:path>
              </a:pathLst>
            </a:custGeom>
            <a:gradFill>
              <a:gsLst>
                <a:gs pos="0">
                  <a:srgbClr val="F2F2F2">
                    <a:alpha val="54901"/>
                  </a:srgbClr>
                </a:gs>
                <a:gs pos="100000">
                  <a:srgbClr val="BFBFBF"/>
                </a:gs>
              </a:gsLst>
              <a:lin ang="16200000" scaled="0"/>
            </a:gradFill>
            <a:ln cap="flat" cmpd="sng" w="9525">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689" name="Google Shape;689;p6"/>
            <p:cNvSpPr/>
            <p:nvPr/>
          </p:nvSpPr>
          <p:spPr>
            <a:xfrm>
              <a:off x="5288109" y="4937316"/>
              <a:ext cx="725956" cy="1099963"/>
            </a:xfrm>
            <a:custGeom>
              <a:rect b="b" l="l" r="r" t="t"/>
              <a:pathLst>
                <a:path extrusionOk="0" h="1101479" w="725009">
                  <a:moveTo>
                    <a:pt x="0" y="1073986"/>
                  </a:moveTo>
                  <a:cubicBezTo>
                    <a:pt x="95638" y="589814"/>
                    <a:pt x="96800" y="618448"/>
                    <a:pt x="206612" y="1724"/>
                  </a:cubicBezTo>
                  <a:cubicBezTo>
                    <a:pt x="451440" y="14348"/>
                    <a:pt x="499346" y="35256"/>
                    <a:pt x="725009" y="0"/>
                  </a:cubicBezTo>
                  <a:cubicBezTo>
                    <a:pt x="326141" y="749497"/>
                    <a:pt x="642687" y="159790"/>
                    <a:pt x="159092" y="1101479"/>
                  </a:cubicBezTo>
                  <a:cubicBezTo>
                    <a:pt x="24807" y="1072843"/>
                    <a:pt x="92525" y="1088071"/>
                    <a:pt x="0" y="1073986"/>
                  </a:cubicBezTo>
                  <a:close/>
                </a:path>
              </a:pathLst>
            </a:custGeom>
            <a:gradFill>
              <a:gsLst>
                <a:gs pos="0">
                  <a:srgbClr val="F2F2F2">
                    <a:alpha val="54901"/>
                  </a:srgbClr>
                </a:gs>
                <a:gs pos="100000">
                  <a:srgbClr val="BFBFBF"/>
                </a:gs>
              </a:gsLst>
              <a:lin ang="16200000" scaled="0"/>
            </a:gradFill>
            <a:ln cap="flat" cmpd="sng" w="9525">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690" name="Google Shape;690;p6"/>
            <p:cNvSpPr/>
            <p:nvPr/>
          </p:nvSpPr>
          <p:spPr>
            <a:xfrm>
              <a:off x="4301825" y="4956363"/>
              <a:ext cx="514308" cy="577758"/>
            </a:xfrm>
            <a:custGeom>
              <a:rect b="b" l="l" r="r" t="t"/>
              <a:pathLst>
                <a:path extrusionOk="0" h="578353" w="514180">
                  <a:moveTo>
                    <a:pt x="135770" y="577341"/>
                  </a:moveTo>
                  <a:cubicBezTo>
                    <a:pt x="50587" y="214237"/>
                    <a:pt x="96631" y="442038"/>
                    <a:pt x="0" y="0"/>
                  </a:cubicBezTo>
                  <a:lnTo>
                    <a:pt x="514180" y="10891"/>
                  </a:lnTo>
                  <a:cubicBezTo>
                    <a:pt x="417353" y="348331"/>
                    <a:pt x="426658" y="280104"/>
                    <a:pt x="339280" y="576561"/>
                  </a:cubicBezTo>
                  <a:cubicBezTo>
                    <a:pt x="292835" y="580865"/>
                    <a:pt x="203869" y="575875"/>
                    <a:pt x="135770" y="577341"/>
                  </a:cubicBezTo>
                  <a:close/>
                </a:path>
              </a:pathLst>
            </a:custGeom>
            <a:gradFill>
              <a:gsLst>
                <a:gs pos="0">
                  <a:srgbClr val="F2F2F2">
                    <a:alpha val="54901"/>
                  </a:srgbClr>
                </a:gs>
                <a:gs pos="100000">
                  <a:srgbClr val="BFBFBF"/>
                </a:gs>
              </a:gsLst>
              <a:lin ang="16200000" scaled="0"/>
            </a:gradFill>
            <a:ln cap="flat" cmpd="sng" w="9525">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691" name="Google Shape;691;p6"/>
            <p:cNvSpPr/>
            <p:nvPr/>
          </p:nvSpPr>
          <p:spPr>
            <a:xfrm>
              <a:off x="3520841" y="4919856"/>
              <a:ext cx="594733" cy="1215832"/>
            </a:xfrm>
            <a:custGeom>
              <a:rect b="b" l="l" r="r" t="t"/>
              <a:pathLst>
                <a:path extrusionOk="0" h="1215612" w="594113">
                  <a:moveTo>
                    <a:pt x="403236" y="1215612"/>
                  </a:moveTo>
                  <a:cubicBezTo>
                    <a:pt x="223947" y="663007"/>
                    <a:pt x="295574" y="908506"/>
                    <a:pt x="0" y="4757"/>
                  </a:cubicBezTo>
                  <a:cubicBezTo>
                    <a:pt x="166537" y="861"/>
                    <a:pt x="336246" y="3896"/>
                    <a:pt x="502783" y="0"/>
                  </a:cubicBezTo>
                  <a:cubicBezTo>
                    <a:pt x="555943" y="995541"/>
                    <a:pt x="557486" y="515061"/>
                    <a:pt x="594113" y="1179818"/>
                  </a:cubicBezTo>
                  <a:cubicBezTo>
                    <a:pt x="496428" y="1184123"/>
                    <a:pt x="599434" y="1214146"/>
                    <a:pt x="403236" y="1215612"/>
                  </a:cubicBezTo>
                  <a:close/>
                </a:path>
              </a:pathLst>
            </a:custGeom>
            <a:gradFill>
              <a:gsLst>
                <a:gs pos="0">
                  <a:srgbClr val="F2F2F2">
                    <a:alpha val="54901"/>
                  </a:srgbClr>
                </a:gs>
                <a:gs pos="100000">
                  <a:srgbClr val="BFBFBF"/>
                </a:gs>
              </a:gsLst>
              <a:lin ang="16200000" scaled="0"/>
            </a:gradFill>
            <a:ln cap="flat" cmpd="sng" w="9525">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nvGrpSpPr>
            <p:cNvPr id="692" name="Google Shape;692;p6"/>
            <p:cNvGrpSpPr/>
            <p:nvPr/>
          </p:nvGrpSpPr>
          <p:grpSpPr>
            <a:xfrm>
              <a:off x="1757805" y="2331054"/>
              <a:ext cx="1079409" cy="2674512"/>
              <a:chOff x="1757805" y="2331054"/>
              <a:chExt cx="1079409" cy="2674512"/>
            </a:xfrm>
          </p:grpSpPr>
          <p:sp>
            <p:nvSpPr>
              <p:cNvPr id="693" name="Google Shape;693;p6"/>
              <p:cNvSpPr/>
              <p:nvPr/>
            </p:nvSpPr>
            <p:spPr>
              <a:xfrm rot="10800000">
                <a:off x="1789553" y="2580251"/>
                <a:ext cx="1026496" cy="1084091"/>
              </a:xfrm>
              <a:prstGeom prst="rect">
                <a:avLst/>
              </a:prstGeom>
              <a:gradFill>
                <a:gsLst>
                  <a:gs pos="0">
                    <a:srgbClr val="8383E0"/>
                  </a:gs>
                  <a:gs pos="100000">
                    <a:srgbClr val="FFFFFF"/>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nvGrpSpPr>
              <p:cNvPr id="694" name="Google Shape;694;p6"/>
              <p:cNvGrpSpPr/>
              <p:nvPr/>
            </p:nvGrpSpPr>
            <p:grpSpPr>
              <a:xfrm>
                <a:off x="1783203" y="4616692"/>
                <a:ext cx="1030731" cy="388874"/>
                <a:chOff x="4128891" y="3607012"/>
                <a:chExt cx="565960" cy="338399"/>
              </a:xfrm>
            </p:grpSpPr>
            <p:sp>
              <p:nvSpPr>
                <p:cNvPr id="695" name="Google Shape;695;p6"/>
                <p:cNvSpPr/>
                <p:nvPr/>
              </p:nvSpPr>
              <p:spPr>
                <a:xfrm>
                  <a:off x="4128891" y="3720272"/>
                  <a:ext cx="565960" cy="225139"/>
                </a:xfrm>
                <a:prstGeom prst="ellipse">
                  <a:avLst/>
                </a:prstGeom>
                <a:solidFill>
                  <a:srgbClr val="262699"/>
                </a:solidFill>
                <a:ln cap="flat" cmpd="sng" w="9525">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696" name="Google Shape;696;p6"/>
                <p:cNvSpPr/>
                <p:nvPr/>
              </p:nvSpPr>
              <p:spPr>
                <a:xfrm>
                  <a:off x="4128891" y="3720272"/>
                  <a:ext cx="565960" cy="111879"/>
                </a:xfrm>
                <a:prstGeom prst="rect">
                  <a:avLst/>
                </a:prstGeom>
                <a:solidFill>
                  <a:srgbClr val="26269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697" name="Google Shape;697;p6"/>
                <p:cNvSpPr/>
                <p:nvPr/>
              </p:nvSpPr>
              <p:spPr>
                <a:xfrm>
                  <a:off x="4128891" y="3607012"/>
                  <a:ext cx="565960" cy="225139"/>
                </a:xfrm>
                <a:prstGeom prst="ellipse">
                  <a:avLst/>
                </a:prstGeom>
                <a:solidFill>
                  <a:srgbClr val="8383E0">
                    <a:alpha val="69803"/>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cxnSp>
              <p:nvCxnSpPr>
                <p:cNvPr id="698" name="Google Shape;698;p6"/>
                <p:cNvCxnSpPr/>
                <p:nvPr/>
              </p:nvCxnSpPr>
              <p:spPr>
                <a:xfrm>
                  <a:off x="4694560" y="3720271"/>
                  <a:ext cx="0" cy="111880"/>
                </a:xfrm>
                <a:prstGeom prst="straightConnector1">
                  <a:avLst/>
                </a:prstGeom>
                <a:noFill/>
                <a:ln cap="flat" cmpd="sng" w="9525">
                  <a:solidFill>
                    <a:srgbClr val="000000"/>
                  </a:solidFill>
                  <a:prstDash val="solid"/>
                  <a:round/>
                  <a:headEnd len="med" w="med" type="none"/>
                  <a:tailEnd len="med" w="med" type="none"/>
                </a:ln>
              </p:spPr>
            </p:cxnSp>
            <p:cxnSp>
              <p:nvCxnSpPr>
                <p:cNvPr id="699" name="Google Shape;699;p6"/>
                <p:cNvCxnSpPr/>
                <p:nvPr/>
              </p:nvCxnSpPr>
              <p:spPr>
                <a:xfrm>
                  <a:off x="4128891" y="3720271"/>
                  <a:ext cx="0" cy="111880"/>
                </a:xfrm>
                <a:prstGeom prst="straightConnector1">
                  <a:avLst/>
                </a:prstGeom>
                <a:noFill/>
                <a:ln cap="flat" cmpd="sng" w="9525">
                  <a:solidFill>
                    <a:srgbClr val="000000"/>
                  </a:solidFill>
                  <a:prstDash val="solid"/>
                  <a:round/>
                  <a:headEnd len="med" w="med" type="none"/>
                  <a:tailEnd len="med" w="med" type="none"/>
                </a:ln>
              </p:spPr>
            </p:cxnSp>
          </p:grpSp>
          <p:sp>
            <p:nvSpPr>
              <p:cNvPr id="700" name="Google Shape;700;p6"/>
              <p:cNvSpPr/>
              <p:nvPr/>
            </p:nvSpPr>
            <p:spPr>
              <a:xfrm>
                <a:off x="1802252" y="3602439"/>
                <a:ext cx="1026496" cy="1163454"/>
              </a:xfrm>
              <a:prstGeom prst="rect">
                <a:avLst/>
              </a:prstGeom>
              <a:gradFill>
                <a:gsLst>
                  <a:gs pos="0">
                    <a:srgbClr val="ACACEA"/>
                  </a:gs>
                  <a:gs pos="100000">
                    <a:srgbClr val="FFFFFF"/>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cxnSp>
            <p:nvCxnSpPr>
              <p:cNvPr id="701" name="Google Shape;701;p6"/>
              <p:cNvCxnSpPr/>
              <p:nvPr/>
            </p:nvCxnSpPr>
            <p:spPr>
              <a:xfrm>
                <a:off x="1781615" y="2805642"/>
                <a:ext cx="20636" cy="2020566"/>
              </a:xfrm>
              <a:prstGeom prst="straightConnector1">
                <a:avLst/>
              </a:prstGeom>
              <a:noFill/>
              <a:ln cap="flat" cmpd="sng" w="9525">
                <a:solidFill>
                  <a:srgbClr val="000000"/>
                </a:solidFill>
                <a:prstDash val="dash"/>
                <a:round/>
                <a:headEnd len="med" w="med" type="none"/>
                <a:tailEnd len="med" w="med" type="none"/>
              </a:ln>
            </p:spPr>
          </p:cxnSp>
          <p:cxnSp>
            <p:nvCxnSpPr>
              <p:cNvPr id="702" name="Google Shape;702;p6"/>
              <p:cNvCxnSpPr/>
              <p:nvPr/>
            </p:nvCxnSpPr>
            <p:spPr>
              <a:xfrm flipH="1">
                <a:off x="2818166" y="2805642"/>
                <a:ext cx="4762" cy="1976123"/>
              </a:xfrm>
              <a:prstGeom prst="straightConnector1">
                <a:avLst/>
              </a:prstGeom>
              <a:noFill/>
              <a:ln cap="flat" cmpd="sng" w="9525">
                <a:solidFill>
                  <a:srgbClr val="000000"/>
                </a:solidFill>
                <a:prstDash val="dash"/>
                <a:round/>
                <a:headEnd len="med" w="med" type="none"/>
                <a:tailEnd len="med" w="med" type="none"/>
              </a:ln>
            </p:spPr>
          </p:cxnSp>
          <p:grpSp>
            <p:nvGrpSpPr>
              <p:cNvPr id="703" name="Google Shape;703;p6"/>
              <p:cNvGrpSpPr/>
              <p:nvPr/>
            </p:nvGrpSpPr>
            <p:grpSpPr>
              <a:xfrm>
                <a:off x="1757805" y="2331054"/>
                <a:ext cx="1079409" cy="430144"/>
                <a:chOff x="2183302" y="1574638"/>
                <a:chExt cx="1200053" cy="430112"/>
              </a:xfrm>
            </p:grpSpPr>
            <p:sp>
              <p:nvSpPr>
                <p:cNvPr id="704" name="Google Shape;704;p6"/>
                <p:cNvSpPr/>
                <p:nvPr/>
              </p:nvSpPr>
              <p:spPr>
                <a:xfrm flipH="1" rot="10800000">
                  <a:off x="2188008" y="1690498"/>
                  <a:ext cx="1192995" cy="314252"/>
                </a:xfrm>
                <a:prstGeom prst="ellipse">
                  <a:avLst/>
                </a:prstGeom>
                <a:gradFill>
                  <a:gsLst>
                    <a:gs pos="0">
                      <a:srgbClr val="262699"/>
                    </a:gs>
                    <a:gs pos="31000">
                      <a:srgbClr val="8383E0"/>
                    </a:gs>
                    <a:gs pos="100000">
                      <a:srgbClr val="D5D5F4"/>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705" name="Google Shape;705;p6"/>
                <p:cNvSpPr/>
                <p:nvPr/>
              </p:nvSpPr>
              <p:spPr>
                <a:xfrm>
                  <a:off x="2183302" y="1734938"/>
                  <a:ext cx="1197701" cy="112687"/>
                </a:xfrm>
                <a:prstGeom prst="rect">
                  <a:avLst/>
                </a:prstGeom>
                <a:gradFill>
                  <a:gsLst>
                    <a:gs pos="0">
                      <a:srgbClr val="ACACEA"/>
                    </a:gs>
                    <a:gs pos="54000">
                      <a:srgbClr val="8383E0"/>
                    </a:gs>
                    <a:gs pos="100000">
                      <a:srgbClr val="262699"/>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706" name="Google Shape;706;p6"/>
                <p:cNvSpPr/>
                <p:nvPr/>
              </p:nvSpPr>
              <p:spPr>
                <a:xfrm flipH="1" rot="10800000">
                  <a:off x="2183302" y="1574638"/>
                  <a:ext cx="1195347" cy="314252"/>
                </a:xfrm>
                <a:prstGeom prst="ellipse">
                  <a:avLst/>
                </a:prstGeom>
                <a:solidFill>
                  <a:srgbClr val="BFBFBF"/>
                </a:solidFill>
                <a:ln cap="flat" cmpd="sng" w="9525">
                  <a:solidFill>
                    <a:srgbClr val="000000"/>
                  </a:solidFill>
                  <a:prstDash val="solid"/>
                  <a:round/>
                  <a:headEnd len="sm" w="sm" type="none"/>
                  <a:tailEnd len="sm" w="sm" type="none"/>
                </a:ln>
                <a:effectLst>
                  <a:outerShdw blurRad="40000" rotWithShape="0" dir="5400000" dist="23000">
                    <a:srgbClr val="80808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707" name="Google Shape;707;p6"/>
                <p:cNvSpPr/>
                <p:nvPr/>
              </p:nvSpPr>
              <p:spPr>
                <a:xfrm>
                  <a:off x="2489198" y="1671452"/>
                  <a:ext cx="583555" cy="157126"/>
                </a:xfrm>
                <a:custGeom>
                  <a:rect b="b" l="l" r="r" t="t"/>
                  <a:pathLst>
                    <a:path extrusionOk="0" h="1321259" w="307606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rgbClr val="8383E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708" name="Google Shape;708;p6"/>
                <p:cNvSpPr/>
                <p:nvPr/>
              </p:nvSpPr>
              <p:spPr>
                <a:xfrm>
                  <a:off x="2430373" y="1630187"/>
                  <a:ext cx="701208" cy="109513"/>
                </a:xfrm>
                <a:custGeom>
                  <a:rect b="b" l="l" r="r" t="t"/>
                  <a:pathLst>
                    <a:path extrusionOk="0" h="932950" w="3723451">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709" name="Google Shape;709;p6"/>
                <p:cNvSpPr/>
                <p:nvPr/>
              </p:nvSpPr>
              <p:spPr>
                <a:xfrm>
                  <a:off x="2891569" y="1723828"/>
                  <a:ext cx="258835" cy="95228"/>
                </a:xfrm>
                <a:custGeom>
                  <a:rect b="b" l="l" r="r" t="t"/>
                  <a:pathLst>
                    <a:path extrusionOk="0" h="809868" w="1366596">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710" name="Google Shape;710;p6"/>
                <p:cNvSpPr/>
                <p:nvPr/>
              </p:nvSpPr>
              <p:spPr>
                <a:xfrm>
                  <a:off x="2418607" y="1725415"/>
                  <a:ext cx="254129" cy="95228"/>
                </a:xfrm>
                <a:custGeom>
                  <a:rect b="b" l="l" r="r" t="t"/>
                  <a:pathLst>
                    <a:path extrusionOk="0" h="791462" w="1348191">
                      <a:moveTo>
                        <a:pt x="1329786" y="0"/>
                      </a:moveTo>
                      <a:lnTo>
                        <a:pt x="1348191" y="381926"/>
                      </a:lnTo>
                      <a:lnTo>
                        <a:pt x="487742" y="791462"/>
                      </a:lnTo>
                      <a:lnTo>
                        <a:pt x="0" y="612002"/>
                      </a:lnTo>
                      <a:lnTo>
                        <a:pt x="1329786" y="0"/>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cxnSp>
              <p:nvCxnSpPr>
                <p:cNvPr id="711" name="Google Shape;711;p6"/>
                <p:cNvCxnSpPr>
                  <a:endCxn id="706" idx="2"/>
                </p:cNvCxnSpPr>
                <p:nvPr/>
              </p:nvCxnSpPr>
              <p:spPr>
                <a:xfrm rot="10800000">
                  <a:off x="2183302" y="1731764"/>
                  <a:ext cx="4800" cy="122100"/>
                </a:xfrm>
                <a:prstGeom prst="straightConnector1">
                  <a:avLst/>
                </a:prstGeom>
                <a:noFill/>
                <a:ln cap="flat" cmpd="sng" w="9525">
                  <a:solidFill>
                    <a:srgbClr val="000000"/>
                  </a:solidFill>
                  <a:prstDash val="solid"/>
                  <a:round/>
                  <a:headEnd len="med" w="med" type="none"/>
                  <a:tailEnd len="med" w="med" type="none"/>
                </a:ln>
                <a:effectLst>
                  <a:outerShdw blurRad="40005" rotWithShape="0" algn="tl" dir="5400000" dist="19939">
                    <a:srgbClr val="808080">
                      <a:alpha val="37647"/>
                    </a:srgbClr>
                  </a:outerShdw>
                </a:effectLst>
              </p:spPr>
            </p:cxnSp>
            <p:cxnSp>
              <p:nvCxnSpPr>
                <p:cNvPr id="712" name="Google Shape;712;p6"/>
                <p:cNvCxnSpPr/>
                <p:nvPr/>
              </p:nvCxnSpPr>
              <p:spPr>
                <a:xfrm rot="10800000">
                  <a:off x="3378649" y="1728589"/>
                  <a:ext cx="4706" cy="122210"/>
                </a:xfrm>
                <a:prstGeom prst="straightConnector1">
                  <a:avLst/>
                </a:prstGeom>
                <a:noFill/>
                <a:ln cap="flat" cmpd="sng" w="9525">
                  <a:solidFill>
                    <a:srgbClr val="000000"/>
                  </a:solidFill>
                  <a:prstDash val="solid"/>
                  <a:round/>
                  <a:headEnd len="med" w="med" type="none"/>
                  <a:tailEnd len="med" w="med" type="none"/>
                </a:ln>
                <a:effectLst>
                  <a:outerShdw blurRad="40005" rotWithShape="0" algn="tl" dir="5400000" dist="19939">
                    <a:srgbClr val="808080">
                      <a:alpha val="37647"/>
                    </a:srgbClr>
                  </a:outerShdw>
                </a:effectLst>
              </p:spPr>
            </p:cxnSp>
          </p:grpSp>
        </p:grpSp>
        <p:grpSp>
          <p:nvGrpSpPr>
            <p:cNvPr id="713" name="Google Shape;713;p6"/>
            <p:cNvGrpSpPr/>
            <p:nvPr/>
          </p:nvGrpSpPr>
          <p:grpSpPr>
            <a:xfrm>
              <a:off x="3500438" y="3173882"/>
              <a:ext cx="522287" cy="1831685"/>
              <a:chOff x="3500438" y="3173882"/>
              <a:chExt cx="522287" cy="1831685"/>
            </a:xfrm>
          </p:grpSpPr>
          <p:sp>
            <p:nvSpPr>
              <p:cNvPr id="714" name="Google Shape;714;p6"/>
              <p:cNvSpPr/>
              <p:nvPr/>
            </p:nvSpPr>
            <p:spPr>
              <a:xfrm rot="10800000">
                <a:off x="3506026" y="3286577"/>
                <a:ext cx="499492" cy="307926"/>
              </a:xfrm>
              <a:prstGeom prst="rect">
                <a:avLst/>
              </a:prstGeom>
              <a:gradFill>
                <a:gsLst>
                  <a:gs pos="0">
                    <a:srgbClr val="8383E0"/>
                  </a:gs>
                  <a:gs pos="100000">
                    <a:srgbClr val="FFFFFF"/>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cxnSp>
            <p:nvCxnSpPr>
              <p:cNvPr id="715" name="Google Shape;715;p6"/>
              <p:cNvCxnSpPr/>
              <p:nvPr/>
            </p:nvCxnSpPr>
            <p:spPr>
              <a:xfrm flipH="1">
                <a:off x="4019802" y="3321497"/>
                <a:ext cx="1588" cy="1536456"/>
              </a:xfrm>
              <a:prstGeom prst="straightConnector1">
                <a:avLst/>
              </a:prstGeom>
              <a:noFill/>
              <a:ln cap="flat" cmpd="sng" w="9525">
                <a:solidFill>
                  <a:srgbClr val="000000"/>
                </a:solidFill>
                <a:prstDash val="dash"/>
                <a:round/>
                <a:headEnd len="med" w="med" type="none"/>
                <a:tailEnd len="med" w="med" type="none"/>
              </a:ln>
            </p:spPr>
          </p:cxnSp>
          <p:pic>
            <p:nvPicPr>
              <p:cNvPr descr="router_top.png" id="716" name="Google Shape;716;p6"/>
              <p:cNvPicPr preferRelativeResize="0"/>
              <p:nvPr/>
            </p:nvPicPr>
            <p:blipFill rotWithShape="1">
              <a:blip r:embed="rId3">
                <a:alphaModFix/>
              </a:blip>
              <a:srcRect b="0" l="0" r="0" t="0"/>
              <a:stretch/>
            </p:blipFill>
            <p:spPr>
              <a:xfrm>
                <a:off x="3500438" y="3194292"/>
                <a:ext cx="522287" cy="220475"/>
              </a:xfrm>
              <a:prstGeom prst="rect">
                <a:avLst/>
              </a:prstGeom>
              <a:noFill/>
              <a:ln>
                <a:noFill/>
              </a:ln>
            </p:spPr>
          </p:pic>
          <p:grpSp>
            <p:nvGrpSpPr>
              <p:cNvPr id="717" name="Google Shape;717;p6"/>
              <p:cNvGrpSpPr/>
              <p:nvPr/>
            </p:nvGrpSpPr>
            <p:grpSpPr>
              <a:xfrm>
                <a:off x="3503909" y="4783352"/>
                <a:ext cx="515893" cy="222215"/>
                <a:chOff x="4120209" y="3606297"/>
                <a:chExt cx="577134" cy="339232"/>
              </a:xfrm>
            </p:grpSpPr>
            <p:sp>
              <p:nvSpPr>
                <p:cNvPr id="718" name="Google Shape;718;p6"/>
                <p:cNvSpPr/>
                <p:nvPr/>
              </p:nvSpPr>
              <p:spPr>
                <a:xfrm>
                  <a:off x="4120209" y="3720183"/>
                  <a:ext cx="568257" cy="225346"/>
                </a:xfrm>
                <a:prstGeom prst="ellipse">
                  <a:avLst/>
                </a:prstGeom>
                <a:solidFill>
                  <a:srgbClr val="262699"/>
                </a:solidFill>
                <a:ln cap="flat" cmpd="sng" w="9525">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719" name="Google Shape;719;p6"/>
                <p:cNvSpPr/>
                <p:nvPr/>
              </p:nvSpPr>
              <p:spPr>
                <a:xfrm>
                  <a:off x="4120209" y="3720183"/>
                  <a:ext cx="568257" cy="111462"/>
                </a:xfrm>
                <a:prstGeom prst="rect">
                  <a:avLst/>
                </a:prstGeom>
                <a:solidFill>
                  <a:srgbClr val="26269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720" name="Google Shape;720;p6"/>
                <p:cNvSpPr/>
                <p:nvPr/>
              </p:nvSpPr>
              <p:spPr>
                <a:xfrm>
                  <a:off x="4120209" y="3606297"/>
                  <a:ext cx="568257" cy="225348"/>
                </a:xfrm>
                <a:prstGeom prst="ellipse">
                  <a:avLst/>
                </a:prstGeom>
                <a:solidFill>
                  <a:srgbClr val="ACACEA">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cxnSp>
              <p:nvCxnSpPr>
                <p:cNvPr id="721" name="Google Shape;721;p6"/>
                <p:cNvCxnSpPr/>
                <p:nvPr/>
              </p:nvCxnSpPr>
              <p:spPr>
                <a:xfrm>
                  <a:off x="4697343" y="3720182"/>
                  <a:ext cx="0" cy="111462"/>
                </a:xfrm>
                <a:prstGeom prst="straightConnector1">
                  <a:avLst/>
                </a:prstGeom>
                <a:noFill/>
                <a:ln cap="flat" cmpd="sng" w="9525">
                  <a:solidFill>
                    <a:srgbClr val="000000"/>
                  </a:solidFill>
                  <a:prstDash val="solid"/>
                  <a:round/>
                  <a:headEnd len="med" w="med" type="none"/>
                  <a:tailEnd len="med" w="med" type="none"/>
                </a:ln>
              </p:spPr>
            </p:cxnSp>
            <p:cxnSp>
              <p:nvCxnSpPr>
                <p:cNvPr id="722" name="Google Shape;722;p6"/>
                <p:cNvCxnSpPr/>
                <p:nvPr/>
              </p:nvCxnSpPr>
              <p:spPr>
                <a:xfrm>
                  <a:off x="4129087" y="3720182"/>
                  <a:ext cx="0" cy="111462"/>
                </a:xfrm>
                <a:prstGeom prst="straightConnector1">
                  <a:avLst/>
                </a:prstGeom>
                <a:noFill/>
                <a:ln cap="flat" cmpd="sng" w="9525">
                  <a:solidFill>
                    <a:srgbClr val="000000"/>
                  </a:solidFill>
                  <a:prstDash val="solid"/>
                  <a:round/>
                  <a:headEnd len="med" w="med" type="none"/>
                  <a:tailEnd len="med" w="med" type="none"/>
                </a:ln>
              </p:spPr>
            </p:cxnSp>
          </p:grpSp>
          <p:sp>
            <p:nvSpPr>
              <p:cNvPr id="723" name="Google Shape;723;p6"/>
              <p:cNvSpPr/>
              <p:nvPr/>
            </p:nvSpPr>
            <p:spPr>
              <a:xfrm>
                <a:off x="3516609" y="3697674"/>
                <a:ext cx="497374" cy="1163454"/>
              </a:xfrm>
              <a:prstGeom prst="rect">
                <a:avLst/>
              </a:prstGeom>
              <a:gradFill>
                <a:gsLst>
                  <a:gs pos="0">
                    <a:srgbClr val="8383E0"/>
                  </a:gs>
                  <a:gs pos="100000">
                    <a:srgbClr val="FFFFFF"/>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cxnSp>
            <p:nvCxnSpPr>
              <p:cNvPr id="724" name="Google Shape;724;p6"/>
              <p:cNvCxnSpPr>
                <a:stCxn id="725" idx="2"/>
              </p:cNvCxnSpPr>
              <p:nvPr/>
            </p:nvCxnSpPr>
            <p:spPr>
              <a:xfrm flipH="1">
                <a:off x="3505458" y="3262768"/>
                <a:ext cx="4800" cy="1688700"/>
              </a:xfrm>
              <a:prstGeom prst="straightConnector1">
                <a:avLst/>
              </a:prstGeom>
              <a:noFill/>
              <a:ln cap="flat" cmpd="sng" w="9525">
                <a:solidFill>
                  <a:srgbClr val="000000"/>
                </a:solidFill>
                <a:prstDash val="dash"/>
                <a:round/>
                <a:headEnd len="med" w="med" type="none"/>
                <a:tailEnd len="med" w="med" type="none"/>
              </a:ln>
            </p:spPr>
          </p:cxnSp>
          <p:grpSp>
            <p:nvGrpSpPr>
              <p:cNvPr id="726" name="Google Shape;726;p6"/>
              <p:cNvGrpSpPr/>
              <p:nvPr/>
            </p:nvGrpSpPr>
            <p:grpSpPr>
              <a:xfrm>
                <a:off x="3510258" y="3173882"/>
                <a:ext cx="497375" cy="242850"/>
                <a:chOff x="2181401" y="1574268"/>
                <a:chExt cx="1184153" cy="430450"/>
              </a:xfrm>
            </p:grpSpPr>
            <p:sp>
              <p:nvSpPr>
                <p:cNvPr id="727" name="Google Shape;727;p6"/>
                <p:cNvSpPr/>
                <p:nvPr/>
              </p:nvSpPr>
              <p:spPr>
                <a:xfrm flipH="1" rot="10800000">
                  <a:off x="2186441" y="1689618"/>
                  <a:ext cx="1179113" cy="315100"/>
                </a:xfrm>
                <a:prstGeom prst="ellipse">
                  <a:avLst/>
                </a:prstGeom>
                <a:gradFill>
                  <a:gsLst>
                    <a:gs pos="0">
                      <a:srgbClr val="262699"/>
                    </a:gs>
                    <a:gs pos="31000">
                      <a:srgbClr val="8383E0"/>
                    </a:gs>
                    <a:gs pos="100000">
                      <a:srgbClr val="FFFFFF"/>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728" name="Google Shape;728;p6"/>
                <p:cNvSpPr/>
                <p:nvPr/>
              </p:nvSpPr>
              <p:spPr>
                <a:xfrm>
                  <a:off x="2181401" y="1734632"/>
                  <a:ext cx="1184153" cy="112536"/>
                </a:xfrm>
                <a:prstGeom prst="rect">
                  <a:avLst/>
                </a:prstGeom>
                <a:gradFill>
                  <a:gsLst>
                    <a:gs pos="0">
                      <a:srgbClr val="ACACEA"/>
                    </a:gs>
                    <a:gs pos="54000">
                      <a:srgbClr val="8383E0"/>
                    </a:gs>
                    <a:gs pos="100000">
                      <a:srgbClr val="262699"/>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725" name="Google Shape;725;p6"/>
                <p:cNvSpPr/>
                <p:nvPr/>
              </p:nvSpPr>
              <p:spPr>
                <a:xfrm flipH="1" rot="10800000">
                  <a:off x="2181401" y="1574268"/>
                  <a:ext cx="1179113" cy="315100"/>
                </a:xfrm>
                <a:prstGeom prst="ellipse">
                  <a:avLst/>
                </a:prstGeom>
                <a:solidFill>
                  <a:srgbClr val="BFBFBF"/>
                </a:solidFill>
                <a:ln cap="flat" cmpd="sng" w="9525">
                  <a:solidFill>
                    <a:srgbClr val="000000"/>
                  </a:solidFill>
                  <a:prstDash val="solid"/>
                  <a:round/>
                  <a:headEnd len="sm" w="sm" type="none"/>
                  <a:tailEnd len="sm" w="sm" type="none"/>
                </a:ln>
                <a:effectLst>
                  <a:outerShdw blurRad="40000" rotWithShape="0" dir="5400000" dist="23000">
                    <a:srgbClr val="80808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729" name="Google Shape;729;p6"/>
                <p:cNvSpPr/>
                <p:nvPr/>
              </p:nvSpPr>
              <p:spPr>
                <a:xfrm>
                  <a:off x="2488778" y="1669923"/>
                  <a:ext cx="564362" cy="157550"/>
                </a:xfrm>
                <a:custGeom>
                  <a:rect b="b" l="l" r="r" t="t"/>
                  <a:pathLst>
                    <a:path extrusionOk="0" h="1321259" w="307606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rgbClr val="8383E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730" name="Google Shape;730;p6"/>
                <p:cNvSpPr/>
                <p:nvPr/>
              </p:nvSpPr>
              <p:spPr>
                <a:xfrm>
                  <a:off x="2428310" y="1630535"/>
                  <a:ext cx="685296" cy="109723"/>
                </a:xfrm>
                <a:custGeom>
                  <a:rect b="b" l="l" r="r" t="t"/>
                  <a:pathLst>
                    <a:path extrusionOk="0" h="932950" w="3723451">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731" name="Google Shape;731;p6"/>
                <p:cNvSpPr/>
                <p:nvPr/>
              </p:nvSpPr>
              <p:spPr>
                <a:xfrm>
                  <a:off x="2891893" y="1723378"/>
                  <a:ext cx="241869" cy="95655"/>
                </a:xfrm>
                <a:custGeom>
                  <a:rect b="b" l="l" r="r" t="t"/>
                  <a:pathLst>
                    <a:path extrusionOk="0" h="809868" w="1366596">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732" name="Google Shape;732;p6"/>
                <p:cNvSpPr/>
                <p:nvPr/>
              </p:nvSpPr>
              <p:spPr>
                <a:xfrm>
                  <a:off x="2418233" y="1726191"/>
                  <a:ext cx="251947" cy="92843"/>
                </a:xfrm>
                <a:custGeom>
                  <a:rect b="b" l="l" r="r" t="t"/>
                  <a:pathLst>
                    <a:path extrusionOk="0" h="791462" w="1348191">
                      <a:moveTo>
                        <a:pt x="1329786" y="0"/>
                      </a:moveTo>
                      <a:lnTo>
                        <a:pt x="1348191" y="381926"/>
                      </a:lnTo>
                      <a:lnTo>
                        <a:pt x="487742" y="791462"/>
                      </a:lnTo>
                      <a:lnTo>
                        <a:pt x="0" y="612002"/>
                      </a:lnTo>
                      <a:lnTo>
                        <a:pt x="1329786" y="0"/>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cxnSp>
              <p:nvCxnSpPr>
                <p:cNvPr id="733" name="Google Shape;733;p6"/>
                <p:cNvCxnSpPr>
                  <a:endCxn id="725" idx="2"/>
                </p:cNvCxnSpPr>
                <p:nvPr/>
              </p:nvCxnSpPr>
              <p:spPr>
                <a:xfrm rot="10800000">
                  <a:off x="2181401" y="1731818"/>
                  <a:ext cx="5100" cy="120900"/>
                </a:xfrm>
                <a:prstGeom prst="straightConnector1">
                  <a:avLst/>
                </a:prstGeom>
                <a:noFill/>
                <a:ln cap="flat" cmpd="sng" w="9525">
                  <a:solidFill>
                    <a:srgbClr val="000000"/>
                  </a:solidFill>
                  <a:prstDash val="solid"/>
                  <a:round/>
                  <a:headEnd len="med" w="med" type="none"/>
                  <a:tailEnd len="med" w="med" type="none"/>
                </a:ln>
                <a:effectLst>
                  <a:outerShdw blurRad="40005" rotWithShape="0" algn="tl" dir="5400000" dist="19939">
                    <a:srgbClr val="808080">
                      <a:alpha val="37647"/>
                    </a:srgbClr>
                  </a:outerShdw>
                </a:effectLst>
              </p:spPr>
            </p:cxnSp>
            <p:cxnSp>
              <p:nvCxnSpPr>
                <p:cNvPr id="734" name="Google Shape;734;p6"/>
                <p:cNvCxnSpPr/>
                <p:nvPr/>
              </p:nvCxnSpPr>
              <p:spPr>
                <a:xfrm rot="10800000">
                  <a:off x="3360513" y="1729005"/>
                  <a:ext cx="5041" cy="120975"/>
                </a:xfrm>
                <a:prstGeom prst="straightConnector1">
                  <a:avLst/>
                </a:prstGeom>
                <a:noFill/>
                <a:ln cap="flat" cmpd="sng" w="9525">
                  <a:solidFill>
                    <a:srgbClr val="000000"/>
                  </a:solidFill>
                  <a:prstDash val="solid"/>
                  <a:round/>
                  <a:headEnd len="med" w="med" type="none"/>
                  <a:tailEnd len="med" w="med" type="none"/>
                </a:ln>
                <a:effectLst>
                  <a:outerShdw blurRad="40005" rotWithShape="0" algn="tl" dir="5400000" dist="19939">
                    <a:srgbClr val="808080">
                      <a:alpha val="37647"/>
                    </a:srgbClr>
                  </a:outerShdw>
                </a:effectLst>
              </p:spPr>
            </p:cxnSp>
          </p:grpSp>
        </p:grpSp>
        <p:grpSp>
          <p:nvGrpSpPr>
            <p:cNvPr id="735" name="Google Shape;735;p6"/>
            <p:cNvGrpSpPr/>
            <p:nvPr/>
          </p:nvGrpSpPr>
          <p:grpSpPr>
            <a:xfrm>
              <a:off x="4299709" y="2486604"/>
              <a:ext cx="528064" cy="2517376"/>
              <a:chOff x="4299709" y="2486604"/>
              <a:chExt cx="528064" cy="2517376"/>
            </a:xfrm>
          </p:grpSpPr>
          <p:sp>
            <p:nvSpPr>
              <p:cNvPr id="736" name="Google Shape;736;p6"/>
              <p:cNvSpPr/>
              <p:nvPr/>
            </p:nvSpPr>
            <p:spPr>
              <a:xfrm rot="10800000">
                <a:off x="4316641" y="2675486"/>
                <a:ext cx="495259" cy="917430"/>
              </a:xfrm>
              <a:prstGeom prst="rect">
                <a:avLst/>
              </a:prstGeom>
              <a:gradFill>
                <a:gsLst>
                  <a:gs pos="0">
                    <a:srgbClr val="8383E0"/>
                  </a:gs>
                  <a:gs pos="100000">
                    <a:srgbClr val="FFFFFF"/>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cxnSp>
            <p:nvCxnSpPr>
              <p:cNvPr id="737" name="Google Shape;737;p6"/>
              <p:cNvCxnSpPr/>
              <p:nvPr/>
            </p:nvCxnSpPr>
            <p:spPr>
              <a:xfrm>
                <a:off x="4821424" y="2642154"/>
                <a:ext cx="6349" cy="2214211"/>
              </a:xfrm>
              <a:prstGeom prst="straightConnector1">
                <a:avLst/>
              </a:prstGeom>
              <a:noFill/>
              <a:ln cap="flat" cmpd="sng" w="9525">
                <a:solidFill>
                  <a:srgbClr val="000000"/>
                </a:solidFill>
                <a:prstDash val="dash"/>
                <a:round/>
                <a:headEnd len="med" w="med" type="none"/>
                <a:tailEnd len="med" w="med" type="none"/>
              </a:ln>
            </p:spPr>
          </p:cxnSp>
          <p:grpSp>
            <p:nvGrpSpPr>
              <p:cNvPr id="738" name="Google Shape;738;p6"/>
              <p:cNvGrpSpPr/>
              <p:nvPr/>
            </p:nvGrpSpPr>
            <p:grpSpPr>
              <a:xfrm>
                <a:off x="4319815" y="4781765"/>
                <a:ext cx="507958" cy="222215"/>
                <a:chOff x="4129012" y="3606232"/>
                <a:chExt cx="568256" cy="339299"/>
              </a:xfrm>
            </p:grpSpPr>
            <p:sp>
              <p:nvSpPr>
                <p:cNvPr id="739" name="Google Shape;739;p6"/>
                <p:cNvSpPr/>
                <p:nvPr/>
              </p:nvSpPr>
              <p:spPr>
                <a:xfrm>
                  <a:off x="4137299" y="3720139"/>
                  <a:ext cx="558784" cy="225392"/>
                </a:xfrm>
                <a:prstGeom prst="ellipse">
                  <a:avLst/>
                </a:prstGeom>
                <a:solidFill>
                  <a:srgbClr val="262699"/>
                </a:solidFill>
                <a:ln cap="flat" cmpd="sng" w="9525">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740" name="Google Shape;740;p6"/>
                <p:cNvSpPr/>
                <p:nvPr/>
              </p:nvSpPr>
              <p:spPr>
                <a:xfrm>
                  <a:off x="4137299" y="3720139"/>
                  <a:ext cx="558784" cy="111484"/>
                </a:xfrm>
                <a:prstGeom prst="rect">
                  <a:avLst/>
                </a:prstGeom>
                <a:solidFill>
                  <a:srgbClr val="26269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741" name="Google Shape;741;p6"/>
                <p:cNvSpPr/>
                <p:nvPr/>
              </p:nvSpPr>
              <p:spPr>
                <a:xfrm>
                  <a:off x="4137299" y="3606232"/>
                  <a:ext cx="558784" cy="225391"/>
                </a:xfrm>
                <a:prstGeom prst="ellipse">
                  <a:avLst/>
                </a:prstGeom>
                <a:solidFill>
                  <a:srgbClr val="ACACEA">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cxnSp>
              <p:nvCxnSpPr>
                <p:cNvPr id="742" name="Google Shape;742;p6"/>
                <p:cNvCxnSpPr/>
                <p:nvPr/>
              </p:nvCxnSpPr>
              <p:spPr>
                <a:xfrm>
                  <a:off x="4697268" y="3720139"/>
                  <a:ext cx="0" cy="111484"/>
                </a:xfrm>
                <a:prstGeom prst="straightConnector1">
                  <a:avLst/>
                </a:prstGeom>
                <a:noFill/>
                <a:ln cap="flat" cmpd="sng" w="9525">
                  <a:solidFill>
                    <a:srgbClr val="000000"/>
                  </a:solidFill>
                  <a:prstDash val="solid"/>
                  <a:round/>
                  <a:headEnd len="med" w="med" type="none"/>
                  <a:tailEnd len="med" w="med" type="none"/>
                </a:ln>
              </p:spPr>
            </p:cxnSp>
            <p:cxnSp>
              <p:nvCxnSpPr>
                <p:cNvPr id="743" name="Google Shape;743;p6"/>
                <p:cNvCxnSpPr/>
                <p:nvPr/>
              </p:nvCxnSpPr>
              <p:spPr>
                <a:xfrm>
                  <a:off x="4129012" y="3720139"/>
                  <a:ext cx="0" cy="111484"/>
                </a:xfrm>
                <a:prstGeom prst="straightConnector1">
                  <a:avLst/>
                </a:prstGeom>
                <a:noFill/>
                <a:ln cap="flat" cmpd="sng" w="9525">
                  <a:solidFill>
                    <a:srgbClr val="000000"/>
                  </a:solidFill>
                  <a:prstDash val="solid"/>
                  <a:round/>
                  <a:headEnd len="med" w="med" type="none"/>
                  <a:tailEnd len="med" w="med" type="none"/>
                </a:ln>
              </p:spPr>
            </p:cxnSp>
          </p:grpSp>
          <p:sp>
            <p:nvSpPr>
              <p:cNvPr id="744" name="Google Shape;744;p6"/>
              <p:cNvSpPr/>
              <p:nvPr/>
            </p:nvSpPr>
            <p:spPr>
              <a:xfrm>
                <a:off x="4325107" y="3696087"/>
                <a:ext cx="497375" cy="1163453"/>
              </a:xfrm>
              <a:prstGeom prst="rect">
                <a:avLst/>
              </a:prstGeom>
              <a:gradFill>
                <a:gsLst>
                  <a:gs pos="0">
                    <a:srgbClr val="8383E0"/>
                  </a:gs>
                  <a:gs pos="100000">
                    <a:srgbClr val="FFFFFF"/>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cxnSp>
            <p:nvCxnSpPr>
              <p:cNvPr id="745" name="Google Shape;745;p6"/>
              <p:cNvCxnSpPr>
                <a:stCxn id="746" idx="2"/>
              </p:cNvCxnSpPr>
              <p:nvPr/>
            </p:nvCxnSpPr>
            <p:spPr>
              <a:xfrm>
                <a:off x="4301825" y="2640567"/>
                <a:ext cx="14400" cy="2309400"/>
              </a:xfrm>
              <a:prstGeom prst="straightConnector1">
                <a:avLst/>
              </a:prstGeom>
              <a:noFill/>
              <a:ln cap="flat" cmpd="sng" w="9525">
                <a:solidFill>
                  <a:srgbClr val="000000"/>
                </a:solidFill>
                <a:prstDash val="dash"/>
                <a:round/>
                <a:headEnd len="med" w="med" type="none"/>
                <a:tailEnd len="med" w="med" type="none"/>
              </a:ln>
            </p:spPr>
          </p:cxnSp>
          <p:grpSp>
            <p:nvGrpSpPr>
              <p:cNvPr id="747" name="Google Shape;747;p6"/>
              <p:cNvGrpSpPr/>
              <p:nvPr/>
            </p:nvGrpSpPr>
            <p:grpSpPr>
              <a:xfrm>
                <a:off x="4299709" y="2486604"/>
                <a:ext cx="503725" cy="242849"/>
                <a:chOff x="2184484" y="1574808"/>
                <a:chExt cx="1197539" cy="430149"/>
              </a:xfrm>
            </p:grpSpPr>
            <p:sp>
              <p:nvSpPr>
                <p:cNvPr id="746" name="Google Shape;746;p6"/>
                <p:cNvSpPr/>
                <p:nvPr/>
              </p:nvSpPr>
              <p:spPr>
                <a:xfrm flipH="1" rot="10800000">
                  <a:off x="2189514" y="1690076"/>
                  <a:ext cx="1192509" cy="314881"/>
                </a:xfrm>
                <a:prstGeom prst="ellipse">
                  <a:avLst/>
                </a:prstGeom>
                <a:gradFill>
                  <a:gsLst>
                    <a:gs pos="0">
                      <a:srgbClr val="262699"/>
                    </a:gs>
                    <a:gs pos="31000">
                      <a:srgbClr val="8383E0"/>
                    </a:gs>
                    <a:gs pos="100000">
                      <a:srgbClr val="FFFFFF"/>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748" name="Google Shape;748;p6"/>
                <p:cNvSpPr/>
                <p:nvPr/>
              </p:nvSpPr>
              <p:spPr>
                <a:xfrm>
                  <a:off x="2184484" y="1735059"/>
                  <a:ext cx="1197539" cy="112457"/>
                </a:xfrm>
                <a:prstGeom prst="rect">
                  <a:avLst/>
                </a:prstGeom>
                <a:gradFill>
                  <a:gsLst>
                    <a:gs pos="0">
                      <a:srgbClr val="ACACEA"/>
                    </a:gs>
                    <a:gs pos="54000">
                      <a:srgbClr val="8383E0"/>
                    </a:gs>
                    <a:gs pos="100000">
                      <a:srgbClr val="262699"/>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749" name="Google Shape;749;p6"/>
                <p:cNvSpPr/>
                <p:nvPr/>
              </p:nvSpPr>
              <p:spPr>
                <a:xfrm flipH="1" rot="10800000">
                  <a:off x="2184484" y="1574808"/>
                  <a:ext cx="1192506" cy="314881"/>
                </a:xfrm>
                <a:prstGeom prst="ellipse">
                  <a:avLst/>
                </a:prstGeom>
                <a:solidFill>
                  <a:srgbClr val="BFBFBF"/>
                </a:solidFill>
                <a:ln cap="flat" cmpd="sng" w="9525">
                  <a:solidFill>
                    <a:srgbClr val="000000"/>
                  </a:solidFill>
                  <a:prstDash val="solid"/>
                  <a:round/>
                  <a:headEnd len="sm" w="sm" type="none"/>
                  <a:tailEnd len="sm" w="sm" type="none"/>
                </a:ln>
                <a:effectLst>
                  <a:outerShdw blurRad="40000" rotWithShape="0" dir="5400000" dist="23000">
                    <a:srgbClr val="80808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750" name="Google Shape;750;p6"/>
                <p:cNvSpPr/>
                <p:nvPr/>
              </p:nvSpPr>
              <p:spPr>
                <a:xfrm>
                  <a:off x="2491415" y="1670397"/>
                  <a:ext cx="583675" cy="157440"/>
                </a:xfrm>
                <a:custGeom>
                  <a:rect b="b" l="l" r="r" t="t"/>
                  <a:pathLst>
                    <a:path extrusionOk="0" h="1321259" w="307606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rgbClr val="8383E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751" name="Google Shape;751;p6"/>
                <p:cNvSpPr/>
                <p:nvPr/>
              </p:nvSpPr>
              <p:spPr>
                <a:xfrm>
                  <a:off x="2431035" y="1631037"/>
                  <a:ext cx="704435" cy="109645"/>
                </a:xfrm>
                <a:custGeom>
                  <a:rect b="b" l="l" r="r" t="t"/>
                  <a:pathLst>
                    <a:path extrusionOk="0" h="932950" w="3723451">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752" name="Google Shape;752;p6"/>
                <p:cNvSpPr/>
                <p:nvPr/>
              </p:nvSpPr>
              <p:spPr>
                <a:xfrm>
                  <a:off x="2893949" y="1723813"/>
                  <a:ext cx="256617" cy="95589"/>
                </a:xfrm>
                <a:custGeom>
                  <a:rect b="b" l="l" r="r" t="t"/>
                  <a:pathLst>
                    <a:path extrusionOk="0" h="809868" w="1366596">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753" name="Google Shape;753;p6"/>
                <p:cNvSpPr/>
                <p:nvPr/>
              </p:nvSpPr>
              <p:spPr>
                <a:xfrm>
                  <a:off x="2415941" y="1726626"/>
                  <a:ext cx="256614" cy="92777"/>
                </a:xfrm>
                <a:custGeom>
                  <a:rect b="b" l="l" r="r" t="t"/>
                  <a:pathLst>
                    <a:path extrusionOk="0" h="791462" w="1348191">
                      <a:moveTo>
                        <a:pt x="1329786" y="0"/>
                      </a:moveTo>
                      <a:lnTo>
                        <a:pt x="1348191" y="381926"/>
                      </a:lnTo>
                      <a:lnTo>
                        <a:pt x="487742" y="791462"/>
                      </a:lnTo>
                      <a:lnTo>
                        <a:pt x="0" y="612002"/>
                      </a:lnTo>
                      <a:lnTo>
                        <a:pt x="1329786" y="0"/>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cxnSp>
              <p:nvCxnSpPr>
                <p:cNvPr id="754" name="Google Shape;754;p6"/>
                <p:cNvCxnSpPr>
                  <a:endCxn id="749" idx="2"/>
                </p:cNvCxnSpPr>
                <p:nvPr/>
              </p:nvCxnSpPr>
              <p:spPr>
                <a:xfrm rot="10800000">
                  <a:off x="2184484" y="1732249"/>
                  <a:ext cx="5100" cy="120900"/>
                </a:xfrm>
                <a:prstGeom prst="straightConnector1">
                  <a:avLst/>
                </a:prstGeom>
                <a:noFill/>
                <a:ln cap="flat" cmpd="sng" w="9525">
                  <a:solidFill>
                    <a:srgbClr val="000000"/>
                  </a:solidFill>
                  <a:prstDash val="solid"/>
                  <a:round/>
                  <a:headEnd len="med" w="med" type="none"/>
                  <a:tailEnd len="med" w="med" type="none"/>
                </a:ln>
                <a:effectLst>
                  <a:outerShdw blurRad="40005" rotWithShape="0" algn="tl" dir="5400000" dist="19939">
                    <a:srgbClr val="808080">
                      <a:alpha val="37647"/>
                    </a:srgbClr>
                  </a:outerShdw>
                </a:effectLst>
              </p:spPr>
            </p:cxnSp>
            <p:cxnSp>
              <p:nvCxnSpPr>
                <p:cNvPr id="755" name="Google Shape;755;p6"/>
                <p:cNvCxnSpPr/>
                <p:nvPr/>
              </p:nvCxnSpPr>
              <p:spPr>
                <a:xfrm rot="10800000">
                  <a:off x="3376990" y="1729436"/>
                  <a:ext cx="5033" cy="120893"/>
                </a:xfrm>
                <a:prstGeom prst="straightConnector1">
                  <a:avLst/>
                </a:prstGeom>
                <a:noFill/>
                <a:ln cap="flat" cmpd="sng" w="9525">
                  <a:solidFill>
                    <a:srgbClr val="000000"/>
                  </a:solidFill>
                  <a:prstDash val="solid"/>
                  <a:round/>
                  <a:headEnd len="med" w="med" type="none"/>
                  <a:tailEnd len="med" w="med" type="none"/>
                </a:ln>
                <a:effectLst>
                  <a:outerShdw blurRad="40005" rotWithShape="0" algn="tl" dir="5400000" dist="19939">
                    <a:srgbClr val="808080">
                      <a:alpha val="37647"/>
                    </a:srgbClr>
                  </a:outerShdw>
                </a:effectLst>
              </p:spPr>
            </p:cxnSp>
          </p:grpSp>
        </p:grpSp>
        <p:grpSp>
          <p:nvGrpSpPr>
            <p:cNvPr id="756" name="Google Shape;756;p6"/>
            <p:cNvGrpSpPr/>
            <p:nvPr/>
          </p:nvGrpSpPr>
          <p:grpSpPr>
            <a:xfrm>
              <a:off x="5491163" y="3178645"/>
              <a:ext cx="522287" cy="1825335"/>
              <a:chOff x="5491163" y="3178645"/>
              <a:chExt cx="522287" cy="1825335"/>
            </a:xfrm>
          </p:grpSpPr>
          <p:sp>
            <p:nvSpPr>
              <p:cNvPr id="757" name="Google Shape;757;p6"/>
              <p:cNvSpPr/>
              <p:nvPr/>
            </p:nvSpPr>
            <p:spPr>
              <a:xfrm rot="10800000">
                <a:off x="5498044" y="3266845"/>
                <a:ext cx="498349" cy="325689"/>
              </a:xfrm>
              <a:prstGeom prst="rect">
                <a:avLst/>
              </a:prstGeom>
              <a:gradFill>
                <a:gsLst>
                  <a:gs pos="0">
                    <a:srgbClr val="262699">
                      <a:alpha val="61960"/>
                    </a:srgbClr>
                  </a:gs>
                  <a:gs pos="1000">
                    <a:srgbClr val="262699">
                      <a:alpha val="61960"/>
                    </a:srgbClr>
                  </a:gs>
                  <a:gs pos="54000">
                    <a:srgbClr val="8383E0"/>
                  </a:gs>
                  <a:gs pos="100000">
                    <a:srgbClr val="FFFFFF"/>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cxnSp>
            <p:nvCxnSpPr>
              <p:cNvPr id="758" name="Google Shape;758;p6"/>
              <p:cNvCxnSpPr>
                <a:stCxn id="759" idx="6"/>
              </p:cNvCxnSpPr>
              <p:nvPr/>
            </p:nvCxnSpPr>
            <p:spPr>
              <a:xfrm>
                <a:off x="6003484" y="3267531"/>
                <a:ext cx="6300" cy="1582500"/>
              </a:xfrm>
              <a:prstGeom prst="straightConnector1">
                <a:avLst/>
              </a:prstGeom>
              <a:noFill/>
              <a:ln cap="flat" cmpd="sng" w="9525">
                <a:solidFill>
                  <a:srgbClr val="000000"/>
                </a:solidFill>
                <a:prstDash val="dash"/>
                <a:round/>
                <a:headEnd len="med" w="med" type="none"/>
                <a:tailEnd len="med" w="med" type="none"/>
              </a:ln>
            </p:spPr>
          </p:cxnSp>
          <p:pic>
            <p:nvPicPr>
              <p:cNvPr descr="router_top.png" id="760" name="Google Shape;760;p6"/>
              <p:cNvPicPr preferRelativeResize="0"/>
              <p:nvPr/>
            </p:nvPicPr>
            <p:blipFill rotWithShape="1">
              <a:blip r:embed="rId3">
                <a:alphaModFix/>
              </a:blip>
              <a:srcRect b="0" l="0" r="0" t="0"/>
              <a:stretch/>
            </p:blipFill>
            <p:spPr>
              <a:xfrm>
                <a:off x="5491163" y="3206725"/>
                <a:ext cx="522287" cy="220431"/>
              </a:xfrm>
              <a:prstGeom prst="rect">
                <a:avLst/>
              </a:prstGeom>
              <a:noFill/>
              <a:ln>
                <a:noFill/>
              </a:ln>
            </p:spPr>
          </p:pic>
          <p:grpSp>
            <p:nvGrpSpPr>
              <p:cNvPr id="761" name="Google Shape;761;p6"/>
              <p:cNvGrpSpPr/>
              <p:nvPr/>
            </p:nvGrpSpPr>
            <p:grpSpPr>
              <a:xfrm>
                <a:off x="5501875" y="4781766"/>
                <a:ext cx="508485" cy="222215"/>
                <a:chOff x="4128309" y="3606233"/>
                <a:chExt cx="568847" cy="339299"/>
              </a:xfrm>
            </p:grpSpPr>
            <p:sp>
              <p:nvSpPr>
                <p:cNvPr id="762" name="Google Shape;762;p6"/>
                <p:cNvSpPr/>
                <p:nvPr/>
              </p:nvSpPr>
              <p:spPr>
                <a:xfrm>
                  <a:off x="4128309" y="3720140"/>
                  <a:ext cx="568257" cy="225392"/>
                </a:xfrm>
                <a:prstGeom prst="ellipse">
                  <a:avLst/>
                </a:prstGeom>
                <a:solidFill>
                  <a:srgbClr val="262699"/>
                </a:solidFill>
                <a:ln cap="flat" cmpd="sng" w="9525">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763" name="Google Shape;763;p6"/>
                <p:cNvSpPr/>
                <p:nvPr/>
              </p:nvSpPr>
              <p:spPr>
                <a:xfrm>
                  <a:off x="4128309" y="3720140"/>
                  <a:ext cx="568257" cy="111484"/>
                </a:xfrm>
                <a:prstGeom prst="rect">
                  <a:avLst/>
                </a:prstGeom>
                <a:solidFill>
                  <a:srgbClr val="26269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764" name="Google Shape;764;p6"/>
                <p:cNvSpPr/>
                <p:nvPr/>
              </p:nvSpPr>
              <p:spPr>
                <a:xfrm>
                  <a:off x="4128309" y="3606233"/>
                  <a:ext cx="568257" cy="225391"/>
                </a:xfrm>
                <a:prstGeom prst="ellipse">
                  <a:avLst/>
                </a:prstGeom>
                <a:solidFill>
                  <a:srgbClr val="ACACEA">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cxnSp>
              <p:nvCxnSpPr>
                <p:cNvPr id="765" name="Google Shape;765;p6"/>
                <p:cNvCxnSpPr/>
                <p:nvPr/>
              </p:nvCxnSpPr>
              <p:spPr>
                <a:xfrm>
                  <a:off x="4697156" y="3720139"/>
                  <a:ext cx="0" cy="111484"/>
                </a:xfrm>
                <a:prstGeom prst="straightConnector1">
                  <a:avLst/>
                </a:prstGeom>
                <a:noFill/>
                <a:ln cap="flat" cmpd="sng" w="9525">
                  <a:solidFill>
                    <a:srgbClr val="000000"/>
                  </a:solidFill>
                  <a:prstDash val="solid"/>
                  <a:round/>
                  <a:headEnd len="med" w="med" type="none"/>
                  <a:tailEnd len="med" w="med" type="none"/>
                </a:ln>
              </p:spPr>
            </p:cxnSp>
            <p:cxnSp>
              <p:nvCxnSpPr>
                <p:cNvPr id="766" name="Google Shape;766;p6"/>
                <p:cNvCxnSpPr/>
                <p:nvPr/>
              </p:nvCxnSpPr>
              <p:spPr>
                <a:xfrm>
                  <a:off x="4128900" y="3720139"/>
                  <a:ext cx="0" cy="111484"/>
                </a:xfrm>
                <a:prstGeom prst="straightConnector1">
                  <a:avLst/>
                </a:prstGeom>
                <a:noFill/>
                <a:ln cap="flat" cmpd="sng" w="9525">
                  <a:solidFill>
                    <a:srgbClr val="000000"/>
                  </a:solidFill>
                  <a:prstDash val="solid"/>
                  <a:round/>
                  <a:headEnd len="med" w="med" type="none"/>
                  <a:tailEnd len="med" w="med" type="none"/>
                </a:ln>
              </p:spPr>
            </p:cxnSp>
          </p:grpSp>
          <p:sp>
            <p:nvSpPr>
              <p:cNvPr id="767" name="Google Shape;767;p6"/>
              <p:cNvSpPr/>
              <p:nvPr/>
            </p:nvSpPr>
            <p:spPr>
              <a:xfrm>
                <a:off x="5508224" y="3694500"/>
                <a:ext cx="497376" cy="1165040"/>
              </a:xfrm>
              <a:prstGeom prst="rect">
                <a:avLst/>
              </a:prstGeom>
              <a:gradFill>
                <a:gsLst>
                  <a:gs pos="0">
                    <a:srgbClr val="8383E0"/>
                  </a:gs>
                  <a:gs pos="100000">
                    <a:srgbClr val="FFFFFF"/>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cxnSp>
            <p:nvCxnSpPr>
              <p:cNvPr id="768" name="Google Shape;768;p6"/>
              <p:cNvCxnSpPr>
                <a:stCxn id="760" idx="1"/>
              </p:cNvCxnSpPr>
              <p:nvPr/>
            </p:nvCxnSpPr>
            <p:spPr>
              <a:xfrm>
                <a:off x="5491163" y="3316940"/>
                <a:ext cx="6300" cy="1633200"/>
              </a:xfrm>
              <a:prstGeom prst="straightConnector1">
                <a:avLst/>
              </a:prstGeom>
              <a:noFill/>
              <a:ln cap="flat" cmpd="sng" w="9525">
                <a:solidFill>
                  <a:srgbClr val="000000"/>
                </a:solidFill>
                <a:prstDash val="dash"/>
                <a:round/>
                <a:headEnd len="med" w="med" type="none"/>
                <a:tailEnd len="med" w="med" type="none"/>
              </a:ln>
            </p:spPr>
          </p:cxnSp>
          <p:grpSp>
            <p:nvGrpSpPr>
              <p:cNvPr id="769" name="Google Shape;769;p6"/>
              <p:cNvGrpSpPr/>
              <p:nvPr/>
            </p:nvGrpSpPr>
            <p:grpSpPr>
              <a:xfrm>
                <a:off x="5508225" y="3178645"/>
                <a:ext cx="497376" cy="242849"/>
                <a:chOff x="2201220" y="1573487"/>
                <a:chExt cx="1182446" cy="430149"/>
              </a:xfrm>
            </p:grpSpPr>
            <p:sp>
              <p:nvSpPr>
                <p:cNvPr id="770" name="Google Shape;770;p6"/>
                <p:cNvSpPr/>
                <p:nvPr/>
              </p:nvSpPr>
              <p:spPr>
                <a:xfrm flipH="1" rot="10800000">
                  <a:off x="2206253" y="1688755"/>
                  <a:ext cx="1177412" cy="314881"/>
                </a:xfrm>
                <a:prstGeom prst="ellipse">
                  <a:avLst/>
                </a:prstGeom>
                <a:gradFill>
                  <a:gsLst>
                    <a:gs pos="0">
                      <a:srgbClr val="262699"/>
                    </a:gs>
                    <a:gs pos="31000">
                      <a:srgbClr val="8383E0"/>
                    </a:gs>
                    <a:gs pos="100000">
                      <a:srgbClr val="FFFFFF"/>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771" name="Google Shape;771;p6"/>
                <p:cNvSpPr/>
                <p:nvPr/>
              </p:nvSpPr>
              <p:spPr>
                <a:xfrm>
                  <a:off x="2201220" y="1733738"/>
                  <a:ext cx="1182446" cy="112457"/>
                </a:xfrm>
                <a:prstGeom prst="rect">
                  <a:avLst/>
                </a:prstGeom>
                <a:gradFill>
                  <a:gsLst>
                    <a:gs pos="0">
                      <a:srgbClr val="ACACEA"/>
                    </a:gs>
                    <a:gs pos="54000">
                      <a:srgbClr val="8383E0"/>
                    </a:gs>
                    <a:gs pos="100000">
                      <a:srgbClr val="262699"/>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759" name="Google Shape;759;p6"/>
                <p:cNvSpPr/>
                <p:nvPr/>
              </p:nvSpPr>
              <p:spPr>
                <a:xfrm flipH="1" rot="10800000">
                  <a:off x="2201220" y="1573487"/>
                  <a:ext cx="1177412" cy="314881"/>
                </a:xfrm>
                <a:prstGeom prst="ellipse">
                  <a:avLst/>
                </a:prstGeom>
                <a:solidFill>
                  <a:srgbClr val="BFBFBF"/>
                </a:solidFill>
                <a:ln cap="flat" cmpd="sng" w="9525">
                  <a:solidFill>
                    <a:srgbClr val="000000"/>
                  </a:solidFill>
                  <a:prstDash val="solid"/>
                  <a:round/>
                  <a:headEnd len="sm" w="sm" type="none"/>
                  <a:tailEnd len="sm" w="sm" type="none"/>
                </a:ln>
                <a:effectLst>
                  <a:outerShdw blurRad="40000" rotWithShape="0" dir="5400000" dist="23000">
                    <a:srgbClr val="80808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772" name="Google Shape;772;p6"/>
                <p:cNvSpPr/>
                <p:nvPr/>
              </p:nvSpPr>
              <p:spPr>
                <a:xfrm>
                  <a:off x="2493057" y="1669076"/>
                  <a:ext cx="583675" cy="157440"/>
                </a:xfrm>
                <a:custGeom>
                  <a:rect b="b" l="l" r="r" t="t"/>
                  <a:pathLst>
                    <a:path extrusionOk="0" h="1321259" w="307606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rgbClr val="8383E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773" name="Google Shape;773;p6"/>
                <p:cNvSpPr/>
                <p:nvPr/>
              </p:nvSpPr>
              <p:spPr>
                <a:xfrm>
                  <a:off x="2432677" y="1629716"/>
                  <a:ext cx="704435" cy="109645"/>
                </a:xfrm>
                <a:custGeom>
                  <a:rect b="b" l="l" r="r" t="t"/>
                  <a:pathLst>
                    <a:path extrusionOk="0" h="932950" w="3723451">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774" name="Google Shape;774;p6"/>
                <p:cNvSpPr/>
                <p:nvPr/>
              </p:nvSpPr>
              <p:spPr>
                <a:xfrm>
                  <a:off x="2895591" y="1722492"/>
                  <a:ext cx="256617" cy="95589"/>
                </a:xfrm>
                <a:custGeom>
                  <a:rect b="b" l="l" r="r" t="t"/>
                  <a:pathLst>
                    <a:path extrusionOk="0" h="809868" w="1366596">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775" name="Google Shape;775;p6"/>
                <p:cNvSpPr/>
                <p:nvPr/>
              </p:nvSpPr>
              <p:spPr>
                <a:xfrm>
                  <a:off x="2417583" y="1725304"/>
                  <a:ext cx="256614" cy="92777"/>
                </a:xfrm>
                <a:custGeom>
                  <a:rect b="b" l="l" r="r" t="t"/>
                  <a:pathLst>
                    <a:path extrusionOk="0" h="791462" w="1348191">
                      <a:moveTo>
                        <a:pt x="1329786" y="0"/>
                      </a:moveTo>
                      <a:lnTo>
                        <a:pt x="1348191" y="381926"/>
                      </a:lnTo>
                      <a:lnTo>
                        <a:pt x="487742" y="791462"/>
                      </a:lnTo>
                      <a:lnTo>
                        <a:pt x="0" y="612002"/>
                      </a:lnTo>
                      <a:lnTo>
                        <a:pt x="1329786" y="0"/>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cxnSp>
              <p:nvCxnSpPr>
                <p:cNvPr id="776" name="Google Shape;776;p6"/>
                <p:cNvCxnSpPr>
                  <a:endCxn id="759" idx="2"/>
                </p:cNvCxnSpPr>
                <p:nvPr/>
              </p:nvCxnSpPr>
              <p:spPr>
                <a:xfrm rot="10800000">
                  <a:off x="2201220" y="1730927"/>
                  <a:ext cx="5100" cy="120900"/>
                </a:xfrm>
                <a:prstGeom prst="straightConnector1">
                  <a:avLst/>
                </a:prstGeom>
                <a:noFill/>
                <a:ln cap="flat" cmpd="sng" w="9525">
                  <a:solidFill>
                    <a:srgbClr val="000000"/>
                  </a:solidFill>
                  <a:prstDash val="solid"/>
                  <a:round/>
                  <a:headEnd len="med" w="med" type="none"/>
                  <a:tailEnd len="med" w="med" type="none"/>
                </a:ln>
                <a:effectLst>
                  <a:outerShdw blurRad="40005" rotWithShape="0" algn="tl" dir="5400000" dist="19939">
                    <a:srgbClr val="808080">
                      <a:alpha val="37647"/>
                    </a:srgbClr>
                  </a:outerShdw>
                </a:effectLst>
              </p:spPr>
            </p:cxnSp>
            <p:cxnSp>
              <p:nvCxnSpPr>
                <p:cNvPr id="777" name="Google Shape;777;p6"/>
                <p:cNvCxnSpPr/>
                <p:nvPr/>
              </p:nvCxnSpPr>
              <p:spPr>
                <a:xfrm rot="10800000">
                  <a:off x="3378632" y="1728115"/>
                  <a:ext cx="5033" cy="120893"/>
                </a:xfrm>
                <a:prstGeom prst="straightConnector1">
                  <a:avLst/>
                </a:prstGeom>
                <a:noFill/>
                <a:ln cap="flat" cmpd="sng" w="9525">
                  <a:solidFill>
                    <a:srgbClr val="000000"/>
                  </a:solidFill>
                  <a:prstDash val="solid"/>
                  <a:round/>
                  <a:headEnd len="med" w="med" type="none"/>
                  <a:tailEnd len="med" w="med" type="none"/>
                </a:ln>
                <a:effectLst>
                  <a:outerShdw blurRad="40005" rotWithShape="0" algn="tl" dir="5400000" dist="19939">
                    <a:srgbClr val="808080">
                      <a:alpha val="37647"/>
                    </a:srgbClr>
                  </a:outerShdw>
                </a:effectLst>
              </p:spPr>
            </p:cxnSp>
          </p:grpSp>
        </p:grpSp>
        <p:grpSp>
          <p:nvGrpSpPr>
            <p:cNvPr id="778" name="Google Shape;778;p6"/>
            <p:cNvGrpSpPr/>
            <p:nvPr/>
          </p:nvGrpSpPr>
          <p:grpSpPr>
            <a:xfrm>
              <a:off x="6472285" y="2648504"/>
              <a:ext cx="522243" cy="2353889"/>
              <a:chOff x="6472285" y="2648504"/>
              <a:chExt cx="522243" cy="2353889"/>
            </a:xfrm>
          </p:grpSpPr>
          <p:sp>
            <p:nvSpPr>
              <p:cNvPr id="779" name="Google Shape;779;p6"/>
              <p:cNvSpPr/>
              <p:nvPr/>
            </p:nvSpPr>
            <p:spPr>
              <a:xfrm rot="10800000">
                <a:off x="6483926" y="2778658"/>
                <a:ext cx="495259" cy="722198"/>
              </a:xfrm>
              <a:prstGeom prst="rect">
                <a:avLst/>
              </a:prstGeom>
              <a:gradFill>
                <a:gsLst>
                  <a:gs pos="0">
                    <a:srgbClr val="8383E0"/>
                  </a:gs>
                  <a:gs pos="100000">
                    <a:srgbClr val="FFFFFF"/>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cxnSp>
            <p:nvCxnSpPr>
              <p:cNvPr id="780" name="Google Shape;780;p6"/>
              <p:cNvCxnSpPr/>
              <p:nvPr/>
            </p:nvCxnSpPr>
            <p:spPr>
              <a:xfrm>
                <a:off x="6994528" y="2846910"/>
                <a:ext cx="0" cy="1998345"/>
              </a:xfrm>
              <a:prstGeom prst="straightConnector1">
                <a:avLst/>
              </a:prstGeom>
              <a:noFill/>
              <a:ln cap="flat" cmpd="sng" w="9525">
                <a:solidFill>
                  <a:srgbClr val="000000"/>
                </a:solidFill>
                <a:prstDash val="dash"/>
                <a:round/>
                <a:headEnd len="med" w="med" type="none"/>
                <a:tailEnd len="med" w="med" type="none"/>
              </a:ln>
            </p:spPr>
          </p:cxnSp>
          <p:grpSp>
            <p:nvGrpSpPr>
              <p:cNvPr id="781" name="Google Shape;781;p6"/>
              <p:cNvGrpSpPr/>
              <p:nvPr/>
            </p:nvGrpSpPr>
            <p:grpSpPr>
              <a:xfrm>
                <a:off x="6486570" y="4765893"/>
                <a:ext cx="507957" cy="236500"/>
                <a:chOff x="4128808" y="3606294"/>
                <a:chExt cx="568256" cy="339219"/>
              </a:xfrm>
            </p:grpSpPr>
            <p:sp>
              <p:nvSpPr>
                <p:cNvPr id="782" name="Google Shape;782;p6"/>
                <p:cNvSpPr/>
                <p:nvPr/>
              </p:nvSpPr>
              <p:spPr>
                <a:xfrm>
                  <a:off x="4137688" y="3720126"/>
                  <a:ext cx="558786" cy="225387"/>
                </a:xfrm>
                <a:prstGeom prst="ellipse">
                  <a:avLst/>
                </a:prstGeom>
                <a:solidFill>
                  <a:srgbClr val="262699"/>
                </a:solidFill>
                <a:ln cap="flat" cmpd="sng" w="9525">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783" name="Google Shape;783;p6"/>
                <p:cNvSpPr/>
                <p:nvPr/>
              </p:nvSpPr>
              <p:spPr>
                <a:xfrm>
                  <a:off x="4137688" y="3720126"/>
                  <a:ext cx="558786" cy="111555"/>
                </a:xfrm>
                <a:prstGeom prst="rect">
                  <a:avLst/>
                </a:prstGeom>
                <a:solidFill>
                  <a:srgbClr val="26269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784" name="Google Shape;784;p6"/>
                <p:cNvSpPr/>
                <p:nvPr/>
              </p:nvSpPr>
              <p:spPr>
                <a:xfrm>
                  <a:off x="4137688" y="3606294"/>
                  <a:ext cx="558786" cy="225387"/>
                </a:xfrm>
                <a:prstGeom prst="ellipse">
                  <a:avLst/>
                </a:prstGeom>
                <a:solidFill>
                  <a:srgbClr val="ACACEA">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cxnSp>
              <p:nvCxnSpPr>
                <p:cNvPr id="785" name="Google Shape;785;p6"/>
                <p:cNvCxnSpPr/>
                <p:nvPr/>
              </p:nvCxnSpPr>
              <p:spPr>
                <a:xfrm>
                  <a:off x="4697064" y="3720125"/>
                  <a:ext cx="0" cy="111556"/>
                </a:xfrm>
                <a:prstGeom prst="straightConnector1">
                  <a:avLst/>
                </a:prstGeom>
                <a:noFill/>
                <a:ln cap="flat" cmpd="sng" w="9525">
                  <a:solidFill>
                    <a:srgbClr val="000000"/>
                  </a:solidFill>
                  <a:prstDash val="solid"/>
                  <a:round/>
                  <a:headEnd len="med" w="med" type="none"/>
                  <a:tailEnd len="med" w="med" type="none"/>
                </a:ln>
              </p:spPr>
            </p:cxnSp>
            <p:cxnSp>
              <p:nvCxnSpPr>
                <p:cNvPr id="786" name="Google Shape;786;p6"/>
                <p:cNvCxnSpPr/>
                <p:nvPr/>
              </p:nvCxnSpPr>
              <p:spPr>
                <a:xfrm>
                  <a:off x="4128808" y="3720125"/>
                  <a:ext cx="0" cy="111556"/>
                </a:xfrm>
                <a:prstGeom prst="straightConnector1">
                  <a:avLst/>
                </a:prstGeom>
                <a:noFill/>
                <a:ln cap="flat" cmpd="sng" w="9525">
                  <a:solidFill>
                    <a:srgbClr val="000000"/>
                  </a:solidFill>
                  <a:prstDash val="solid"/>
                  <a:round/>
                  <a:headEnd len="med" w="med" type="none"/>
                  <a:tailEnd len="med" w="med" type="none"/>
                </a:ln>
              </p:spPr>
            </p:cxnSp>
          </p:grpSp>
          <p:sp>
            <p:nvSpPr>
              <p:cNvPr id="787" name="Google Shape;787;p6"/>
              <p:cNvSpPr/>
              <p:nvPr/>
            </p:nvSpPr>
            <p:spPr>
              <a:xfrm>
                <a:off x="6492392" y="3610377"/>
                <a:ext cx="497374" cy="1238054"/>
              </a:xfrm>
              <a:prstGeom prst="rect">
                <a:avLst/>
              </a:prstGeom>
              <a:gradFill>
                <a:gsLst>
                  <a:gs pos="0">
                    <a:srgbClr val="8383E0"/>
                  </a:gs>
                  <a:gs pos="100000">
                    <a:srgbClr val="FFFFFF"/>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cxnSp>
            <p:nvCxnSpPr>
              <p:cNvPr id="788" name="Google Shape;788;p6"/>
              <p:cNvCxnSpPr/>
              <p:nvPr/>
            </p:nvCxnSpPr>
            <p:spPr>
              <a:xfrm>
                <a:off x="6472285" y="2818340"/>
                <a:ext cx="9524" cy="2126912"/>
              </a:xfrm>
              <a:prstGeom prst="straightConnector1">
                <a:avLst/>
              </a:prstGeom>
              <a:noFill/>
              <a:ln cap="flat" cmpd="sng" w="9525">
                <a:solidFill>
                  <a:srgbClr val="000000"/>
                </a:solidFill>
                <a:prstDash val="dash"/>
                <a:round/>
                <a:headEnd len="med" w="med" type="none"/>
                <a:tailEnd len="med" w="med" type="none"/>
              </a:ln>
            </p:spPr>
          </p:cxnSp>
          <p:grpSp>
            <p:nvGrpSpPr>
              <p:cNvPr id="789" name="Google Shape;789;p6"/>
              <p:cNvGrpSpPr/>
              <p:nvPr/>
            </p:nvGrpSpPr>
            <p:grpSpPr>
              <a:xfrm>
                <a:off x="6486043" y="2648504"/>
                <a:ext cx="497376" cy="242849"/>
                <a:chOff x="2202075" y="1575651"/>
                <a:chExt cx="1182446" cy="430151"/>
              </a:xfrm>
            </p:grpSpPr>
            <p:sp>
              <p:nvSpPr>
                <p:cNvPr id="790" name="Google Shape;790;p6"/>
                <p:cNvSpPr/>
                <p:nvPr/>
              </p:nvSpPr>
              <p:spPr>
                <a:xfrm flipH="1" rot="10800000">
                  <a:off x="2207109" y="1690920"/>
                  <a:ext cx="1177412" cy="314882"/>
                </a:xfrm>
                <a:prstGeom prst="ellipse">
                  <a:avLst/>
                </a:prstGeom>
                <a:gradFill>
                  <a:gsLst>
                    <a:gs pos="0">
                      <a:srgbClr val="262699"/>
                    </a:gs>
                    <a:gs pos="31000">
                      <a:srgbClr val="8383E0"/>
                    </a:gs>
                    <a:gs pos="100000">
                      <a:srgbClr val="FFFFFF"/>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791" name="Google Shape;791;p6"/>
                <p:cNvSpPr/>
                <p:nvPr/>
              </p:nvSpPr>
              <p:spPr>
                <a:xfrm>
                  <a:off x="2202075" y="1735903"/>
                  <a:ext cx="1182446" cy="112458"/>
                </a:xfrm>
                <a:prstGeom prst="rect">
                  <a:avLst/>
                </a:prstGeom>
                <a:gradFill>
                  <a:gsLst>
                    <a:gs pos="0">
                      <a:srgbClr val="ACACEA"/>
                    </a:gs>
                    <a:gs pos="54000">
                      <a:srgbClr val="8383E0"/>
                    </a:gs>
                    <a:gs pos="100000">
                      <a:srgbClr val="262699"/>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792" name="Google Shape;792;p6"/>
                <p:cNvSpPr/>
                <p:nvPr/>
              </p:nvSpPr>
              <p:spPr>
                <a:xfrm flipH="1" rot="10800000">
                  <a:off x="2202075" y="1575651"/>
                  <a:ext cx="1177412" cy="314882"/>
                </a:xfrm>
                <a:prstGeom prst="ellipse">
                  <a:avLst/>
                </a:prstGeom>
                <a:solidFill>
                  <a:srgbClr val="BFBFBF"/>
                </a:solidFill>
                <a:ln cap="flat" cmpd="sng" w="9525">
                  <a:solidFill>
                    <a:srgbClr val="000000"/>
                  </a:solidFill>
                  <a:prstDash val="solid"/>
                  <a:round/>
                  <a:headEnd len="sm" w="sm" type="none"/>
                  <a:tailEnd len="sm" w="sm" type="none"/>
                </a:ln>
                <a:effectLst>
                  <a:outerShdw blurRad="40000" rotWithShape="0" dir="5400000" dist="23000">
                    <a:srgbClr val="80808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793" name="Google Shape;793;p6"/>
                <p:cNvSpPr/>
                <p:nvPr/>
              </p:nvSpPr>
              <p:spPr>
                <a:xfrm>
                  <a:off x="2509009" y="1671240"/>
                  <a:ext cx="568578" cy="157441"/>
                </a:xfrm>
                <a:custGeom>
                  <a:rect b="b" l="l" r="r" t="t"/>
                  <a:pathLst>
                    <a:path extrusionOk="0" h="1321259" w="307606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rgbClr val="8383E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794" name="Google Shape;794;p6"/>
                <p:cNvSpPr/>
                <p:nvPr/>
              </p:nvSpPr>
              <p:spPr>
                <a:xfrm>
                  <a:off x="2448629" y="1631880"/>
                  <a:ext cx="689338" cy="109646"/>
                </a:xfrm>
                <a:custGeom>
                  <a:rect b="b" l="l" r="r" t="t"/>
                  <a:pathLst>
                    <a:path extrusionOk="0" h="932950" w="3723451">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795" name="Google Shape;795;p6"/>
                <p:cNvSpPr/>
                <p:nvPr/>
              </p:nvSpPr>
              <p:spPr>
                <a:xfrm>
                  <a:off x="2896447" y="1724657"/>
                  <a:ext cx="256617" cy="95589"/>
                </a:xfrm>
                <a:custGeom>
                  <a:rect b="b" l="l" r="r" t="t"/>
                  <a:pathLst>
                    <a:path extrusionOk="0" h="809868" w="1366596">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796" name="Google Shape;796;p6"/>
                <p:cNvSpPr/>
                <p:nvPr/>
              </p:nvSpPr>
              <p:spPr>
                <a:xfrm>
                  <a:off x="2438566" y="1727469"/>
                  <a:ext cx="251584" cy="92777"/>
                </a:xfrm>
                <a:custGeom>
                  <a:rect b="b" l="l" r="r" t="t"/>
                  <a:pathLst>
                    <a:path extrusionOk="0" h="791462" w="1348191">
                      <a:moveTo>
                        <a:pt x="1329786" y="0"/>
                      </a:moveTo>
                      <a:lnTo>
                        <a:pt x="1348191" y="381926"/>
                      </a:lnTo>
                      <a:lnTo>
                        <a:pt x="487742" y="791462"/>
                      </a:lnTo>
                      <a:lnTo>
                        <a:pt x="0" y="612002"/>
                      </a:lnTo>
                      <a:lnTo>
                        <a:pt x="1329786" y="0"/>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cxnSp>
              <p:nvCxnSpPr>
                <p:cNvPr id="797" name="Google Shape;797;p6"/>
                <p:cNvCxnSpPr>
                  <a:endCxn id="792" idx="2"/>
                </p:cNvCxnSpPr>
                <p:nvPr/>
              </p:nvCxnSpPr>
              <p:spPr>
                <a:xfrm rot="10800000">
                  <a:off x="2202075" y="1733092"/>
                  <a:ext cx="5100" cy="120900"/>
                </a:xfrm>
                <a:prstGeom prst="straightConnector1">
                  <a:avLst/>
                </a:prstGeom>
                <a:noFill/>
                <a:ln cap="flat" cmpd="sng" w="9525">
                  <a:solidFill>
                    <a:srgbClr val="000000"/>
                  </a:solidFill>
                  <a:prstDash val="solid"/>
                  <a:round/>
                  <a:headEnd len="med" w="med" type="none"/>
                  <a:tailEnd len="med" w="med" type="none"/>
                </a:ln>
                <a:effectLst>
                  <a:outerShdw blurRad="40005" rotWithShape="0" algn="tl" dir="5400000" dist="19939">
                    <a:srgbClr val="808080">
                      <a:alpha val="37647"/>
                    </a:srgbClr>
                  </a:outerShdw>
                </a:effectLst>
              </p:spPr>
            </p:cxnSp>
            <p:cxnSp>
              <p:nvCxnSpPr>
                <p:cNvPr id="798" name="Google Shape;798;p6"/>
                <p:cNvCxnSpPr/>
                <p:nvPr/>
              </p:nvCxnSpPr>
              <p:spPr>
                <a:xfrm rot="10800000">
                  <a:off x="3379488" y="1730280"/>
                  <a:ext cx="5033" cy="120893"/>
                </a:xfrm>
                <a:prstGeom prst="straightConnector1">
                  <a:avLst/>
                </a:prstGeom>
                <a:noFill/>
                <a:ln cap="flat" cmpd="sng" w="9525">
                  <a:solidFill>
                    <a:srgbClr val="000000"/>
                  </a:solidFill>
                  <a:prstDash val="solid"/>
                  <a:round/>
                  <a:headEnd len="med" w="med" type="none"/>
                  <a:tailEnd len="med" w="med" type="none"/>
                </a:ln>
                <a:effectLst>
                  <a:outerShdw blurRad="40005" rotWithShape="0" algn="tl" dir="5400000" dist="19939">
                    <a:srgbClr val="808080">
                      <a:alpha val="37647"/>
                    </a:srgbClr>
                  </a:outerShdw>
                </a:effectLst>
              </p:spPr>
            </p:cxnSp>
          </p:grpSp>
        </p:grpSp>
      </p:grpSp>
      <p:grpSp>
        <p:nvGrpSpPr>
          <p:cNvPr id="799" name="Google Shape;799;p6"/>
          <p:cNvGrpSpPr/>
          <p:nvPr/>
        </p:nvGrpSpPr>
        <p:grpSpPr>
          <a:xfrm>
            <a:off x="2454275" y="2725738"/>
            <a:ext cx="3943350" cy="879475"/>
            <a:chOff x="1719434" y="707349"/>
            <a:chExt cx="5260211" cy="879389"/>
          </a:xfrm>
        </p:grpSpPr>
        <p:sp>
          <p:nvSpPr>
            <p:cNvPr id="800" name="Google Shape;800;p6"/>
            <p:cNvSpPr/>
            <p:nvPr/>
          </p:nvSpPr>
          <p:spPr>
            <a:xfrm>
              <a:off x="1867669" y="785128"/>
              <a:ext cx="952937" cy="492077"/>
            </a:xfrm>
            <a:prstGeom prst="ellipse">
              <a:avLst/>
            </a:prstGeom>
            <a:solidFill>
              <a:srgbClr val="CC0000">
                <a:alpha val="27843"/>
              </a:srgbClr>
            </a:solidFill>
            <a:ln cap="flat" cmpd="sng" w="9525">
              <a:solidFill>
                <a:srgbClr val="CC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801" name="Google Shape;801;p6"/>
            <p:cNvSpPr txBox="1"/>
            <p:nvPr/>
          </p:nvSpPr>
          <p:spPr>
            <a:xfrm>
              <a:off x="1719434" y="783542"/>
              <a:ext cx="1255760" cy="476203"/>
            </a:xfrm>
            <a:prstGeom prst="rect">
              <a:avLst/>
            </a:prstGeom>
            <a:noFill/>
            <a:ln>
              <a:noFill/>
            </a:ln>
          </p:spPr>
          <p:txBody>
            <a:bodyPr anchorCtr="0" anchor="t" bIns="45700" lIns="91425" spcFirstLastPara="1" rIns="91425" wrap="square" tIns="45700">
              <a:spAutoFit/>
            </a:bodyPr>
            <a:lstStyle/>
            <a:p>
              <a:pPr indent="0" lvl="0" marL="0" marR="0" rtl="0" algn="ctr">
                <a:lnSpc>
                  <a:spcPct val="105357"/>
                </a:lnSpc>
                <a:spcBef>
                  <a:spcPts val="0"/>
                </a:spcBef>
                <a:spcAft>
                  <a:spcPts val="0"/>
                </a:spcAft>
                <a:buNone/>
              </a:pPr>
              <a:r>
                <a:rPr lang="en-US" sz="1400">
                  <a:solidFill>
                    <a:srgbClr val="000000"/>
                  </a:solidFill>
                  <a:latin typeface="Arial"/>
                  <a:ea typeface="Arial"/>
                  <a:cs typeface="Arial"/>
                  <a:sym typeface="Arial"/>
                </a:rPr>
                <a:t>Routing</a:t>
              </a:r>
              <a:endParaRPr/>
            </a:p>
            <a:p>
              <a:pPr indent="0" lvl="0" marL="0" marR="0" rtl="0" algn="ctr">
                <a:lnSpc>
                  <a:spcPct val="105357"/>
                </a:lnSpc>
                <a:spcBef>
                  <a:spcPts val="0"/>
                </a:spcBef>
                <a:spcAft>
                  <a:spcPts val="0"/>
                </a:spcAft>
                <a:buNone/>
              </a:pPr>
              <a:r>
                <a:rPr lang="en-US" sz="1400">
                  <a:solidFill>
                    <a:srgbClr val="000000"/>
                  </a:solidFill>
                  <a:latin typeface="Arial"/>
                  <a:ea typeface="Arial"/>
                  <a:cs typeface="Arial"/>
                  <a:sym typeface="Arial"/>
                </a:rPr>
                <a:t>Algorithm</a:t>
              </a:r>
              <a:endParaRPr/>
            </a:p>
          </p:txBody>
        </p:sp>
        <p:cxnSp>
          <p:nvCxnSpPr>
            <p:cNvPr id="802" name="Google Shape;802;p6"/>
            <p:cNvCxnSpPr/>
            <p:nvPr/>
          </p:nvCxnSpPr>
          <p:spPr>
            <a:xfrm flipH="1" rot="10800000">
              <a:off x="2833815" y="807352"/>
              <a:ext cx="1517968" cy="214291"/>
            </a:xfrm>
            <a:prstGeom prst="straightConnector1">
              <a:avLst/>
            </a:prstGeom>
            <a:noFill/>
            <a:ln cap="flat" cmpd="sng" w="25400">
              <a:solidFill>
                <a:srgbClr val="CC0000"/>
              </a:solidFill>
              <a:prstDash val="solid"/>
              <a:round/>
              <a:headEnd len="med" w="med" type="triangle"/>
              <a:tailEnd len="med" w="med" type="triangle"/>
            </a:ln>
          </p:spPr>
        </p:cxnSp>
        <p:cxnSp>
          <p:nvCxnSpPr>
            <p:cNvPr id="803" name="Google Shape;803;p6"/>
            <p:cNvCxnSpPr/>
            <p:nvPr/>
          </p:nvCxnSpPr>
          <p:spPr>
            <a:xfrm>
              <a:off x="2751248" y="1201014"/>
              <a:ext cx="797092" cy="279373"/>
            </a:xfrm>
            <a:prstGeom prst="straightConnector1">
              <a:avLst/>
            </a:prstGeom>
            <a:noFill/>
            <a:ln cap="flat" cmpd="sng" w="25400">
              <a:solidFill>
                <a:srgbClr val="CC0000"/>
              </a:solidFill>
              <a:prstDash val="solid"/>
              <a:round/>
              <a:headEnd len="med" w="med" type="triangle"/>
              <a:tailEnd len="med" w="med" type="triangle"/>
            </a:ln>
          </p:spPr>
        </p:cxnSp>
        <p:cxnSp>
          <p:nvCxnSpPr>
            <p:cNvPr id="804" name="Google Shape;804;p6"/>
            <p:cNvCxnSpPr/>
            <p:nvPr/>
          </p:nvCxnSpPr>
          <p:spPr>
            <a:xfrm>
              <a:off x="4685228" y="894656"/>
              <a:ext cx="892362" cy="509538"/>
            </a:xfrm>
            <a:prstGeom prst="straightConnector1">
              <a:avLst/>
            </a:prstGeom>
            <a:noFill/>
            <a:ln cap="flat" cmpd="sng" w="25400">
              <a:solidFill>
                <a:srgbClr val="CC0000"/>
              </a:solidFill>
              <a:prstDash val="solid"/>
              <a:round/>
              <a:headEnd len="med" w="med" type="triangle"/>
              <a:tailEnd len="med" w="med" type="triangle"/>
            </a:ln>
          </p:spPr>
        </p:cxnSp>
        <p:cxnSp>
          <p:nvCxnSpPr>
            <p:cNvPr id="805" name="Google Shape;805;p6"/>
            <p:cNvCxnSpPr/>
            <p:nvPr/>
          </p:nvCxnSpPr>
          <p:spPr>
            <a:xfrm>
              <a:off x="4801139" y="801003"/>
              <a:ext cx="1695805" cy="130162"/>
            </a:xfrm>
            <a:prstGeom prst="straightConnector1">
              <a:avLst/>
            </a:prstGeom>
            <a:noFill/>
            <a:ln cap="flat" cmpd="sng" w="25400">
              <a:solidFill>
                <a:srgbClr val="CC0000"/>
              </a:solidFill>
              <a:prstDash val="solid"/>
              <a:round/>
              <a:headEnd len="med" w="med" type="triangle"/>
              <a:tailEnd len="med" w="med" type="triangle"/>
            </a:ln>
          </p:spPr>
        </p:cxnSp>
        <p:sp>
          <p:nvSpPr>
            <p:cNvPr id="806" name="Google Shape;806;p6"/>
            <p:cNvSpPr/>
            <p:nvPr/>
          </p:nvSpPr>
          <p:spPr>
            <a:xfrm>
              <a:off x="6558236" y="894656"/>
              <a:ext cx="421409" cy="180957"/>
            </a:xfrm>
            <a:prstGeom prst="ellipse">
              <a:avLst/>
            </a:prstGeom>
            <a:solidFill>
              <a:srgbClr val="CC0000">
                <a:alpha val="27843"/>
              </a:srgbClr>
            </a:solidFill>
            <a:ln cap="flat" cmpd="sng" w="9525">
              <a:solidFill>
                <a:srgbClr val="CC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807" name="Google Shape;807;p6"/>
            <p:cNvSpPr/>
            <p:nvPr/>
          </p:nvSpPr>
          <p:spPr>
            <a:xfrm>
              <a:off x="5573534" y="1404193"/>
              <a:ext cx="419292" cy="182545"/>
            </a:xfrm>
            <a:prstGeom prst="ellipse">
              <a:avLst/>
            </a:prstGeom>
            <a:solidFill>
              <a:srgbClr val="CC0000">
                <a:alpha val="27843"/>
              </a:srgbClr>
            </a:solidFill>
            <a:ln cap="flat" cmpd="sng" w="9525">
              <a:solidFill>
                <a:srgbClr val="CC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808" name="Google Shape;808;p6"/>
            <p:cNvSpPr/>
            <p:nvPr/>
          </p:nvSpPr>
          <p:spPr>
            <a:xfrm>
              <a:off x="4368599" y="707349"/>
              <a:ext cx="419292" cy="182544"/>
            </a:xfrm>
            <a:prstGeom prst="ellipse">
              <a:avLst/>
            </a:prstGeom>
            <a:solidFill>
              <a:srgbClr val="CC0000">
                <a:alpha val="27843"/>
              </a:srgbClr>
            </a:solidFill>
            <a:ln cap="flat" cmpd="sng" w="9525">
              <a:solidFill>
                <a:srgbClr val="CC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809" name="Google Shape;809;p6"/>
            <p:cNvSpPr/>
            <p:nvPr/>
          </p:nvSpPr>
          <p:spPr>
            <a:xfrm>
              <a:off x="3572367" y="1402606"/>
              <a:ext cx="421409" cy="180957"/>
            </a:xfrm>
            <a:prstGeom prst="ellipse">
              <a:avLst/>
            </a:prstGeom>
            <a:solidFill>
              <a:srgbClr val="CC0000">
                <a:alpha val="27843"/>
              </a:srgbClr>
            </a:solidFill>
            <a:ln cap="flat" cmpd="sng" w="9525">
              <a:solidFill>
                <a:srgbClr val="CC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cxnSp>
          <p:nvCxnSpPr>
            <p:cNvPr id="810" name="Google Shape;810;p6"/>
            <p:cNvCxnSpPr/>
            <p:nvPr/>
          </p:nvCxnSpPr>
          <p:spPr>
            <a:xfrm>
              <a:off x="2821113" y="1105773"/>
              <a:ext cx="2739010" cy="339692"/>
            </a:xfrm>
            <a:prstGeom prst="straightConnector1">
              <a:avLst/>
            </a:prstGeom>
            <a:noFill/>
            <a:ln cap="flat" cmpd="sng" w="25400">
              <a:solidFill>
                <a:srgbClr val="CC0000"/>
              </a:solidFill>
              <a:prstDash val="solid"/>
              <a:round/>
              <a:headEnd len="med" w="med" type="triangle"/>
              <a:tailEnd len="med" w="med" type="triangle"/>
            </a:ln>
          </p:spPr>
        </p:cxnSp>
        <p:cxnSp>
          <p:nvCxnSpPr>
            <p:cNvPr id="811" name="Google Shape;811;p6"/>
            <p:cNvCxnSpPr>
              <a:endCxn id="806" idx="2"/>
            </p:cNvCxnSpPr>
            <p:nvPr/>
          </p:nvCxnSpPr>
          <p:spPr>
            <a:xfrm flipH="1" rot="10800000">
              <a:off x="3997136" y="985134"/>
              <a:ext cx="2561100" cy="469800"/>
            </a:xfrm>
            <a:prstGeom prst="straightConnector1">
              <a:avLst/>
            </a:prstGeom>
            <a:noFill/>
            <a:ln cap="flat" cmpd="sng" w="25400">
              <a:solidFill>
                <a:srgbClr val="CC0000"/>
              </a:solidFill>
              <a:prstDash val="solid"/>
              <a:round/>
              <a:headEnd len="med" w="med" type="triangle"/>
              <a:tailEnd len="med" w="med" type="triangle"/>
            </a:ln>
          </p:spPr>
        </p:cxnSp>
        <p:cxnSp>
          <p:nvCxnSpPr>
            <p:cNvPr id="812" name="Google Shape;812;p6"/>
            <p:cNvCxnSpPr/>
            <p:nvPr/>
          </p:nvCxnSpPr>
          <p:spPr>
            <a:xfrm>
              <a:off x="3991345" y="1508959"/>
              <a:ext cx="1581481" cy="0"/>
            </a:xfrm>
            <a:prstGeom prst="straightConnector1">
              <a:avLst/>
            </a:prstGeom>
            <a:noFill/>
            <a:ln cap="flat" cmpd="sng" w="25400">
              <a:solidFill>
                <a:srgbClr val="CC0000"/>
              </a:solidFill>
              <a:prstDash val="solid"/>
              <a:round/>
              <a:headEnd len="med" w="med" type="triangle"/>
              <a:tailEnd len="med" w="med" type="triangle"/>
            </a:ln>
          </p:spPr>
        </p:cxnSp>
        <p:cxnSp>
          <p:nvCxnSpPr>
            <p:cNvPr id="813" name="Google Shape;813;p6"/>
            <p:cNvCxnSpPr/>
            <p:nvPr/>
          </p:nvCxnSpPr>
          <p:spPr>
            <a:xfrm flipH="1" rot="10800000">
              <a:off x="5996777" y="1083550"/>
              <a:ext cx="751044" cy="396836"/>
            </a:xfrm>
            <a:prstGeom prst="straightConnector1">
              <a:avLst/>
            </a:prstGeom>
            <a:noFill/>
            <a:ln cap="flat" cmpd="sng" w="25400">
              <a:solidFill>
                <a:srgbClr val="CC0000"/>
              </a:solidFill>
              <a:prstDash val="solid"/>
              <a:round/>
              <a:headEnd len="med" w="med" type="triangle"/>
              <a:tailEnd len="med" w="med" type="triangle"/>
            </a:ln>
          </p:spPr>
        </p:cxnSp>
      </p:grpSp>
      <p:grpSp>
        <p:nvGrpSpPr>
          <p:cNvPr id="814" name="Google Shape;814;p6"/>
          <p:cNvGrpSpPr/>
          <p:nvPr/>
        </p:nvGrpSpPr>
        <p:grpSpPr>
          <a:xfrm>
            <a:off x="2360613" y="3114675"/>
            <a:ext cx="4876800" cy="1054100"/>
            <a:chOff x="1557338" y="3074988"/>
            <a:chExt cx="6502502" cy="1053316"/>
          </a:xfrm>
        </p:grpSpPr>
        <p:sp>
          <p:nvSpPr>
            <p:cNvPr id="815" name="Google Shape;815;p6"/>
            <p:cNvSpPr txBox="1"/>
            <p:nvPr/>
          </p:nvSpPr>
          <p:spPr>
            <a:xfrm>
              <a:off x="7175059" y="3650822"/>
              <a:ext cx="829746" cy="477482"/>
            </a:xfrm>
            <a:prstGeom prst="rect">
              <a:avLst/>
            </a:prstGeom>
            <a:noFill/>
            <a:ln>
              <a:noFill/>
            </a:ln>
          </p:spPr>
          <p:txBody>
            <a:bodyPr anchorCtr="0" anchor="t" bIns="45700" lIns="91425" spcFirstLastPara="1" rIns="91425" wrap="square" tIns="45700">
              <a:spAutoFit/>
            </a:bodyPr>
            <a:lstStyle/>
            <a:p>
              <a:pPr indent="0" lvl="0" marL="0" marR="0" rtl="0" algn="ctr">
                <a:lnSpc>
                  <a:spcPct val="104499"/>
                </a:lnSpc>
                <a:spcBef>
                  <a:spcPts val="0"/>
                </a:spcBef>
                <a:spcAft>
                  <a:spcPts val="0"/>
                </a:spcAft>
                <a:buNone/>
              </a:pPr>
              <a:r>
                <a:rPr lang="en-US" sz="1400">
                  <a:solidFill>
                    <a:srgbClr val="000000"/>
                  </a:solidFill>
                  <a:latin typeface="Arial"/>
                  <a:ea typeface="Arial"/>
                  <a:cs typeface="Arial"/>
                  <a:sym typeface="Arial"/>
                </a:rPr>
                <a:t>data</a:t>
              </a:r>
              <a:endParaRPr/>
            </a:p>
            <a:p>
              <a:pPr indent="0" lvl="0" marL="0" marR="0" rtl="0" algn="ctr">
                <a:lnSpc>
                  <a:spcPct val="104499"/>
                </a:lnSpc>
                <a:spcBef>
                  <a:spcPts val="0"/>
                </a:spcBef>
                <a:spcAft>
                  <a:spcPts val="0"/>
                </a:spcAft>
                <a:buNone/>
              </a:pPr>
              <a:r>
                <a:rPr lang="en-US" sz="1400">
                  <a:solidFill>
                    <a:srgbClr val="000000"/>
                  </a:solidFill>
                  <a:latin typeface="Arial"/>
                  <a:ea typeface="Arial"/>
                  <a:cs typeface="Arial"/>
                  <a:sym typeface="Arial"/>
                </a:rPr>
                <a:t>plane</a:t>
              </a:r>
              <a:endParaRPr/>
            </a:p>
          </p:txBody>
        </p:sp>
        <p:sp>
          <p:nvSpPr>
            <p:cNvPr id="816" name="Google Shape;816;p6"/>
            <p:cNvSpPr txBox="1"/>
            <p:nvPr/>
          </p:nvSpPr>
          <p:spPr>
            <a:xfrm>
              <a:off x="7096741" y="3074988"/>
              <a:ext cx="963099" cy="477483"/>
            </a:xfrm>
            <a:prstGeom prst="rect">
              <a:avLst/>
            </a:prstGeom>
            <a:noFill/>
            <a:ln>
              <a:noFill/>
            </a:ln>
          </p:spPr>
          <p:txBody>
            <a:bodyPr anchorCtr="0" anchor="t" bIns="45700" lIns="91425" spcFirstLastPara="1" rIns="91425" wrap="square" tIns="45700">
              <a:spAutoFit/>
            </a:bodyPr>
            <a:lstStyle/>
            <a:p>
              <a:pPr indent="0" lvl="0" marL="0" marR="0" rtl="0" algn="ctr">
                <a:lnSpc>
                  <a:spcPct val="104499"/>
                </a:lnSpc>
                <a:spcBef>
                  <a:spcPts val="0"/>
                </a:spcBef>
                <a:spcAft>
                  <a:spcPts val="0"/>
                </a:spcAft>
                <a:buNone/>
              </a:pPr>
              <a:r>
                <a:rPr lang="en-US" sz="1400">
                  <a:solidFill>
                    <a:srgbClr val="000000"/>
                  </a:solidFill>
                  <a:latin typeface="Arial"/>
                  <a:ea typeface="Arial"/>
                  <a:cs typeface="Arial"/>
                  <a:sym typeface="Arial"/>
                </a:rPr>
                <a:t>control</a:t>
              </a:r>
              <a:endParaRPr/>
            </a:p>
            <a:p>
              <a:pPr indent="0" lvl="0" marL="0" marR="0" rtl="0" algn="ctr">
                <a:lnSpc>
                  <a:spcPct val="104499"/>
                </a:lnSpc>
                <a:spcBef>
                  <a:spcPts val="0"/>
                </a:spcBef>
                <a:spcAft>
                  <a:spcPts val="0"/>
                </a:spcAft>
                <a:buNone/>
              </a:pPr>
              <a:r>
                <a:rPr lang="en-US" sz="1400">
                  <a:solidFill>
                    <a:srgbClr val="000000"/>
                  </a:solidFill>
                  <a:latin typeface="Arial"/>
                  <a:ea typeface="Arial"/>
                  <a:cs typeface="Arial"/>
                  <a:sym typeface="Arial"/>
                </a:rPr>
                <a:t>plane</a:t>
              </a:r>
              <a:endParaRPr/>
            </a:p>
          </p:txBody>
        </p:sp>
        <p:cxnSp>
          <p:nvCxnSpPr>
            <p:cNvPr id="817" name="Google Shape;817;p6"/>
            <p:cNvCxnSpPr/>
            <p:nvPr/>
          </p:nvCxnSpPr>
          <p:spPr>
            <a:xfrm>
              <a:off x="1557338" y="3613150"/>
              <a:ext cx="6207125" cy="0"/>
            </a:xfrm>
            <a:prstGeom prst="straightConnector1">
              <a:avLst/>
            </a:prstGeom>
            <a:noFill/>
            <a:ln cap="flat" cmpd="sng" w="25400">
              <a:solidFill>
                <a:srgbClr val="000000"/>
              </a:solidFill>
              <a:prstDash val="dash"/>
              <a:round/>
              <a:headEnd len="med" w="med" type="none"/>
              <a:tailEnd len="med" w="med" type="none"/>
            </a:ln>
          </p:spPr>
        </p:cxnSp>
      </p:grpSp>
      <p:grpSp>
        <p:nvGrpSpPr>
          <p:cNvPr id="818" name="Google Shape;818;p6"/>
          <p:cNvGrpSpPr/>
          <p:nvPr/>
        </p:nvGrpSpPr>
        <p:grpSpPr>
          <a:xfrm>
            <a:off x="2563813" y="3741738"/>
            <a:ext cx="3844925" cy="1120775"/>
            <a:chOff x="-4746102" y="4471477"/>
            <a:chExt cx="5126173" cy="1120753"/>
          </a:xfrm>
        </p:grpSpPr>
        <p:pic>
          <p:nvPicPr>
            <p:cNvPr descr="fig42_table.pdf" id="819" name="Google Shape;819;p6"/>
            <p:cNvPicPr preferRelativeResize="0"/>
            <p:nvPr/>
          </p:nvPicPr>
          <p:blipFill rotWithShape="1">
            <a:blip r:embed="rId4">
              <a:alphaModFix/>
            </a:blip>
            <a:srcRect b="0" l="0" r="0" t="0"/>
            <a:stretch/>
          </p:blipFill>
          <p:spPr>
            <a:xfrm>
              <a:off x="-4746102" y="4471477"/>
              <a:ext cx="966463" cy="966962"/>
            </a:xfrm>
            <a:prstGeom prst="rect">
              <a:avLst/>
            </a:prstGeom>
            <a:noFill/>
            <a:ln cap="flat" cmpd="sng" w="9525">
              <a:solidFill>
                <a:srgbClr val="CC0000"/>
              </a:solidFill>
              <a:prstDash val="solid"/>
              <a:miter lim="800000"/>
              <a:headEnd len="sm" w="sm" type="none"/>
              <a:tailEnd len="sm" w="sm" type="none"/>
            </a:ln>
          </p:spPr>
        </p:pic>
        <p:grpSp>
          <p:nvGrpSpPr>
            <p:cNvPr id="820" name="Google Shape;820;p6"/>
            <p:cNvGrpSpPr/>
            <p:nvPr/>
          </p:nvGrpSpPr>
          <p:grpSpPr>
            <a:xfrm>
              <a:off x="-3025207" y="5228699"/>
              <a:ext cx="3405278" cy="363531"/>
              <a:chOff x="-3025207" y="5228699"/>
              <a:chExt cx="3405278" cy="363531"/>
            </a:xfrm>
          </p:grpSpPr>
          <p:grpSp>
            <p:nvGrpSpPr>
              <p:cNvPr id="821" name="Google Shape;821;p6"/>
              <p:cNvGrpSpPr/>
              <p:nvPr/>
            </p:nvGrpSpPr>
            <p:grpSpPr>
              <a:xfrm>
                <a:off x="-3025207" y="5252511"/>
                <a:ext cx="429473" cy="339719"/>
                <a:chOff x="2931721" y="3902258"/>
                <a:chExt cx="429563" cy="339659"/>
              </a:xfrm>
            </p:grpSpPr>
            <p:sp>
              <p:nvSpPr>
                <p:cNvPr id="822" name="Google Shape;822;p6"/>
                <p:cNvSpPr/>
                <p:nvPr/>
              </p:nvSpPr>
              <p:spPr>
                <a:xfrm>
                  <a:off x="2935777" y="3902258"/>
                  <a:ext cx="425507" cy="339659"/>
                </a:xfrm>
                <a:prstGeom prst="rect">
                  <a:avLst/>
                </a:prstGeom>
                <a:solidFill>
                  <a:srgbClr val="FFFFFF"/>
                </a:solidFill>
                <a:ln cap="flat" cmpd="sng" w="9525">
                  <a:solidFill>
                    <a:srgbClr val="CC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cxnSp>
              <p:nvCxnSpPr>
                <p:cNvPr id="823" name="Google Shape;823;p6"/>
                <p:cNvCxnSpPr/>
                <p:nvPr/>
              </p:nvCxnSpPr>
              <p:spPr>
                <a:xfrm>
                  <a:off x="2931721" y="4003838"/>
                  <a:ext cx="425550" cy="0"/>
                </a:xfrm>
                <a:prstGeom prst="straightConnector1">
                  <a:avLst/>
                </a:prstGeom>
                <a:noFill/>
                <a:ln cap="flat" cmpd="sng" w="9525">
                  <a:solidFill>
                    <a:srgbClr val="000000"/>
                  </a:solidFill>
                  <a:prstDash val="solid"/>
                  <a:round/>
                  <a:headEnd len="med" w="med" type="none"/>
                  <a:tailEnd len="med" w="med" type="none"/>
                </a:ln>
              </p:spPr>
            </p:cxnSp>
            <p:cxnSp>
              <p:nvCxnSpPr>
                <p:cNvPr id="824" name="Google Shape;824;p6"/>
                <p:cNvCxnSpPr/>
                <p:nvPr/>
              </p:nvCxnSpPr>
              <p:spPr>
                <a:xfrm>
                  <a:off x="2931721" y="4067326"/>
                  <a:ext cx="425550" cy="0"/>
                </a:xfrm>
                <a:prstGeom prst="straightConnector1">
                  <a:avLst/>
                </a:prstGeom>
                <a:noFill/>
                <a:ln cap="flat" cmpd="sng" w="9525">
                  <a:solidFill>
                    <a:srgbClr val="000000"/>
                  </a:solidFill>
                  <a:prstDash val="solid"/>
                  <a:round/>
                  <a:headEnd len="med" w="med" type="none"/>
                  <a:tailEnd len="med" w="med" type="none"/>
                </a:ln>
              </p:spPr>
            </p:cxnSp>
            <p:cxnSp>
              <p:nvCxnSpPr>
                <p:cNvPr id="825" name="Google Shape;825;p6"/>
                <p:cNvCxnSpPr>
                  <a:stCxn id="822" idx="2"/>
                </p:cNvCxnSpPr>
                <p:nvPr/>
              </p:nvCxnSpPr>
              <p:spPr>
                <a:xfrm rot="10800000">
                  <a:off x="3147030" y="4003717"/>
                  <a:ext cx="1500" cy="238200"/>
                </a:xfrm>
                <a:prstGeom prst="straightConnector1">
                  <a:avLst/>
                </a:prstGeom>
                <a:noFill/>
                <a:ln cap="flat" cmpd="sng" w="9525">
                  <a:solidFill>
                    <a:srgbClr val="000000"/>
                  </a:solidFill>
                  <a:prstDash val="solid"/>
                  <a:round/>
                  <a:headEnd len="med" w="med" type="none"/>
                  <a:tailEnd len="med" w="med" type="none"/>
                </a:ln>
              </p:spPr>
            </p:cxnSp>
          </p:grpSp>
          <p:grpSp>
            <p:nvGrpSpPr>
              <p:cNvPr id="826" name="Google Shape;826;p6"/>
              <p:cNvGrpSpPr/>
              <p:nvPr/>
            </p:nvGrpSpPr>
            <p:grpSpPr>
              <a:xfrm>
                <a:off x="-2217148" y="5250923"/>
                <a:ext cx="429920" cy="339719"/>
                <a:chOff x="2931743" y="3902162"/>
                <a:chExt cx="430009" cy="339726"/>
              </a:xfrm>
            </p:grpSpPr>
            <p:sp>
              <p:nvSpPr>
                <p:cNvPr id="827" name="Google Shape;827;p6"/>
                <p:cNvSpPr/>
                <p:nvPr/>
              </p:nvSpPr>
              <p:spPr>
                <a:xfrm>
                  <a:off x="2936245" y="3902162"/>
                  <a:ext cx="425507" cy="339726"/>
                </a:xfrm>
                <a:prstGeom prst="rect">
                  <a:avLst/>
                </a:prstGeom>
                <a:solidFill>
                  <a:srgbClr val="FFFFFF"/>
                </a:solidFill>
                <a:ln cap="flat" cmpd="sng" w="9525">
                  <a:solidFill>
                    <a:srgbClr val="CC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cxnSp>
              <p:nvCxnSpPr>
                <p:cNvPr id="828" name="Google Shape;828;p6"/>
                <p:cNvCxnSpPr/>
                <p:nvPr/>
              </p:nvCxnSpPr>
              <p:spPr>
                <a:xfrm>
                  <a:off x="2931743" y="4003763"/>
                  <a:ext cx="425549" cy="0"/>
                </a:xfrm>
                <a:prstGeom prst="straightConnector1">
                  <a:avLst/>
                </a:prstGeom>
                <a:noFill/>
                <a:ln cap="flat" cmpd="sng" w="9525">
                  <a:solidFill>
                    <a:srgbClr val="000000"/>
                  </a:solidFill>
                  <a:prstDash val="solid"/>
                  <a:round/>
                  <a:headEnd len="med" w="med" type="none"/>
                  <a:tailEnd len="med" w="med" type="none"/>
                </a:ln>
              </p:spPr>
            </p:cxnSp>
            <p:cxnSp>
              <p:nvCxnSpPr>
                <p:cNvPr id="829" name="Google Shape;829;p6"/>
                <p:cNvCxnSpPr/>
                <p:nvPr/>
              </p:nvCxnSpPr>
              <p:spPr>
                <a:xfrm>
                  <a:off x="2931743" y="4067263"/>
                  <a:ext cx="425549" cy="0"/>
                </a:xfrm>
                <a:prstGeom prst="straightConnector1">
                  <a:avLst/>
                </a:prstGeom>
                <a:noFill/>
                <a:ln cap="flat" cmpd="sng" w="9525">
                  <a:solidFill>
                    <a:srgbClr val="000000"/>
                  </a:solidFill>
                  <a:prstDash val="solid"/>
                  <a:round/>
                  <a:headEnd len="med" w="med" type="none"/>
                  <a:tailEnd len="med" w="med" type="none"/>
                </a:ln>
              </p:spPr>
            </p:cxnSp>
            <p:cxnSp>
              <p:nvCxnSpPr>
                <p:cNvPr id="830" name="Google Shape;830;p6"/>
                <p:cNvCxnSpPr>
                  <a:stCxn id="827" idx="2"/>
                </p:cNvCxnSpPr>
                <p:nvPr/>
              </p:nvCxnSpPr>
              <p:spPr>
                <a:xfrm rot="10800000">
                  <a:off x="3147498" y="4003688"/>
                  <a:ext cx="1500" cy="238200"/>
                </a:xfrm>
                <a:prstGeom prst="straightConnector1">
                  <a:avLst/>
                </a:prstGeom>
                <a:noFill/>
                <a:ln cap="flat" cmpd="sng" w="9525">
                  <a:solidFill>
                    <a:srgbClr val="000000"/>
                  </a:solidFill>
                  <a:prstDash val="solid"/>
                  <a:round/>
                  <a:headEnd len="med" w="med" type="none"/>
                  <a:tailEnd len="med" w="med" type="none"/>
                </a:ln>
              </p:spPr>
            </p:cxnSp>
          </p:grpSp>
          <p:grpSp>
            <p:nvGrpSpPr>
              <p:cNvPr id="831" name="Google Shape;831;p6"/>
              <p:cNvGrpSpPr/>
              <p:nvPr/>
            </p:nvGrpSpPr>
            <p:grpSpPr>
              <a:xfrm>
                <a:off x="-1034429" y="5250923"/>
                <a:ext cx="430324" cy="339719"/>
                <a:chOff x="2931774" y="3902162"/>
                <a:chExt cx="430414" cy="339726"/>
              </a:xfrm>
            </p:grpSpPr>
            <p:sp>
              <p:nvSpPr>
                <p:cNvPr id="832" name="Google Shape;832;p6"/>
                <p:cNvSpPr/>
                <p:nvPr/>
              </p:nvSpPr>
              <p:spPr>
                <a:xfrm>
                  <a:off x="2936683" y="3902162"/>
                  <a:ext cx="425505" cy="339726"/>
                </a:xfrm>
                <a:prstGeom prst="rect">
                  <a:avLst/>
                </a:prstGeom>
                <a:solidFill>
                  <a:srgbClr val="FFFFFF"/>
                </a:solidFill>
                <a:ln cap="flat" cmpd="sng" w="9525">
                  <a:solidFill>
                    <a:srgbClr val="CC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cxnSp>
              <p:nvCxnSpPr>
                <p:cNvPr id="833" name="Google Shape;833;p6"/>
                <p:cNvCxnSpPr/>
                <p:nvPr/>
              </p:nvCxnSpPr>
              <p:spPr>
                <a:xfrm>
                  <a:off x="2931774" y="4003763"/>
                  <a:ext cx="425550" cy="0"/>
                </a:xfrm>
                <a:prstGeom prst="straightConnector1">
                  <a:avLst/>
                </a:prstGeom>
                <a:noFill/>
                <a:ln cap="flat" cmpd="sng" w="9525">
                  <a:solidFill>
                    <a:srgbClr val="000000"/>
                  </a:solidFill>
                  <a:prstDash val="solid"/>
                  <a:round/>
                  <a:headEnd len="med" w="med" type="none"/>
                  <a:tailEnd len="med" w="med" type="none"/>
                </a:ln>
              </p:spPr>
            </p:cxnSp>
            <p:cxnSp>
              <p:nvCxnSpPr>
                <p:cNvPr id="834" name="Google Shape;834;p6"/>
                <p:cNvCxnSpPr/>
                <p:nvPr/>
              </p:nvCxnSpPr>
              <p:spPr>
                <a:xfrm>
                  <a:off x="2931774" y="4067263"/>
                  <a:ext cx="425550" cy="0"/>
                </a:xfrm>
                <a:prstGeom prst="straightConnector1">
                  <a:avLst/>
                </a:prstGeom>
                <a:noFill/>
                <a:ln cap="flat" cmpd="sng" w="9525">
                  <a:solidFill>
                    <a:srgbClr val="000000"/>
                  </a:solidFill>
                  <a:prstDash val="solid"/>
                  <a:round/>
                  <a:headEnd len="med" w="med" type="none"/>
                  <a:tailEnd len="med" w="med" type="none"/>
                </a:ln>
              </p:spPr>
            </p:cxnSp>
            <p:cxnSp>
              <p:nvCxnSpPr>
                <p:cNvPr id="835" name="Google Shape;835;p6"/>
                <p:cNvCxnSpPr>
                  <a:stCxn id="832" idx="2"/>
                </p:cNvCxnSpPr>
                <p:nvPr/>
              </p:nvCxnSpPr>
              <p:spPr>
                <a:xfrm rot="10800000">
                  <a:off x="3147936" y="4003688"/>
                  <a:ext cx="1500" cy="238200"/>
                </a:xfrm>
                <a:prstGeom prst="straightConnector1">
                  <a:avLst/>
                </a:prstGeom>
                <a:noFill/>
                <a:ln cap="flat" cmpd="sng" w="9525">
                  <a:solidFill>
                    <a:srgbClr val="000000"/>
                  </a:solidFill>
                  <a:prstDash val="solid"/>
                  <a:round/>
                  <a:headEnd len="med" w="med" type="none"/>
                  <a:tailEnd len="med" w="med" type="none"/>
                </a:ln>
              </p:spPr>
            </p:cxnSp>
          </p:grpSp>
          <p:grpSp>
            <p:nvGrpSpPr>
              <p:cNvPr id="836" name="Google Shape;836;p6"/>
              <p:cNvGrpSpPr/>
              <p:nvPr/>
            </p:nvGrpSpPr>
            <p:grpSpPr>
              <a:xfrm>
                <a:off x="-50153" y="5228699"/>
                <a:ext cx="430224" cy="350831"/>
                <a:chOff x="2931800" y="3912335"/>
                <a:chExt cx="430314" cy="329570"/>
              </a:xfrm>
            </p:grpSpPr>
            <p:sp>
              <p:nvSpPr>
                <p:cNvPr id="837" name="Google Shape;837;p6"/>
                <p:cNvSpPr/>
                <p:nvPr/>
              </p:nvSpPr>
              <p:spPr>
                <a:xfrm>
                  <a:off x="2936607" y="3912335"/>
                  <a:ext cx="425507" cy="329570"/>
                </a:xfrm>
                <a:prstGeom prst="rect">
                  <a:avLst/>
                </a:prstGeom>
                <a:solidFill>
                  <a:srgbClr val="FFFFFF"/>
                </a:solidFill>
                <a:ln cap="flat" cmpd="sng" w="9525">
                  <a:solidFill>
                    <a:srgbClr val="CC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cxnSp>
              <p:nvCxnSpPr>
                <p:cNvPr id="838" name="Google Shape;838;p6"/>
                <p:cNvCxnSpPr/>
                <p:nvPr/>
              </p:nvCxnSpPr>
              <p:spPr>
                <a:xfrm>
                  <a:off x="2931800" y="4003303"/>
                  <a:ext cx="425550" cy="0"/>
                </a:xfrm>
                <a:prstGeom prst="straightConnector1">
                  <a:avLst/>
                </a:prstGeom>
                <a:noFill/>
                <a:ln cap="flat" cmpd="sng" w="9525">
                  <a:solidFill>
                    <a:srgbClr val="000000"/>
                  </a:solidFill>
                  <a:prstDash val="solid"/>
                  <a:round/>
                  <a:headEnd len="med" w="med" type="none"/>
                  <a:tailEnd len="med" w="med" type="none"/>
                </a:ln>
              </p:spPr>
            </p:cxnSp>
            <p:cxnSp>
              <p:nvCxnSpPr>
                <p:cNvPr id="839" name="Google Shape;839;p6"/>
                <p:cNvCxnSpPr/>
                <p:nvPr/>
              </p:nvCxnSpPr>
              <p:spPr>
                <a:xfrm>
                  <a:off x="2931800" y="4067428"/>
                  <a:ext cx="425550" cy="0"/>
                </a:xfrm>
                <a:prstGeom prst="straightConnector1">
                  <a:avLst/>
                </a:prstGeom>
                <a:noFill/>
                <a:ln cap="flat" cmpd="sng" w="9525">
                  <a:solidFill>
                    <a:srgbClr val="000000"/>
                  </a:solidFill>
                  <a:prstDash val="solid"/>
                  <a:round/>
                  <a:headEnd len="med" w="med" type="none"/>
                  <a:tailEnd len="med" w="med" type="none"/>
                </a:ln>
              </p:spPr>
            </p:cxnSp>
            <p:cxnSp>
              <p:nvCxnSpPr>
                <p:cNvPr id="840" name="Google Shape;840;p6"/>
                <p:cNvCxnSpPr>
                  <a:stCxn id="837" idx="2"/>
                </p:cNvCxnSpPr>
                <p:nvPr/>
              </p:nvCxnSpPr>
              <p:spPr>
                <a:xfrm rot="10800000">
                  <a:off x="3147861" y="4003405"/>
                  <a:ext cx="1500" cy="238500"/>
                </a:xfrm>
                <a:prstGeom prst="straightConnector1">
                  <a:avLst/>
                </a:prstGeom>
                <a:noFill/>
                <a:ln cap="flat" cmpd="sng" w="9525">
                  <a:solidFill>
                    <a:srgbClr val="000000"/>
                  </a:solidFill>
                  <a:prstDash val="solid"/>
                  <a:round/>
                  <a:headEnd len="med" w="med" type="none"/>
                  <a:tailEnd len="med" w="med" type="none"/>
                </a:ln>
              </p:spPr>
            </p:cxnSp>
          </p:grpSp>
        </p:grpSp>
      </p:grpSp>
      <p:grpSp>
        <p:nvGrpSpPr>
          <p:cNvPr id="841" name="Google Shape;841;p6"/>
          <p:cNvGrpSpPr/>
          <p:nvPr/>
        </p:nvGrpSpPr>
        <p:grpSpPr>
          <a:xfrm>
            <a:off x="2905125" y="2922588"/>
            <a:ext cx="3327400" cy="1577975"/>
            <a:chOff x="-4267279" y="3655204"/>
            <a:chExt cx="4437063" cy="1578510"/>
          </a:xfrm>
        </p:grpSpPr>
        <p:cxnSp>
          <p:nvCxnSpPr>
            <p:cNvPr id="842" name="Google Shape;842;p6"/>
            <p:cNvCxnSpPr/>
            <p:nvPr/>
          </p:nvCxnSpPr>
          <p:spPr>
            <a:xfrm>
              <a:off x="-4267279" y="4047450"/>
              <a:ext cx="0" cy="422418"/>
            </a:xfrm>
            <a:prstGeom prst="straightConnector1">
              <a:avLst/>
            </a:prstGeom>
            <a:noFill/>
            <a:ln cap="flat" cmpd="sng" w="12700">
              <a:solidFill>
                <a:srgbClr val="CC0000"/>
              </a:solidFill>
              <a:prstDash val="solid"/>
              <a:round/>
              <a:headEnd len="med" w="med" type="none"/>
              <a:tailEnd len="med" w="med" type="triangle"/>
            </a:ln>
          </p:spPr>
        </p:cxnSp>
        <p:cxnSp>
          <p:nvCxnSpPr>
            <p:cNvPr id="843" name="Google Shape;843;p6"/>
            <p:cNvCxnSpPr/>
            <p:nvPr/>
          </p:nvCxnSpPr>
          <p:spPr>
            <a:xfrm>
              <a:off x="-2808721" y="4361881"/>
              <a:ext cx="0" cy="871833"/>
            </a:xfrm>
            <a:prstGeom prst="straightConnector1">
              <a:avLst/>
            </a:prstGeom>
            <a:noFill/>
            <a:ln cap="flat" cmpd="sng" w="9525">
              <a:solidFill>
                <a:srgbClr val="CC0000"/>
              </a:solidFill>
              <a:prstDash val="solid"/>
              <a:round/>
              <a:headEnd len="med" w="med" type="none"/>
              <a:tailEnd len="med" w="med" type="triangle"/>
            </a:ln>
            <a:effectLst>
              <a:outerShdw blurRad="40000" rotWithShape="0" dir="5400000" dist="20000">
                <a:srgbClr val="808080">
                  <a:alpha val="37647"/>
                </a:srgbClr>
              </a:outerShdw>
            </a:effectLst>
          </p:spPr>
        </p:cxnSp>
        <p:cxnSp>
          <p:nvCxnSpPr>
            <p:cNvPr id="844" name="Google Shape;844;p6"/>
            <p:cNvCxnSpPr/>
            <p:nvPr/>
          </p:nvCxnSpPr>
          <p:spPr>
            <a:xfrm>
              <a:off x="-2006409" y="3655204"/>
              <a:ext cx="6351" cy="1576921"/>
            </a:xfrm>
            <a:prstGeom prst="straightConnector1">
              <a:avLst/>
            </a:prstGeom>
            <a:noFill/>
            <a:ln cap="flat" cmpd="sng" w="9525">
              <a:solidFill>
                <a:srgbClr val="CC0000"/>
              </a:solidFill>
              <a:prstDash val="solid"/>
              <a:round/>
              <a:headEnd len="med" w="med" type="none"/>
              <a:tailEnd len="med" w="med" type="triangle"/>
            </a:ln>
            <a:effectLst>
              <a:outerShdw blurRad="40000" rotWithShape="0" dir="5400000" dist="20000">
                <a:srgbClr val="808080">
                  <a:alpha val="37647"/>
                </a:srgbClr>
              </a:outerShdw>
            </a:effectLst>
          </p:spPr>
        </p:cxnSp>
        <p:cxnSp>
          <p:nvCxnSpPr>
            <p:cNvPr id="845" name="Google Shape;845;p6"/>
            <p:cNvCxnSpPr/>
            <p:nvPr/>
          </p:nvCxnSpPr>
          <p:spPr>
            <a:xfrm>
              <a:off x="-823051" y="4326944"/>
              <a:ext cx="6350" cy="905182"/>
            </a:xfrm>
            <a:prstGeom prst="straightConnector1">
              <a:avLst/>
            </a:prstGeom>
            <a:noFill/>
            <a:ln cap="flat" cmpd="sng" w="9525">
              <a:solidFill>
                <a:srgbClr val="CC0000"/>
              </a:solidFill>
              <a:prstDash val="solid"/>
              <a:round/>
              <a:headEnd len="med" w="med" type="none"/>
              <a:tailEnd len="med" w="med" type="triangle"/>
            </a:ln>
            <a:effectLst>
              <a:outerShdw blurRad="40000" rotWithShape="0" dir="5400000" dist="20000">
                <a:srgbClr val="808080">
                  <a:alpha val="37647"/>
                </a:srgbClr>
              </a:outerShdw>
            </a:effectLst>
          </p:spPr>
        </p:cxnSp>
        <p:cxnSp>
          <p:nvCxnSpPr>
            <p:cNvPr id="846" name="Google Shape;846;p6"/>
            <p:cNvCxnSpPr/>
            <p:nvPr/>
          </p:nvCxnSpPr>
          <p:spPr>
            <a:xfrm flipH="1">
              <a:off x="167668" y="3798127"/>
              <a:ext cx="2116" cy="1399061"/>
            </a:xfrm>
            <a:prstGeom prst="straightConnector1">
              <a:avLst/>
            </a:prstGeom>
            <a:noFill/>
            <a:ln cap="flat" cmpd="sng" w="9525">
              <a:solidFill>
                <a:srgbClr val="CC0000"/>
              </a:solidFill>
              <a:prstDash val="solid"/>
              <a:round/>
              <a:headEnd len="med" w="med" type="none"/>
              <a:tailEnd len="med" w="med" type="triangle"/>
            </a:ln>
            <a:effectLst>
              <a:outerShdw blurRad="40000" rotWithShape="0" dir="5400000" dist="20000">
                <a:srgbClr val="808080">
                  <a:alpha val="37647"/>
                </a:srgbClr>
              </a:outerShdw>
            </a:effectLst>
          </p:spPr>
        </p:cxnSp>
      </p:grpSp>
      <p:cxnSp>
        <p:nvCxnSpPr>
          <p:cNvPr id="847" name="Google Shape;847;p6"/>
          <p:cNvCxnSpPr/>
          <p:nvPr/>
        </p:nvCxnSpPr>
        <p:spPr>
          <a:xfrm flipH="1">
            <a:off x="2154238" y="5842000"/>
            <a:ext cx="1131887" cy="1588"/>
          </a:xfrm>
          <a:prstGeom prst="straightConnector1">
            <a:avLst/>
          </a:prstGeom>
          <a:noFill/>
          <a:ln cap="flat" cmpd="sng" w="9525">
            <a:solidFill>
              <a:srgbClr val="000000"/>
            </a:solidFill>
            <a:prstDash val="solid"/>
            <a:round/>
            <a:headEnd len="med" w="med" type="none"/>
            <a:tailEnd len="med" w="med" type="none"/>
          </a:ln>
        </p:spPr>
      </p:cxnSp>
      <p:sp>
        <p:nvSpPr>
          <p:cNvPr id="848" name="Google Shape;848;p6"/>
          <p:cNvSpPr txBox="1"/>
          <p:nvPr/>
        </p:nvSpPr>
        <p:spPr>
          <a:xfrm>
            <a:off x="3592513" y="5513388"/>
            <a:ext cx="268287" cy="2778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000000"/>
                </a:solidFill>
                <a:latin typeface="Arial"/>
                <a:ea typeface="Arial"/>
                <a:cs typeface="Arial"/>
                <a:sym typeface="Arial"/>
              </a:rPr>
              <a:t>1</a:t>
            </a:r>
            <a:endParaRPr/>
          </a:p>
        </p:txBody>
      </p:sp>
      <p:sp>
        <p:nvSpPr>
          <p:cNvPr id="849" name="Google Shape;849;p6"/>
          <p:cNvSpPr txBox="1"/>
          <p:nvPr/>
        </p:nvSpPr>
        <p:spPr>
          <a:xfrm>
            <a:off x="3722688" y="5800725"/>
            <a:ext cx="269875" cy="2778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000000"/>
                </a:solidFill>
                <a:latin typeface="Arial"/>
                <a:ea typeface="Arial"/>
                <a:cs typeface="Arial"/>
                <a:sym typeface="Arial"/>
              </a:rPr>
              <a:t>2</a:t>
            </a:r>
            <a:endParaRPr/>
          </a:p>
        </p:txBody>
      </p:sp>
      <p:grpSp>
        <p:nvGrpSpPr>
          <p:cNvPr id="850" name="Google Shape;850;p6"/>
          <p:cNvGrpSpPr/>
          <p:nvPr/>
        </p:nvGrpSpPr>
        <p:grpSpPr>
          <a:xfrm>
            <a:off x="1897063" y="5276850"/>
            <a:ext cx="1211262" cy="523875"/>
            <a:chOff x="-4079003" y="2717403"/>
            <a:chExt cx="1616718" cy="525348"/>
          </a:xfrm>
        </p:grpSpPr>
        <p:sp>
          <p:nvSpPr>
            <p:cNvPr id="851" name="Google Shape;851;p6"/>
            <p:cNvSpPr/>
            <p:nvPr/>
          </p:nvSpPr>
          <p:spPr>
            <a:xfrm>
              <a:off x="-4079003" y="2986445"/>
              <a:ext cx="1281932" cy="208547"/>
            </a:xfrm>
            <a:prstGeom prst="rect">
              <a:avLst/>
            </a:prstGeom>
            <a:solidFill>
              <a:srgbClr val="3333CC"/>
            </a:solidFill>
            <a:ln cap="flat" cmpd="sng" w="9525">
              <a:solidFill>
                <a:srgbClr val="000000"/>
              </a:solidFill>
              <a:prstDash val="solid"/>
              <a:miter lim="800000"/>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cxnSp>
          <p:nvCxnSpPr>
            <p:cNvPr id="852" name="Google Shape;852;p6"/>
            <p:cNvCxnSpPr/>
            <p:nvPr/>
          </p:nvCxnSpPr>
          <p:spPr>
            <a:xfrm>
              <a:off x="-2934798" y="3101067"/>
              <a:ext cx="472513" cy="0"/>
            </a:xfrm>
            <a:prstGeom prst="straightConnector1">
              <a:avLst/>
            </a:prstGeom>
            <a:noFill/>
            <a:ln cap="flat" cmpd="sng" w="9525">
              <a:solidFill>
                <a:srgbClr val="3333CC"/>
              </a:solidFill>
              <a:prstDash val="solid"/>
              <a:round/>
              <a:headEnd len="med" w="med" type="none"/>
              <a:tailEnd len="med" w="med" type="triangle"/>
            </a:ln>
          </p:spPr>
        </p:cxnSp>
        <p:sp>
          <p:nvSpPr>
            <p:cNvPr id="853" name="Google Shape;853;p6"/>
            <p:cNvSpPr/>
            <p:nvPr/>
          </p:nvSpPr>
          <p:spPr>
            <a:xfrm>
              <a:off x="-3377649" y="2988037"/>
              <a:ext cx="476753" cy="210139"/>
            </a:xfrm>
            <a:prstGeom prst="rect">
              <a:avLst/>
            </a:prstGeom>
            <a:solidFill>
              <a:srgbClr val="00CC99"/>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854" name="Google Shape;854;p6"/>
            <p:cNvSpPr txBox="1"/>
            <p:nvPr/>
          </p:nvSpPr>
          <p:spPr>
            <a:xfrm>
              <a:off x="-3430620" y="2965749"/>
              <a:ext cx="699236" cy="27700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000000"/>
                  </a:solidFill>
                  <a:latin typeface="Arial"/>
                  <a:ea typeface="Arial"/>
                  <a:cs typeface="Arial"/>
                  <a:sym typeface="Arial"/>
                </a:rPr>
                <a:t>0111</a:t>
              </a:r>
              <a:endParaRPr/>
            </a:p>
          </p:txBody>
        </p:sp>
        <p:cxnSp>
          <p:nvCxnSpPr>
            <p:cNvPr id="855" name="Google Shape;855;p6"/>
            <p:cNvCxnSpPr/>
            <p:nvPr/>
          </p:nvCxnSpPr>
          <p:spPr>
            <a:xfrm>
              <a:off x="-3621321" y="2717403"/>
              <a:ext cx="404709" cy="300882"/>
            </a:xfrm>
            <a:prstGeom prst="straightConnector1">
              <a:avLst/>
            </a:prstGeom>
            <a:noFill/>
            <a:ln cap="flat" cmpd="sng" w="9525">
              <a:solidFill>
                <a:srgbClr val="000000"/>
              </a:solidFill>
              <a:prstDash val="solid"/>
              <a:round/>
              <a:headEnd len="med" w="med" type="none"/>
              <a:tailEnd len="med" w="med" type="triangle"/>
            </a:ln>
          </p:spPr>
        </p:cxnSp>
      </p:grpSp>
      <p:sp>
        <p:nvSpPr>
          <p:cNvPr id="856" name="Google Shape;856;p6"/>
          <p:cNvSpPr/>
          <p:nvPr/>
        </p:nvSpPr>
        <p:spPr>
          <a:xfrm>
            <a:off x="3063875" y="5708650"/>
            <a:ext cx="736600" cy="233363"/>
          </a:xfrm>
          <a:custGeom>
            <a:rect b="b" l="l" r="r" t="t"/>
            <a:pathLst>
              <a:path extrusionOk="0" h="167" w="554">
                <a:moveTo>
                  <a:pt x="0" y="10"/>
                </a:moveTo>
                <a:cubicBezTo>
                  <a:pt x="102" y="0"/>
                  <a:pt x="240" y="5"/>
                  <a:pt x="324" y="26"/>
                </a:cubicBezTo>
                <a:cubicBezTo>
                  <a:pt x="416" y="52"/>
                  <a:pt x="502" y="120"/>
                  <a:pt x="554" y="167"/>
                </a:cubicBezTo>
              </a:path>
            </a:pathLst>
          </a:custGeom>
          <a:noFill/>
          <a:ln cap="flat" cmpd="sng" w="57150">
            <a:solidFill>
              <a:srgbClr val="FF33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857" name="Google Shape;857;p6"/>
          <p:cNvGrpSpPr/>
          <p:nvPr/>
        </p:nvGrpSpPr>
        <p:grpSpPr>
          <a:xfrm>
            <a:off x="3228975" y="5699125"/>
            <a:ext cx="423863" cy="293688"/>
            <a:chOff x="1871277" y="1576300"/>
            <a:chExt cx="1128371" cy="437861"/>
          </a:xfrm>
        </p:grpSpPr>
        <p:sp>
          <p:nvSpPr>
            <p:cNvPr id="858" name="Google Shape;858;p6"/>
            <p:cNvSpPr/>
            <p:nvPr/>
          </p:nvSpPr>
          <p:spPr>
            <a:xfrm flipH="1" rot="10800000">
              <a:off x="1875504" y="1694641"/>
              <a:ext cx="1124144" cy="319520"/>
            </a:xfrm>
            <a:prstGeom prst="ellipse">
              <a:avLst/>
            </a:prstGeom>
            <a:gradFill>
              <a:gsLst>
                <a:gs pos="0">
                  <a:srgbClr val="262699"/>
                </a:gs>
                <a:gs pos="52999">
                  <a:srgbClr val="8585E0"/>
                </a:gs>
                <a:gs pos="100000">
                  <a:srgbClr val="262699"/>
                </a:gs>
              </a:gsLst>
              <a:lin ang="0" scaled="0"/>
            </a:gradFill>
            <a:ln cap="flat" cmpd="sng" w="9525">
              <a:solidFill>
                <a:srgbClr val="000000"/>
              </a:solidFill>
              <a:prstDash val="solid"/>
              <a:round/>
              <a:headEnd len="sm" w="sm" type="none"/>
              <a:tailEnd len="sm" w="sm" type="none"/>
            </a:ln>
            <a:effectLst>
              <a:outerShdw blurRad="40000" rotWithShape="0" dir="5400000" dist="23000">
                <a:srgbClr val="80808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859" name="Google Shape;859;p6"/>
            <p:cNvSpPr/>
            <p:nvPr/>
          </p:nvSpPr>
          <p:spPr>
            <a:xfrm>
              <a:off x="1871277" y="1739611"/>
              <a:ext cx="1128371" cy="115973"/>
            </a:xfrm>
            <a:prstGeom prst="rect">
              <a:avLst/>
            </a:prstGeom>
            <a:gradFill>
              <a:gsLst>
                <a:gs pos="0">
                  <a:srgbClr val="262699"/>
                </a:gs>
                <a:gs pos="52999">
                  <a:srgbClr val="8383E0"/>
                </a:gs>
                <a:gs pos="100000">
                  <a:srgbClr val="262699"/>
                </a:gs>
              </a:gsLst>
              <a:lin ang="10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860" name="Google Shape;860;p6"/>
            <p:cNvSpPr/>
            <p:nvPr/>
          </p:nvSpPr>
          <p:spPr>
            <a:xfrm flipH="1" rot="10800000">
              <a:off x="1871277" y="1576300"/>
              <a:ext cx="1124144" cy="319520"/>
            </a:xfrm>
            <a:prstGeom prst="ellipse">
              <a:avLst/>
            </a:prstGeom>
            <a:solidFill>
              <a:srgbClr val="BFBFBF"/>
            </a:solidFill>
            <a:ln cap="flat" cmpd="sng" w="9525">
              <a:solidFill>
                <a:srgbClr val="000000"/>
              </a:solidFill>
              <a:prstDash val="solid"/>
              <a:round/>
              <a:headEnd len="sm" w="sm" type="none"/>
              <a:tailEnd len="sm" w="sm" type="none"/>
            </a:ln>
            <a:effectLst>
              <a:outerShdw blurRad="40000" rotWithShape="0" dir="5400000" dist="23000">
                <a:srgbClr val="80808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861" name="Google Shape;861;p6"/>
            <p:cNvSpPr/>
            <p:nvPr/>
          </p:nvSpPr>
          <p:spPr>
            <a:xfrm>
              <a:off x="2158652" y="1673340"/>
              <a:ext cx="549393" cy="160943"/>
            </a:xfrm>
            <a:custGeom>
              <a:rect b="b" l="l" r="r" t="t"/>
              <a:pathLst>
                <a:path extrusionOk="0" h="1321259" w="307606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rgbClr val="8383E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862" name="Google Shape;862;p6"/>
            <p:cNvSpPr/>
            <p:nvPr/>
          </p:nvSpPr>
          <p:spPr>
            <a:xfrm>
              <a:off x="2103714" y="1633103"/>
              <a:ext cx="663497" cy="111241"/>
            </a:xfrm>
            <a:custGeom>
              <a:rect b="b" l="l" r="r" t="t"/>
              <a:pathLst>
                <a:path extrusionOk="0" h="932950" w="3723451">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863" name="Google Shape;863;p6"/>
            <p:cNvSpPr/>
            <p:nvPr/>
          </p:nvSpPr>
          <p:spPr>
            <a:xfrm>
              <a:off x="2534777" y="1727776"/>
              <a:ext cx="245114" cy="97040"/>
            </a:xfrm>
            <a:custGeom>
              <a:rect b="b" l="l" r="r" t="t"/>
              <a:pathLst>
                <a:path extrusionOk="0" h="809868" w="1366596">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864" name="Google Shape;864;p6"/>
            <p:cNvSpPr/>
            <p:nvPr/>
          </p:nvSpPr>
          <p:spPr>
            <a:xfrm>
              <a:off x="2091034" y="1730144"/>
              <a:ext cx="240889" cy="97039"/>
            </a:xfrm>
            <a:custGeom>
              <a:rect b="b" l="l" r="r" t="t"/>
              <a:pathLst>
                <a:path extrusionOk="0" h="791462" w="1348191">
                  <a:moveTo>
                    <a:pt x="1329786" y="0"/>
                  </a:moveTo>
                  <a:lnTo>
                    <a:pt x="1348191" y="381926"/>
                  </a:lnTo>
                  <a:lnTo>
                    <a:pt x="487742" y="791462"/>
                  </a:lnTo>
                  <a:lnTo>
                    <a:pt x="0" y="612002"/>
                  </a:lnTo>
                  <a:lnTo>
                    <a:pt x="1329786" y="0"/>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cxnSp>
          <p:nvCxnSpPr>
            <p:cNvPr id="865" name="Google Shape;865;p6"/>
            <p:cNvCxnSpPr>
              <a:endCxn id="860" idx="2"/>
            </p:cNvCxnSpPr>
            <p:nvPr/>
          </p:nvCxnSpPr>
          <p:spPr>
            <a:xfrm rot="10800000">
              <a:off x="1871277" y="1736060"/>
              <a:ext cx="4200" cy="123000"/>
            </a:xfrm>
            <a:prstGeom prst="straightConnector1">
              <a:avLst/>
            </a:prstGeom>
            <a:noFill/>
            <a:ln cap="flat" cmpd="sng" w="9525">
              <a:solidFill>
                <a:srgbClr val="000000"/>
              </a:solidFill>
              <a:prstDash val="solid"/>
              <a:round/>
              <a:headEnd len="med" w="med" type="none"/>
              <a:tailEnd len="med" w="med" type="none"/>
            </a:ln>
            <a:effectLst>
              <a:outerShdw blurRad="40005" rotWithShape="0" algn="tl" dir="5400000" dist="19939">
                <a:srgbClr val="808080">
                  <a:alpha val="37647"/>
                </a:srgbClr>
              </a:outerShdw>
            </a:effectLst>
          </p:spPr>
        </p:cxnSp>
        <p:cxnSp>
          <p:nvCxnSpPr>
            <p:cNvPr id="866" name="Google Shape;866;p6"/>
            <p:cNvCxnSpPr/>
            <p:nvPr/>
          </p:nvCxnSpPr>
          <p:spPr>
            <a:xfrm rot="10800000">
              <a:off x="2995421" y="1734877"/>
              <a:ext cx="4227" cy="123074"/>
            </a:xfrm>
            <a:prstGeom prst="straightConnector1">
              <a:avLst/>
            </a:prstGeom>
            <a:noFill/>
            <a:ln cap="flat" cmpd="sng" w="9525">
              <a:solidFill>
                <a:srgbClr val="000000"/>
              </a:solidFill>
              <a:prstDash val="solid"/>
              <a:round/>
              <a:headEnd len="med" w="med" type="none"/>
              <a:tailEnd len="med" w="med" type="none"/>
            </a:ln>
            <a:effectLst>
              <a:outerShdw blurRad="40005" rotWithShape="0" algn="tl" dir="5400000" dist="19939">
                <a:srgbClr val="808080">
                  <a:alpha val="37647"/>
                </a:srgbClr>
              </a:outerShdw>
            </a:effectLst>
          </p:spPr>
        </p:cxnSp>
      </p:grpSp>
      <p:sp>
        <p:nvSpPr>
          <p:cNvPr id="867" name="Google Shape;867;p6"/>
          <p:cNvSpPr txBox="1"/>
          <p:nvPr/>
        </p:nvSpPr>
        <p:spPr>
          <a:xfrm>
            <a:off x="1339850" y="4943475"/>
            <a:ext cx="1495425" cy="7381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000000"/>
                </a:solidFill>
                <a:latin typeface="Arial"/>
                <a:ea typeface="Arial"/>
                <a:cs typeface="Arial"/>
                <a:sym typeface="Arial"/>
              </a:rPr>
              <a:t>values in arriving </a:t>
            </a:r>
            <a:endParaRPr/>
          </a:p>
          <a:p>
            <a:pPr indent="0" lvl="0" marL="0" marR="0" rtl="0" algn="l">
              <a:spcBef>
                <a:spcPts val="0"/>
              </a:spcBef>
              <a:spcAft>
                <a:spcPts val="0"/>
              </a:spcAft>
              <a:buNone/>
            </a:pPr>
            <a:r>
              <a:rPr lang="en-US" sz="1400">
                <a:solidFill>
                  <a:srgbClr val="000000"/>
                </a:solidFill>
                <a:latin typeface="Arial"/>
                <a:ea typeface="Arial"/>
                <a:cs typeface="Arial"/>
                <a:sym typeface="Arial"/>
              </a:rPr>
              <a:t>packet header</a:t>
            </a:r>
            <a:endParaRPr sz="1800">
              <a:solidFill>
                <a:srgbClr val="000000"/>
              </a:solidFill>
              <a:latin typeface="Arial"/>
              <a:ea typeface="Arial"/>
              <a:cs typeface="Arial"/>
              <a:sym typeface="Arial"/>
            </a:endParaRPr>
          </a:p>
        </p:txBody>
      </p:sp>
      <p:sp>
        <p:nvSpPr>
          <p:cNvPr id="868" name="Google Shape;868;p6"/>
          <p:cNvSpPr txBox="1"/>
          <p:nvPr/>
        </p:nvSpPr>
        <p:spPr>
          <a:xfrm>
            <a:off x="3494088" y="5902325"/>
            <a:ext cx="269875" cy="2778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000000"/>
                </a:solidFill>
                <a:latin typeface="Arial"/>
                <a:ea typeface="Arial"/>
                <a:cs typeface="Arial"/>
                <a:sym typeface="Arial"/>
              </a:rPr>
              <a:t>3</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6"/>
                                        </p:tgtEl>
                                        <p:attrNameLst>
                                          <p:attrName>style.visibility</p:attrName>
                                        </p:attrNameLst>
                                      </p:cBhvr>
                                      <p:to>
                                        <p:strVal val="visible"/>
                                      </p:to>
                                    </p:set>
                                    <p:animEffect filter="fade" transition="in">
                                      <p:cBhvr>
                                        <p:cTn dur="1000"/>
                                        <p:tgtEl>
                                          <p:spTgt spid="68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8"/>
                                        </p:tgtEl>
                                        <p:attrNameLst>
                                          <p:attrName>style.visibility</p:attrName>
                                        </p:attrNameLst>
                                      </p:cBhvr>
                                      <p:to>
                                        <p:strVal val="visible"/>
                                      </p:to>
                                    </p:set>
                                    <p:animEffect filter="fade" transition="in">
                                      <p:cBhvr>
                                        <p:cTn dur="500"/>
                                        <p:tgtEl>
                                          <p:spTgt spid="81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99"/>
                                        </p:tgtEl>
                                        <p:attrNameLst>
                                          <p:attrName>style.visibility</p:attrName>
                                        </p:attrNameLst>
                                      </p:cBhvr>
                                      <p:to>
                                        <p:strVal val="visible"/>
                                      </p:to>
                                    </p:set>
                                    <p:animEffect filter="fade" transition="in">
                                      <p:cBhvr>
                                        <p:cTn dur="500"/>
                                        <p:tgtEl>
                                          <p:spTgt spid="79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1"/>
                                        </p:tgtEl>
                                        <p:attrNameLst>
                                          <p:attrName>style.visibility</p:attrName>
                                        </p:attrNameLst>
                                      </p:cBhvr>
                                      <p:to>
                                        <p:strVal val="visible"/>
                                      </p:to>
                                    </p:set>
                                    <p:animEffect filter="fade" transition="in">
                                      <p:cBhvr>
                                        <p:cTn dur="500"/>
                                        <p:tgtEl>
                                          <p:spTgt spid="84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4"/>
                                        </p:tgtEl>
                                        <p:attrNameLst>
                                          <p:attrName>style.visibility</p:attrName>
                                        </p:attrNameLst>
                                      </p:cBhvr>
                                      <p:to>
                                        <p:strVal val="visible"/>
                                      </p:to>
                                    </p:set>
                                    <p:animEffect filter="fade" transition="in">
                                      <p:cBhvr>
                                        <p:cTn dur="500"/>
                                        <p:tgtEl>
                                          <p:spTgt spid="8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3" name="Shape 873"/>
        <p:cNvGrpSpPr/>
        <p:nvPr/>
      </p:nvGrpSpPr>
      <p:grpSpPr>
        <a:xfrm>
          <a:off x="0" y="0"/>
          <a:ext cx="0" cy="0"/>
          <a:chOff x="0" y="0"/>
          <a:chExt cx="0" cy="0"/>
        </a:xfrm>
      </p:grpSpPr>
      <p:sp>
        <p:nvSpPr>
          <p:cNvPr id="874" name="Google Shape;874;p7"/>
          <p:cNvSpPr txBox="1"/>
          <p:nvPr>
            <p:ph type="title"/>
          </p:nvPr>
        </p:nvSpPr>
        <p:spPr>
          <a:xfrm>
            <a:off x="312738" y="261938"/>
            <a:ext cx="8410575" cy="89376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US" sz="3200"/>
              <a:t>Software-Defined Networking (SDN) control plane</a:t>
            </a:r>
            <a:endParaRPr/>
          </a:p>
        </p:txBody>
      </p:sp>
      <p:sp>
        <p:nvSpPr>
          <p:cNvPr id="875" name="Google Shape;875;p7"/>
          <p:cNvSpPr txBox="1"/>
          <p:nvPr/>
        </p:nvSpPr>
        <p:spPr>
          <a:xfrm>
            <a:off x="219075" y="1065213"/>
            <a:ext cx="8483600" cy="4603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rgbClr val="000000"/>
                </a:solidFill>
                <a:latin typeface="Arial"/>
                <a:ea typeface="Arial"/>
                <a:cs typeface="Arial"/>
                <a:sym typeface="Arial"/>
              </a:rPr>
              <a:t>Remote controller computes, installs forwarding tables in routers</a:t>
            </a:r>
            <a:endParaRPr/>
          </a:p>
        </p:txBody>
      </p:sp>
      <p:grpSp>
        <p:nvGrpSpPr>
          <p:cNvPr id="876" name="Google Shape;876;p7"/>
          <p:cNvGrpSpPr/>
          <p:nvPr/>
        </p:nvGrpSpPr>
        <p:grpSpPr>
          <a:xfrm>
            <a:off x="2401888" y="1968500"/>
            <a:ext cx="4521200" cy="1439863"/>
            <a:chOff x="1492879" y="2061336"/>
            <a:chExt cx="6027737" cy="1440135"/>
          </a:xfrm>
        </p:grpSpPr>
        <p:sp>
          <p:nvSpPr>
            <p:cNvPr id="877" name="Google Shape;877;p7"/>
            <p:cNvSpPr/>
            <p:nvPr/>
          </p:nvSpPr>
          <p:spPr>
            <a:xfrm>
              <a:off x="1928874" y="2064512"/>
              <a:ext cx="5043573" cy="1017780"/>
            </a:xfrm>
            <a:prstGeom prst="rect">
              <a:avLst/>
            </a:prstGeom>
            <a:solidFill>
              <a:srgbClr val="D0D0F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878" name="Google Shape;878;p7"/>
            <p:cNvSpPr/>
            <p:nvPr/>
          </p:nvSpPr>
          <p:spPr>
            <a:xfrm>
              <a:off x="1740507" y="2067687"/>
              <a:ext cx="198949" cy="1386150"/>
            </a:xfrm>
            <a:custGeom>
              <a:rect b="b" l="l" r="r" t="t"/>
              <a:pathLst>
                <a:path extrusionOk="0" h="1385496" w="199855">
                  <a:moveTo>
                    <a:pt x="0" y="745656"/>
                  </a:moveTo>
                  <a:lnTo>
                    <a:pt x="193920" y="0"/>
                  </a:lnTo>
                  <a:cubicBezTo>
                    <a:pt x="195898" y="342623"/>
                    <a:pt x="197877" y="685246"/>
                    <a:pt x="199855" y="1027869"/>
                  </a:cubicBezTo>
                  <a:lnTo>
                    <a:pt x="4471" y="1385496"/>
                  </a:lnTo>
                  <a:cubicBezTo>
                    <a:pt x="2981" y="1172216"/>
                    <a:pt x="1490" y="958936"/>
                    <a:pt x="0" y="745656"/>
                  </a:cubicBezTo>
                  <a:close/>
                </a:path>
              </a:pathLst>
            </a:custGeom>
            <a:gradFill>
              <a:gsLst>
                <a:gs pos="0">
                  <a:srgbClr val="F2F2F2"/>
                </a:gs>
                <a:gs pos="100000">
                  <a:srgbClr val="D0D0F4"/>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879" name="Google Shape;879;p7"/>
            <p:cNvSpPr/>
            <p:nvPr/>
          </p:nvSpPr>
          <p:spPr>
            <a:xfrm flipH="1">
              <a:off x="6970331" y="2061336"/>
              <a:ext cx="217997" cy="1370272"/>
            </a:xfrm>
            <a:custGeom>
              <a:rect b="b" l="l" r="r" t="t"/>
              <a:pathLst>
                <a:path extrusionOk="0" h="1370199" w="220239">
                  <a:moveTo>
                    <a:pt x="0" y="730359"/>
                  </a:moveTo>
                  <a:cubicBezTo>
                    <a:pt x="64640" y="481807"/>
                    <a:pt x="154761" y="248552"/>
                    <a:pt x="219401" y="0"/>
                  </a:cubicBezTo>
                  <a:cubicBezTo>
                    <a:pt x="221379" y="342623"/>
                    <a:pt x="218261" y="664850"/>
                    <a:pt x="220239" y="1007473"/>
                  </a:cubicBezTo>
                  <a:lnTo>
                    <a:pt x="4471" y="1370199"/>
                  </a:lnTo>
                  <a:cubicBezTo>
                    <a:pt x="2981" y="1156919"/>
                    <a:pt x="1490" y="943639"/>
                    <a:pt x="0" y="730359"/>
                  </a:cubicBezTo>
                  <a:close/>
                </a:path>
              </a:pathLst>
            </a:custGeom>
            <a:gradFill>
              <a:gsLst>
                <a:gs pos="0">
                  <a:srgbClr val="D0D0F4"/>
                </a:gs>
                <a:gs pos="100000">
                  <a:srgbClr val="FFFFFF"/>
                </a:gs>
              </a:gsLst>
              <a:lin ang="10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nvGrpSpPr>
            <p:cNvPr id="880" name="Google Shape;880;p7"/>
            <p:cNvGrpSpPr/>
            <p:nvPr/>
          </p:nvGrpSpPr>
          <p:grpSpPr>
            <a:xfrm>
              <a:off x="1492879" y="2820403"/>
              <a:ext cx="338849" cy="654089"/>
              <a:chOff x="4140" y="428"/>
              <a:chExt cx="1428" cy="2397"/>
            </a:xfrm>
          </p:grpSpPr>
          <p:sp>
            <p:nvSpPr>
              <p:cNvPr id="881" name="Google Shape;881;p7"/>
              <p:cNvSpPr/>
              <p:nvPr/>
            </p:nvSpPr>
            <p:spPr>
              <a:xfrm>
                <a:off x="5273" y="433"/>
                <a:ext cx="277" cy="2287"/>
              </a:xfrm>
              <a:custGeom>
                <a:rect b="b" l="l" r="r" t="t"/>
                <a:pathLst>
                  <a:path extrusionOk="0" h="2742" w="354">
                    <a:moveTo>
                      <a:pt x="63" y="0"/>
                    </a:moveTo>
                    <a:lnTo>
                      <a:pt x="354" y="339"/>
                    </a:lnTo>
                    <a:lnTo>
                      <a:pt x="346" y="2624"/>
                    </a:lnTo>
                    <a:lnTo>
                      <a:pt x="0" y="2742"/>
                    </a:lnTo>
                    <a:lnTo>
                      <a:pt x="63" y="0"/>
                    </a:lnTo>
                    <a:close/>
                  </a:path>
                </a:pathLst>
              </a:custGeom>
              <a:gradFill>
                <a:gsLst>
                  <a:gs pos="0">
                    <a:srgbClr val="DDDDDD"/>
                  </a:gs>
                  <a:gs pos="100000">
                    <a:srgbClr val="333333"/>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882" name="Google Shape;882;p7"/>
              <p:cNvSpPr/>
              <p:nvPr/>
            </p:nvSpPr>
            <p:spPr>
              <a:xfrm>
                <a:off x="4211" y="428"/>
                <a:ext cx="1044" cy="2287"/>
              </a:xfrm>
              <a:prstGeom prst="rect">
                <a:avLst/>
              </a:prstGeom>
              <a:gradFill>
                <a:gsLst>
                  <a:gs pos="0">
                    <a:srgbClr val="292929"/>
                  </a:gs>
                  <a:gs pos="100000">
                    <a:srgbClr val="808080"/>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883" name="Google Shape;883;p7"/>
              <p:cNvSpPr/>
              <p:nvPr/>
            </p:nvSpPr>
            <p:spPr>
              <a:xfrm>
                <a:off x="5326" y="567"/>
                <a:ext cx="169" cy="2118"/>
              </a:xfrm>
              <a:custGeom>
                <a:rect b="b" l="l" r="r" t="t"/>
                <a:pathLst>
                  <a:path extrusionOk="0" h="2537" w="211">
                    <a:moveTo>
                      <a:pt x="7" y="0"/>
                    </a:moveTo>
                    <a:cubicBezTo>
                      <a:pt x="7" y="0"/>
                      <a:pt x="57" y="28"/>
                      <a:pt x="211" y="218"/>
                    </a:cubicBezTo>
                    <a:cubicBezTo>
                      <a:pt x="0" y="1229"/>
                      <a:pt x="41" y="2537"/>
                      <a:pt x="7" y="2501"/>
                    </a:cubicBezTo>
                    <a:lnTo>
                      <a:pt x="7" y="0"/>
                    </a:lnTo>
                    <a:close/>
                  </a:path>
                </a:pathLst>
              </a:custGeom>
              <a:gradFill>
                <a:gsLst>
                  <a:gs pos="0">
                    <a:srgbClr val="808080"/>
                  </a:gs>
                  <a:gs pos="100000">
                    <a:srgbClr val="F8F8F8"/>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884" name="Google Shape;884;p7"/>
              <p:cNvSpPr/>
              <p:nvPr/>
            </p:nvSpPr>
            <p:spPr>
              <a:xfrm>
                <a:off x="5282" y="1638"/>
                <a:ext cx="268" cy="192"/>
              </a:xfrm>
              <a:custGeom>
                <a:rect b="b" l="l" r="r" t="t"/>
                <a:pathLst>
                  <a:path extrusionOk="0" h="226" w="328">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a:gsLst>
                  <a:gs pos="0">
                    <a:srgbClr val="292929"/>
                  </a:gs>
                  <a:gs pos="100000">
                    <a:srgbClr val="808080"/>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885" name="Google Shape;885;p7"/>
              <p:cNvSpPr/>
              <p:nvPr/>
            </p:nvSpPr>
            <p:spPr>
              <a:xfrm>
                <a:off x="4211" y="689"/>
                <a:ext cx="598" cy="47"/>
              </a:xfrm>
              <a:prstGeom prst="rect">
                <a:avLst/>
              </a:prstGeom>
              <a:solidFill>
                <a:srgbClr val="000000"/>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nvGrpSpPr>
              <p:cNvPr id="886" name="Google Shape;886;p7"/>
              <p:cNvGrpSpPr/>
              <p:nvPr/>
            </p:nvGrpSpPr>
            <p:grpSpPr>
              <a:xfrm>
                <a:off x="4747" y="666"/>
                <a:ext cx="615" cy="151"/>
                <a:chOff x="611" y="2566"/>
                <a:chExt cx="768" cy="145"/>
              </a:xfrm>
            </p:grpSpPr>
            <p:sp>
              <p:nvSpPr>
                <p:cNvPr id="887" name="Google Shape;887;p7"/>
                <p:cNvSpPr/>
                <p:nvPr/>
              </p:nvSpPr>
              <p:spPr>
                <a:xfrm>
                  <a:off x="611" y="2566"/>
                  <a:ext cx="768" cy="145"/>
                </a:xfrm>
                <a:prstGeom prst="roundRect">
                  <a:avLst>
                    <a:gd fmla="val 50000" name="adj"/>
                  </a:avLst>
                </a:pr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888" name="Google Shape;888;p7"/>
                <p:cNvSpPr/>
                <p:nvPr/>
              </p:nvSpPr>
              <p:spPr>
                <a:xfrm>
                  <a:off x="622" y="2577"/>
                  <a:ext cx="735" cy="117"/>
                </a:xfrm>
                <a:prstGeom prst="roundRect">
                  <a:avLst>
                    <a:gd fmla="val 50000" name="adj"/>
                  </a:avLst>
                </a:prstGeom>
                <a:gradFill>
                  <a:gsLst>
                    <a:gs pos="0">
                      <a:srgbClr val="0000FF"/>
                    </a:gs>
                    <a:gs pos="50000">
                      <a:srgbClr val="99CCFF"/>
                    </a:gs>
                    <a:gs pos="100000">
                      <a:srgbClr val="0000FF"/>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sp>
            <p:nvSpPr>
              <p:cNvPr id="889" name="Google Shape;889;p7"/>
              <p:cNvSpPr/>
              <p:nvPr/>
            </p:nvSpPr>
            <p:spPr>
              <a:xfrm>
                <a:off x="4220" y="1021"/>
                <a:ext cx="598" cy="47"/>
              </a:xfrm>
              <a:prstGeom prst="rect">
                <a:avLst/>
              </a:prstGeom>
              <a:solidFill>
                <a:srgbClr val="000000"/>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nvGrpSpPr>
              <p:cNvPr id="890" name="Google Shape;890;p7"/>
              <p:cNvGrpSpPr/>
              <p:nvPr/>
            </p:nvGrpSpPr>
            <p:grpSpPr>
              <a:xfrm>
                <a:off x="4746" y="986"/>
                <a:ext cx="579" cy="134"/>
                <a:chOff x="613" y="2560"/>
                <a:chExt cx="723" cy="139"/>
              </a:xfrm>
            </p:grpSpPr>
            <p:sp>
              <p:nvSpPr>
                <p:cNvPr id="891" name="Google Shape;891;p7"/>
                <p:cNvSpPr/>
                <p:nvPr/>
              </p:nvSpPr>
              <p:spPr>
                <a:xfrm>
                  <a:off x="613" y="2560"/>
                  <a:ext cx="723" cy="139"/>
                </a:xfrm>
                <a:prstGeom prst="roundRect">
                  <a:avLst>
                    <a:gd fmla="val 50000" name="adj"/>
                  </a:avLst>
                </a:pr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892" name="Google Shape;892;p7"/>
                <p:cNvSpPr/>
                <p:nvPr/>
              </p:nvSpPr>
              <p:spPr>
                <a:xfrm>
                  <a:off x="625" y="2578"/>
                  <a:ext cx="701" cy="109"/>
                </a:xfrm>
                <a:prstGeom prst="roundRect">
                  <a:avLst>
                    <a:gd fmla="val 50000" name="adj"/>
                  </a:avLst>
                </a:prstGeom>
                <a:gradFill>
                  <a:gsLst>
                    <a:gs pos="0">
                      <a:srgbClr val="0000FF"/>
                    </a:gs>
                    <a:gs pos="50000">
                      <a:srgbClr val="99CCFF"/>
                    </a:gs>
                    <a:gs pos="100000">
                      <a:srgbClr val="0000FF"/>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sp>
            <p:nvSpPr>
              <p:cNvPr id="893" name="Google Shape;893;p7"/>
              <p:cNvSpPr/>
              <p:nvPr/>
            </p:nvSpPr>
            <p:spPr>
              <a:xfrm>
                <a:off x="4220" y="1353"/>
                <a:ext cx="598" cy="47"/>
              </a:xfrm>
              <a:prstGeom prst="rect">
                <a:avLst/>
              </a:prstGeom>
              <a:solidFill>
                <a:srgbClr val="000000"/>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894" name="Google Shape;894;p7"/>
              <p:cNvSpPr/>
              <p:nvPr/>
            </p:nvSpPr>
            <p:spPr>
              <a:xfrm>
                <a:off x="4229" y="1655"/>
                <a:ext cx="598" cy="47"/>
              </a:xfrm>
              <a:prstGeom prst="rect">
                <a:avLst/>
              </a:prstGeom>
              <a:solidFill>
                <a:srgbClr val="000000"/>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nvGrpSpPr>
              <p:cNvPr id="895" name="Google Shape;895;p7"/>
              <p:cNvGrpSpPr/>
              <p:nvPr/>
            </p:nvGrpSpPr>
            <p:grpSpPr>
              <a:xfrm>
                <a:off x="4737" y="1643"/>
                <a:ext cx="580" cy="140"/>
                <a:chOff x="617" y="2583"/>
                <a:chExt cx="722" cy="129"/>
              </a:xfrm>
            </p:grpSpPr>
            <p:sp>
              <p:nvSpPr>
                <p:cNvPr id="896" name="Google Shape;896;p7"/>
                <p:cNvSpPr/>
                <p:nvPr/>
              </p:nvSpPr>
              <p:spPr>
                <a:xfrm>
                  <a:off x="617" y="2583"/>
                  <a:ext cx="722" cy="129"/>
                </a:xfrm>
                <a:prstGeom prst="roundRect">
                  <a:avLst>
                    <a:gd fmla="val 50000" name="adj"/>
                  </a:avLst>
                </a:pr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897" name="Google Shape;897;p7"/>
                <p:cNvSpPr/>
                <p:nvPr/>
              </p:nvSpPr>
              <p:spPr>
                <a:xfrm>
                  <a:off x="628" y="2583"/>
                  <a:ext cx="700" cy="112"/>
                </a:xfrm>
                <a:prstGeom prst="roundRect">
                  <a:avLst>
                    <a:gd fmla="val 50000" name="adj"/>
                  </a:avLst>
                </a:prstGeom>
                <a:gradFill>
                  <a:gsLst>
                    <a:gs pos="0">
                      <a:srgbClr val="0000FF"/>
                    </a:gs>
                    <a:gs pos="50000">
                      <a:srgbClr val="99CCFF"/>
                    </a:gs>
                    <a:gs pos="100000">
                      <a:srgbClr val="0000FF"/>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sp>
            <p:nvSpPr>
              <p:cNvPr id="898" name="Google Shape;898;p7"/>
              <p:cNvSpPr/>
              <p:nvPr/>
            </p:nvSpPr>
            <p:spPr>
              <a:xfrm>
                <a:off x="5291" y="1353"/>
                <a:ext cx="259" cy="186"/>
              </a:xfrm>
              <a:custGeom>
                <a:rect b="b" l="l" r="r" t="t"/>
                <a:pathLst>
                  <a:path extrusionOk="0" h="226" w="328">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a:gsLst>
                  <a:gs pos="0">
                    <a:srgbClr val="292929"/>
                  </a:gs>
                  <a:gs pos="100000">
                    <a:srgbClr val="808080"/>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nvGrpSpPr>
              <p:cNvPr id="899" name="Google Shape;899;p7"/>
              <p:cNvGrpSpPr/>
              <p:nvPr/>
            </p:nvGrpSpPr>
            <p:grpSpPr>
              <a:xfrm>
                <a:off x="4737" y="1330"/>
                <a:ext cx="625" cy="134"/>
                <a:chOff x="612" y="2571"/>
                <a:chExt cx="778" cy="134"/>
              </a:xfrm>
            </p:grpSpPr>
            <p:sp>
              <p:nvSpPr>
                <p:cNvPr id="900" name="Google Shape;900;p7"/>
                <p:cNvSpPr/>
                <p:nvPr/>
              </p:nvSpPr>
              <p:spPr>
                <a:xfrm>
                  <a:off x="612" y="2571"/>
                  <a:ext cx="778" cy="134"/>
                </a:xfrm>
                <a:prstGeom prst="roundRect">
                  <a:avLst>
                    <a:gd fmla="val 50000" name="adj"/>
                  </a:avLst>
                </a:pr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01" name="Google Shape;901;p7"/>
                <p:cNvSpPr/>
                <p:nvPr/>
              </p:nvSpPr>
              <p:spPr>
                <a:xfrm>
                  <a:off x="623" y="2571"/>
                  <a:ext cx="767" cy="116"/>
                </a:xfrm>
                <a:prstGeom prst="roundRect">
                  <a:avLst>
                    <a:gd fmla="val 50000" name="adj"/>
                  </a:avLst>
                </a:prstGeom>
                <a:gradFill>
                  <a:gsLst>
                    <a:gs pos="0">
                      <a:srgbClr val="0000FF"/>
                    </a:gs>
                    <a:gs pos="50000">
                      <a:srgbClr val="99CCFF"/>
                    </a:gs>
                    <a:gs pos="100000">
                      <a:srgbClr val="0000FF"/>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sp>
            <p:nvSpPr>
              <p:cNvPr id="902" name="Google Shape;902;p7"/>
              <p:cNvSpPr/>
              <p:nvPr/>
            </p:nvSpPr>
            <p:spPr>
              <a:xfrm>
                <a:off x="5246" y="428"/>
                <a:ext cx="71" cy="2287"/>
              </a:xfrm>
              <a:prstGeom prst="rect">
                <a:avLst/>
              </a:prstGeom>
              <a:gradFill>
                <a:gsLst>
                  <a:gs pos="0">
                    <a:srgbClr val="333333"/>
                  </a:gs>
                  <a:gs pos="50000">
                    <a:srgbClr val="DDDDDD"/>
                  </a:gs>
                  <a:gs pos="100000">
                    <a:srgbClr val="333333"/>
                  </a:gs>
                </a:gsLst>
                <a:lin ang="0" scaled="0"/>
              </a:gra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03" name="Google Shape;903;p7"/>
              <p:cNvSpPr/>
              <p:nvPr/>
            </p:nvSpPr>
            <p:spPr>
              <a:xfrm>
                <a:off x="5317" y="1004"/>
                <a:ext cx="232" cy="215"/>
              </a:xfrm>
              <a:custGeom>
                <a:rect b="b" l="l" r="r" t="t"/>
                <a:pathLst>
                  <a:path extrusionOk="0" h="256" w="29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a:gsLst>
                  <a:gs pos="0">
                    <a:srgbClr val="292929"/>
                  </a:gs>
                  <a:gs pos="100000">
                    <a:srgbClr val="808080"/>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04" name="Google Shape;904;p7"/>
              <p:cNvSpPr/>
              <p:nvPr/>
            </p:nvSpPr>
            <p:spPr>
              <a:xfrm>
                <a:off x="5317" y="678"/>
                <a:ext cx="241" cy="239"/>
              </a:xfrm>
              <a:custGeom>
                <a:rect b="b" l="l" r="r" t="t"/>
                <a:pathLst>
                  <a:path extrusionOk="0" h="288" w="304">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a:gsLst>
                  <a:gs pos="0">
                    <a:srgbClr val="292929"/>
                  </a:gs>
                  <a:gs pos="100000">
                    <a:srgbClr val="808080"/>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05" name="Google Shape;905;p7"/>
              <p:cNvSpPr/>
              <p:nvPr/>
            </p:nvSpPr>
            <p:spPr>
              <a:xfrm>
                <a:off x="5514" y="2610"/>
                <a:ext cx="54" cy="99"/>
              </a:xfrm>
              <a:prstGeom prst="ellipse">
                <a:avLst/>
              </a:prstGeom>
              <a:solidFill>
                <a:srgbClr val="33333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06" name="Google Shape;906;p7"/>
              <p:cNvSpPr/>
              <p:nvPr/>
            </p:nvSpPr>
            <p:spPr>
              <a:xfrm>
                <a:off x="5300" y="2615"/>
                <a:ext cx="250" cy="198"/>
              </a:xfrm>
              <a:custGeom>
                <a:rect b="b" l="l" r="r" t="t"/>
                <a:pathLst>
                  <a:path extrusionOk="0" h="240" w="306">
                    <a:moveTo>
                      <a:pt x="0" y="106"/>
                    </a:moveTo>
                    <a:lnTo>
                      <a:pt x="2" y="240"/>
                    </a:lnTo>
                    <a:lnTo>
                      <a:pt x="306" y="110"/>
                    </a:lnTo>
                    <a:lnTo>
                      <a:pt x="300" y="0"/>
                    </a:lnTo>
                    <a:lnTo>
                      <a:pt x="0" y="106"/>
                    </a:lnTo>
                    <a:close/>
                  </a:path>
                </a:pathLst>
              </a:custGeom>
              <a:solidFill>
                <a:srgbClr val="33333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07" name="Google Shape;907;p7"/>
              <p:cNvSpPr/>
              <p:nvPr/>
            </p:nvSpPr>
            <p:spPr>
              <a:xfrm>
                <a:off x="4140" y="2674"/>
                <a:ext cx="1195" cy="151"/>
              </a:xfrm>
              <a:prstGeom prst="roundRect">
                <a:avLst>
                  <a:gd fmla="val 50000" name="adj"/>
                </a:avLst>
              </a:prstGeom>
              <a:solidFill>
                <a:srgbClr val="DDDDDD"/>
              </a:solidFill>
              <a:ln cap="flat" cmpd="sng" w="9525">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08" name="Google Shape;908;p7"/>
              <p:cNvSpPr/>
              <p:nvPr/>
            </p:nvSpPr>
            <p:spPr>
              <a:xfrm>
                <a:off x="4211" y="2714"/>
                <a:ext cx="1070" cy="76"/>
              </a:xfrm>
              <a:prstGeom prst="roundRect">
                <a:avLst>
                  <a:gd fmla="val 50000" name="adj"/>
                </a:avLst>
              </a:prstGeom>
              <a:gradFill>
                <a:gsLst>
                  <a:gs pos="0">
                    <a:srgbClr val="000000"/>
                  </a:gs>
                  <a:gs pos="100000">
                    <a:srgbClr val="808080"/>
                  </a:gs>
                </a:gsLst>
                <a:lin ang="0" scaled="0"/>
              </a:gradFill>
              <a:ln cap="flat" cmpd="sng" w="9525">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09" name="Google Shape;909;p7"/>
              <p:cNvSpPr/>
              <p:nvPr/>
            </p:nvSpPr>
            <p:spPr>
              <a:xfrm>
                <a:off x="4309" y="2383"/>
                <a:ext cx="161" cy="140"/>
              </a:xfrm>
              <a:prstGeom prst="ellipse">
                <a:avLst/>
              </a:prstGeom>
              <a:solidFill>
                <a:srgbClr val="33CC3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10" name="Google Shape;910;p7"/>
              <p:cNvSpPr/>
              <p:nvPr/>
            </p:nvSpPr>
            <p:spPr>
              <a:xfrm>
                <a:off x="4488" y="2383"/>
                <a:ext cx="161" cy="140"/>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0000"/>
                  </a:solidFill>
                  <a:latin typeface="Arial"/>
                  <a:ea typeface="Arial"/>
                  <a:cs typeface="Arial"/>
                  <a:sym typeface="Arial"/>
                </a:endParaRPr>
              </a:p>
            </p:txBody>
          </p:sp>
          <p:sp>
            <p:nvSpPr>
              <p:cNvPr id="911" name="Google Shape;911;p7"/>
              <p:cNvSpPr/>
              <p:nvPr/>
            </p:nvSpPr>
            <p:spPr>
              <a:xfrm>
                <a:off x="4657" y="2383"/>
                <a:ext cx="161" cy="140"/>
              </a:xfrm>
              <a:prstGeom prst="ellipse">
                <a:avLst/>
              </a:prstGeom>
              <a:solidFill>
                <a:srgbClr val="33CC3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12" name="Google Shape;912;p7"/>
              <p:cNvSpPr/>
              <p:nvPr/>
            </p:nvSpPr>
            <p:spPr>
              <a:xfrm>
                <a:off x="5068" y="1836"/>
                <a:ext cx="80" cy="762"/>
              </a:xfrm>
              <a:prstGeom prst="rect">
                <a:avLst/>
              </a:prstGeom>
              <a:solidFill>
                <a:srgbClr val="292929"/>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grpSp>
          <p:nvGrpSpPr>
            <p:cNvPr id="913" name="Google Shape;913;p7"/>
            <p:cNvGrpSpPr/>
            <p:nvPr/>
          </p:nvGrpSpPr>
          <p:grpSpPr>
            <a:xfrm>
              <a:off x="7182004" y="2847382"/>
              <a:ext cx="338612" cy="654089"/>
              <a:chOff x="4138" y="428"/>
              <a:chExt cx="1427" cy="2397"/>
            </a:xfrm>
          </p:grpSpPr>
          <p:sp>
            <p:nvSpPr>
              <p:cNvPr id="914" name="Google Shape;914;p7"/>
              <p:cNvSpPr/>
              <p:nvPr/>
            </p:nvSpPr>
            <p:spPr>
              <a:xfrm>
                <a:off x="5271" y="434"/>
                <a:ext cx="277" cy="2287"/>
              </a:xfrm>
              <a:custGeom>
                <a:rect b="b" l="l" r="r" t="t"/>
                <a:pathLst>
                  <a:path extrusionOk="0" h="2742" w="354">
                    <a:moveTo>
                      <a:pt x="63" y="0"/>
                    </a:moveTo>
                    <a:lnTo>
                      <a:pt x="354" y="339"/>
                    </a:lnTo>
                    <a:lnTo>
                      <a:pt x="346" y="2624"/>
                    </a:lnTo>
                    <a:lnTo>
                      <a:pt x="0" y="2742"/>
                    </a:lnTo>
                    <a:lnTo>
                      <a:pt x="63" y="0"/>
                    </a:lnTo>
                    <a:close/>
                  </a:path>
                </a:pathLst>
              </a:custGeom>
              <a:gradFill>
                <a:gsLst>
                  <a:gs pos="0">
                    <a:srgbClr val="DDDDDD"/>
                  </a:gs>
                  <a:gs pos="100000">
                    <a:srgbClr val="333333"/>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15" name="Google Shape;915;p7"/>
              <p:cNvSpPr/>
              <p:nvPr/>
            </p:nvSpPr>
            <p:spPr>
              <a:xfrm>
                <a:off x="4209" y="428"/>
                <a:ext cx="1044" cy="2287"/>
              </a:xfrm>
              <a:prstGeom prst="rect">
                <a:avLst/>
              </a:prstGeom>
              <a:gradFill>
                <a:gsLst>
                  <a:gs pos="0">
                    <a:srgbClr val="292929"/>
                  </a:gs>
                  <a:gs pos="100000">
                    <a:srgbClr val="808080"/>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16" name="Google Shape;916;p7"/>
              <p:cNvSpPr/>
              <p:nvPr/>
            </p:nvSpPr>
            <p:spPr>
              <a:xfrm>
                <a:off x="5324" y="567"/>
                <a:ext cx="169" cy="2118"/>
              </a:xfrm>
              <a:custGeom>
                <a:rect b="b" l="l" r="r" t="t"/>
                <a:pathLst>
                  <a:path extrusionOk="0" h="2537" w="211">
                    <a:moveTo>
                      <a:pt x="7" y="0"/>
                    </a:moveTo>
                    <a:cubicBezTo>
                      <a:pt x="7" y="0"/>
                      <a:pt x="57" y="28"/>
                      <a:pt x="211" y="218"/>
                    </a:cubicBezTo>
                    <a:cubicBezTo>
                      <a:pt x="0" y="1229"/>
                      <a:pt x="41" y="2537"/>
                      <a:pt x="7" y="2501"/>
                    </a:cubicBezTo>
                    <a:lnTo>
                      <a:pt x="7" y="0"/>
                    </a:lnTo>
                    <a:close/>
                  </a:path>
                </a:pathLst>
              </a:custGeom>
              <a:gradFill>
                <a:gsLst>
                  <a:gs pos="0">
                    <a:srgbClr val="808080"/>
                  </a:gs>
                  <a:gs pos="100000">
                    <a:srgbClr val="F8F8F8"/>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17" name="Google Shape;917;p7"/>
              <p:cNvSpPr/>
              <p:nvPr/>
            </p:nvSpPr>
            <p:spPr>
              <a:xfrm>
                <a:off x="5280" y="1638"/>
                <a:ext cx="268" cy="192"/>
              </a:xfrm>
              <a:custGeom>
                <a:rect b="b" l="l" r="r" t="t"/>
                <a:pathLst>
                  <a:path extrusionOk="0" h="226" w="328">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a:gsLst>
                  <a:gs pos="0">
                    <a:srgbClr val="292929"/>
                  </a:gs>
                  <a:gs pos="100000">
                    <a:srgbClr val="808080"/>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18" name="Google Shape;918;p7"/>
              <p:cNvSpPr/>
              <p:nvPr/>
            </p:nvSpPr>
            <p:spPr>
              <a:xfrm>
                <a:off x="4209" y="690"/>
                <a:ext cx="598" cy="47"/>
              </a:xfrm>
              <a:prstGeom prst="rect">
                <a:avLst/>
              </a:prstGeom>
              <a:solidFill>
                <a:srgbClr val="000000"/>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nvGrpSpPr>
              <p:cNvPr id="919" name="Google Shape;919;p7"/>
              <p:cNvGrpSpPr/>
              <p:nvPr/>
            </p:nvGrpSpPr>
            <p:grpSpPr>
              <a:xfrm>
                <a:off x="4718" y="666"/>
                <a:ext cx="615" cy="151"/>
                <a:chOff x="575" y="2566"/>
                <a:chExt cx="768" cy="145"/>
              </a:xfrm>
            </p:grpSpPr>
            <p:sp>
              <p:nvSpPr>
                <p:cNvPr id="920" name="Google Shape;920;p7"/>
                <p:cNvSpPr/>
                <p:nvPr/>
              </p:nvSpPr>
              <p:spPr>
                <a:xfrm>
                  <a:off x="575" y="2566"/>
                  <a:ext cx="768" cy="145"/>
                </a:xfrm>
                <a:prstGeom prst="roundRect">
                  <a:avLst>
                    <a:gd fmla="val 50000" name="adj"/>
                  </a:avLst>
                </a:pr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21" name="Google Shape;921;p7"/>
                <p:cNvSpPr/>
                <p:nvPr/>
              </p:nvSpPr>
              <p:spPr>
                <a:xfrm>
                  <a:off x="586" y="2577"/>
                  <a:ext cx="735" cy="117"/>
                </a:xfrm>
                <a:prstGeom prst="roundRect">
                  <a:avLst>
                    <a:gd fmla="val 50000" name="adj"/>
                  </a:avLst>
                </a:prstGeom>
                <a:gradFill>
                  <a:gsLst>
                    <a:gs pos="0">
                      <a:srgbClr val="0000FF"/>
                    </a:gs>
                    <a:gs pos="50000">
                      <a:srgbClr val="99CCFF"/>
                    </a:gs>
                    <a:gs pos="100000">
                      <a:srgbClr val="0000FF"/>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sp>
            <p:nvSpPr>
              <p:cNvPr id="922" name="Google Shape;922;p7"/>
              <p:cNvSpPr/>
              <p:nvPr/>
            </p:nvSpPr>
            <p:spPr>
              <a:xfrm>
                <a:off x="4218" y="1021"/>
                <a:ext cx="598" cy="47"/>
              </a:xfrm>
              <a:prstGeom prst="rect">
                <a:avLst/>
              </a:prstGeom>
              <a:solidFill>
                <a:srgbClr val="000000"/>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nvGrpSpPr>
              <p:cNvPr id="923" name="Google Shape;923;p7"/>
              <p:cNvGrpSpPr/>
              <p:nvPr/>
            </p:nvGrpSpPr>
            <p:grpSpPr>
              <a:xfrm>
                <a:off x="4745" y="986"/>
                <a:ext cx="579" cy="134"/>
                <a:chOff x="611" y="2560"/>
                <a:chExt cx="723" cy="139"/>
              </a:xfrm>
            </p:grpSpPr>
            <p:sp>
              <p:nvSpPr>
                <p:cNvPr id="924" name="Google Shape;924;p7"/>
                <p:cNvSpPr/>
                <p:nvPr/>
              </p:nvSpPr>
              <p:spPr>
                <a:xfrm>
                  <a:off x="611" y="2560"/>
                  <a:ext cx="723" cy="139"/>
                </a:xfrm>
                <a:prstGeom prst="roundRect">
                  <a:avLst>
                    <a:gd fmla="val 50000" name="adj"/>
                  </a:avLst>
                </a:pr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25" name="Google Shape;925;p7"/>
                <p:cNvSpPr/>
                <p:nvPr/>
              </p:nvSpPr>
              <p:spPr>
                <a:xfrm>
                  <a:off x="622" y="2578"/>
                  <a:ext cx="701" cy="109"/>
                </a:xfrm>
                <a:prstGeom prst="roundRect">
                  <a:avLst>
                    <a:gd fmla="val 50000" name="adj"/>
                  </a:avLst>
                </a:prstGeom>
                <a:gradFill>
                  <a:gsLst>
                    <a:gs pos="0">
                      <a:srgbClr val="0000FF"/>
                    </a:gs>
                    <a:gs pos="50000">
                      <a:srgbClr val="99CCFF"/>
                    </a:gs>
                    <a:gs pos="100000">
                      <a:srgbClr val="0000FF"/>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sp>
            <p:nvSpPr>
              <p:cNvPr id="926" name="Google Shape;926;p7"/>
              <p:cNvSpPr/>
              <p:nvPr/>
            </p:nvSpPr>
            <p:spPr>
              <a:xfrm>
                <a:off x="4218" y="1353"/>
                <a:ext cx="598" cy="47"/>
              </a:xfrm>
              <a:prstGeom prst="rect">
                <a:avLst/>
              </a:prstGeom>
              <a:solidFill>
                <a:srgbClr val="000000"/>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27" name="Google Shape;927;p7"/>
              <p:cNvSpPr/>
              <p:nvPr/>
            </p:nvSpPr>
            <p:spPr>
              <a:xfrm>
                <a:off x="4227" y="1655"/>
                <a:ext cx="598" cy="47"/>
              </a:xfrm>
              <a:prstGeom prst="rect">
                <a:avLst/>
              </a:prstGeom>
              <a:solidFill>
                <a:srgbClr val="000000"/>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nvGrpSpPr>
              <p:cNvPr id="928" name="Google Shape;928;p7"/>
              <p:cNvGrpSpPr/>
              <p:nvPr/>
            </p:nvGrpSpPr>
            <p:grpSpPr>
              <a:xfrm>
                <a:off x="4736" y="1643"/>
                <a:ext cx="580" cy="140"/>
                <a:chOff x="615" y="2583"/>
                <a:chExt cx="722" cy="129"/>
              </a:xfrm>
            </p:grpSpPr>
            <p:sp>
              <p:nvSpPr>
                <p:cNvPr id="929" name="Google Shape;929;p7"/>
                <p:cNvSpPr/>
                <p:nvPr/>
              </p:nvSpPr>
              <p:spPr>
                <a:xfrm>
                  <a:off x="615" y="2583"/>
                  <a:ext cx="722" cy="129"/>
                </a:xfrm>
                <a:prstGeom prst="roundRect">
                  <a:avLst>
                    <a:gd fmla="val 50000" name="adj"/>
                  </a:avLst>
                </a:pr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30" name="Google Shape;930;p7"/>
                <p:cNvSpPr/>
                <p:nvPr/>
              </p:nvSpPr>
              <p:spPr>
                <a:xfrm>
                  <a:off x="626" y="2583"/>
                  <a:ext cx="700" cy="112"/>
                </a:xfrm>
                <a:prstGeom prst="roundRect">
                  <a:avLst>
                    <a:gd fmla="val 50000" name="adj"/>
                  </a:avLst>
                </a:prstGeom>
                <a:gradFill>
                  <a:gsLst>
                    <a:gs pos="0">
                      <a:srgbClr val="0000FF"/>
                    </a:gs>
                    <a:gs pos="50000">
                      <a:srgbClr val="99CCFF"/>
                    </a:gs>
                    <a:gs pos="100000">
                      <a:srgbClr val="0000FF"/>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sp>
            <p:nvSpPr>
              <p:cNvPr id="931" name="Google Shape;931;p7"/>
              <p:cNvSpPr/>
              <p:nvPr/>
            </p:nvSpPr>
            <p:spPr>
              <a:xfrm>
                <a:off x="5288" y="1353"/>
                <a:ext cx="259" cy="186"/>
              </a:xfrm>
              <a:custGeom>
                <a:rect b="b" l="l" r="r" t="t"/>
                <a:pathLst>
                  <a:path extrusionOk="0" h="226" w="328">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a:gsLst>
                  <a:gs pos="0">
                    <a:srgbClr val="292929"/>
                  </a:gs>
                  <a:gs pos="100000">
                    <a:srgbClr val="808080"/>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nvGrpSpPr>
              <p:cNvPr id="932" name="Google Shape;932;p7"/>
              <p:cNvGrpSpPr/>
              <p:nvPr/>
            </p:nvGrpSpPr>
            <p:grpSpPr>
              <a:xfrm>
                <a:off x="4736" y="1330"/>
                <a:ext cx="597" cy="134"/>
                <a:chOff x="610" y="2571"/>
                <a:chExt cx="744" cy="134"/>
              </a:xfrm>
            </p:grpSpPr>
            <p:sp>
              <p:nvSpPr>
                <p:cNvPr id="933" name="Google Shape;933;p7"/>
                <p:cNvSpPr/>
                <p:nvPr/>
              </p:nvSpPr>
              <p:spPr>
                <a:xfrm>
                  <a:off x="610" y="2571"/>
                  <a:ext cx="744" cy="134"/>
                </a:xfrm>
                <a:prstGeom prst="roundRect">
                  <a:avLst>
                    <a:gd fmla="val 50000" name="adj"/>
                  </a:avLst>
                </a:pr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34" name="Google Shape;934;p7"/>
                <p:cNvSpPr/>
                <p:nvPr/>
              </p:nvSpPr>
              <p:spPr>
                <a:xfrm>
                  <a:off x="621" y="2571"/>
                  <a:ext cx="733" cy="116"/>
                </a:xfrm>
                <a:prstGeom prst="roundRect">
                  <a:avLst>
                    <a:gd fmla="val 50000" name="adj"/>
                  </a:avLst>
                </a:prstGeom>
                <a:gradFill>
                  <a:gsLst>
                    <a:gs pos="0">
                      <a:srgbClr val="0000FF"/>
                    </a:gs>
                    <a:gs pos="50000">
                      <a:srgbClr val="99CCFF"/>
                    </a:gs>
                    <a:gs pos="100000">
                      <a:srgbClr val="0000FF"/>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sp>
            <p:nvSpPr>
              <p:cNvPr id="935" name="Google Shape;935;p7"/>
              <p:cNvSpPr/>
              <p:nvPr/>
            </p:nvSpPr>
            <p:spPr>
              <a:xfrm>
                <a:off x="5244" y="428"/>
                <a:ext cx="71" cy="2287"/>
              </a:xfrm>
              <a:prstGeom prst="rect">
                <a:avLst/>
              </a:prstGeom>
              <a:gradFill>
                <a:gsLst>
                  <a:gs pos="0">
                    <a:srgbClr val="333333"/>
                  </a:gs>
                  <a:gs pos="50000">
                    <a:srgbClr val="DDDDDD"/>
                  </a:gs>
                  <a:gs pos="100000">
                    <a:srgbClr val="333333"/>
                  </a:gs>
                </a:gsLst>
                <a:lin ang="0" scaled="0"/>
              </a:gra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36" name="Google Shape;936;p7"/>
              <p:cNvSpPr/>
              <p:nvPr/>
            </p:nvSpPr>
            <p:spPr>
              <a:xfrm>
                <a:off x="5315" y="1004"/>
                <a:ext cx="232" cy="215"/>
              </a:xfrm>
              <a:custGeom>
                <a:rect b="b" l="l" r="r" t="t"/>
                <a:pathLst>
                  <a:path extrusionOk="0" h="256" w="29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a:gsLst>
                  <a:gs pos="0">
                    <a:srgbClr val="292929"/>
                  </a:gs>
                  <a:gs pos="100000">
                    <a:srgbClr val="808080"/>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37" name="Google Shape;937;p7"/>
              <p:cNvSpPr/>
              <p:nvPr/>
            </p:nvSpPr>
            <p:spPr>
              <a:xfrm>
                <a:off x="5315" y="678"/>
                <a:ext cx="241" cy="239"/>
              </a:xfrm>
              <a:custGeom>
                <a:rect b="b" l="l" r="r" t="t"/>
                <a:pathLst>
                  <a:path extrusionOk="0" h="288" w="304">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a:gsLst>
                  <a:gs pos="0">
                    <a:srgbClr val="292929"/>
                  </a:gs>
                  <a:gs pos="100000">
                    <a:srgbClr val="808080"/>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38" name="Google Shape;938;p7"/>
              <p:cNvSpPr/>
              <p:nvPr/>
            </p:nvSpPr>
            <p:spPr>
              <a:xfrm>
                <a:off x="5511" y="2610"/>
                <a:ext cx="54" cy="99"/>
              </a:xfrm>
              <a:prstGeom prst="ellipse">
                <a:avLst/>
              </a:prstGeom>
              <a:solidFill>
                <a:srgbClr val="33333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39" name="Google Shape;939;p7"/>
              <p:cNvSpPr/>
              <p:nvPr/>
            </p:nvSpPr>
            <p:spPr>
              <a:xfrm>
                <a:off x="5297" y="2616"/>
                <a:ext cx="250" cy="198"/>
              </a:xfrm>
              <a:custGeom>
                <a:rect b="b" l="l" r="r" t="t"/>
                <a:pathLst>
                  <a:path extrusionOk="0" h="240" w="306">
                    <a:moveTo>
                      <a:pt x="0" y="106"/>
                    </a:moveTo>
                    <a:lnTo>
                      <a:pt x="2" y="240"/>
                    </a:lnTo>
                    <a:lnTo>
                      <a:pt x="306" y="110"/>
                    </a:lnTo>
                    <a:lnTo>
                      <a:pt x="300" y="0"/>
                    </a:lnTo>
                    <a:lnTo>
                      <a:pt x="0" y="106"/>
                    </a:lnTo>
                    <a:close/>
                  </a:path>
                </a:pathLst>
              </a:custGeom>
              <a:solidFill>
                <a:srgbClr val="33333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40" name="Google Shape;940;p7"/>
              <p:cNvSpPr/>
              <p:nvPr/>
            </p:nvSpPr>
            <p:spPr>
              <a:xfrm>
                <a:off x="4138" y="2674"/>
                <a:ext cx="1195" cy="151"/>
              </a:xfrm>
              <a:prstGeom prst="roundRect">
                <a:avLst>
                  <a:gd fmla="val 50000" name="adj"/>
                </a:avLst>
              </a:prstGeom>
              <a:solidFill>
                <a:srgbClr val="DDDDDD"/>
              </a:solidFill>
              <a:ln cap="flat" cmpd="sng" w="9525">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41" name="Google Shape;941;p7"/>
              <p:cNvSpPr/>
              <p:nvPr/>
            </p:nvSpPr>
            <p:spPr>
              <a:xfrm>
                <a:off x="4209" y="2714"/>
                <a:ext cx="1070" cy="76"/>
              </a:xfrm>
              <a:prstGeom prst="roundRect">
                <a:avLst>
                  <a:gd fmla="val 50000" name="adj"/>
                </a:avLst>
              </a:prstGeom>
              <a:gradFill>
                <a:gsLst>
                  <a:gs pos="0">
                    <a:srgbClr val="000000"/>
                  </a:gs>
                  <a:gs pos="100000">
                    <a:srgbClr val="808080"/>
                  </a:gs>
                </a:gsLst>
                <a:lin ang="0" scaled="0"/>
              </a:gradFill>
              <a:ln cap="flat" cmpd="sng" w="9525">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42" name="Google Shape;942;p7"/>
              <p:cNvSpPr/>
              <p:nvPr/>
            </p:nvSpPr>
            <p:spPr>
              <a:xfrm>
                <a:off x="4307" y="2383"/>
                <a:ext cx="161" cy="140"/>
              </a:xfrm>
              <a:prstGeom prst="ellipse">
                <a:avLst/>
              </a:prstGeom>
              <a:solidFill>
                <a:srgbClr val="33CC3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43" name="Google Shape;943;p7"/>
              <p:cNvSpPr/>
              <p:nvPr/>
            </p:nvSpPr>
            <p:spPr>
              <a:xfrm>
                <a:off x="4486" y="2383"/>
                <a:ext cx="161" cy="140"/>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0000"/>
                  </a:solidFill>
                  <a:latin typeface="Arial"/>
                  <a:ea typeface="Arial"/>
                  <a:cs typeface="Arial"/>
                  <a:sym typeface="Arial"/>
                </a:endParaRPr>
              </a:p>
            </p:txBody>
          </p:sp>
          <p:sp>
            <p:nvSpPr>
              <p:cNvPr id="944" name="Google Shape;944;p7"/>
              <p:cNvSpPr/>
              <p:nvPr/>
            </p:nvSpPr>
            <p:spPr>
              <a:xfrm>
                <a:off x="4655" y="2383"/>
                <a:ext cx="161" cy="140"/>
              </a:xfrm>
              <a:prstGeom prst="ellipse">
                <a:avLst/>
              </a:prstGeom>
              <a:solidFill>
                <a:srgbClr val="33CC3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45" name="Google Shape;945;p7"/>
              <p:cNvSpPr/>
              <p:nvPr/>
            </p:nvSpPr>
            <p:spPr>
              <a:xfrm>
                <a:off x="5066" y="1836"/>
                <a:ext cx="80" cy="762"/>
              </a:xfrm>
              <a:prstGeom prst="rect">
                <a:avLst/>
              </a:prstGeom>
              <a:solidFill>
                <a:srgbClr val="292929"/>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grpSp>
      <p:sp>
        <p:nvSpPr>
          <p:cNvPr id="946" name="Google Shape;946;p7"/>
          <p:cNvSpPr/>
          <p:nvPr/>
        </p:nvSpPr>
        <p:spPr>
          <a:xfrm>
            <a:off x="3255963" y="5697538"/>
            <a:ext cx="3021012" cy="939800"/>
          </a:xfrm>
          <a:custGeom>
            <a:rect b="b" l="l" r="r" t="t"/>
            <a:pathLst>
              <a:path extrusionOk="0" h="10125" w="10001">
                <a:moveTo>
                  <a:pt x="4" y="4039"/>
                </a:moveTo>
                <a:cubicBezTo>
                  <a:pt x="-29" y="2271"/>
                  <a:pt x="194" y="2100"/>
                  <a:pt x="715" y="1595"/>
                </a:cubicBezTo>
                <a:cubicBezTo>
                  <a:pt x="1236" y="1089"/>
                  <a:pt x="2417" y="1272"/>
                  <a:pt x="3130" y="1006"/>
                </a:cubicBezTo>
                <a:cubicBezTo>
                  <a:pt x="3843" y="740"/>
                  <a:pt x="4397" y="0"/>
                  <a:pt x="4995" y="0"/>
                </a:cubicBezTo>
                <a:cubicBezTo>
                  <a:pt x="5593" y="1"/>
                  <a:pt x="6206" y="926"/>
                  <a:pt x="6720" y="1009"/>
                </a:cubicBezTo>
                <a:cubicBezTo>
                  <a:pt x="7234" y="1092"/>
                  <a:pt x="7536" y="241"/>
                  <a:pt x="8082" y="497"/>
                </a:cubicBezTo>
                <a:cubicBezTo>
                  <a:pt x="8628" y="756"/>
                  <a:pt x="9854" y="442"/>
                  <a:pt x="9989" y="2989"/>
                </a:cubicBezTo>
                <a:cubicBezTo>
                  <a:pt x="10124" y="5536"/>
                  <a:pt x="9098" y="5742"/>
                  <a:pt x="8599" y="6797"/>
                </a:cubicBezTo>
                <a:cubicBezTo>
                  <a:pt x="8100" y="7852"/>
                  <a:pt x="7544" y="8981"/>
                  <a:pt x="6995" y="9322"/>
                </a:cubicBezTo>
                <a:cubicBezTo>
                  <a:pt x="6446" y="9663"/>
                  <a:pt x="5793" y="8957"/>
                  <a:pt x="5307" y="8843"/>
                </a:cubicBezTo>
                <a:cubicBezTo>
                  <a:pt x="4819" y="8726"/>
                  <a:pt x="4628" y="10048"/>
                  <a:pt x="4371" y="9912"/>
                </a:cubicBezTo>
                <a:cubicBezTo>
                  <a:pt x="4114" y="9775"/>
                  <a:pt x="3505" y="10355"/>
                  <a:pt x="3140" y="10019"/>
                </a:cubicBezTo>
                <a:cubicBezTo>
                  <a:pt x="2774" y="9683"/>
                  <a:pt x="2820" y="8138"/>
                  <a:pt x="2179" y="7895"/>
                </a:cubicBezTo>
                <a:cubicBezTo>
                  <a:pt x="1586" y="6800"/>
                  <a:pt x="1549" y="8137"/>
                  <a:pt x="1187" y="7495"/>
                </a:cubicBezTo>
                <a:cubicBezTo>
                  <a:pt x="825" y="6852"/>
                  <a:pt x="-7" y="6157"/>
                  <a:pt x="4" y="4039"/>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47" name="Google Shape;947;p7"/>
          <p:cNvCxnSpPr/>
          <p:nvPr/>
        </p:nvCxnSpPr>
        <p:spPr>
          <a:xfrm flipH="1" rot="10800000">
            <a:off x="3759200" y="5848350"/>
            <a:ext cx="985838" cy="131763"/>
          </a:xfrm>
          <a:prstGeom prst="straightConnector1">
            <a:avLst/>
          </a:prstGeom>
          <a:noFill/>
          <a:ln cap="flat" cmpd="sng" w="12700">
            <a:solidFill>
              <a:srgbClr val="000000"/>
            </a:solidFill>
            <a:prstDash val="solid"/>
            <a:round/>
            <a:headEnd len="med" w="med" type="none"/>
            <a:tailEnd len="med" w="med" type="none"/>
          </a:ln>
        </p:spPr>
      </p:cxnSp>
      <p:cxnSp>
        <p:nvCxnSpPr>
          <p:cNvPr id="948" name="Google Shape;948;p7"/>
          <p:cNvCxnSpPr/>
          <p:nvPr/>
        </p:nvCxnSpPr>
        <p:spPr>
          <a:xfrm>
            <a:off x="3675063" y="6035675"/>
            <a:ext cx="1693862" cy="298450"/>
          </a:xfrm>
          <a:prstGeom prst="straightConnector1">
            <a:avLst/>
          </a:prstGeom>
          <a:noFill/>
          <a:ln cap="flat" cmpd="sng" w="12700">
            <a:solidFill>
              <a:srgbClr val="000000"/>
            </a:solidFill>
            <a:prstDash val="solid"/>
            <a:round/>
            <a:headEnd len="med" w="med" type="none"/>
            <a:tailEnd len="med" w="med" type="none"/>
          </a:ln>
        </p:spPr>
      </p:cxnSp>
      <p:cxnSp>
        <p:nvCxnSpPr>
          <p:cNvPr id="949" name="Google Shape;949;p7"/>
          <p:cNvCxnSpPr/>
          <p:nvPr/>
        </p:nvCxnSpPr>
        <p:spPr>
          <a:xfrm>
            <a:off x="3684588" y="6140450"/>
            <a:ext cx="536575" cy="276225"/>
          </a:xfrm>
          <a:prstGeom prst="straightConnector1">
            <a:avLst/>
          </a:prstGeom>
          <a:noFill/>
          <a:ln cap="flat" cmpd="sng" w="12700">
            <a:solidFill>
              <a:srgbClr val="000000"/>
            </a:solidFill>
            <a:prstDash val="solid"/>
            <a:round/>
            <a:headEnd len="med" w="med" type="none"/>
            <a:tailEnd len="med" w="med" type="none"/>
          </a:ln>
        </p:spPr>
      </p:cxnSp>
      <p:cxnSp>
        <p:nvCxnSpPr>
          <p:cNvPr id="950" name="Google Shape;950;p7"/>
          <p:cNvCxnSpPr/>
          <p:nvPr/>
        </p:nvCxnSpPr>
        <p:spPr>
          <a:xfrm flipH="1" rot="10800000">
            <a:off x="4448175" y="6334125"/>
            <a:ext cx="935038" cy="82550"/>
          </a:xfrm>
          <a:prstGeom prst="straightConnector1">
            <a:avLst/>
          </a:prstGeom>
          <a:noFill/>
          <a:ln cap="flat" cmpd="sng" w="12700">
            <a:solidFill>
              <a:srgbClr val="000000"/>
            </a:solidFill>
            <a:prstDash val="solid"/>
            <a:round/>
            <a:headEnd len="med" w="med" type="none"/>
            <a:tailEnd len="med" w="med" type="none"/>
          </a:ln>
        </p:spPr>
      </p:cxnSp>
      <p:cxnSp>
        <p:nvCxnSpPr>
          <p:cNvPr id="951" name="Google Shape;951;p7"/>
          <p:cNvCxnSpPr/>
          <p:nvPr/>
        </p:nvCxnSpPr>
        <p:spPr>
          <a:xfrm>
            <a:off x="4943475" y="5881688"/>
            <a:ext cx="792163" cy="123825"/>
          </a:xfrm>
          <a:prstGeom prst="straightConnector1">
            <a:avLst/>
          </a:prstGeom>
          <a:noFill/>
          <a:ln cap="flat" cmpd="sng" w="12700">
            <a:solidFill>
              <a:srgbClr val="000000"/>
            </a:solidFill>
            <a:prstDash val="solid"/>
            <a:round/>
            <a:headEnd len="med" w="med" type="none"/>
            <a:tailEnd len="med" w="med" type="none"/>
          </a:ln>
        </p:spPr>
      </p:cxnSp>
      <p:cxnSp>
        <p:nvCxnSpPr>
          <p:cNvPr id="952" name="Google Shape;952;p7"/>
          <p:cNvCxnSpPr/>
          <p:nvPr/>
        </p:nvCxnSpPr>
        <p:spPr>
          <a:xfrm flipH="1" rot="10800000">
            <a:off x="4406900" y="6035675"/>
            <a:ext cx="1343025" cy="298450"/>
          </a:xfrm>
          <a:prstGeom prst="straightConnector1">
            <a:avLst/>
          </a:prstGeom>
          <a:noFill/>
          <a:ln cap="flat" cmpd="sng" w="12700">
            <a:solidFill>
              <a:srgbClr val="000000"/>
            </a:solidFill>
            <a:prstDash val="solid"/>
            <a:round/>
            <a:headEnd len="med" w="med" type="none"/>
            <a:tailEnd len="med" w="med" type="none"/>
          </a:ln>
        </p:spPr>
      </p:cxnSp>
      <p:cxnSp>
        <p:nvCxnSpPr>
          <p:cNvPr id="953" name="Google Shape;953;p7"/>
          <p:cNvCxnSpPr/>
          <p:nvPr/>
        </p:nvCxnSpPr>
        <p:spPr>
          <a:xfrm flipH="1" rot="10800000">
            <a:off x="5402263" y="6064250"/>
            <a:ext cx="441325" cy="269875"/>
          </a:xfrm>
          <a:prstGeom prst="straightConnector1">
            <a:avLst/>
          </a:prstGeom>
          <a:noFill/>
          <a:ln cap="flat" cmpd="sng" w="12700">
            <a:solidFill>
              <a:srgbClr val="000000"/>
            </a:solidFill>
            <a:prstDash val="solid"/>
            <a:round/>
            <a:headEnd len="med" w="med" type="none"/>
            <a:tailEnd len="med" w="med" type="none"/>
          </a:ln>
        </p:spPr>
      </p:cxnSp>
      <p:cxnSp>
        <p:nvCxnSpPr>
          <p:cNvPr id="954" name="Google Shape;954;p7"/>
          <p:cNvCxnSpPr/>
          <p:nvPr/>
        </p:nvCxnSpPr>
        <p:spPr>
          <a:xfrm>
            <a:off x="4759325" y="5848350"/>
            <a:ext cx="609600" cy="401638"/>
          </a:xfrm>
          <a:prstGeom prst="straightConnector1">
            <a:avLst/>
          </a:prstGeom>
          <a:noFill/>
          <a:ln cap="flat" cmpd="sng" w="12700">
            <a:solidFill>
              <a:srgbClr val="000000"/>
            </a:solidFill>
            <a:prstDash val="solid"/>
            <a:round/>
            <a:headEnd len="med" w="med" type="none"/>
            <a:tailEnd len="med" w="med" type="none"/>
          </a:ln>
        </p:spPr>
      </p:cxnSp>
      <p:grpSp>
        <p:nvGrpSpPr>
          <p:cNvPr id="955" name="Google Shape;955;p7"/>
          <p:cNvGrpSpPr/>
          <p:nvPr/>
        </p:nvGrpSpPr>
        <p:grpSpPr>
          <a:xfrm>
            <a:off x="2455863" y="2951163"/>
            <a:ext cx="5280025" cy="1101725"/>
            <a:chOff x="1526216" y="3003498"/>
            <a:chExt cx="7038242" cy="1102529"/>
          </a:xfrm>
        </p:grpSpPr>
        <p:sp>
          <p:nvSpPr>
            <p:cNvPr id="956" name="Google Shape;956;p7"/>
            <p:cNvSpPr txBox="1"/>
            <p:nvPr/>
          </p:nvSpPr>
          <p:spPr>
            <a:xfrm>
              <a:off x="7597387" y="3629429"/>
              <a:ext cx="829522" cy="476598"/>
            </a:xfrm>
            <a:prstGeom prst="rect">
              <a:avLst/>
            </a:prstGeom>
            <a:noFill/>
            <a:ln>
              <a:noFill/>
            </a:ln>
          </p:spPr>
          <p:txBody>
            <a:bodyPr anchorCtr="0" anchor="t" bIns="45700" lIns="91425" spcFirstLastPara="1" rIns="91425" wrap="square" tIns="45700">
              <a:spAutoFit/>
            </a:bodyPr>
            <a:lstStyle/>
            <a:p>
              <a:pPr indent="0" lvl="0" marL="0" marR="0" rtl="0" algn="ctr">
                <a:lnSpc>
                  <a:spcPct val="104499"/>
                </a:lnSpc>
                <a:spcBef>
                  <a:spcPts val="0"/>
                </a:spcBef>
                <a:spcAft>
                  <a:spcPts val="0"/>
                </a:spcAft>
                <a:buNone/>
              </a:pPr>
              <a:r>
                <a:rPr lang="en-US" sz="1400">
                  <a:solidFill>
                    <a:srgbClr val="000000"/>
                  </a:solidFill>
                  <a:latin typeface="Arial"/>
                  <a:ea typeface="Arial"/>
                  <a:cs typeface="Arial"/>
                  <a:sym typeface="Arial"/>
                </a:rPr>
                <a:t>data</a:t>
              </a:r>
              <a:endParaRPr/>
            </a:p>
            <a:p>
              <a:pPr indent="0" lvl="0" marL="0" marR="0" rtl="0" algn="ctr">
                <a:lnSpc>
                  <a:spcPct val="104499"/>
                </a:lnSpc>
                <a:spcBef>
                  <a:spcPts val="0"/>
                </a:spcBef>
                <a:spcAft>
                  <a:spcPts val="0"/>
                </a:spcAft>
                <a:buNone/>
              </a:pPr>
              <a:r>
                <a:rPr lang="en-US" sz="1400">
                  <a:solidFill>
                    <a:srgbClr val="000000"/>
                  </a:solidFill>
                  <a:latin typeface="Arial"/>
                  <a:ea typeface="Arial"/>
                  <a:cs typeface="Arial"/>
                  <a:sym typeface="Arial"/>
                </a:rPr>
                <a:t>plane</a:t>
              </a:r>
              <a:endParaRPr/>
            </a:p>
          </p:txBody>
        </p:sp>
        <p:sp>
          <p:nvSpPr>
            <p:cNvPr id="957" name="Google Shape;957;p7"/>
            <p:cNvSpPr txBox="1"/>
            <p:nvPr/>
          </p:nvSpPr>
          <p:spPr>
            <a:xfrm>
              <a:off x="7601619" y="3003498"/>
              <a:ext cx="962839" cy="476598"/>
            </a:xfrm>
            <a:prstGeom prst="rect">
              <a:avLst/>
            </a:prstGeom>
            <a:noFill/>
            <a:ln>
              <a:noFill/>
            </a:ln>
          </p:spPr>
          <p:txBody>
            <a:bodyPr anchorCtr="0" anchor="t" bIns="45700" lIns="91425" spcFirstLastPara="1" rIns="91425" wrap="square" tIns="45700">
              <a:spAutoFit/>
            </a:bodyPr>
            <a:lstStyle/>
            <a:p>
              <a:pPr indent="0" lvl="0" marL="0" marR="0" rtl="0" algn="ctr">
                <a:lnSpc>
                  <a:spcPct val="104499"/>
                </a:lnSpc>
                <a:spcBef>
                  <a:spcPts val="0"/>
                </a:spcBef>
                <a:spcAft>
                  <a:spcPts val="0"/>
                </a:spcAft>
                <a:buNone/>
              </a:pPr>
              <a:r>
                <a:rPr lang="en-US" sz="1400">
                  <a:solidFill>
                    <a:srgbClr val="000000"/>
                  </a:solidFill>
                  <a:latin typeface="Arial"/>
                  <a:ea typeface="Arial"/>
                  <a:cs typeface="Arial"/>
                  <a:sym typeface="Arial"/>
                </a:rPr>
                <a:t>control</a:t>
              </a:r>
              <a:endParaRPr/>
            </a:p>
            <a:p>
              <a:pPr indent="0" lvl="0" marL="0" marR="0" rtl="0" algn="ctr">
                <a:lnSpc>
                  <a:spcPct val="104499"/>
                </a:lnSpc>
                <a:spcBef>
                  <a:spcPts val="0"/>
                </a:spcBef>
                <a:spcAft>
                  <a:spcPts val="0"/>
                </a:spcAft>
                <a:buNone/>
              </a:pPr>
              <a:r>
                <a:rPr lang="en-US" sz="1400">
                  <a:solidFill>
                    <a:srgbClr val="000000"/>
                  </a:solidFill>
                  <a:latin typeface="Arial"/>
                  <a:ea typeface="Arial"/>
                  <a:cs typeface="Arial"/>
                  <a:sym typeface="Arial"/>
                </a:rPr>
                <a:t>plane</a:t>
              </a:r>
              <a:endParaRPr/>
            </a:p>
          </p:txBody>
        </p:sp>
        <p:cxnSp>
          <p:nvCxnSpPr>
            <p:cNvPr id="958" name="Google Shape;958;p7"/>
            <p:cNvCxnSpPr/>
            <p:nvPr/>
          </p:nvCxnSpPr>
          <p:spPr>
            <a:xfrm flipH="1" rot="10800000">
              <a:off x="1526216" y="3579760"/>
              <a:ext cx="6978041" cy="11112"/>
            </a:xfrm>
            <a:prstGeom prst="straightConnector1">
              <a:avLst/>
            </a:prstGeom>
            <a:noFill/>
            <a:ln cap="flat" cmpd="sng" w="25400">
              <a:solidFill>
                <a:srgbClr val="000000"/>
              </a:solidFill>
              <a:prstDash val="dash"/>
              <a:round/>
              <a:headEnd len="med" w="med" type="none"/>
              <a:tailEnd len="med" w="med" type="none"/>
            </a:ln>
          </p:spPr>
        </p:cxnSp>
      </p:grpSp>
      <p:grpSp>
        <p:nvGrpSpPr>
          <p:cNvPr id="959" name="Google Shape;959;p7"/>
          <p:cNvGrpSpPr/>
          <p:nvPr/>
        </p:nvGrpSpPr>
        <p:grpSpPr>
          <a:xfrm>
            <a:off x="3140075" y="2682875"/>
            <a:ext cx="3221038" cy="320675"/>
            <a:chOff x="2433511" y="2792111"/>
            <a:chExt cx="4296530" cy="320561"/>
          </a:xfrm>
        </p:grpSpPr>
        <p:grpSp>
          <p:nvGrpSpPr>
            <p:cNvPr id="960" name="Google Shape;960;p7"/>
            <p:cNvGrpSpPr/>
            <p:nvPr/>
          </p:nvGrpSpPr>
          <p:grpSpPr>
            <a:xfrm>
              <a:off x="2433511" y="2793698"/>
              <a:ext cx="349398" cy="317387"/>
              <a:chOff x="2931664" y="3912204"/>
              <a:chExt cx="430633" cy="329314"/>
            </a:xfrm>
          </p:grpSpPr>
          <p:sp>
            <p:nvSpPr>
              <p:cNvPr id="961" name="Google Shape;961;p7"/>
              <p:cNvSpPr/>
              <p:nvPr/>
            </p:nvSpPr>
            <p:spPr>
              <a:xfrm>
                <a:off x="2936884" y="3912204"/>
                <a:ext cx="425413" cy="329314"/>
              </a:xfrm>
              <a:prstGeom prst="rect">
                <a:avLst/>
              </a:prstGeom>
              <a:solidFill>
                <a:srgbClr val="FFFFFF"/>
              </a:solidFill>
              <a:ln cap="flat" cmpd="sng" w="9525">
                <a:solidFill>
                  <a:srgbClr val="CC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cxnSp>
            <p:nvCxnSpPr>
              <p:cNvPr id="962" name="Google Shape;962;p7"/>
              <p:cNvCxnSpPr/>
              <p:nvPr/>
            </p:nvCxnSpPr>
            <p:spPr>
              <a:xfrm>
                <a:off x="2931664" y="4004411"/>
                <a:ext cx="424654" cy="0"/>
              </a:xfrm>
              <a:prstGeom prst="straightConnector1">
                <a:avLst/>
              </a:prstGeom>
              <a:noFill/>
              <a:ln cap="flat" cmpd="sng" w="9525">
                <a:solidFill>
                  <a:srgbClr val="CC0000"/>
                </a:solidFill>
                <a:prstDash val="solid"/>
                <a:round/>
                <a:headEnd len="med" w="med" type="none"/>
                <a:tailEnd len="med" w="med" type="none"/>
              </a:ln>
            </p:spPr>
          </p:cxnSp>
          <p:cxnSp>
            <p:nvCxnSpPr>
              <p:cNvPr id="963" name="Google Shape;963;p7"/>
              <p:cNvCxnSpPr/>
              <p:nvPr/>
            </p:nvCxnSpPr>
            <p:spPr>
              <a:xfrm>
                <a:off x="2931664" y="4066980"/>
                <a:ext cx="424654" cy="0"/>
              </a:xfrm>
              <a:prstGeom prst="straightConnector1">
                <a:avLst/>
              </a:prstGeom>
              <a:noFill/>
              <a:ln cap="flat" cmpd="sng" w="9525">
                <a:solidFill>
                  <a:srgbClr val="CC0000"/>
                </a:solidFill>
                <a:prstDash val="solid"/>
                <a:round/>
                <a:headEnd len="med" w="med" type="none"/>
                <a:tailEnd len="med" w="med" type="none"/>
              </a:ln>
            </p:spPr>
          </p:cxnSp>
          <p:cxnSp>
            <p:nvCxnSpPr>
              <p:cNvPr id="964" name="Google Shape;964;p7"/>
              <p:cNvCxnSpPr>
                <a:stCxn id="961" idx="2"/>
              </p:cNvCxnSpPr>
              <p:nvPr/>
            </p:nvCxnSpPr>
            <p:spPr>
              <a:xfrm rot="10800000">
                <a:off x="3149590" y="4004518"/>
                <a:ext cx="0" cy="237000"/>
              </a:xfrm>
              <a:prstGeom prst="straightConnector1">
                <a:avLst/>
              </a:prstGeom>
              <a:noFill/>
              <a:ln cap="flat" cmpd="sng" w="9525">
                <a:solidFill>
                  <a:srgbClr val="CC0000"/>
                </a:solidFill>
                <a:prstDash val="solid"/>
                <a:round/>
                <a:headEnd len="med" w="med" type="none"/>
                <a:tailEnd len="med" w="med" type="none"/>
              </a:ln>
            </p:spPr>
          </p:cxnSp>
        </p:grpSp>
        <p:grpSp>
          <p:nvGrpSpPr>
            <p:cNvPr id="965" name="Google Shape;965;p7"/>
            <p:cNvGrpSpPr/>
            <p:nvPr/>
          </p:nvGrpSpPr>
          <p:grpSpPr>
            <a:xfrm>
              <a:off x="3348072" y="2792111"/>
              <a:ext cx="351740" cy="317387"/>
              <a:chOff x="2930935" y="3912603"/>
              <a:chExt cx="431557" cy="329314"/>
            </a:xfrm>
          </p:grpSpPr>
          <p:sp>
            <p:nvSpPr>
              <p:cNvPr id="966" name="Google Shape;966;p7"/>
              <p:cNvSpPr/>
              <p:nvPr/>
            </p:nvSpPr>
            <p:spPr>
              <a:xfrm>
                <a:off x="2936407" y="3912603"/>
                <a:ext cx="426085" cy="329314"/>
              </a:xfrm>
              <a:prstGeom prst="rect">
                <a:avLst/>
              </a:prstGeom>
              <a:solidFill>
                <a:srgbClr val="FFFFFF"/>
              </a:solidFill>
              <a:ln cap="flat" cmpd="sng" w="9525">
                <a:solidFill>
                  <a:srgbClr val="CC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cxnSp>
            <p:nvCxnSpPr>
              <p:cNvPr id="967" name="Google Shape;967;p7"/>
              <p:cNvCxnSpPr/>
              <p:nvPr/>
            </p:nvCxnSpPr>
            <p:spPr>
              <a:xfrm>
                <a:off x="2930935" y="4004811"/>
                <a:ext cx="424681" cy="0"/>
              </a:xfrm>
              <a:prstGeom prst="straightConnector1">
                <a:avLst/>
              </a:prstGeom>
              <a:noFill/>
              <a:ln cap="flat" cmpd="sng" w="9525">
                <a:solidFill>
                  <a:srgbClr val="CC0000"/>
                </a:solidFill>
                <a:prstDash val="solid"/>
                <a:round/>
                <a:headEnd len="med" w="med" type="none"/>
                <a:tailEnd len="med" w="med" type="none"/>
              </a:ln>
            </p:spPr>
          </p:cxnSp>
          <p:cxnSp>
            <p:nvCxnSpPr>
              <p:cNvPr id="968" name="Google Shape;968;p7"/>
              <p:cNvCxnSpPr/>
              <p:nvPr/>
            </p:nvCxnSpPr>
            <p:spPr>
              <a:xfrm>
                <a:off x="2930935" y="4067381"/>
                <a:ext cx="424681" cy="0"/>
              </a:xfrm>
              <a:prstGeom prst="straightConnector1">
                <a:avLst/>
              </a:prstGeom>
              <a:noFill/>
              <a:ln cap="flat" cmpd="sng" w="9525">
                <a:solidFill>
                  <a:srgbClr val="CC0000"/>
                </a:solidFill>
                <a:prstDash val="solid"/>
                <a:round/>
                <a:headEnd len="med" w="med" type="none"/>
                <a:tailEnd len="med" w="med" type="none"/>
              </a:ln>
            </p:spPr>
          </p:cxnSp>
          <p:cxnSp>
            <p:nvCxnSpPr>
              <p:cNvPr id="969" name="Google Shape;969;p7"/>
              <p:cNvCxnSpPr>
                <a:stCxn id="966" idx="2"/>
              </p:cNvCxnSpPr>
              <p:nvPr/>
            </p:nvCxnSpPr>
            <p:spPr>
              <a:xfrm rot="10800000">
                <a:off x="3147650" y="4004917"/>
                <a:ext cx="1800" cy="237000"/>
              </a:xfrm>
              <a:prstGeom prst="straightConnector1">
                <a:avLst/>
              </a:prstGeom>
              <a:noFill/>
              <a:ln cap="flat" cmpd="sng" w="9525">
                <a:solidFill>
                  <a:srgbClr val="CC0000"/>
                </a:solidFill>
                <a:prstDash val="solid"/>
                <a:round/>
                <a:headEnd len="med" w="med" type="none"/>
                <a:tailEnd len="med" w="med" type="none"/>
              </a:ln>
            </p:spPr>
          </p:cxnSp>
        </p:grpSp>
        <p:grpSp>
          <p:nvGrpSpPr>
            <p:cNvPr id="970" name="Google Shape;970;p7"/>
            <p:cNvGrpSpPr/>
            <p:nvPr/>
          </p:nvGrpSpPr>
          <p:grpSpPr>
            <a:xfrm>
              <a:off x="4181655" y="2792111"/>
              <a:ext cx="350359" cy="317387"/>
              <a:chOff x="2931113" y="3912603"/>
              <a:chExt cx="429864" cy="329314"/>
            </a:xfrm>
          </p:grpSpPr>
          <p:sp>
            <p:nvSpPr>
              <p:cNvPr id="971" name="Google Shape;971;p7"/>
              <p:cNvSpPr/>
              <p:nvPr/>
            </p:nvSpPr>
            <p:spPr>
              <a:xfrm>
                <a:off x="2937489" y="3912603"/>
                <a:ext cx="423488" cy="329314"/>
              </a:xfrm>
              <a:prstGeom prst="rect">
                <a:avLst/>
              </a:prstGeom>
              <a:solidFill>
                <a:srgbClr val="FFFFFF"/>
              </a:solidFill>
              <a:ln cap="flat" cmpd="sng" w="9525">
                <a:solidFill>
                  <a:srgbClr val="CC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cxnSp>
            <p:nvCxnSpPr>
              <p:cNvPr id="972" name="Google Shape;972;p7"/>
              <p:cNvCxnSpPr/>
              <p:nvPr/>
            </p:nvCxnSpPr>
            <p:spPr>
              <a:xfrm>
                <a:off x="2931113" y="4004811"/>
                <a:ext cx="424682" cy="0"/>
              </a:xfrm>
              <a:prstGeom prst="straightConnector1">
                <a:avLst/>
              </a:prstGeom>
              <a:noFill/>
              <a:ln cap="flat" cmpd="sng" w="9525">
                <a:solidFill>
                  <a:srgbClr val="CC0000"/>
                </a:solidFill>
                <a:prstDash val="solid"/>
                <a:round/>
                <a:headEnd len="med" w="med" type="none"/>
                <a:tailEnd len="med" w="med" type="none"/>
              </a:ln>
            </p:spPr>
          </p:cxnSp>
          <p:cxnSp>
            <p:nvCxnSpPr>
              <p:cNvPr id="973" name="Google Shape;973;p7"/>
              <p:cNvCxnSpPr/>
              <p:nvPr/>
            </p:nvCxnSpPr>
            <p:spPr>
              <a:xfrm>
                <a:off x="2931113" y="4067381"/>
                <a:ext cx="424682" cy="0"/>
              </a:xfrm>
              <a:prstGeom prst="straightConnector1">
                <a:avLst/>
              </a:prstGeom>
              <a:noFill/>
              <a:ln cap="flat" cmpd="sng" w="9525">
                <a:solidFill>
                  <a:srgbClr val="CC0000"/>
                </a:solidFill>
                <a:prstDash val="solid"/>
                <a:round/>
                <a:headEnd len="med" w="med" type="none"/>
                <a:tailEnd len="med" w="med" type="none"/>
              </a:ln>
            </p:spPr>
          </p:cxnSp>
          <p:cxnSp>
            <p:nvCxnSpPr>
              <p:cNvPr id="974" name="Google Shape;974;p7"/>
              <p:cNvCxnSpPr>
                <a:stCxn id="971" idx="2"/>
              </p:cNvCxnSpPr>
              <p:nvPr/>
            </p:nvCxnSpPr>
            <p:spPr>
              <a:xfrm rot="10800000">
                <a:off x="3147433" y="4004917"/>
                <a:ext cx="1800" cy="237000"/>
              </a:xfrm>
              <a:prstGeom prst="straightConnector1">
                <a:avLst/>
              </a:prstGeom>
              <a:noFill/>
              <a:ln cap="flat" cmpd="sng" w="9525">
                <a:solidFill>
                  <a:srgbClr val="CC0000"/>
                </a:solidFill>
                <a:prstDash val="solid"/>
                <a:round/>
                <a:headEnd len="med" w="med" type="none"/>
                <a:tailEnd len="med" w="med" type="none"/>
              </a:ln>
            </p:spPr>
          </p:cxnSp>
        </p:grpSp>
        <p:grpSp>
          <p:nvGrpSpPr>
            <p:cNvPr id="975" name="Google Shape;975;p7"/>
            <p:cNvGrpSpPr/>
            <p:nvPr/>
          </p:nvGrpSpPr>
          <p:grpSpPr>
            <a:xfrm>
              <a:off x="5374078" y="2795285"/>
              <a:ext cx="350121" cy="317387"/>
              <a:chOff x="2931371" y="3912603"/>
              <a:chExt cx="431524" cy="329314"/>
            </a:xfrm>
          </p:grpSpPr>
          <p:sp>
            <p:nvSpPr>
              <p:cNvPr id="976" name="Google Shape;976;p7"/>
              <p:cNvSpPr/>
              <p:nvPr/>
            </p:nvSpPr>
            <p:spPr>
              <a:xfrm>
                <a:off x="2937484" y="3912603"/>
                <a:ext cx="425411" cy="329314"/>
              </a:xfrm>
              <a:prstGeom prst="rect">
                <a:avLst/>
              </a:prstGeom>
              <a:solidFill>
                <a:srgbClr val="FFFFFF"/>
              </a:solidFill>
              <a:ln cap="flat" cmpd="sng" w="9525">
                <a:solidFill>
                  <a:srgbClr val="CC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cxnSp>
            <p:nvCxnSpPr>
              <p:cNvPr id="977" name="Google Shape;977;p7"/>
              <p:cNvCxnSpPr/>
              <p:nvPr/>
            </p:nvCxnSpPr>
            <p:spPr>
              <a:xfrm>
                <a:off x="2931371" y="4004811"/>
                <a:ext cx="424654" cy="0"/>
              </a:xfrm>
              <a:prstGeom prst="straightConnector1">
                <a:avLst/>
              </a:prstGeom>
              <a:noFill/>
              <a:ln cap="flat" cmpd="sng" w="9525">
                <a:solidFill>
                  <a:srgbClr val="CC0000"/>
                </a:solidFill>
                <a:prstDash val="solid"/>
                <a:round/>
                <a:headEnd len="med" w="med" type="none"/>
                <a:tailEnd len="med" w="med" type="none"/>
              </a:ln>
            </p:spPr>
          </p:cxnSp>
          <p:cxnSp>
            <p:nvCxnSpPr>
              <p:cNvPr id="978" name="Google Shape;978;p7"/>
              <p:cNvCxnSpPr/>
              <p:nvPr/>
            </p:nvCxnSpPr>
            <p:spPr>
              <a:xfrm>
                <a:off x="2931371" y="4067381"/>
                <a:ext cx="424654" cy="0"/>
              </a:xfrm>
              <a:prstGeom prst="straightConnector1">
                <a:avLst/>
              </a:prstGeom>
              <a:noFill/>
              <a:ln cap="flat" cmpd="sng" w="9525">
                <a:solidFill>
                  <a:srgbClr val="CC0000"/>
                </a:solidFill>
                <a:prstDash val="solid"/>
                <a:round/>
                <a:headEnd len="med" w="med" type="none"/>
                <a:tailEnd len="med" w="med" type="none"/>
              </a:ln>
            </p:spPr>
          </p:cxnSp>
          <p:cxnSp>
            <p:nvCxnSpPr>
              <p:cNvPr id="979" name="Google Shape;979;p7"/>
              <p:cNvCxnSpPr>
                <a:stCxn id="976" idx="2"/>
              </p:cNvCxnSpPr>
              <p:nvPr/>
            </p:nvCxnSpPr>
            <p:spPr>
              <a:xfrm rot="10800000">
                <a:off x="3150189" y="4004917"/>
                <a:ext cx="0" cy="237000"/>
              </a:xfrm>
              <a:prstGeom prst="straightConnector1">
                <a:avLst/>
              </a:prstGeom>
              <a:noFill/>
              <a:ln cap="flat" cmpd="sng" w="9525">
                <a:solidFill>
                  <a:srgbClr val="CC0000"/>
                </a:solidFill>
                <a:prstDash val="solid"/>
                <a:round/>
                <a:headEnd len="med" w="med" type="none"/>
                <a:tailEnd len="med" w="med" type="none"/>
              </a:ln>
            </p:spPr>
          </p:cxnSp>
        </p:grpSp>
        <p:grpSp>
          <p:nvGrpSpPr>
            <p:cNvPr id="980" name="Google Shape;980;p7"/>
            <p:cNvGrpSpPr/>
            <p:nvPr/>
          </p:nvGrpSpPr>
          <p:grpSpPr>
            <a:xfrm>
              <a:off x="6379141" y="2792111"/>
              <a:ext cx="350900" cy="317387"/>
              <a:chOff x="2931587" y="3912603"/>
              <a:chExt cx="430527" cy="329314"/>
            </a:xfrm>
          </p:grpSpPr>
          <p:sp>
            <p:nvSpPr>
              <p:cNvPr id="981" name="Google Shape;981;p7"/>
              <p:cNvSpPr/>
              <p:nvPr/>
            </p:nvSpPr>
            <p:spPr>
              <a:xfrm>
                <a:off x="2936029" y="3912603"/>
                <a:ext cx="426085" cy="329314"/>
              </a:xfrm>
              <a:prstGeom prst="rect">
                <a:avLst/>
              </a:prstGeom>
              <a:solidFill>
                <a:srgbClr val="FFFFFF"/>
              </a:solidFill>
              <a:ln cap="flat" cmpd="sng" w="9525">
                <a:solidFill>
                  <a:srgbClr val="CC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cxnSp>
            <p:nvCxnSpPr>
              <p:cNvPr id="982" name="Google Shape;982;p7"/>
              <p:cNvCxnSpPr/>
              <p:nvPr/>
            </p:nvCxnSpPr>
            <p:spPr>
              <a:xfrm>
                <a:off x="2931587" y="4004811"/>
                <a:ext cx="424682" cy="0"/>
              </a:xfrm>
              <a:prstGeom prst="straightConnector1">
                <a:avLst/>
              </a:prstGeom>
              <a:noFill/>
              <a:ln cap="flat" cmpd="sng" w="9525">
                <a:solidFill>
                  <a:srgbClr val="CC0000"/>
                </a:solidFill>
                <a:prstDash val="solid"/>
                <a:round/>
                <a:headEnd len="med" w="med" type="none"/>
                <a:tailEnd len="med" w="med" type="none"/>
              </a:ln>
            </p:spPr>
          </p:cxnSp>
          <p:cxnSp>
            <p:nvCxnSpPr>
              <p:cNvPr id="983" name="Google Shape;983;p7"/>
              <p:cNvCxnSpPr/>
              <p:nvPr/>
            </p:nvCxnSpPr>
            <p:spPr>
              <a:xfrm>
                <a:off x="2931587" y="4067381"/>
                <a:ext cx="424682" cy="0"/>
              </a:xfrm>
              <a:prstGeom prst="straightConnector1">
                <a:avLst/>
              </a:prstGeom>
              <a:noFill/>
              <a:ln cap="flat" cmpd="sng" w="9525">
                <a:solidFill>
                  <a:srgbClr val="CC0000"/>
                </a:solidFill>
                <a:prstDash val="solid"/>
                <a:round/>
                <a:headEnd len="med" w="med" type="none"/>
                <a:tailEnd len="med" w="med" type="none"/>
              </a:ln>
            </p:spPr>
          </p:cxnSp>
          <p:cxnSp>
            <p:nvCxnSpPr>
              <p:cNvPr id="984" name="Google Shape;984;p7"/>
              <p:cNvCxnSpPr>
                <a:stCxn id="981" idx="2"/>
              </p:cNvCxnSpPr>
              <p:nvPr/>
            </p:nvCxnSpPr>
            <p:spPr>
              <a:xfrm rot="10800000">
                <a:off x="3147271" y="4004917"/>
                <a:ext cx="1800" cy="237000"/>
              </a:xfrm>
              <a:prstGeom prst="straightConnector1">
                <a:avLst/>
              </a:prstGeom>
              <a:noFill/>
              <a:ln cap="flat" cmpd="sng" w="9525">
                <a:solidFill>
                  <a:srgbClr val="CC0000"/>
                </a:solidFill>
                <a:prstDash val="solid"/>
                <a:round/>
                <a:headEnd len="med" w="med" type="none"/>
                <a:tailEnd len="med" w="med" type="none"/>
              </a:ln>
            </p:spPr>
          </p:cxnSp>
        </p:grpSp>
      </p:grpSp>
      <p:grpSp>
        <p:nvGrpSpPr>
          <p:cNvPr id="985" name="Google Shape;985;p7"/>
          <p:cNvGrpSpPr/>
          <p:nvPr/>
        </p:nvGrpSpPr>
        <p:grpSpPr>
          <a:xfrm>
            <a:off x="2703513" y="3657600"/>
            <a:ext cx="3908425" cy="2740025"/>
            <a:chOff x="1856416" y="3709935"/>
            <a:chExt cx="5211763" cy="2739614"/>
          </a:xfrm>
        </p:grpSpPr>
        <p:sp>
          <p:nvSpPr>
            <p:cNvPr id="986" name="Google Shape;986;p7"/>
            <p:cNvSpPr/>
            <p:nvPr/>
          </p:nvSpPr>
          <p:spPr>
            <a:xfrm>
              <a:off x="1877585" y="5330530"/>
              <a:ext cx="1280713" cy="758711"/>
            </a:xfrm>
            <a:custGeom>
              <a:rect b="b" l="l" r="r" t="t"/>
              <a:pathLst>
                <a:path extrusionOk="0" h="759828" w="1280499">
                  <a:moveTo>
                    <a:pt x="965179" y="759828"/>
                  </a:moveTo>
                  <a:cubicBezTo>
                    <a:pt x="301565" y="231725"/>
                    <a:pt x="628999" y="498939"/>
                    <a:pt x="0" y="0"/>
                  </a:cubicBezTo>
                  <a:lnTo>
                    <a:pt x="999231" y="13701"/>
                  </a:lnTo>
                  <a:cubicBezTo>
                    <a:pt x="1112985" y="379881"/>
                    <a:pt x="1055867" y="236107"/>
                    <a:pt x="1280499" y="723135"/>
                  </a:cubicBezTo>
                  <a:cubicBezTo>
                    <a:pt x="1186079" y="728668"/>
                    <a:pt x="1127207" y="701414"/>
                    <a:pt x="965179" y="759828"/>
                  </a:cubicBezTo>
                  <a:close/>
                </a:path>
              </a:pathLst>
            </a:custGeom>
            <a:gradFill>
              <a:gsLst>
                <a:gs pos="0">
                  <a:srgbClr val="F2F2F2"/>
                </a:gs>
                <a:gs pos="100000">
                  <a:srgbClr val="BFBFBF"/>
                </a:gs>
              </a:gsLst>
              <a:lin ang="16200000" scaled="0"/>
            </a:gradFill>
            <a:ln cap="flat" cmpd="sng" w="9525">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987" name="Google Shape;987;p7"/>
            <p:cNvSpPr/>
            <p:nvPr/>
          </p:nvSpPr>
          <p:spPr>
            <a:xfrm>
              <a:off x="6202374" y="5428940"/>
              <a:ext cx="865805" cy="553954"/>
            </a:xfrm>
            <a:custGeom>
              <a:rect b="b" l="l" r="r" t="t"/>
              <a:pathLst>
                <a:path extrusionOk="0" h="553361" w="866251">
                  <a:moveTo>
                    <a:pt x="0" y="540783"/>
                  </a:moveTo>
                  <a:cubicBezTo>
                    <a:pt x="274887" y="134762"/>
                    <a:pt x="159176" y="337938"/>
                    <a:pt x="345787" y="13939"/>
                  </a:cubicBezTo>
                  <a:cubicBezTo>
                    <a:pt x="520528" y="18247"/>
                    <a:pt x="691510" y="-3745"/>
                    <a:pt x="866251" y="563"/>
                  </a:cubicBezTo>
                  <a:cubicBezTo>
                    <a:pt x="252709" y="502795"/>
                    <a:pt x="640047" y="209256"/>
                    <a:pt x="173695" y="553361"/>
                  </a:cubicBezTo>
                  <a:cubicBezTo>
                    <a:pt x="39410" y="524725"/>
                    <a:pt x="196198" y="539317"/>
                    <a:pt x="0" y="540783"/>
                  </a:cubicBezTo>
                  <a:close/>
                </a:path>
              </a:pathLst>
            </a:custGeom>
            <a:gradFill>
              <a:gsLst>
                <a:gs pos="0">
                  <a:srgbClr val="F2F2F2">
                    <a:alpha val="54901"/>
                  </a:srgbClr>
                </a:gs>
                <a:gs pos="100000">
                  <a:srgbClr val="BFBFBF"/>
                </a:gs>
              </a:gsLst>
              <a:lin ang="16200000" scaled="0"/>
            </a:gradFill>
            <a:ln cap="flat" cmpd="sng" w="9525">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988" name="Google Shape;988;p7"/>
            <p:cNvSpPr/>
            <p:nvPr/>
          </p:nvSpPr>
          <p:spPr>
            <a:xfrm>
              <a:off x="5376790" y="5449574"/>
              <a:ext cx="677402" cy="896803"/>
            </a:xfrm>
            <a:custGeom>
              <a:rect b="b" l="l" r="r" t="t"/>
              <a:pathLst>
                <a:path extrusionOk="0" h="896577" w="675040">
                  <a:moveTo>
                    <a:pt x="0" y="894029"/>
                  </a:moveTo>
                  <a:cubicBezTo>
                    <a:pt x="95638" y="409857"/>
                    <a:pt x="76811" y="618448"/>
                    <a:pt x="186623" y="1724"/>
                  </a:cubicBezTo>
                  <a:cubicBezTo>
                    <a:pt x="431451" y="14348"/>
                    <a:pt x="449377" y="35256"/>
                    <a:pt x="675040" y="0"/>
                  </a:cubicBezTo>
                  <a:cubicBezTo>
                    <a:pt x="276172" y="749497"/>
                    <a:pt x="462801" y="344746"/>
                    <a:pt x="179079" y="886531"/>
                  </a:cubicBezTo>
                  <a:cubicBezTo>
                    <a:pt x="44794" y="857895"/>
                    <a:pt x="92525" y="908114"/>
                    <a:pt x="0" y="894029"/>
                  </a:cubicBezTo>
                  <a:close/>
                </a:path>
              </a:pathLst>
            </a:custGeom>
            <a:gradFill>
              <a:gsLst>
                <a:gs pos="0">
                  <a:srgbClr val="F2F2F2">
                    <a:alpha val="54901"/>
                  </a:srgbClr>
                </a:gs>
                <a:gs pos="100000">
                  <a:srgbClr val="BFBFBF"/>
                </a:gs>
              </a:gsLst>
              <a:lin ang="16200000" scaled="0"/>
            </a:gradFill>
            <a:ln cap="flat" cmpd="sng" w="9525">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989" name="Google Shape;989;p7"/>
            <p:cNvSpPr/>
            <p:nvPr/>
          </p:nvSpPr>
          <p:spPr>
            <a:xfrm>
              <a:off x="4341635" y="5470209"/>
              <a:ext cx="514402" cy="401577"/>
            </a:xfrm>
            <a:custGeom>
              <a:rect b="b" l="l" r="r" t="t"/>
              <a:pathLst>
                <a:path extrusionOk="0" h="402193" w="514180">
                  <a:moveTo>
                    <a:pt x="100781" y="402193"/>
                  </a:moveTo>
                  <a:cubicBezTo>
                    <a:pt x="60584" y="194221"/>
                    <a:pt x="96631" y="442038"/>
                    <a:pt x="0" y="0"/>
                  </a:cubicBezTo>
                  <a:lnTo>
                    <a:pt x="514180" y="10891"/>
                  </a:lnTo>
                  <a:cubicBezTo>
                    <a:pt x="417353" y="348331"/>
                    <a:pt x="491637" y="89943"/>
                    <a:pt x="404259" y="386400"/>
                  </a:cubicBezTo>
                  <a:cubicBezTo>
                    <a:pt x="357814" y="390704"/>
                    <a:pt x="168880" y="400727"/>
                    <a:pt x="100781" y="402193"/>
                  </a:cubicBezTo>
                  <a:close/>
                </a:path>
              </a:pathLst>
            </a:custGeom>
            <a:gradFill>
              <a:gsLst>
                <a:gs pos="0">
                  <a:srgbClr val="F2F2F2">
                    <a:alpha val="54901"/>
                  </a:srgbClr>
                </a:gs>
                <a:gs pos="100000">
                  <a:srgbClr val="BFBFBF"/>
                </a:gs>
              </a:gsLst>
              <a:lin ang="16200000" scaled="0"/>
            </a:gradFill>
            <a:ln cap="flat" cmpd="sng" w="9525">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990" name="Google Shape;990;p7"/>
            <p:cNvSpPr/>
            <p:nvPr/>
          </p:nvSpPr>
          <p:spPr>
            <a:xfrm>
              <a:off x="3560505" y="5433701"/>
              <a:ext cx="573676" cy="1015848"/>
            </a:xfrm>
            <a:custGeom>
              <a:rect b="b" l="l" r="r" t="t"/>
              <a:pathLst>
                <a:path extrusionOk="0" h="1015244" w="574100">
                  <a:moveTo>
                    <a:pt x="333190" y="985695"/>
                  </a:moveTo>
                  <a:cubicBezTo>
                    <a:pt x="153901" y="433090"/>
                    <a:pt x="295574" y="908506"/>
                    <a:pt x="0" y="4757"/>
                  </a:cubicBezTo>
                  <a:cubicBezTo>
                    <a:pt x="166537" y="861"/>
                    <a:pt x="336246" y="3896"/>
                    <a:pt x="502783" y="0"/>
                  </a:cubicBezTo>
                  <a:cubicBezTo>
                    <a:pt x="555943" y="995541"/>
                    <a:pt x="537473" y="350120"/>
                    <a:pt x="574100" y="1014877"/>
                  </a:cubicBezTo>
                  <a:cubicBezTo>
                    <a:pt x="476415" y="1019182"/>
                    <a:pt x="529388" y="984229"/>
                    <a:pt x="333190" y="985695"/>
                  </a:cubicBezTo>
                  <a:close/>
                </a:path>
              </a:pathLst>
            </a:custGeom>
            <a:gradFill>
              <a:gsLst>
                <a:gs pos="0">
                  <a:srgbClr val="F2F2F2">
                    <a:alpha val="54901"/>
                  </a:srgbClr>
                </a:gs>
                <a:gs pos="100000">
                  <a:srgbClr val="BFBFBF"/>
                </a:gs>
              </a:gsLst>
              <a:lin ang="16200000" scaled="0"/>
            </a:gradFill>
            <a:ln cap="flat" cmpd="sng" w="9525">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nvGrpSpPr>
            <p:cNvPr id="991" name="Google Shape;991;p7"/>
            <p:cNvGrpSpPr/>
            <p:nvPr/>
          </p:nvGrpSpPr>
          <p:grpSpPr>
            <a:xfrm>
              <a:off x="1856416" y="3709935"/>
              <a:ext cx="1049973" cy="1739639"/>
              <a:chOff x="1856416" y="3709935"/>
              <a:chExt cx="1049973" cy="1739639"/>
            </a:xfrm>
          </p:grpSpPr>
          <p:sp>
            <p:nvSpPr>
              <p:cNvPr id="992" name="Google Shape;992;p7"/>
              <p:cNvSpPr/>
              <p:nvPr/>
            </p:nvSpPr>
            <p:spPr>
              <a:xfrm rot="10800000">
                <a:off x="1867000" y="3957548"/>
                <a:ext cx="1028804" cy="611096"/>
              </a:xfrm>
              <a:prstGeom prst="rect">
                <a:avLst/>
              </a:prstGeom>
              <a:gradFill>
                <a:gsLst>
                  <a:gs pos="0">
                    <a:srgbClr val="8383E0"/>
                  </a:gs>
                  <a:gs pos="100000">
                    <a:srgbClr val="FFFFFF"/>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nvGrpSpPr>
              <p:cNvPr id="993" name="Google Shape;993;p7"/>
              <p:cNvGrpSpPr/>
              <p:nvPr/>
            </p:nvGrpSpPr>
            <p:grpSpPr>
              <a:xfrm>
                <a:off x="1858531" y="5089266"/>
                <a:ext cx="1043623" cy="360308"/>
                <a:chOff x="4128486" y="3606967"/>
                <a:chExt cx="572672" cy="338044"/>
              </a:xfrm>
            </p:grpSpPr>
            <p:sp>
              <p:nvSpPr>
                <p:cNvPr id="994" name="Google Shape;994;p7"/>
                <p:cNvSpPr/>
                <p:nvPr/>
              </p:nvSpPr>
              <p:spPr>
                <a:xfrm>
                  <a:off x="4128486" y="3720145"/>
                  <a:ext cx="572672" cy="224866"/>
                </a:xfrm>
                <a:prstGeom prst="ellipse">
                  <a:avLst/>
                </a:prstGeom>
                <a:solidFill>
                  <a:srgbClr val="262699"/>
                </a:solidFill>
                <a:ln cap="flat" cmpd="sng" w="9525">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995" name="Google Shape;995;p7"/>
                <p:cNvSpPr/>
                <p:nvPr/>
              </p:nvSpPr>
              <p:spPr>
                <a:xfrm>
                  <a:off x="4128486" y="3720145"/>
                  <a:ext cx="572672" cy="111688"/>
                </a:xfrm>
                <a:prstGeom prst="rect">
                  <a:avLst/>
                </a:prstGeom>
                <a:solidFill>
                  <a:srgbClr val="26269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996" name="Google Shape;996;p7"/>
                <p:cNvSpPr/>
                <p:nvPr/>
              </p:nvSpPr>
              <p:spPr>
                <a:xfrm>
                  <a:off x="4128486" y="3606967"/>
                  <a:ext cx="572672" cy="224866"/>
                </a:xfrm>
                <a:prstGeom prst="ellipse">
                  <a:avLst/>
                </a:prstGeom>
                <a:solidFill>
                  <a:srgbClr val="8383E0">
                    <a:alpha val="69803"/>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cxnSp>
              <p:nvCxnSpPr>
                <p:cNvPr id="997" name="Google Shape;997;p7"/>
                <p:cNvCxnSpPr/>
                <p:nvPr/>
              </p:nvCxnSpPr>
              <p:spPr>
                <a:xfrm>
                  <a:off x="4697035" y="3720144"/>
                  <a:ext cx="0" cy="111689"/>
                </a:xfrm>
                <a:prstGeom prst="straightConnector1">
                  <a:avLst/>
                </a:prstGeom>
                <a:noFill/>
                <a:ln cap="flat" cmpd="sng" w="9525">
                  <a:solidFill>
                    <a:srgbClr val="000000"/>
                  </a:solidFill>
                  <a:prstDash val="solid"/>
                  <a:round/>
                  <a:headEnd len="med" w="med" type="none"/>
                  <a:tailEnd len="med" w="med" type="none"/>
                </a:ln>
              </p:spPr>
            </p:cxnSp>
            <p:cxnSp>
              <p:nvCxnSpPr>
                <p:cNvPr id="998" name="Google Shape;998;p7"/>
                <p:cNvCxnSpPr/>
                <p:nvPr/>
              </p:nvCxnSpPr>
              <p:spPr>
                <a:xfrm>
                  <a:off x="4129067" y="3720144"/>
                  <a:ext cx="0" cy="111689"/>
                </a:xfrm>
                <a:prstGeom prst="straightConnector1">
                  <a:avLst/>
                </a:prstGeom>
                <a:noFill/>
                <a:ln cap="flat" cmpd="sng" w="9525">
                  <a:solidFill>
                    <a:srgbClr val="000000"/>
                  </a:solidFill>
                  <a:prstDash val="solid"/>
                  <a:round/>
                  <a:headEnd len="med" w="med" type="none"/>
                  <a:tailEnd len="med" w="med" type="none"/>
                </a:ln>
              </p:spPr>
            </p:cxnSp>
          </p:grpSp>
          <p:sp>
            <p:nvSpPr>
              <p:cNvPr id="999" name="Google Shape;999;p7"/>
              <p:cNvSpPr/>
              <p:nvPr/>
            </p:nvSpPr>
            <p:spPr>
              <a:xfrm>
                <a:off x="1877585" y="4705149"/>
                <a:ext cx="1028804" cy="522209"/>
              </a:xfrm>
              <a:prstGeom prst="rect">
                <a:avLst/>
              </a:prstGeom>
              <a:gradFill>
                <a:gsLst>
                  <a:gs pos="0">
                    <a:srgbClr val="ACACEA"/>
                  </a:gs>
                  <a:gs pos="100000">
                    <a:srgbClr val="FFFFFF"/>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cxnSp>
            <p:nvCxnSpPr>
              <p:cNvPr id="1000" name="Google Shape;1000;p7"/>
              <p:cNvCxnSpPr/>
              <p:nvPr/>
            </p:nvCxnSpPr>
            <p:spPr>
              <a:xfrm>
                <a:off x="1861178" y="3981356"/>
                <a:ext cx="17463" cy="1301555"/>
              </a:xfrm>
              <a:prstGeom prst="straightConnector1">
                <a:avLst/>
              </a:prstGeom>
              <a:noFill/>
              <a:ln cap="flat" cmpd="sng" w="9525">
                <a:solidFill>
                  <a:srgbClr val="000000"/>
                </a:solidFill>
                <a:prstDash val="dash"/>
                <a:round/>
                <a:headEnd len="med" w="med" type="none"/>
                <a:tailEnd len="med" w="med" type="none"/>
              </a:ln>
            </p:spPr>
          </p:cxnSp>
          <p:cxnSp>
            <p:nvCxnSpPr>
              <p:cNvPr id="1001" name="Google Shape;1001;p7"/>
              <p:cNvCxnSpPr/>
              <p:nvPr/>
            </p:nvCxnSpPr>
            <p:spPr>
              <a:xfrm flipH="1">
                <a:off x="2894641" y="3971833"/>
                <a:ext cx="6350" cy="1269810"/>
              </a:xfrm>
              <a:prstGeom prst="straightConnector1">
                <a:avLst/>
              </a:prstGeom>
              <a:noFill/>
              <a:ln cap="flat" cmpd="sng" w="9525">
                <a:solidFill>
                  <a:srgbClr val="000000"/>
                </a:solidFill>
                <a:prstDash val="dash"/>
                <a:round/>
                <a:headEnd len="med" w="med" type="none"/>
                <a:tailEnd len="med" w="med" type="none"/>
              </a:ln>
            </p:spPr>
          </p:cxnSp>
          <p:grpSp>
            <p:nvGrpSpPr>
              <p:cNvPr id="1002" name="Google Shape;1002;p7"/>
              <p:cNvGrpSpPr/>
              <p:nvPr/>
            </p:nvGrpSpPr>
            <p:grpSpPr>
              <a:xfrm>
                <a:off x="1856416" y="3709935"/>
                <a:ext cx="1045739" cy="398403"/>
                <a:chOff x="2183302" y="1574638"/>
                <a:chExt cx="1201334" cy="429507"/>
              </a:xfrm>
            </p:grpSpPr>
            <p:sp>
              <p:nvSpPr>
                <p:cNvPr id="1003" name="Google Shape;1003;p7"/>
                <p:cNvSpPr/>
                <p:nvPr/>
              </p:nvSpPr>
              <p:spPr>
                <a:xfrm flipH="1" rot="10800000">
                  <a:off x="2185733" y="1689288"/>
                  <a:ext cx="1196470" cy="314857"/>
                </a:xfrm>
                <a:prstGeom prst="ellipse">
                  <a:avLst/>
                </a:prstGeom>
                <a:gradFill>
                  <a:gsLst>
                    <a:gs pos="0">
                      <a:srgbClr val="262699"/>
                    </a:gs>
                    <a:gs pos="31000">
                      <a:srgbClr val="8383E0"/>
                    </a:gs>
                    <a:gs pos="100000">
                      <a:srgbClr val="D5D5F4"/>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004" name="Google Shape;1004;p7"/>
                <p:cNvSpPr/>
                <p:nvPr/>
              </p:nvSpPr>
              <p:spPr>
                <a:xfrm>
                  <a:off x="2183302" y="1735489"/>
                  <a:ext cx="1198901" cy="112938"/>
                </a:xfrm>
                <a:prstGeom prst="rect">
                  <a:avLst/>
                </a:prstGeom>
                <a:gradFill>
                  <a:gsLst>
                    <a:gs pos="0">
                      <a:srgbClr val="ACACEA"/>
                    </a:gs>
                    <a:gs pos="54000">
                      <a:srgbClr val="8383E0"/>
                    </a:gs>
                    <a:gs pos="100000">
                      <a:srgbClr val="262699"/>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005" name="Google Shape;1005;p7"/>
                <p:cNvSpPr/>
                <p:nvPr/>
              </p:nvSpPr>
              <p:spPr>
                <a:xfrm flipH="1" rot="10800000">
                  <a:off x="2183302" y="1574638"/>
                  <a:ext cx="1196470" cy="314857"/>
                </a:xfrm>
                <a:prstGeom prst="ellipse">
                  <a:avLst/>
                </a:prstGeom>
                <a:solidFill>
                  <a:srgbClr val="BFBFBF"/>
                </a:solidFill>
                <a:ln cap="flat" cmpd="sng" w="9525">
                  <a:solidFill>
                    <a:srgbClr val="000000"/>
                  </a:solidFill>
                  <a:prstDash val="solid"/>
                  <a:round/>
                  <a:headEnd len="sm" w="sm" type="none"/>
                  <a:tailEnd len="sm" w="sm" type="none"/>
                </a:ln>
                <a:effectLst>
                  <a:outerShdw blurRad="40000" rotWithShape="0" dir="5400000" dist="23000">
                    <a:srgbClr val="80808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006" name="Google Shape;1006;p7"/>
                <p:cNvSpPr/>
                <p:nvPr/>
              </p:nvSpPr>
              <p:spPr>
                <a:xfrm>
                  <a:off x="2489715" y="1670464"/>
                  <a:ext cx="583644" cy="157429"/>
                </a:xfrm>
                <a:custGeom>
                  <a:rect b="b" l="l" r="r" t="t"/>
                  <a:pathLst>
                    <a:path extrusionOk="0" h="1321259" w="307606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rgbClr val="8383E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007" name="Google Shape;1007;p7"/>
                <p:cNvSpPr/>
                <p:nvPr/>
              </p:nvSpPr>
              <p:spPr>
                <a:xfrm>
                  <a:off x="2428918" y="1629396"/>
                  <a:ext cx="705236" cy="111227"/>
                </a:xfrm>
                <a:custGeom>
                  <a:rect b="b" l="l" r="r" t="t"/>
                  <a:pathLst>
                    <a:path extrusionOk="0" h="932950" w="3723451">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08" name="Google Shape;1008;p7"/>
                <p:cNvSpPr/>
                <p:nvPr/>
              </p:nvSpPr>
              <p:spPr>
                <a:xfrm>
                  <a:off x="2893402" y="1723511"/>
                  <a:ext cx="257776" cy="95826"/>
                </a:xfrm>
                <a:custGeom>
                  <a:rect b="b" l="l" r="r" t="t"/>
                  <a:pathLst>
                    <a:path extrusionOk="0" h="809868" w="1366596">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09" name="Google Shape;1009;p7"/>
                <p:cNvSpPr/>
                <p:nvPr/>
              </p:nvSpPr>
              <p:spPr>
                <a:xfrm>
                  <a:off x="2416760" y="1725222"/>
                  <a:ext cx="255343" cy="94115"/>
                </a:xfrm>
                <a:custGeom>
                  <a:rect b="b" l="l" r="r" t="t"/>
                  <a:pathLst>
                    <a:path extrusionOk="0" h="791462" w="1348191">
                      <a:moveTo>
                        <a:pt x="1329786" y="0"/>
                      </a:moveTo>
                      <a:lnTo>
                        <a:pt x="1348191" y="381926"/>
                      </a:lnTo>
                      <a:lnTo>
                        <a:pt x="487742" y="791462"/>
                      </a:lnTo>
                      <a:lnTo>
                        <a:pt x="0" y="612002"/>
                      </a:lnTo>
                      <a:lnTo>
                        <a:pt x="1329786" y="0"/>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cxnSp>
              <p:nvCxnSpPr>
                <p:cNvPr id="1010" name="Google Shape;1010;p7"/>
                <p:cNvCxnSpPr>
                  <a:endCxn id="1005" idx="2"/>
                </p:cNvCxnSpPr>
                <p:nvPr/>
              </p:nvCxnSpPr>
              <p:spPr>
                <a:xfrm rot="10800000">
                  <a:off x="2183302" y="1732066"/>
                  <a:ext cx="2400" cy="121500"/>
                </a:xfrm>
                <a:prstGeom prst="straightConnector1">
                  <a:avLst/>
                </a:prstGeom>
                <a:noFill/>
                <a:ln cap="flat" cmpd="sng" w="9525">
                  <a:solidFill>
                    <a:srgbClr val="000000"/>
                  </a:solidFill>
                  <a:prstDash val="solid"/>
                  <a:round/>
                  <a:headEnd len="med" w="med" type="none"/>
                  <a:tailEnd len="med" w="med" type="none"/>
                </a:ln>
                <a:effectLst>
                  <a:outerShdw blurRad="40005" rotWithShape="0" algn="tl" dir="5400000" dist="19939">
                    <a:srgbClr val="808080">
                      <a:alpha val="37647"/>
                    </a:srgbClr>
                  </a:outerShdw>
                </a:effectLst>
              </p:spPr>
            </p:cxnSp>
            <p:cxnSp>
              <p:nvCxnSpPr>
                <p:cNvPr id="1011" name="Google Shape;1011;p7"/>
                <p:cNvCxnSpPr/>
                <p:nvPr/>
              </p:nvCxnSpPr>
              <p:spPr>
                <a:xfrm rot="10800000">
                  <a:off x="3382203" y="1728644"/>
                  <a:ext cx="2433" cy="121494"/>
                </a:xfrm>
                <a:prstGeom prst="straightConnector1">
                  <a:avLst/>
                </a:prstGeom>
                <a:noFill/>
                <a:ln cap="flat" cmpd="sng" w="9525">
                  <a:solidFill>
                    <a:srgbClr val="000000"/>
                  </a:solidFill>
                  <a:prstDash val="solid"/>
                  <a:round/>
                  <a:headEnd len="med" w="med" type="none"/>
                  <a:tailEnd len="med" w="med" type="none"/>
                </a:ln>
                <a:effectLst>
                  <a:outerShdw blurRad="40005" rotWithShape="0" algn="tl" dir="5400000" dist="19939">
                    <a:srgbClr val="808080">
                      <a:alpha val="37647"/>
                    </a:srgbClr>
                  </a:outerShdw>
                </a:effectLst>
              </p:spPr>
            </p:cxnSp>
          </p:grpSp>
        </p:grpSp>
        <p:grpSp>
          <p:nvGrpSpPr>
            <p:cNvPr id="1012" name="Google Shape;1012;p7"/>
            <p:cNvGrpSpPr/>
            <p:nvPr/>
          </p:nvGrpSpPr>
          <p:grpSpPr>
            <a:xfrm>
              <a:off x="3566153" y="3862312"/>
              <a:ext cx="514350" cy="1669799"/>
              <a:chOff x="3566153" y="3862312"/>
              <a:chExt cx="514350" cy="1669799"/>
            </a:xfrm>
          </p:grpSpPr>
          <p:sp>
            <p:nvSpPr>
              <p:cNvPr id="1013" name="Google Shape;1013;p7"/>
              <p:cNvSpPr/>
              <p:nvPr/>
            </p:nvSpPr>
            <p:spPr>
              <a:xfrm rot="10800000">
                <a:off x="3568973" y="3946437"/>
                <a:ext cx="499584" cy="628556"/>
              </a:xfrm>
              <a:prstGeom prst="rect">
                <a:avLst/>
              </a:prstGeom>
              <a:gradFill>
                <a:gsLst>
                  <a:gs pos="0">
                    <a:srgbClr val="8383E0"/>
                  </a:gs>
                  <a:gs pos="100000">
                    <a:srgbClr val="FFFFFF"/>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cxnSp>
            <p:nvCxnSpPr>
              <p:cNvPr id="1014" name="Google Shape;1014;p7"/>
              <p:cNvCxnSpPr/>
              <p:nvPr/>
            </p:nvCxnSpPr>
            <p:spPr>
              <a:xfrm flipH="1">
                <a:off x="4078916" y="4019450"/>
                <a:ext cx="1587" cy="1365045"/>
              </a:xfrm>
              <a:prstGeom prst="straightConnector1">
                <a:avLst/>
              </a:prstGeom>
              <a:noFill/>
              <a:ln cap="flat" cmpd="sng" w="9525">
                <a:solidFill>
                  <a:srgbClr val="000000"/>
                </a:solidFill>
                <a:prstDash val="dash"/>
                <a:round/>
                <a:headEnd len="med" w="med" type="none"/>
                <a:tailEnd len="med" w="med" type="none"/>
              </a:ln>
            </p:spPr>
          </p:cxnSp>
          <p:grpSp>
            <p:nvGrpSpPr>
              <p:cNvPr id="1015" name="Google Shape;1015;p7"/>
              <p:cNvGrpSpPr/>
              <p:nvPr/>
            </p:nvGrpSpPr>
            <p:grpSpPr>
              <a:xfrm>
                <a:off x="3570916" y="5300371"/>
                <a:ext cx="508226" cy="231740"/>
                <a:chOff x="4128204" y="3590828"/>
                <a:chExt cx="568859" cy="354009"/>
              </a:xfrm>
            </p:grpSpPr>
            <p:sp>
              <p:nvSpPr>
                <p:cNvPr id="1016" name="Google Shape;1016;p7"/>
                <p:cNvSpPr/>
                <p:nvPr/>
              </p:nvSpPr>
              <p:spPr>
                <a:xfrm>
                  <a:off x="4128399" y="3719339"/>
                  <a:ext cx="568664" cy="225498"/>
                </a:xfrm>
                <a:prstGeom prst="ellipse">
                  <a:avLst/>
                </a:prstGeom>
                <a:solidFill>
                  <a:srgbClr val="262699"/>
                </a:solidFill>
                <a:ln cap="flat" cmpd="sng" w="9525">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017" name="Google Shape;1017;p7"/>
                <p:cNvSpPr/>
                <p:nvPr/>
              </p:nvSpPr>
              <p:spPr>
                <a:xfrm>
                  <a:off x="4128399" y="3719339"/>
                  <a:ext cx="568664" cy="111537"/>
                </a:xfrm>
                <a:prstGeom prst="rect">
                  <a:avLst/>
                </a:prstGeom>
                <a:solidFill>
                  <a:srgbClr val="26269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018" name="Google Shape;1018;p7"/>
                <p:cNvSpPr/>
                <p:nvPr/>
              </p:nvSpPr>
              <p:spPr>
                <a:xfrm>
                  <a:off x="4128399" y="3590828"/>
                  <a:ext cx="568664" cy="240048"/>
                </a:xfrm>
                <a:prstGeom prst="ellipse">
                  <a:avLst/>
                </a:prstGeom>
                <a:solidFill>
                  <a:srgbClr val="ACACEA">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cxnSp>
              <p:nvCxnSpPr>
                <p:cNvPr id="1019" name="Google Shape;1019;p7"/>
                <p:cNvCxnSpPr/>
                <p:nvPr/>
              </p:nvCxnSpPr>
              <p:spPr>
                <a:xfrm>
                  <a:off x="4696810" y="3719337"/>
                  <a:ext cx="0" cy="111537"/>
                </a:xfrm>
                <a:prstGeom prst="straightConnector1">
                  <a:avLst/>
                </a:prstGeom>
                <a:noFill/>
                <a:ln cap="flat" cmpd="sng" w="9525">
                  <a:solidFill>
                    <a:srgbClr val="000000"/>
                  </a:solidFill>
                  <a:prstDash val="solid"/>
                  <a:round/>
                  <a:headEnd len="med" w="med" type="none"/>
                  <a:tailEnd len="med" w="med" type="none"/>
                </a:ln>
              </p:spPr>
            </p:cxnSp>
            <p:cxnSp>
              <p:nvCxnSpPr>
                <p:cNvPr id="1020" name="Google Shape;1020;p7"/>
                <p:cNvCxnSpPr/>
                <p:nvPr/>
              </p:nvCxnSpPr>
              <p:spPr>
                <a:xfrm>
                  <a:off x="4128204" y="3719337"/>
                  <a:ext cx="0" cy="111537"/>
                </a:xfrm>
                <a:prstGeom prst="straightConnector1">
                  <a:avLst/>
                </a:prstGeom>
                <a:noFill/>
                <a:ln cap="flat" cmpd="sng" w="9525">
                  <a:solidFill>
                    <a:srgbClr val="000000"/>
                  </a:solidFill>
                  <a:prstDash val="solid"/>
                  <a:round/>
                  <a:headEnd len="med" w="med" type="none"/>
                  <a:tailEnd len="med" w="med" type="none"/>
                </a:ln>
              </p:spPr>
            </p:cxnSp>
          </p:grpSp>
          <p:sp>
            <p:nvSpPr>
              <p:cNvPr id="1021" name="Google Shape;1021;p7"/>
              <p:cNvSpPr/>
              <p:nvPr/>
            </p:nvSpPr>
            <p:spPr>
              <a:xfrm>
                <a:off x="3573207" y="4574993"/>
                <a:ext cx="497468" cy="812678"/>
              </a:xfrm>
              <a:prstGeom prst="rect">
                <a:avLst/>
              </a:prstGeom>
              <a:gradFill>
                <a:gsLst>
                  <a:gs pos="0">
                    <a:srgbClr val="8383E0"/>
                  </a:gs>
                  <a:gs pos="100000">
                    <a:srgbClr val="FFFFFF"/>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cxnSp>
            <p:nvCxnSpPr>
              <p:cNvPr id="1022" name="Google Shape;1022;p7"/>
              <p:cNvCxnSpPr/>
              <p:nvPr/>
            </p:nvCxnSpPr>
            <p:spPr>
              <a:xfrm flipH="1">
                <a:off x="3566153" y="4027387"/>
                <a:ext cx="3175" cy="1450757"/>
              </a:xfrm>
              <a:prstGeom prst="straightConnector1">
                <a:avLst/>
              </a:prstGeom>
              <a:noFill/>
              <a:ln cap="flat" cmpd="sng" w="9525">
                <a:solidFill>
                  <a:srgbClr val="000000"/>
                </a:solidFill>
                <a:prstDash val="dash"/>
                <a:round/>
                <a:headEnd len="med" w="med" type="none"/>
                <a:tailEnd len="med" w="med" type="none"/>
              </a:ln>
            </p:spPr>
          </p:cxnSp>
          <p:grpSp>
            <p:nvGrpSpPr>
              <p:cNvPr id="1023" name="Google Shape;1023;p7"/>
              <p:cNvGrpSpPr/>
              <p:nvPr/>
            </p:nvGrpSpPr>
            <p:grpSpPr>
              <a:xfrm>
                <a:off x="3568972" y="3862312"/>
                <a:ext cx="503819" cy="247613"/>
                <a:chOff x="2184029" y="1564501"/>
                <a:chExt cx="1200133" cy="439186"/>
              </a:xfrm>
            </p:grpSpPr>
            <p:sp>
              <p:nvSpPr>
                <p:cNvPr id="1024" name="Google Shape;1024;p7"/>
                <p:cNvSpPr/>
                <p:nvPr/>
              </p:nvSpPr>
              <p:spPr>
                <a:xfrm flipH="1" rot="10800000">
                  <a:off x="2189074" y="1691190"/>
                  <a:ext cx="1195088" cy="312497"/>
                </a:xfrm>
                <a:prstGeom prst="ellipse">
                  <a:avLst/>
                </a:prstGeom>
                <a:gradFill>
                  <a:gsLst>
                    <a:gs pos="0">
                      <a:srgbClr val="262699"/>
                    </a:gs>
                    <a:gs pos="31000">
                      <a:srgbClr val="8383E0"/>
                    </a:gs>
                    <a:gs pos="100000">
                      <a:srgbClr val="FFFFFF"/>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025" name="Google Shape;1025;p7"/>
                <p:cNvSpPr/>
                <p:nvPr/>
              </p:nvSpPr>
              <p:spPr>
                <a:xfrm>
                  <a:off x="2184029" y="1736235"/>
                  <a:ext cx="1200132" cy="112612"/>
                </a:xfrm>
                <a:prstGeom prst="rect">
                  <a:avLst/>
                </a:prstGeom>
                <a:gradFill>
                  <a:gsLst>
                    <a:gs pos="0">
                      <a:srgbClr val="ACACEA"/>
                    </a:gs>
                    <a:gs pos="54000">
                      <a:srgbClr val="8383E0"/>
                    </a:gs>
                    <a:gs pos="100000">
                      <a:srgbClr val="262699"/>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026" name="Google Shape;1026;p7"/>
                <p:cNvSpPr/>
                <p:nvPr/>
              </p:nvSpPr>
              <p:spPr>
                <a:xfrm flipH="1" rot="10800000">
                  <a:off x="2184029" y="1564501"/>
                  <a:ext cx="1195091" cy="312499"/>
                </a:xfrm>
                <a:prstGeom prst="ellipse">
                  <a:avLst/>
                </a:prstGeom>
                <a:solidFill>
                  <a:srgbClr val="BFBFBF"/>
                </a:solidFill>
                <a:ln cap="flat" cmpd="sng" w="9525">
                  <a:solidFill>
                    <a:srgbClr val="000000"/>
                  </a:solidFill>
                  <a:prstDash val="solid"/>
                  <a:round/>
                  <a:headEnd len="sm" w="sm" type="none"/>
                  <a:tailEnd len="sm" w="sm" type="none"/>
                </a:ln>
                <a:effectLst>
                  <a:outerShdw blurRad="40000" rotWithShape="0" dir="5400000" dist="23000">
                    <a:srgbClr val="80808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027" name="Google Shape;1027;p7"/>
                <p:cNvSpPr/>
                <p:nvPr/>
              </p:nvSpPr>
              <p:spPr>
                <a:xfrm>
                  <a:off x="2491628" y="1671482"/>
                  <a:ext cx="584938" cy="154842"/>
                </a:xfrm>
                <a:custGeom>
                  <a:rect b="b" l="l" r="r" t="t"/>
                  <a:pathLst>
                    <a:path extrusionOk="0" h="1321259" w="307606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rgbClr val="8383E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028" name="Google Shape;1028;p7"/>
                <p:cNvSpPr/>
                <p:nvPr/>
              </p:nvSpPr>
              <p:spPr>
                <a:xfrm>
                  <a:off x="2431117" y="1629254"/>
                  <a:ext cx="705960" cy="109796"/>
                </a:xfrm>
                <a:custGeom>
                  <a:rect b="b" l="l" r="r" t="t"/>
                  <a:pathLst>
                    <a:path extrusionOk="0" h="932950" w="3723451">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29" name="Google Shape;1029;p7"/>
                <p:cNvSpPr/>
                <p:nvPr/>
              </p:nvSpPr>
              <p:spPr>
                <a:xfrm>
                  <a:off x="2895033" y="1722158"/>
                  <a:ext cx="257170" cy="95720"/>
                </a:xfrm>
                <a:custGeom>
                  <a:rect b="b" l="l" r="r" t="t"/>
                  <a:pathLst>
                    <a:path extrusionOk="0" h="809868" w="1366596">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30" name="Google Shape;1030;p7"/>
                <p:cNvSpPr/>
                <p:nvPr/>
              </p:nvSpPr>
              <p:spPr>
                <a:xfrm>
                  <a:off x="2421032" y="1724974"/>
                  <a:ext cx="252129" cy="95720"/>
                </a:xfrm>
                <a:custGeom>
                  <a:rect b="b" l="l" r="r" t="t"/>
                  <a:pathLst>
                    <a:path extrusionOk="0" h="791462" w="1348191">
                      <a:moveTo>
                        <a:pt x="1329786" y="0"/>
                      </a:moveTo>
                      <a:lnTo>
                        <a:pt x="1348191" y="381926"/>
                      </a:lnTo>
                      <a:lnTo>
                        <a:pt x="487742" y="791462"/>
                      </a:lnTo>
                      <a:lnTo>
                        <a:pt x="0" y="612002"/>
                      </a:lnTo>
                      <a:lnTo>
                        <a:pt x="1329786" y="0"/>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cxnSp>
              <p:nvCxnSpPr>
                <p:cNvPr id="1031" name="Google Shape;1031;p7"/>
                <p:cNvCxnSpPr>
                  <a:endCxn id="1026" idx="2"/>
                </p:cNvCxnSpPr>
                <p:nvPr/>
              </p:nvCxnSpPr>
              <p:spPr>
                <a:xfrm rot="10800000">
                  <a:off x="2184029" y="1720750"/>
                  <a:ext cx="5100" cy="121200"/>
                </a:xfrm>
                <a:prstGeom prst="straightConnector1">
                  <a:avLst/>
                </a:prstGeom>
                <a:noFill/>
                <a:ln cap="flat" cmpd="sng" w="9525">
                  <a:solidFill>
                    <a:srgbClr val="000000"/>
                  </a:solidFill>
                  <a:prstDash val="solid"/>
                  <a:round/>
                  <a:headEnd len="med" w="med" type="none"/>
                  <a:tailEnd len="med" w="med" type="none"/>
                </a:ln>
                <a:effectLst>
                  <a:outerShdw blurRad="40005" rotWithShape="0" algn="tl" dir="5400000" dist="19939">
                    <a:srgbClr val="808080">
                      <a:alpha val="37647"/>
                    </a:srgbClr>
                  </a:outerShdw>
                </a:effectLst>
              </p:spPr>
            </p:cxnSp>
            <p:cxnSp>
              <p:nvCxnSpPr>
                <p:cNvPr id="1032" name="Google Shape;1032;p7"/>
                <p:cNvCxnSpPr/>
                <p:nvPr/>
              </p:nvCxnSpPr>
              <p:spPr>
                <a:xfrm rot="10800000">
                  <a:off x="3379120" y="1727788"/>
                  <a:ext cx="5041" cy="121059"/>
                </a:xfrm>
                <a:prstGeom prst="straightConnector1">
                  <a:avLst/>
                </a:prstGeom>
                <a:noFill/>
                <a:ln cap="flat" cmpd="sng" w="9525">
                  <a:solidFill>
                    <a:srgbClr val="000000"/>
                  </a:solidFill>
                  <a:prstDash val="solid"/>
                  <a:round/>
                  <a:headEnd len="med" w="med" type="none"/>
                  <a:tailEnd len="med" w="med" type="none"/>
                </a:ln>
                <a:effectLst>
                  <a:outerShdw blurRad="40005" rotWithShape="0" algn="tl" dir="5400000" dist="19939">
                    <a:srgbClr val="808080">
                      <a:alpha val="37647"/>
                    </a:srgbClr>
                  </a:outerShdw>
                </a:effectLst>
              </p:spPr>
            </p:cxnSp>
          </p:grpSp>
        </p:grpSp>
        <p:grpSp>
          <p:nvGrpSpPr>
            <p:cNvPr id="1033" name="Google Shape;1033;p7"/>
            <p:cNvGrpSpPr/>
            <p:nvPr/>
          </p:nvGrpSpPr>
          <p:grpSpPr>
            <a:xfrm>
              <a:off x="4343751" y="3867074"/>
              <a:ext cx="519390" cy="1669799"/>
              <a:chOff x="4343751" y="3867074"/>
              <a:chExt cx="519390" cy="1669799"/>
            </a:xfrm>
          </p:grpSpPr>
          <p:sp>
            <p:nvSpPr>
              <p:cNvPr id="1034" name="Google Shape;1034;p7"/>
              <p:cNvSpPr/>
              <p:nvPr/>
            </p:nvSpPr>
            <p:spPr>
              <a:xfrm rot="10800000">
                <a:off x="4350103" y="3951198"/>
                <a:ext cx="499584" cy="628556"/>
              </a:xfrm>
              <a:prstGeom prst="rect">
                <a:avLst/>
              </a:prstGeom>
              <a:gradFill>
                <a:gsLst>
                  <a:gs pos="0">
                    <a:srgbClr val="8383E0"/>
                  </a:gs>
                  <a:gs pos="100000">
                    <a:srgbClr val="FFFFFF"/>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cxnSp>
            <p:nvCxnSpPr>
              <p:cNvPr id="1035" name="Google Shape;1035;p7"/>
              <p:cNvCxnSpPr/>
              <p:nvPr/>
            </p:nvCxnSpPr>
            <p:spPr>
              <a:xfrm flipH="1">
                <a:off x="4861553" y="4024212"/>
                <a:ext cx="1588" cy="1365045"/>
              </a:xfrm>
              <a:prstGeom prst="straightConnector1">
                <a:avLst/>
              </a:prstGeom>
              <a:noFill/>
              <a:ln cap="flat" cmpd="sng" w="9525">
                <a:solidFill>
                  <a:srgbClr val="000000"/>
                </a:solidFill>
                <a:prstDash val="dash"/>
                <a:round/>
                <a:headEnd len="med" w="med" type="none"/>
                <a:tailEnd len="med" w="med" type="none"/>
              </a:ln>
            </p:spPr>
          </p:cxnSp>
          <p:grpSp>
            <p:nvGrpSpPr>
              <p:cNvPr id="1036" name="Google Shape;1036;p7"/>
              <p:cNvGrpSpPr/>
              <p:nvPr/>
            </p:nvGrpSpPr>
            <p:grpSpPr>
              <a:xfrm>
                <a:off x="4345869" y="5305132"/>
                <a:ext cx="515684" cy="231741"/>
                <a:chOff x="4119603" y="3590826"/>
                <a:chExt cx="577207" cy="354010"/>
              </a:xfrm>
            </p:grpSpPr>
            <p:sp>
              <p:nvSpPr>
                <p:cNvPr id="1037" name="Google Shape;1037;p7"/>
                <p:cNvSpPr/>
                <p:nvPr/>
              </p:nvSpPr>
              <p:spPr>
                <a:xfrm>
                  <a:off x="4119603" y="3719336"/>
                  <a:ext cx="568664" cy="225500"/>
                </a:xfrm>
                <a:prstGeom prst="ellipse">
                  <a:avLst/>
                </a:prstGeom>
                <a:solidFill>
                  <a:srgbClr val="262699"/>
                </a:solidFill>
                <a:ln cap="flat" cmpd="sng" w="9525">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038" name="Google Shape;1038;p7"/>
                <p:cNvSpPr/>
                <p:nvPr/>
              </p:nvSpPr>
              <p:spPr>
                <a:xfrm>
                  <a:off x="4119603" y="3719336"/>
                  <a:ext cx="568664" cy="111537"/>
                </a:xfrm>
                <a:prstGeom prst="rect">
                  <a:avLst/>
                </a:prstGeom>
                <a:solidFill>
                  <a:srgbClr val="26269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039" name="Google Shape;1039;p7"/>
                <p:cNvSpPr/>
                <p:nvPr/>
              </p:nvSpPr>
              <p:spPr>
                <a:xfrm>
                  <a:off x="4119603" y="3590826"/>
                  <a:ext cx="568664" cy="240047"/>
                </a:xfrm>
                <a:prstGeom prst="ellipse">
                  <a:avLst/>
                </a:prstGeom>
                <a:solidFill>
                  <a:srgbClr val="ACACEA">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cxnSp>
              <p:nvCxnSpPr>
                <p:cNvPr id="1040" name="Google Shape;1040;p7"/>
                <p:cNvCxnSpPr/>
                <p:nvPr/>
              </p:nvCxnSpPr>
              <p:spPr>
                <a:xfrm>
                  <a:off x="4696810" y="3719336"/>
                  <a:ext cx="0" cy="111537"/>
                </a:xfrm>
                <a:prstGeom prst="straightConnector1">
                  <a:avLst/>
                </a:prstGeom>
                <a:noFill/>
                <a:ln cap="flat" cmpd="sng" w="9525">
                  <a:solidFill>
                    <a:srgbClr val="000000"/>
                  </a:solidFill>
                  <a:prstDash val="solid"/>
                  <a:round/>
                  <a:headEnd len="med" w="med" type="none"/>
                  <a:tailEnd len="med" w="med" type="none"/>
                </a:ln>
              </p:spPr>
            </p:cxnSp>
            <p:cxnSp>
              <p:nvCxnSpPr>
                <p:cNvPr id="1041" name="Google Shape;1041;p7"/>
                <p:cNvCxnSpPr/>
                <p:nvPr/>
              </p:nvCxnSpPr>
              <p:spPr>
                <a:xfrm>
                  <a:off x="4128204" y="3719336"/>
                  <a:ext cx="0" cy="111537"/>
                </a:xfrm>
                <a:prstGeom prst="straightConnector1">
                  <a:avLst/>
                </a:prstGeom>
                <a:noFill/>
                <a:ln cap="flat" cmpd="sng" w="9525">
                  <a:solidFill>
                    <a:srgbClr val="000000"/>
                  </a:solidFill>
                  <a:prstDash val="solid"/>
                  <a:round/>
                  <a:headEnd len="med" w="med" type="none"/>
                  <a:tailEnd len="med" w="med" type="none"/>
                </a:ln>
              </p:spPr>
            </p:cxnSp>
          </p:grpSp>
          <p:sp>
            <p:nvSpPr>
              <p:cNvPr id="1042" name="Google Shape;1042;p7"/>
              <p:cNvSpPr/>
              <p:nvPr/>
            </p:nvSpPr>
            <p:spPr>
              <a:xfrm>
                <a:off x="4354337" y="4579754"/>
                <a:ext cx="497467" cy="812678"/>
              </a:xfrm>
              <a:prstGeom prst="rect">
                <a:avLst/>
              </a:prstGeom>
              <a:gradFill>
                <a:gsLst>
                  <a:gs pos="0">
                    <a:srgbClr val="8383E0"/>
                  </a:gs>
                  <a:gs pos="100000">
                    <a:srgbClr val="FFFFFF"/>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cxnSp>
            <p:nvCxnSpPr>
              <p:cNvPr id="1043" name="Google Shape;1043;p7"/>
              <p:cNvCxnSpPr/>
              <p:nvPr/>
            </p:nvCxnSpPr>
            <p:spPr>
              <a:xfrm flipH="1">
                <a:off x="4348791" y="4032148"/>
                <a:ext cx="3175" cy="1450757"/>
              </a:xfrm>
              <a:prstGeom prst="straightConnector1">
                <a:avLst/>
              </a:prstGeom>
              <a:noFill/>
              <a:ln cap="flat" cmpd="sng" w="9525">
                <a:solidFill>
                  <a:srgbClr val="000000"/>
                </a:solidFill>
                <a:prstDash val="dash"/>
                <a:round/>
                <a:headEnd len="med" w="med" type="none"/>
                <a:tailEnd len="med" w="med" type="none"/>
              </a:ln>
            </p:spPr>
          </p:cxnSp>
          <p:grpSp>
            <p:nvGrpSpPr>
              <p:cNvPr id="1044" name="Google Shape;1044;p7"/>
              <p:cNvGrpSpPr/>
              <p:nvPr/>
            </p:nvGrpSpPr>
            <p:grpSpPr>
              <a:xfrm>
                <a:off x="4343751" y="3867074"/>
                <a:ext cx="503819" cy="247614"/>
                <a:chOff x="2165311" y="1564499"/>
                <a:chExt cx="1200132" cy="439187"/>
              </a:xfrm>
            </p:grpSpPr>
            <p:sp>
              <p:nvSpPr>
                <p:cNvPr id="1045" name="Google Shape;1045;p7"/>
                <p:cNvSpPr/>
                <p:nvPr/>
              </p:nvSpPr>
              <p:spPr>
                <a:xfrm flipH="1" rot="10800000">
                  <a:off x="2170355" y="1691187"/>
                  <a:ext cx="1195088" cy="312499"/>
                </a:xfrm>
                <a:prstGeom prst="ellipse">
                  <a:avLst/>
                </a:prstGeom>
                <a:gradFill>
                  <a:gsLst>
                    <a:gs pos="0">
                      <a:srgbClr val="262699"/>
                    </a:gs>
                    <a:gs pos="31000">
                      <a:srgbClr val="8383E0"/>
                    </a:gs>
                    <a:gs pos="100000">
                      <a:srgbClr val="FFFFFF"/>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046" name="Google Shape;1046;p7"/>
                <p:cNvSpPr/>
                <p:nvPr/>
              </p:nvSpPr>
              <p:spPr>
                <a:xfrm>
                  <a:off x="2165311" y="1736232"/>
                  <a:ext cx="1200132" cy="112612"/>
                </a:xfrm>
                <a:prstGeom prst="rect">
                  <a:avLst/>
                </a:prstGeom>
                <a:gradFill>
                  <a:gsLst>
                    <a:gs pos="0">
                      <a:srgbClr val="ACACEA"/>
                    </a:gs>
                    <a:gs pos="54000">
                      <a:srgbClr val="8383E0"/>
                    </a:gs>
                    <a:gs pos="100000">
                      <a:srgbClr val="262699"/>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047" name="Google Shape;1047;p7"/>
                <p:cNvSpPr/>
                <p:nvPr/>
              </p:nvSpPr>
              <p:spPr>
                <a:xfrm flipH="1" rot="10800000">
                  <a:off x="2165311" y="1564499"/>
                  <a:ext cx="1195091" cy="312497"/>
                </a:xfrm>
                <a:prstGeom prst="ellipse">
                  <a:avLst/>
                </a:prstGeom>
                <a:solidFill>
                  <a:srgbClr val="BFBFBF"/>
                </a:solidFill>
                <a:ln cap="flat" cmpd="sng" w="9525">
                  <a:solidFill>
                    <a:srgbClr val="000000"/>
                  </a:solidFill>
                  <a:prstDash val="solid"/>
                  <a:round/>
                  <a:headEnd len="sm" w="sm" type="none"/>
                  <a:tailEnd len="sm" w="sm" type="none"/>
                </a:ln>
                <a:effectLst>
                  <a:outerShdw blurRad="40000" rotWithShape="0" dir="5400000" dist="23000">
                    <a:srgbClr val="80808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048" name="Google Shape;1048;p7"/>
                <p:cNvSpPr/>
                <p:nvPr/>
              </p:nvSpPr>
              <p:spPr>
                <a:xfrm>
                  <a:off x="2472909" y="1671481"/>
                  <a:ext cx="584938" cy="154840"/>
                </a:xfrm>
                <a:custGeom>
                  <a:rect b="b" l="l" r="r" t="t"/>
                  <a:pathLst>
                    <a:path extrusionOk="0" h="1321259" w="307606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rgbClr val="8383E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049" name="Google Shape;1049;p7"/>
                <p:cNvSpPr/>
                <p:nvPr/>
              </p:nvSpPr>
              <p:spPr>
                <a:xfrm>
                  <a:off x="2412398" y="1629250"/>
                  <a:ext cx="705960" cy="109797"/>
                </a:xfrm>
                <a:custGeom>
                  <a:rect b="b" l="l" r="r" t="t"/>
                  <a:pathLst>
                    <a:path extrusionOk="0" h="932950" w="3723451">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50" name="Google Shape;1050;p7"/>
                <p:cNvSpPr/>
                <p:nvPr/>
              </p:nvSpPr>
              <p:spPr>
                <a:xfrm>
                  <a:off x="2876315" y="1722156"/>
                  <a:ext cx="257170" cy="95720"/>
                </a:xfrm>
                <a:custGeom>
                  <a:rect b="b" l="l" r="r" t="t"/>
                  <a:pathLst>
                    <a:path extrusionOk="0" h="809868" w="1366596">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51" name="Google Shape;1051;p7"/>
                <p:cNvSpPr/>
                <p:nvPr/>
              </p:nvSpPr>
              <p:spPr>
                <a:xfrm>
                  <a:off x="2402313" y="1724970"/>
                  <a:ext cx="252129" cy="95720"/>
                </a:xfrm>
                <a:custGeom>
                  <a:rect b="b" l="l" r="r" t="t"/>
                  <a:pathLst>
                    <a:path extrusionOk="0" h="791462" w="1348191">
                      <a:moveTo>
                        <a:pt x="1329786" y="0"/>
                      </a:moveTo>
                      <a:lnTo>
                        <a:pt x="1348191" y="381926"/>
                      </a:lnTo>
                      <a:lnTo>
                        <a:pt x="487742" y="791462"/>
                      </a:lnTo>
                      <a:lnTo>
                        <a:pt x="0" y="612002"/>
                      </a:lnTo>
                      <a:lnTo>
                        <a:pt x="1329786" y="0"/>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cxnSp>
              <p:nvCxnSpPr>
                <p:cNvPr id="1052" name="Google Shape;1052;p7"/>
                <p:cNvCxnSpPr>
                  <a:endCxn id="1047" idx="2"/>
                </p:cNvCxnSpPr>
                <p:nvPr/>
              </p:nvCxnSpPr>
              <p:spPr>
                <a:xfrm rot="10800000">
                  <a:off x="2165311" y="1720748"/>
                  <a:ext cx="5100" cy="121200"/>
                </a:xfrm>
                <a:prstGeom prst="straightConnector1">
                  <a:avLst/>
                </a:prstGeom>
                <a:noFill/>
                <a:ln cap="flat" cmpd="sng" w="9525">
                  <a:solidFill>
                    <a:srgbClr val="000000"/>
                  </a:solidFill>
                  <a:prstDash val="solid"/>
                  <a:round/>
                  <a:headEnd len="med" w="med" type="none"/>
                  <a:tailEnd len="med" w="med" type="none"/>
                </a:ln>
                <a:effectLst>
                  <a:outerShdw blurRad="40005" rotWithShape="0" algn="tl" dir="5400000" dist="19939">
                    <a:srgbClr val="808080">
                      <a:alpha val="37647"/>
                    </a:srgbClr>
                  </a:outerShdw>
                </a:effectLst>
              </p:spPr>
            </p:cxnSp>
            <p:cxnSp>
              <p:nvCxnSpPr>
                <p:cNvPr id="1053" name="Google Shape;1053;p7"/>
                <p:cNvCxnSpPr/>
                <p:nvPr/>
              </p:nvCxnSpPr>
              <p:spPr>
                <a:xfrm rot="10800000">
                  <a:off x="3360402" y="1727787"/>
                  <a:ext cx="5041" cy="121057"/>
                </a:xfrm>
                <a:prstGeom prst="straightConnector1">
                  <a:avLst/>
                </a:prstGeom>
                <a:noFill/>
                <a:ln cap="flat" cmpd="sng" w="9525">
                  <a:solidFill>
                    <a:srgbClr val="000000"/>
                  </a:solidFill>
                  <a:prstDash val="solid"/>
                  <a:round/>
                  <a:headEnd len="med" w="med" type="none"/>
                  <a:tailEnd len="med" w="med" type="none"/>
                </a:ln>
                <a:effectLst>
                  <a:outerShdw blurRad="40005" rotWithShape="0" algn="tl" dir="5400000" dist="19939">
                    <a:srgbClr val="808080">
                      <a:alpha val="37647"/>
                    </a:srgbClr>
                  </a:outerShdw>
                </a:effectLst>
              </p:spPr>
            </p:cxnSp>
          </p:grpSp>
        </p:grpSp>
        <p:grpSp>
          <p:nvGrpSpPr>
            <p:cNvPr id="1054" name="Google Shape;1054;p7"/>
            <p:cNvGrpSpPr/>
            <p:nvPr/>
          </p:nvGrpSpPr>
          <p:grpSpPr>
            <a:xfrm>
              <a:off x="5552117" y="3849614"/>
              <a:ext cx="514350" cy="1669799"/>
              <a:chOff x="5552117" y="3849614"/>
              <a:chExt cx="514350" cy="1669799"/>
            </a:xfrm>
          </p:grpSpPr>
          <p:sp>
            <p:nvSpPr>
              <p:cNvPr id="1055" name="Google Shape;1055;p7"/>
              <p:cNvSpPr/>
              <p:nvPr/>
            </p:nvSpPr>
            <p:spPr>
              <a:xfrm rot="10800000">
                <a:off x="5554608" y="3933739"/>
                <a:ext cx="499584" cy="628556"/>
              </a:xfrm>
              <a:prstGeom prst="rect">
                <a:avLst/>
              </a:prstGeom>
              <a:gradFill>
                <a:gsLst>
                  <a:gs pos="0">
                    <a:srgbClr val="8383E0"/>
                  </a:gs>
                  <a:gs pos="100000">
                    <a:srgbClr val="FFFFFF"/>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cxnSp>
            <p:nvCxnSpPr>
              <p:cNvPr id="1056" name="Google Shape;1056;p7"/>
              <p:cNvCxnSpPr/>
              <p:nvPr/>
            </p:nvCxnSpPr>
            <p:spPr>
              <a:xfrm flipH="1">
                <a:off x="6064879" y="4006752"/>
                <a:ext cx="1588" cy="1365045"/>
              </a:xfrm>
              <a:prstGeom prst="straightConnector1">
                <a:avLst/>
              </a:prstGeom>
              <a:noFill/>
              <a:ln cap="flat" cmpd="sng" w="9525">
                <a:solidFill>
                  <a:srgbClr val="000000"/>
                </a:solidFill>
                <a:prstDash val="dash"/>
                <a:round/>
                <a:headEnd len="med" w="med" type="none"/>
                <a:tailEnd len="med" w="med" type="none"/>
              </a:ln>
            </p:spPr>
          </p:cxnSp>
          <p:grpSp>
            <p:nvGrpSpPr>
              <p:cNvPr id="1057" name="Google Shape;1057;p7"/>
              <p:cNvGrpSpPr/>
              <p:nvPr/>
            </p:nvGrpSpPr>
            <p:grpSpPr>
              <a:xfrm>
                <a:off x="5556725" y="5287673"/>
                <a:ext cx="508154" cy="231740"/>
                <a:chOff x="4128033" y="3590831"/>
                <a:chExt cx="568778" cy="354009"/>
              </a:xfrm>
            </p:grpSpPr>
            <p:sp>
              <p:nvSpPr>
                <p:cNvPr id="1058" name="Google Shape;1058;p7"/>
                <p:cNvSpPr/>
                <p:nvPr/>
              </p:nvSpPr>
              <p:spPr>
                <a:xfrm>
                  <a:off x="4128033" y="3719342"/>
                  <a:ext cx="568664" cy="225498"/>
                </a:xfrm>
                <a:prstGeom prst="ellipse">
                  <a:avLst/>
                </a:prstGeom>
                <a:solidFill>
                  <a:srgbClr val="262699"/>
                </a:solidFill>
                <a:ln cap="flat" cmpd="sng" w="9525">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059" name="Google Shape;1059;p7"/>
                <p:cNvSpPr/>
                <p:nvPr/>
              </p:nvSpPr>
              <p:spPr>
                <a:xfrm>
                  <a:off x="4128033" y="3719342"/>
                  <a:ext cx="568664" cy="111537"/>
                </a:xfrm>
                <a:prstGeom prst="rect">
                  <a:avLst/>
                </a:prstGeom>
                <a:solidFill>
                  <a:srgbClr val="26269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060" name="Google Shape;1060;p7"/>
                <p:cNvSpPr/>
                <p:nvPr/>
              </p:nvSpPr>
              <p:spPr>
                <a:xfrm>
                  <a:off x="4128033" y="3590831"/>
                  <a:ext cx="568664" cy="240048"/>
                </a:xfrm>
                <a:prstGeom prst="ellipse">
                  <a:avLst/>
                </a:prstGeom>
                <a:solidFill>
                  <a:srgbClr val="ACACEA">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cxnSp>
              <p:nvCxnSpPr>
                <p:cNvPr id="1061" name="Google Shape;1061;p7"/>
                <p:cNvCxnSpPr/>
                <p:nvPr/>
              </p:nvCxnSpPr>
              <p:spPr>
                <a:xfrm>
                  <a:off x="4696811" y="3719341"/>
                  <a:ext cx="0" cy="111537"/>
                </a:xfrm>
                <a:prstGeom prst="straightConnector1">
                  <a:avLst/>
                </a:prstGeom>
                <a:noFill/>
                <a:ln cap="flat" cmpd="sng" w="9525">
                  <a:solidFill>
                    <a:srgbClr val="000000"/>
                  </a:solidFill>
                  <a:prstDash val="solid"/>
                  <a:round/>
                  <a:headEnd len="med" w="med" type="none"/>
                  <a:tailEnd len="med" w="med" type="none"/>
                </a:ln>
              </p:spPr>
            </p:cxnSp>
            <p:cxnSp>
              <p:nvCxnSpPr>
                <p:cNvPr id="1062" name="Google Shape;1062;p7"/>
                <p:cNvCxnSpPr/>
                <p:nvPr/>
              </p:nvCxnSpPr>
              <p:spPr>
                <a:xfrm>
                  <a:off x="4128205" y="3719341"/>
                  <a:ext cx="0" cy="111537"/>
                </a:xfrm>
                <a:prstGeom prst="straightConnector1">
                  <a:avLst/>
                </a:prstGeom>
                <a:noFill/>
                <a:ln cap="flat" cmpd="sng" w="9525">
                  <a:solidFill>
                    <a:srgbClr val="000000"/>
                  </a:solidFill>
                  <a:prstDash val="solid"/>
                  <a:round/>
                  <a:headEnd len="med" w="med" type="none"/>
                  <a:tailEnd len="med" w="med" type="none"/>
                </a:ln>
              </p:spPr>
            </p:cxnSp>
          </p:grpSp>
          <p:sp>
            <p:nvSpPr>
              <p:cNvPr id="1063" name="Google Shape;1063;p7"/>
              <p:cNvSpPr/>
              <p:nvPr/>
            </p:nvSpPr>
            <p:spPr>
              <a:xfrm>
                <a:off x="5558842" y="4562295"/>
                <a:ext cx="497468" cy="812678"/>
              </a:xfrm>
              <a:prstGeom prst="rect">
                <a:avLst/>
              </a:prstGeom>
              <a:gradFill>
                <a:gsLst>
                  <a:gs pos="0">
                    <a:srgbClr val="8383E0"/>
                  </a:gs>
                  <a:gs pos="100000">
                    <a:srgbClr val="FFFFFF"/>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cxnSp>
            <p:nvCxnSpPr>
              <p:cNvPr id="1064" name="Google Shape;1064;p7"/>
              <p:cNvCxnSpPr/>
              <p:nvPr/>
            </p:nvCxnSpPr>
            <p:spPr>
              <a:xfrm flipH="1">
                <a:off x="5552117" y="4014689"/>
                <a:ext cx="3175" cy="1450757"/>
              </a:xfrm>
              <a:prstGeom prst="straightConnector1">
                <a:avLst/>
              </a:prstGeom>
              <a:noFill/>
              <a:ln cap="flat" cmpd="sng" w="9525">
                <a:solidFill>
                  <a:srgbClr val="000000"/>
                </a:solidFill>
                <a:prstDash val="dash"/>
                <a:round/>
                <a:headEnd len="med" w="med" type="none"/>
                <a:tailEnd len="med" w="med" type="none"/>
              </a:ln>
            </p:spPr>
          </p:cxnSp>
          <p:grpSp>
            <p:nvGrpSpPr>
              <p:cNvPr id="1065" name="Google Shape;1065;p7"/>
              <p:cNvGrpSpPr/>
              <p:nvPr/>
            </p:nvGrpSpPr>
            <p:grpSpPr>
              <a:xfrm>
                <a:off x="5554607" y="3849614"/>
                <a:ext cx="503819" cy="247613"/>
                <a:chOff x="2183251" y="1564505"/>
                <a:chExt cx="1200132" cy="439186"/>
              </a:xfrm>
            </p:grpSpPr>
            <p:sp>
              <p:nvSpPr>
                <p:cNvPr id="1066" name="Google Shape;1066;p7"/>
                <p:cNvSpPr/>
                <p:nvPr/>
              </p:nvSpPr>
              <p:spPr>
                <a:xfrm flipH="1" rot="10800000">
                  <a:off x="2188295" y="1691194"/>
                  <a:ext cx="1195088" cy="312497"/>
                </a:xfrm>
                <a:prstGeom prst="ellipse">
                  <a:avLst/>
                </a:prstGeom>
                <a:gradFill>
                  <a:gsLst>
                    <a:gs pos="0">
                      <a:srgbClr val="262699"/>
                    </a:gs>
                    <a:gs pos="31000">
                      <a:srgbClr val="8383E0"/>
                    </a:gs>
                    <a:gs pos="100000">
                      <a:srgbClr val="FFFFFF"/>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067" name="Google Shape;1067;p7"/>
                <p:cNvSpPr/>
                <p:nvPr/>
              </p:nvSpPr>
              <p:spPr>
                <a:xfrm>
                  <a:off x="2183251" y="1736239"/>
                  <a:ext cx="1200132" cy="112612"/>
                </a:xfrm>
                <a:prstGeom prst="rect">
                  <a:avLst/>
                </a:prstGeom>
                <a:gradFill>
                  <a:gsLst>
                    <a:gs pos="0">
                      <a:srgbClr val="ACACEA"/>
                    </a:gs>
                    <a:gs pos="54000">
                      <a:srgbClr val="8383E0"/>
                    </a:gs>
                    <a:gs pos="100000">
                      <a:srgbClr val="262699"/>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068" name="Google Shape;1068;p7"/>
                <p:cNvSpPr/>
                <p:nvPr/>
              </p:nvSpPr>
              <p:spPr>
                <a:xfrm flipH="1" rot="10800000">
                  <a:off x="2183251" y="1564505"/>
                  <a:ext cx="1195091" cy="312499"/>
                </a:xfrm>
                <a:prstGeom prst="ellipse">
                  <a:avLst/>
                </a:prstGeom>
                <a:solidFill>
                  <a:srgbClr val="BFBFBF"/>
                </a:solidFill>
                <a:ln cap="flat" cmpd="sng" w="9525">
                  <a:solidFill>
                    <a:srgbClr val="000000"/>
                  </a:solidFill>
                  <a:prstDash val="solid"/>
                  <a:round/>
                  <a:headEnd len="sm" w="sm" type="none"/>
                  <a:tailEnd len="sm" w="sm" type="none"/>
                </a:ln>
                <a:effectLst>
                  <a:outerShdw blurRad="40000" rotWithShape="0" dir="5400000" dist="23000">
                    <a:srgbClr val="80808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069" name="Google Shape;1069;p7"/>
                <p:cNvSpPr/>
                <p:nvPr/>
              </p:nvSpPr>
              <p:spPr>
                <a:xfrm>
                  <a:off x="2490850" y="1671486"/>
                  <a:ext cx="584938" cy="154842"/>
                </a:xfrm>
                <a:custGeom>
                  <a:rect b="b" l="l" r="r" t="t"/>
                  <a:pathLst>
                    <a:path extrusionOk="0" h="1321259" w="307606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rgbClr val="8383E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070" name="Google Shape;1070;p7"/>
                <p:cNvSpPr/>
                <p:nvPr/>
              </p:nvSpPr>
              <p:spPr>
                <a:xfrm>
                  <a:off x="2430339" y="1629257"/>
                  <a:ext cx="705960" cy="109796"/>
                </a:xfrm>
                <a:custGeom>
                  <a:rect b="b" l="l" r="r" t="t"/>
                  <a:pathLst>
                    <a:path extrusionOk="0" h="932950" w="3723451">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71" name="Google Shape;1071;p7"/>
                <p:cNvSpPr/>
                <p:nvPr/>
              </p:nvSpPr>
              <p:spPr>
                <a:xfrm>
                  <a:off x="2894255" y="1722161"/>
                  <a:ext cx="257170" cy="95720"/>
                </a:xfrm>
                <a:custGeom>
                  <a:rect b="b" l="l" r="r" t="t"/>
                  <a:pathLst>
                    <a:path extrusionOk="0" h="809868" w="1366596">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72" name="Google Shape;1072;p7"/>
                <p:cNvSpPr/>
                <p:nvPr/>
              </p:nvSpPr>
              <p:spPr>
                <a:xfrm>
                  <a:off x="2420254" y="1724977"/>
                  <a:ext cx="252129" cy="95720"/>
                </a:xfrm>
                <a:custGeom>
                  <a:rect b="b" l="l" r="r" t="t"/>
                  <a:pathLst>
                    <a:path extrusionOk="0" h="791462" w="1348191">
                      <a:moveTo>
                        <a:pt x="1329786" y="0"/>
                      </a:moveTo>
                      <a:lnTo>
                        <a:pt x="1348191" y="381926"/>
                      </a:lnTo>
                      <a:lnTo>
                        <a:pt x="487742" y="791462"/>
                      </a:lnTo>
                      <a:lnTo>
                        <a:pt x="0" y="612002"/>
                      </a:lnTo>
                      <a:lnTo>
                        <a:pt x="1329786" y="0"/>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cxnSp>
              <p:nvCxnSpPr>
                <p:cNvPr id="1073" name="Google Shape;1073;p7"/>
                <p:cNvCxnSpPr>
                  <a:endCxn id="1068" idx="2"/>
                </p:cNvCxnSpPr>
                <p:nvPr/>
              </p:nvCxnSpPr>
              <p:spPr>
                <a:xfrm rot="10800000">
                  <a:off x="2183251" y="1720754"/>
                  <a:ext cx="5100" cy="121200"/>
                </a:xfrm>
                <a:prstGeom prst="straightConnector1">
                  <a:avLst/>
                </a:prstGeom>
                <a:noFill/>
                <a:ln cap="flat" cmpd="sng" w="9525">
                  <a:solidFill>
                    <a:srgbClr val="000000"/>
                  </a:solidFill>
                  <a:prstDash val="solid"/>
                  <a:round/>
                  <a:headEnd len="med" w="med" type="none"/>
                  <a:tailEnd len="med" w="med" type="none"/>
                </a:ln>
                <a:effectLst>
                  <a:outerShdw blurRad="40005" rotWithShape="0" algn="tl" dir="5400000" dist="19939">
                    <a:srgbClr val="808080">
                      <a:alpha val="37647"/>
                    </a:srgbClr>
                  </a:outerShdw>
                </a:effectLst>
              </p:spPr>
            </p:cxnSp>
            <p:cxnSp>
              <p:nvCxnSpPr>
                <p:cNvPr id="1074" name="Google Shape;1074;p7"/>
                <p:cNvCxnSpPr/>
                <p:nvPr/>
              </p:nvCxnSpPr>
              <p:spPr>
                <a:xfrm rot="10800000">
                  <a:off x="3378342" y="1727792"/>
                  <a:ext cx="5041" cy="121059"/>
                </a:xfrm>
                <a:prstGeom prst="straightConnector1">
                  <a:avLst/>
                </a:prstGeom>
                <a:noFill/>
                <a:ln cap="flat" cmpd="sng" w="9525">
                  <a:solidFill>
                    <a:srgbClr val="000000"/>
                  </a:solidFill>
                  <a:prstDash val="solid"/>
                  <a:round/>
                  <a:headEnd len="med" w="med" type="none"/>
                  <a:tailEnd len="med" w="med" type="none"/>
                </a:ln>
                <a:effectLst>
                  <a:outerShdw blurRad="40005" rotWithShape="0" algn="tl" dir="5400000" dist="19939">
                    <a:srgbClr val="808080">
                      <a:alpha val="37647"/>
                    </a:srgbClr>
                  </a:outerShdw>
                </a:effectLst>
              </p:spPr>
            </p:cxnSp>
          </p:grpSp>
        </p:grpSp>
        <p:grpSp>
          <p:nvGrpSpPr>
            <p:cNvPr id="1075" name="Google Shape;1075;p7"/>
            <p:cNvGrpSpPr/>
            <p:nvPr/>
          </p:nvGrpSpPr>
          <p:grpSpPr>
            <a:xfrm>
              <a:off x="6547479" y="3836916"/>
              <a:ext cx="514350" cy="1671387"/>
              <a:chOff x="6547479" y="3836916"/>
              <a:chExt cx="514350" cy="1671387"/>
            </a:xfrm>
          </p:grpSpPr>
          <p:sp>
            <p:nvSpPr>
              <p:cNvPr id="1076" name="Google Shape;1076;p7"/>
              <p:cNvSpPr/>
              <p:nvPr/>
            </p:nvSpPr>
            <p:spPr>
              <a:xfrm rot="10800000">
                <a:off x="6549542" y="3921041"/>
                <a:ext cx="499584" cy="628556"/>
              </a:xfrm>
              <a:prstGeom prst="rect">
                <a:avLst/>
              </a:prstGeom>
              <a:gradFill>
                <a:gsLst>
                  <a:gs pos="0">
                    <a:srgbClr val="8383E0"/>
                  </a:gs>
                  <a:gs pos="100000">
                    <a:srgbClr val="FFFFFF"/>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cxnSp>
            <p:nvCxnSpPr>
              <p:cNvPr id="1077" name="Google Shape;1077;p7"/>
              <p:cNvCxnSpPr/>
              <p:nvPr/>
            </p:nvCxnSpPr>
            <p:spPr>
              <a:xfrm flipH="1">
                <a:off x="7060242" y="3994054"/>
                <a:ext cx="1587" cy="1366633"/>
              </a:xfrm>
              <a:prstGeom prst="straightConnector1">
                <a:avLst/>
              </a:prstGeom>
              <a:noFill/>
              <a:ln cap="flat" cmpd="sng" w="9525">
                <a:solidFill>
                  <a:srgbClr val="000000"/>
                </a:solidFill>
                <a:prstDash val="dash"/>
                <a:round/>
                <a:headEnd len="med" w="med" type="none"/>
                <a:tailEnd len="med" w="med" type="none"/>
              </a:ln>
            </p:spPr>
          </p:cxnSp>
          <p:grpSp>
            <p:nvGrpSpPr>
              <p:cNvPr id="1078" name="Google Shape;1078;p7"/>
              <p:cNvGrpSpPr/>
              <p:nvPr/>
            </p:nvGrpSpPr>
            <p:grpSpPr>
              <a:xfrm>
                <a:off x="6551658" y="5286086"/>
                <a:ext cx="508583" cy="222217"/>
                <a:chOff x="4127552" y="3605705"/>
                <a:chExt cx="569259" cy="339139"/>
              </a:xfrm>
            </p:grpSpPr>
            <p:sp>
              <p:nvSpPr>
                <p:cNvPr id="1079" name="Google Shape;1079;p7"/>
                <p:cNvSpPr/>
                <p:nvPr/>
              </p:nvSpPr>
              <p:spPr>
                <a:xfrm>
                  <a:off x="4127552" y="3719558"/>
                  <a:ext cx="568664" cy="225286"/>
                </a:xfrm>
                <a:prstGeom prst="ellipse">
                  <a:avLst/>
                </a:prstGeom>
                <a:solidFill>
                  <a:srgbClr val="262699"/>
                </a:solidFill>
                <a:ln cap="flat" cmpd="sng" w="9525">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080" name="Google Shape;1080;p7"/>
                <p:cNvSpPr/>
                <p:nvPr/>
              </p:nvSpPr>
              <p:spPr>
                <a:xfrm>
                  <a:off x="4127552" y="3719558"/>
                  <a:ext cx="568664" cy="111431"/>
                </a:xfrm>
                <a:prstGeom prst="rect">
                  <a:avLst/>
                </a:prstGeom>
                <a:solidFill>
                  <a:srgbClr val="26269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081" name="Google Shape;1081;p7"/>
                <p:cNvSpPr/>
                <p:nvPr/>
              </p:nvSpPr>
              <p:spPr>
                <a:xfrm>
                  <a:off x="4127552" y="3605705"/>
                  <a:ext cx="568664" cy="225284"/>
                </a:xfrm>
                <a:prstGeom prst="ellipse">
                  <a:avLst/>
                </a:prstGeom>
                <a:solidFill>
                  <a:srgbClr val="ACACEA">
                    <a:alpha val="5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cxnSp>
              <p:nvCxnSpPr>
                <p:cNvPr id="1082" name="Google Shape;1082;p7"/>
                <p:cNvCxnSpPr/>
                <p:nvPr/>
              </p:nvCxnSpPr>
              <p:spPr>
                <a:xfrm>
                  <a:off x="4696811" y="3719558"/>
                  <a:ext cx="0" cy="111431"/>
                </a:xfrm>
                <a:prstGeom prst="straightConnector1">
                  <a:avLst/>
                </a:prstGeom>
                <a:noFill/>
                <a:ln cap="flat" cmpd="sng" w="9525">
                  <a:solidFill>
                    <a:srgbClr val="000000"/>
                  </a:solidFill>
                  <a:prstDash val="solid"/>
                  <a:round/>
                  <a:headEnd len="med" w="med" type="none"/>
                  <a:tailEnd len="med" w="med" type="none"/>
                </a:ln>
              </p:spPr>
            </p:cxnSp>
            <p:cxnSp>
              <p:nvCxnSpPr>
                <p:cNvPr id="1083" name="Google Shape;1083;p7"/>
                <p:cNvCxnSpPr/>
                <p:nvPr/>
              </p:nvCxnSpPr>
              <p:spPr>
                <a:xfrm>
                  <a:off x="4128205" y="3719558"/>
                  <a:ext cx="0" cy="111431"/>
                </a:xfrm>
                <a:prstGeom prst="straightConnector1">
                  <a:avLst/>
                </a:prstGeom>
                <a:noFill/>
                <a:ln cap="flat" cmpd="sng" w="9525">
                  <a:solidFill>
                    <a:srgbClr val="000000"/>
                  </a:solidFill>
                  <a:prstDash val="solid"/>
                  <a:round/>
                  <a:headEnd len="med" w="med" type="none"/>
                  <a:tailEnd len="med" w="med" type="none"/>
                </a:ln>
              </p:spPr>
            </p:cxnSp>
          </p:grpSp>
          <p:sp>
            <p:nvSpPr>
              <p:cNvPr id="1084" name="Google Shape;1084;p7"/>
              <p:cNvSpPr/>
              <p:nvPr/>
            </p:nvSpPr>
            <p:spPr>
              <a:xfrm>
                <a:off x="6553776" y="4551184"/>
                <a:ext cx="497468" cy="812678"/>
              </a:xfrm>
              <a:prstGeom prst="rect">
                <a:avLst/>
              </a:prstGeom>
              <a:gradFill>
                <a:gsLst>
                  <a:gs pos="0">
                    <a:srgbClr val="8383E0"/>
                  </a:gs>
                  <a:gs pos="100000">
                    <a:srgbClr val="FFFFFF"/>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cxnSp>
            <p:nvCxnSpPr>
              <p:cNvPr id="1085" name="Google Shape;1085;p7"/>
              <p:cNvCxnSpPr/>
              <p:nvPr/>
            </p:nvCxnSpPr>
            <p:spPr>
              <a:xfrm flipH="1">
                <a:off x="6547479" y="4001991"/>
                <a:ext cx="3175" cy="1452344"/>
              </a:xfrm>
              <a:prstGeom prst="straightConnector1">
                <a:avLst/>
              </a:prstGeom>
              <a:noFill/>
              <a:ln cap="flat" cmpd="sng" w="9525">
                <a:solidFill>
                  <a:srgbClr val="000000"/>
                </a:solidFill>
                <a:prstDash val="dash"/>
                <a:round/>
                <a:headEnd len="med" w="med" type="none"/>
                <a:tailEnd len="med" w="med" type="none"/>
              </a:ln>
            </p:spPr>
          </p:cxnSp>
          <p:grpSp>
            <p:nvGrpSpPr>
              <p:cNvPr id="1086" name="Google Shape;1086;p7"/>
              <p:cNvGrpSpPr/>
              <p:nvPr/>
            </p:nvGrpSpPr>
            <p:grpSpPr>
              <a:xfrm>
                <a:off x="6549541" y="3836916"/>
                <a:ext cx="503819" cy="249201"/>
                <a:chOff x="2182228" y="1564508"/>
                <a:chExt cx="1200133" cy="441583"/>
              </a:xfrm>
            </p:grpSpPr>
            <p:sp>
              <p:nvSpPr>
                <p:cNvPr id="1087" name="Google Shape;1087;p7"/>
                <p:cNvSpPr/>
                <p:nvPr/>
              </p:nvSpPr>
              <p:spPr>
                <a:xfrm flipH="1" rot="10800000">
                  <a:off x="2187273" y="1691077"/>
                  <a:ext cx="1195088" cy="315014"/>
                </a:xfrm>
                <a:prstGeom prst="ellipse">
                  <a:avLst/>
                </a:prstGeom>
                <a:gradFill>
                  <a:gsLst>
                    <a:gs pos="0">
                      <a:srgbClr val="262699"/>
                    </a:gs>
                    <a:gs pos="31000">
                      <a:srgbClr val="8383E0"/>
                    </a:gs>
                    <a:gs pos="100000">
                      <a:srgbClr val="FFFFFF"/>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088" name="Google Shape;1088;p7"/>
                <p:cNvSpPr/>
                <p:nvPr/>
              </p:nvSpPr>
              <p:spPr>
                <a:xfrm>
                  <a:off x="2182228" y="1736079"/>
                  <a:ext cx="1200132" cy="112505"/>
                </a:xfrm>
                <a:prstGeom prst="rect">
                  <a:avLst/>
                </a:prstGeom>
                <a:gradFill>
                  <a:gsLst>
                    <a:gs pos="0">
                      <a:srgbClr val="ACACEA"/>
                    </a:gs>
                    <a:gs pos="54000">
                      <a:srgbClr val="8383E0"/>
                    </a:gs>
                    <a:gs pos="100000">
                      <a:srgbClr val="262699"/>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089" name="Google Shape;1089;p7"/>
                <p:cNvSpPr/>
                <p:nvPr/>
              </p:nvSpPr>
              <p:spPr>
                <a:xfrm flipH="1" rot="10800000">
                  <a:off x="2182228" y="1564508"/>
                  <a:ext cx="1195091" cy="315014"/>
                </a:xfrm>
                <a:prstGeom prst="ellipse">
                  <a:avLst/>
                </a:prstGeom>
                <a:solidFill>
                  <a:srgbClr val="BFBFBF"/>
                </a:solidFill>
                <a:ln cap="flat" cmpd="sng" w="9525">
                  <a:solidFill>
                    <a:srgbClr val="000000"/>
                  </a:solidFill>
                  <a:prstDash val="solid"/>
                  <a:round/>
                  <a:headEnd len="sm" w="sm" type="none"/>
                  <a:tailEnd len="sm" w="sm" type="none"/>
                </a:ln>
                <a:effectLst>
                  <a:outerShdw blurRad="40000" rotWithShape="0" dir="5400000" dist="23000">
                    <a:srgbClr val="80808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090" name="Google Shape;1090;p7"/>
                <p:cNvSpPr/>
                <p:nvPr/>
              </p:nvSpPr>
              <p:spPr>
                <a:xfrm>
                  <a:off x="2489827" y="1671388"/>
                  <a:ext cx="584938" cy="157507"/>
                </a:xfrm>
                <a:custGeom>
                  <a:rect b="b" l="l" r="r" t="t"/>
                  <a:pathLst>
                    <a:path extrusionOk="0" h="1321259" w="307606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rgbClr val="8383E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091" name="Google Shape;1091;p7"/>
                <p:cNvSpPr/>
                <p:nvPr/>
              </p:nvSpPr>
              <p:spPr>
                <a:xfrm>
                  <a:off x="2429316" y="1629200"/>
                  <a:ext cx="705960" cy="112505"/>
                </a:xfrm>
                <a:custGeom>
                  <a:rect b="b" l="l" r="r" t="t"/>
                  <a:pathLst>
                    <a:path extrusionOk="0" h="932950" w="3723451">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92" name="Google Shape;1092;p7"/>
                <p:cNvSpPr/>
                <p:nvPr/>
              </p:nvSpPr>
              <p:spPr>
                <a:xfrm>
                  <a:off x="2893232" y="1724829"/>
                  <a:ext cx="257170" cy="95629"/>
                </a:xfrm>
                <a:custGeom>
                  <a:rect b="b" l="l" r="r" t="t"/>
                  <a:pathLst>
                    <a:path extrusionOk="0" h="809868" w="1366596">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093" name="Google Shape;1093;p7"/>
                <p:cNvSpPr/>
                <p:nvPr/>
              </p:nvSpPr>
              <p:spPr>
                <a:xfrm>
                  <a:off x="2419231" y="1727640"/>
                  <a:ext cx="252129" cy="92817"/>
                </a:xfrm>
                <a:custGeom>
                  <a:rect b="b" l="l" r="r" t="t"/>
                  <a:pathLst>
                    <a:path extrusionOk="0" h="791462" w="1348191">
                      <a:moveTo>
                        <a:pt x="1329786" y="0"/>
                      </a:moveTo>
                      <a:lnTo>
                        <a:pt x="1348191" y="381926"/>
                      </a:lnTo>
                      <a:lnTo>
                        <a:pt x="487742" y="791462"/>
                      </a:lnTo>
                      <a:lnTo>
                        <a:pt x="0" y="612002"/>
                      </a:lnTo>
                      <a:lnTo>
                        <a:pt x="1329786" y="0"/>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cxnSp>
              <p:nvCxnSpPr>
                <p:cNvPr id="1094" name="Google Shape;1094;p7"/>
                <p:cNvCxnSpPr>
                  <a:endCxn id="1089" idx="2"/>
                </p:cNvCxnSpPr>
                <p:nvPr/>
              </p:nvCxnSpPr>
              <p:spPr>
                <a:xfrm rot="10800000">
                  <a:off x="2182228" y="1722015"/>
                  <a:ext cx="5100" cy="120900"/>
                </a:xfrm>
                <a:prstGeom prst="straightConnector1">
                  <a:avLst/>
                </a:prstGeom>
                <a:noFill/>
                <a:ln cap="flat" cmpd="sng" w="9525">
                  <a:solidFill>
                    <a:srgbClr val="000000"/>
                  </a:solidFill>
                  <a:prstDash val="solid"/>
                  <a:round/>
                  <a:headEnd len="med" w="med" type="none"/>
                  <a:tailEnd len="med" w="med" type="none"/>
                </a:ln>
                <a:effectLst>
                  <a:outerShdw blurRad="40005" rotWithShape="0" algn="tl" dir="5400000" dist="19939">
                    <a:srgbClr val="808080">
                      <a:alpha val="37647"/>
                    </a:srgbClr>
                  </a:outerShdw>
                </a:effectLst>
              </p:spPr>
            </p:cxnSp>
            <p:cxnSp>
              <p:nvCxnSpPr>
                <p:cNvPr id="1095" name="Google Shape;1095;p7"/>
                <p:cNvCxnSpPr/>
                <p:nvPr/>
              </p:nvCxnSpPr>
              <p:spPr>
                <a:xfrm rot="10800000">
                  <a:off x="3377319" y="1730454"/>
                  <a:ext cx="5041" cy="120942"/>
                </a:xfrm>
                <a:prstGeom prst="straightConnector1">
                  <a:avLst/>
                </a:prstGeom>
                <a:noFill/>
                <a:ln cap="flat" cmpd="sng" w="9525">
                  <a:solidFill>
                    <a:srgbClr val="000000"/>
                  </a:solidFill>
                  <a:prstDash val="solid"/>
                  <a:round/>
                  <a:headEnd len="med" w="med" type="none"/>
                  <a:tailEnd len="med" w="med" type="none"/>
                </a:ln>
                <a:effectLst>
                  <a:outerShdw blurRad="40005" rotWithShape="0" algn="tl" dir="5400000" dist="19939">
                    <a:srgbClr val="808080">
                      <a:alpha val="37647"/>
                    </a:srgbClr>
                  </a:outerShdw>
                </a:effectLst>
              </p:spPr>
            </p:cxnSp>
          </p:grpSp>
        </p:grpSp>
      </p:grpSp>
      <p:grpSp>
        <p:nvGrpSpPr>
          <p:cNvPr id="1096" name="Google Shape;1096;p7"/>
          <p:cNvGrpSpPr/>
          <p:nvPr/>
        </p:nvGrpSpPr>
        <p:grpSpPr>
          <a:xfrm>
            <a:off x="3097213" y="2424113"/>
            <a:ext cx="3313112" cy="2314575"/>
            <a:chOff x="2381956" y="2435173"/>
            <a:chExt cx="4415330" cy="2315048"/>
          </a:xfrm>
        </p:grpSpPr>
        <p:sp>
          <p:nvSpPr>
            <p:cNvPr id="1097" name="Google Shape;1097;p7"/>
            <p:cNvSpPr/>
            <p:nvPr/>
          </p:nvSpPr>
          <p:spPr>
            <a:xfrm>
              <a:off x="2381956" y="2439936"/>
              <a:ext cx="296189" cy="1743431"/>
            </a:xfrm>
            <a:custGeom>
              <a:rect b="b" l="l" r="r" t="t"/>
              <a:pathLst>
                <a:path extrusionOk="0" h="2022548" w="228538">
                  <a:moveTo>
                    <a:pt x="228538" y="0"/>
                  </a:moveTo>
                  <a:lnTo>
                    <a:pt x="0" y="6607"/>
                  </a:lnTo>
                  <a:lnTo>
                    <a:pt x="0" y="2022548"/>
                  </a:lnTo>
                </a:path>
              </a:pathLst>
            </a:custGeom>
            <a:noFill/>
            <a:ln cap="flat" cmpd="sng" w="31750">
              <a:solidFill>
                <a:srgbClr val="CC0000"/>
              </a:solidFill>
              <a:prstDash val="solid"/>
              <a:round/>
              <a:headEnd len="med" w="med" type="triangle"/>
              <a:tailEnd len="med" w="med" type="triangl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CC0000"/>
                </a:solidFill>
                <a:latin typeface="Arial"/>
                <a:ea typeface="Arial"/>
                <a:cs typeface="Arial"/>
                <a:sym typeface="Arial"/>
              </a:endParaRPr>
            </a:p>
          </p:txBody>
        </p:sp>
        <p:sp>
          <p:nvSpPr>
            <p:cNvPr id="1098" name="Google Shape;1098;p7"/>
            <p:cNvSpPr/>
            <p:nvPr/>
          </p:nvSpPr>
          <p:spPr>
            <a:xfrm flipH="1">
              <a:off x="6412240" y="2435173"/>
              <a:ext cx="385046" cy="2300757"/>
            </a:xfrm>
            <a:custGeom>
              <a:rect b="b" l="l" r="r" t="t"/>
              <a:pathLst>
                <a:path extrusionOk="0" h="2117725" w="307275">
                  <a:moveTo>
                    <a:pt x="307275" y="0"/>
                  </a:moveTo>
                  <a:lnTo>
                    <a:pt x="0" y="0"/>
                  </a:lnTo>
                  <a:lnTo>
                    <a:pt x="0" y="2117725"/>
                  </a:lnTo>
                </a:path>
              </a:pathLst>
            </a:custGeom>
            <a:noFill/>
            <a:ln cap="flat" cmpd="sng" w="31750">
              <a:solidFill>
                <a:srgbClr val="CC0000"/>
              </a:solidFill>
              <a:prstDash val="solid"/>
              <a:round/>
              <a:headEnd len="med" w="med" type="triangle"/>
              <a:tailEnd len="med" w="med" type="triangl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00"/>
                </a:solidFill>
                <a:latin typeface="Arial"/>
                <a:ea typeface="Arial"/>
                <a:cs typeface="Arial"/>
                <a:sym typeface="Arial"/>
              </a:endParaRPr>
            </a:p>
          </p:txBody>
        </p:sp>
        <p:cxnSp>
          <p:nvCxnSpPr>
            <p:cNvPr id="1099" name="Google Shape;1099;p7"/>
            <p:cNvCxnSpPr/>
            <p:nvPr/>
          </p:nvCxnSpPr>
          <p:spPr>
            <a:xfrm flipH="1" rot="10800000">
              <a:off x="5791061" y="2687638"/>
              <a:ext cx="7936" cy="2062583"/>
            </a:xfrm>
            <a:prstGeom prst="straightConnector1">
              <a:avLst/>
            </a:prstGeom>
            <a:noFill/>
            <a:ln cap="flat" cmpd="sng" w="31750">
              <a:solidFill>
                <a:srgbClr val="CC0000"/>
              </a:solidFill>
              <a:prstDash val="solid"/>
              <a:round/>
              <a:headEnd len="med" w="med" type="triangle"/>
              <a:tailEnd len="med" w="med" type="triangle"/>
            </a:ln>
          </p:spPr>
        </p:cxnSp>
        <p:cxnSp>
          <p:nvCxnSpPr>
            <p:cNvPr id="1100" name="Google Shape;1100;p7"/>
            <p:cNvCxnSpPr/>
            <p:nvPr/>
          </p:nvCxnSpPr>
          <p:spPr>
            <a:xfrm flipH="1" rot="10800000">
              <a:off x="4599144" y="2708279"/>
              <a:ext cx="17458" cy="2037179"/>
            </a:xfrm>
            <a:prstGeom prst="straightConnector1">
              <a:avLst/>
            </a:prstGeom>
            <a:noFill/>
            <a:ln cap="flat" cmpd="sng" w="31750">
              <a:solidFill>
                <a:srgbClr val="CC0000"/>
              </a:solidFill>
              <a:prstDash val="solid"/>
              <a:round/>
              <a:headEnd len="med" w="med" type="triangle"/>
              <a:tailEnd len="med" w="med" type="triangle"/>
            </a:ln>
          </p:spPr>
        </p:cxnSp>
        <p:cxnSp>
          <p:nvCxnSpPr>
            <p:cNvPr id="1101" name="Google Shape;1101;p7"/>
            <p:cNvCxnSpPr/>
            <p:nvPr/>
          </p:nvCxnSpPr>
          <p:spPr>
            <a:xfrm rot="10800000">
              <a:off x="3807178" y="2762265"/>
              <a:ext cx="9523" cy="1983193"/>
            </a:xfrm>
            <a:prstGeom prst="straightConnector1">
              <a:avLst/>
            </a:prstGeom>
            <a:noFill/>
            <a:ln cap="flat" cmpd="sng" w="31750">
              <a:solidFill>
                <a:srgbClr val="CC0000"/>
              </a:solidFill>
              <a:prstDash val="solid"/>
              <a:round/>
              <a:headEnd len="med" w="med" type="triangle"/>
              <a:tailEnd len="med" w="med" type="triangle"/>
            </a:ln>
          </p:spPr>
        </p:cxnSp>
      </p:grpSp>
      <p:grpSp>
        <p:nvGrpSpPr>
          <p:cNvPr id="1102" name="Google Shape;1102;p7"/>
          <p:cNvGrpSpPr/>
          <p:nvPr/>
        </p:nvGrpSpPr>
        <p:grpSpPr>
          <a:xfrm>
            <a:off x="2855515" y="4637088"/>
            <a:ext cx="3716735" cy="692150"/>
            <a:chOff x="2056656" y="4691836"/>
            <a:chExt cx="4955291" cy="692750"/>
          </a:xfrm>
        </p:grpSpPr>
        <p:grpSp>
          <p:nvGrpSpPr>
            <p:cNvPr id="1103" name="Google Shape;1103;p7"/>
            <p:cNvGrpSpPr/>
            <p:nvPr/>
          </p:nvGrpSpPr>
          <p:grpSpPr>
            <a:xfrm>
              <a:off x="3605780" y="5055688"/>
              <a:ext cx="430349" cy="328898"/>
              <a:chOff x="2932124" y="3912857"/>
              <a:chExt cx="430668" cy="329060"/>
            </a:xfrm>
          </p:grpSpPr>
          <p:sp>
            <p:nvSpPr>
              <p:cNvPr id="1104" name="Google Shape;1104;p7"/>
              <p:cNvSpPr/>
              <p:nvPr/>
            </p:nvSpPr>
            <p:spPr>
              <a:xfrm>
                <a:off x="2934938" y="3912857"/>
                <a:ext cx="427854" cy="329060"/>
              </a:xfrm>
              <a:prstGeom prst="rect">
                <a:avLst/>
              </a:prstGeom>
              <a:solidFill>
                <a:srgbClr val="FFFFFF"/>
              </a:solidFill>
              <a:ln cap="flat" cmpd="sng" w="9525">
                <a:solidFill>
                  <a:srgbClr val="CC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cxnSp>
            <p:nvCxnSpPr>
              <p:cNvPr id="1105" name="Google Shape;1105;p7"/>
              <p:cNvCxnSpPr/>
              <p:nvPr/>
            </p:nvCxnSpPr>
            <p:spPr>
              <a:xfrm>
                <a:off x="2932124" y="4005058"/>
                <a:ext cx="425689" cy="0"/>
              </a:xfrm>
              <a:prstGeom prst="straightConnector1">
                <a:avLst/>
              </a:prstGeom>
              <a:noFill/>
              <a:ln cap="flat" cmpd="sng" w="9525">
                <a:solidFill>
                  <a:srgbClr val="CC0000"/>
                </a:solidFill>
                <a:prstDash val="solid"/>
                <a:round/>
                <a:headEnd len="med" w="med" type="none"/>
                <a:tailEnd len="med" w="med" type="none"/>
              </a:ln>
            </p:spPr>
          </p:cxnSp>
          <p:cxnSp>
            <p:nvCxnSpPr>
              <p:cNvPr id="1106" name="Google Shape;1106;p7"/>
              <p:cNvCxnSpPr/>
              <p:nvPr/>
            </p:nvCxnSpPr>
            <p:spPr>
              <a:xfrm>
                <a:off x="2932124" y="4068645"/>
                <a:ext cx="425689" cy="0"/>
              </a:xfrm>
              <a:prstGeom prst="straightConnector1">
                <a:avLst/>
              </a:prstGeom>
              <a:noFill/>
              <a:ln cap="flat" cmpd="sng" w="9525">
                <a:solidFill>
                  <a:srgbClr val="CC0000"/>
                </a:solidFill>
                <a:prstDash val="solid"/>
                <a:round/>
                <a:headEnd len="med" w="med" type="none"/>
                <a:tailEnd len="med" w="med" type="none"/>
              </a:ln>
            </p:spPr>
          </p:cxnSp>
          <p:cxnSp>
            <p:nvCxnSpPr>
              <p:cNvPr id="1107" name="Google Shape;1107;p7"/>
              <p:cNvCxnSpPr>
                <a:stCxn id="1104" idx="2"/>
              </p:cNvCxnSpPr>
              <p:nvPr/>
            </p:nvCxnSpPr>
            <p:spPr>
              <a:xfrm rot="10800000">
                <a:off x="3147365" y="4004917"/>
                <a:ext cx="1500" cy="237000"/>
              </a:xfrm>
              <a:prstGeom prst="straightConnector1">
                <a:avLst/>
              </a:prstGeom>
              <a:noFill/>
              <a:ln cap="flat" cmpd="sng" w="9525">
                <a:solidFill>
                  <a:srgbClr val="CC0000"/>
                </a:solidFill>
                <a:prstDash val="solid"/>
                <a:round/>
                <a:headEnd len="med" w="med" type="none"/>
                <a:tailEnd len="med" w="med" type="none"/>
              </a:ln>
            </p:spPr>
          </p:cxnSp>
        </p:grpSp>
        <p:grpSp>
          <p:nvGrpSpPr>
            <p:cNvPr id="1108" name="Google Shape;1108;p7"/>
            <p:cNvGrpSpPr/>
            <p:nvPr/>
          </p:nvGrpSpPr>
          <p:grpSpPr>
            <a:xfrm>
              <a:off x="4388278" y="5055688"/>
              <a:ext cx="428845" cy="328898"/>
              <a:chOff x="2931985" y="3912923"/>
              <a:chExt cx="429163" cy="329060"/>
            </a:xfrm>
          </p:grpSpPr>
          <p:sp>
            <p:nvSpPr>
              <p:cNvPr id="1109" name="Google Shape;1109;p7"/>
              <p:cNvSpPr/>
              <p:nvPr/>
            </p:nvSpPr>
            <p:spPr>
              <a:xfrm>
                <a:off x="2935412" y="3912923"/>
                <a:ext cx="425736" cy="329060"/>
              </a:xfrm>
              <a:prstGeom prst="rect">
                <a:avLst/>
              </a:prstGeom>
              <a:solidFill>
                <a:srgbClr val="FFFFFF"/>
              </a:solidFill>
              <a:ln cap="flat" cmpd="sng" w="9525">
                <a:solidFill>
                  <a:srgbClr val="CC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cxnSp>
            <p:nvCxnSpPr>
              <p:cNvPr id="1110" name="Google Shape;1110;p7"/>
              <p:cNvCxnSpPr/>
              <p:nvPr/>
            </p:nvCxnSpPr>
            <p:spPr>
              <a:xfrm>
                <a:off x="2931985" y="4005125"/>
                <a:ext cx="425689" cy="0"/>
              </a:xfrm>
              <a:prstGeom prst="straightConnector1">
                <a:avLst/>
              </a:prstGeom>
              <a:noFill/>
              <a:ln cap="flat" cmpd="sng" w="9525">
                <a:solidFill>
                  <a:srgbClr val="CC0000"/>
                </a:solidFill>
                <a:prstDash val="solid"/>
                <a:round/>
                <a:headEnd len="med" w="med" type="none"/>
                <a:tailEnd len="med" w="med" type="none"/>
              </a:ln>
            </p:spPr>
          </p:cxnSp>
          <p:cxnSp>
            <p:nvCxnSpPr>
              <p:cNvPr id="1111" name="Google Shape;1111;p7"/>
              <p:cNvCxnSpPr/>
              <p:nvPr/>
            </p:nvCxnSpPr>
            <p:spPr>
              <a:xfrm>
                <a:off x="2931985" y="4068711"/>
                <a:ext cx="425689" cy="0"/>
              </a:xfrm>
              <a:prstGeom prst="straightConnector1">
                <a:avLst/>
              </a:prstGeom>
              <a:noFill/>
              <a:ln cap="flat" cmpd="sng" w="9525">
                <a:solidFill>
                  <a:srgbClr val="CC0000"/>
                </a:solidFill>
                <a:prstDash val="solid"/>
                <a:round/>
                <a:headEnd len="med" w="med" type="none"/>
                <a:tailEnd len="med" w="med" type="none"/>
              </a:ln>
            </p:spPr>
          </p:cxnSp>
          <p:cxnSp>
            <p:nvCxnSpPr>
              <p:cNvPr id="1112" name="Google Shape;1112;p7"/>
              <p:cNvCxnSpPr>
                <a:stCxn id="1109" idx="2"/>
              </p:cNvCxnSpPr>
              <p:nvPr/>
            </p:nvCxnSpPr>
            <p:spPr>
              <a:xfrm rot="10800000">
                <a:off x="3146780" y="4004983"/>
                <a:ext cx="1500" cy="237000"/>
              </a:xfrm>
              <a:prstGeom prst="straightConnector1">
                <a:avLst/>
              </a:prstGeom>
              <a:noFill/>
              <a:ln cap="flat" cmpd="sng" w="9525">
                <a:solidFill>
                  <a:srgbClr val="CC0000"/>
                </a:solidFill>
                <a:prstDash val="solid"/>
                <a:round/>
                <a:headEnd len="med" w="med" type="none"/>
                <a:tailEnd len="med" w="med" type="none"/>
              </a:ln>
            </p:spPr>
          </p:cxnSp>
        </p:grpSp>
        <p:grpSp>
          <p:nvGrpSpPr>
            <p:cNvPr id="1113" name="Google Shape;1113;p7"/>
            <p:cNvGrpSpPr/>
            <p:nvPr/>
          </p:nvGrpSpPr>
          <p:grpSpPr>
            <a:xfrm>
              <a:off x="5591389" y="5052510"/>
              <a:ext cx="430029" cy="328897"/>
              <a:chOff x="2931771" y="3912721"/>
              <a:chExt cx="430348" cy="329058"/>
            </a:xfrm>
          </p:grpSpPr>
          <p:sp>
            <p:nvSpPr>
              <p:cNvPr id="1114" name="Google Shape;1114;p7"/>
              <p:cNvSpPr/>
              <p:nvPr/>
            </p:nvSpPr>
            <p:spPr>
              <a:xfrm>
                <a:off x="2936385" y="3912721"/>
                <a:ext cx="425734" cy="329058"/>
              </a:xfrm>
              <a:prstGeom prst="rect">
                <a:avLst/>
              </a:prstGeom>
              <a:solidFill>
                <a:srgbClr val="FFFFFF"/>
              </a:solidFill>
              <a:ln cap="flat" cmpd="sng" w="9525">
                <a:solidFill>
                  <a:srgbClr val="CC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cxnSp>
            <p:nvCxnSpPr>
              <p:cNvPr id="1115" name="Google Shape;1115;p7"/>
              <p:cNvCxnSpPr/>
              <p:nvPr/>
            </p:nvCxnSpPr>
            <p:spPr>
              <a:xfrm>
                <a:off x="2931771" y="4004922"/>
                <a:ext cx="425689" cy="0"/>
              </a:xfrm>
              <a:prstGeom prst="straightConnector1">
                <a:avLst/>
              </a:prstGeom>
              <a:noFill/>
              <a:ln cap="flat" cmpd="sng" w="9525">
                <a:solidFill>
                  <a:srgbClr val="CC0000"/>
                </a:solidFill>
                <a:prstDash val="solid"/>
                <a:round/>
                <a:headEnd len="med" w="med" type="none"/>
                <a:tailEnd len="med" w="med" type="none"/>
              </a:ln>
            </p:spPr>
          </p:cxnSp>
          <p:cxnSp>
            <p:nvCxnSpPr>
              <p:cNvPr id="1116" name="Google Shape;1116;p7"/>
              <p:cNvCxnSpPr/>
              <p:nvPr/>
            </p:nvCxnSpPr>
            <p:spPr>
              <a:xfrm>
                <a:off x="2931771" y="4068509"/>
                <a:ext cx="425689" cy="0"/>
              </a:xfrm>
              <a:prstGeom prst="straightConnector1">
                <a:avLst/>
              </a:prstGeom>
              <a:noFill/>
              <a:ln cap="flat" cmpd="sng" w="9525">
                <a:solidFill>
                  <a:srgbClr val="CC0000"/>
                </a:solidFill>
                <a:prstDash val="solid"/>
                <a:round/>
                <a:headEnd len="med" w="med" type="none"/>
                <a:tailEnd len="med" w="med" type="none"/>
              </a:ln>
            </p:spPr>
          </p:cxnSp>
          <p:cxnSp>
            <p:nvCxnSpPr>
              <p:cNvPr id="1117" name="Google Shape;1117;p7"/>
              <p:cNvCxnSpPr>
                <a:stCxn id="1114" idx="2"/>
              </p:cNvCxnSpPr>
              <p:nvPr/>
            </p:nvCxnSpPr>
            <p:spPr>
              <a:xfrm rot="10800000">
                <a:off x="3147752" y="4004779"/>
                <a:ext cx="1500" cy="237000"/>
              </a:xfrm>
              <a:prstGeom prst="straightConnector1">
                <a:avLst/>
              </a:prstGeom>
              <a:noFill/>
              <a:ln cap="flat" cmpd="sng" w="9525">
                <a:solidFill>
                  <a:srgbClr val="CC0000"/>
                </a:solidFill>
                <a:prstDash val="solid"/>
                <a:round/>
                <a:headEnd len="med" w="med" type="none"/>
                <a:tailEnd len="med" w="med" type="none"/>
              </a:ln>
            </p:spPr>
          </p:cxnSp>
        </p:grpSp>
        <p:grpSp>
          <p:nvGrpSpPr>
            <p:cNvPr id="1118" name="Google Shape;1118;p7"/>
            <p:cNvGrpSpPr/>
            <p:nvPr/>
          </p:nvGrpSpPr>
          <p:grpSpPr>
            <a:xfrm>
              <a:off x="6581812" y="5046155"/>
              <a:ext cx="430135" cy="328898"/>
              <a:chOff x="2931660" y="3913102"/>
              <a:chExt cx="430454" cy="328747"/>
            </a:xfrm>
          </p:grpSpPr>
          <p:sp>
            <p:nvSpPr>
              <p:cNvPr id="1119" name="Google Shape;1119;p7"/>
              <p:cNvSpPr/>
              <p:nvPr/>
            </p:nvSpPr>
            <p:spPr>
              <a:xfrm>
                <a:off x="2936379" y="3913102"/>
                <a:ext cx="425735" cy="328747"/>
              </a:xfrm>
              <a:prstGeom prst="rect">
                <a:avLst/>
              </a:prstGeom>
              <a:solidFill>
                <a:srgbClr val="FFFFFF"/>
              </a:solidFill>
              <a:ln cap="flat" cmpd="sng" w="9525">
                <a:solidFill>
                  <a:srgbClr val="CC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cxnSp>
            <p:nvCxnSpPr>
              <p:cNvPr id="1120" name="Google Shape;1120;p7"/>
              <p:cNvCxnSpPr/>
              <p:nvPr/>
            </p:nvCxnSpPr>
            <p:spPr>
              <a:xfrm>
                <a:off x="2931660" y="4005215"/>
                <a:ext cx="425689" cy="0"/>
              </a:xfrm>
              <a:prstGeom prst="straightConnector1">
                <a:avLst/>
              </a:prstGeom>
              <a:noFill/>
              <a:ln cap="flat" cmpd="sng" w="9525">
                <a:solidFill>
                  <a:srgbClr val="CC0000"/>
                </a:solidFill>
                <a:prstDash val="solid"/>
                <a:round/>
                <a:headEnd len="med" w="med" type="none"/>
                <a:tailEnd len="med" w="med" type="none"/>
              </a:ln>
            </p:spPr>
          </p:cxnSp>
          <p:cxnSp>
            <p:nvCxnSpPr>
              <p:cNvPr id="1121" name="Google Shape;1121;p7"/>
              <p:cNvCxnSpPr/>
              <p:nvPr/>
            </p:nvCxnSpPr>
            <p:spPr>
              <a:xfrm>
                <a:off x="2931660" y="4067152"/>
                <a:ext cx="425689" cy="0"/>
              </a:xfrm>
              <a:prstGeom prst="straightConnector1">
                <a:avLst/>
              </a:prstGeom>
              <a:noFill/>
              <a:ln cap="flat" cmpd="sng" w="9525">
                <a:solidFill>
                  <a:srgbClr val="CC0000"/>
                </a:solidFill>
                <a:prstDash val="solid"/>
                <a:round/>
                <a:headEnd len="med" w="med" type="none"/>
                <a:tailEnd len="med" w="med" type="none"/>
              </a:ln>
            </p:spPr>
          </p:cxnSp>
          <p:cxnSp>
            <p:nvCxnSpPr>
              <p:cNvPr id="1122" name="Google Shape;1122;p7"/>
              <p:cNvCxnSpPr>
                <a:stCxn id="1119" idx="2"/>
              </p:cNvCxnSpPr>
              <p:nvPr/>
            </p:nvCxnSpPr>
            <p:spPr>
              <a:xfrm rot="10800000">
                <a:off x="3147746" y="4005149"/>
                <a:ext cx="1500" cy="236700"/>
              </a:xfrm>
              <a:prstGeom prst="straightConnector1">
                <a:avLst/>
              </a:prstGeom>
              <a:noFill/>
              <a:ln cap="flat" cmpd="sng" w="9525">
                <a:solidFill>
                  <a:srgbClr val="CC0000"/>
                </a:solidFill>
                <a:prstDash val="solid"/>
                <a:round/>
                <a:headEnd len="med" w="med" type="none"/>
                <a:tailEnd len="med" w="med" type="none"/>
              </a:ln>
            </p:spPr>
          </p:cxnSp>
        </p:grpSp>
        <p:grpSp>
          <p:nvGrpSpPr>
            <p:cNvPr id="1123" name="Google Shape;1123;p7"/>
            <p:cNvGrpSpPr/>
            <p:nvPr/>
          </p:nvGrpSpPr>
          <p:grpSpPr>
            <a:xfrm>
              <a:off x="2056656" y="4691836"/>
              <a:ext cx="673583" cy="519562"/>
              <a:chOff x="2932675" y="3913607"/>
              <a:chExt cx="429343" cy="328265"/>
            </a:xfrm>
          </p:grpSpPr>
          <p:sp>
            <p:nvSpPr>
              <p:cNvPr id="1124" name="Google Shape;1124;p7"/>
              <p:cNvSpPr/>
              <p:nvPr/>
            </p:nvSpPr>
            <p:spPr>
              <a:xfrm>
                <a:off x="2937060" y="3913607"/>
                <a:ext cx="424958" cy="328265"/>
              </a:xfrm>
              <a:prstGeom prst="rect">
                <a:avLst/>
              </a:prstGeom>
              <a:solidFill>
                <a:srgbClr val="FFFFFF"/>
              </a:solidFill>
              <a:ln cap="flat" cmpd="sng" w="9525">
                <a:solidFill>
                  <a:srgbClr val="CC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cxnSp>
            <p:nvCxnSpPr>
              <p:cNvPr id="1125" name="Google Shape;1125;p7"/>
              <p:cNvCxnSpPr/>
              <p:nvPr/>
            </p:nvCxnSpPr>
            <p:spPr>
              <a:xfrm>
                <a:off x="2932675" y="4004959"/>
                <a:ext cx="424911" cy="0"/>
              </a:xfrm>
              <a:prstGeom prst="straightConnector1">
                <a:avLst/>
              </a:prstGeom>
              <a:noFill/>
              <a:ln cap="flat" cmpd="sng" w="9525">
                <a:solidFill>
                  <a:srgbClr val="CC0000"/>
                </a:solidFill>
                <a:prstDash val="solid"/>
                <a:round/>
                <a:headEnd len="med" w="med" type="none"/>
                <a:tailEnd len="med" w="med" type="none"/>
              </a:ln>
            </p:spPr>
          </p:cxnSp>
          <p:cxnSp>
            <p:nvCxnSpPr>
              <p:cNvPr id="1126" name="Google Shape;1126;p7"/>
              <p:cNvCxnSpPr/>
              <p:nvPr/>
            </p:nvCxnSpPr>
            <p:spPr>
              <a:xfrm>
                <a:off x="2932675" y="4069207"/>
                <a:ext cx="424911" cy="0"/>
              </a:xfrm>
              <a:prstGeom prst="straightConnector1">
                <a:avLst/>
              </a:prstGeom>
              <a:noFill/>
              <a:ln cap="flat" cmpd="sng" w="9525">
                <a:solidFill>
                  <a:srgbClr val="CC0000"/>
                </a:solidFill>
                <a:prstDash val="solid"/>
                <a:round/>
                <a:headEnd len="med" w="med" type="none"/>
                <a:tailEnd len="med" w="med" type="none"/>
              </a:ln>
            </p:spPr>
          </p:cxnSp>
          <p:cxnSp>
            <p:nvCxnSpPr>
              <p:cNvPr id="1127" name="Google Shape;1127;p7"/>
              <p:cNvCxnSpPr>
                <a:stCxn id="1124" idx="2"/>
              </p:cNvCxnSpPr>
              <p:nvPr/>
            </p:nvCxnSpPr>
            <p:spPr>
              <a:xfrm rot="10800000">
                <a:off x="3148639" y="4004872"/>
                <a:ext cx="900" cy="237000"/>
              </a:xfrm>
              <a:prstGeom prst="straightConnector1">
                <a:avLst/>
              </a:prstGeom>
              <a:noFill/>
              <a:ln cap="flat" cmpd="sng" w="9525">
                <a:solidFill>
                  <a:srgbClr val="CC0000"/>
                </a:solidFill>
                <a:prstDash val="solid"/>
                <a:round/>
                <a:headEnd len="med" w="med" type="none"/>
                <a:tailEnd len="med" w="med" type="none"/>
              </a:ln>
            </p:spPr>
          </p:cxnSp>
        </p:grpSp>
      </p:grpSp>
      <p:grpSp>
        <p:nvGrpSpPr>
          <p:cNvPr id="1128" name="Google Shape;1128;p7"/>
          <p:cNvGrpSpPr/>
          <p:nvPr/>
        </p:nvGrpSpPr>
        <p:grpSpPr>
          <a:xfrm>
            <a:off x="5703888" y="5891213"/>
            <a:ext cx="441325" cy="242887"/>
            <a:chOff x="1871277" y="1576300"/>
            <a:chExt cx="1128371" cy="437861"/>
          </a:xfrm>
        </p:grpSpPr>
        <p:sp>
          <p:nvSpPr>
            <p:cNvPr id="1129" name="Google Shape;1129;p7"/>
            <p:cNvSpPr/>
            <p:nvPr/>
          </p:nvSpPr>
          <p:spPr>
            <a:xfrm flipH="1" rot="10800000">
              <a:off x="1875335" y="1693635"/>
              <a:ext cx="1124313" cy="320526"/>
            </a:xfrm>
            <a:prstGeom prst="ellipse">
              <a:avLst/>
            </a:prstGeom>
            <a:gradFill>
              <a:gsLst>
                <a:gs pos="0">
                  <a:srgbClr val="262699"/>
                </a:gs>
                <a:gs pos="52999">
                  <a:srgbClr val="8585E0"/>
                </a:gs>
                <a:gs pos="100000">
                  <a:srgbClr val="262699"/>
                </a:gs>
              </a:gsLst>
              <a:lin ang="0" scaled="0"/>
            </a:gradFill>
            <a:ln cap="flat" cmpd="sng" w="9525">
              <a:solidFill>
                <a:srgbClr val="000000"/>
              </a:solidFill>
              <a:prstDash val="solid"/>
              <a:round/>
              <a:headEnd len="sm" w="sm" type="none"/>
              <a:tailEnd len="sm" w="sm" type="none"/>
            </a:ln>
            <a:effectLst>
              <a:outerShdw blurRad="40000" rotWithShape="0" dir="5400000" dist="23000">
                <a:srgbClr val="80808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130" name="Google Shape;1130;p7"/>
            <p:cNvSpPr/>
            <p:nvPr/>
          </p:nvSpPr>
          <p:spPr>
            <a:xfrm>
              <a:off x="1871277" y="1739424"/>
              <a:ext cx="1128371" cy="117336"/>
            </a:xfrm>
            <a:prstGeom prst="rect">
              <a:avLst/>
            </a:prstGeom>
            <a:gradFill>
              <a:gsLst>
                <a:gs pos="0">
                  <a:srgbClr val="262699"/>
                </a:gs>
                <a:gs pos="52999">
                  <a:srgbClr val="8383E0"/>
                </a:gs>
                <a:gs pos="100000">
                  <a:srgbClr val="262699"/>
                </a:gs>
              </a:gsLst>
              <a:lin ang="10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131" name="Google Shape;1131;p7"/>
            <p:cNvSpPr/>
            <p:nvPr/>
          </p:nvSpPr>
          <p:spPr>
            <a:xfrm flipH="1" rot="10800000">
              <a:off x="1871277" y="1576300"/>
              <a:ext cx="1124311" cy="320526"/>
            </a:xfrm>
            <a:prstGeom prst="ellipse">
              <a:avLst/>
            </a:prstGeom>
            <a:solidFill>
              <a:srgbClr val="BFBFBF"/>
            </a:solidFill>
            <a:ln cap="flat" cmpd="sng" w="9525">
              <a:solidFill>
                <a:srgbClr val="000000"/>
              </a:solidFill>
              <a:prstDash val="solid"/>
              <a:round/>
              <a:headEnd len="sm" w="sm" type="none"/>
              <a:tailEnd len="sm" w="sm" type="none"/>
            </a:ln>
            <a:effectLst>
              <a:outerShdw blurRad="40000" rotWithShape="0" dir="5400000" dist="23000">
                <a:srgbClr val="80808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132" name="Google Shape;1132;p7"/>
            <p:cNvSpPr/>
            <p:nvPr/>
          </p:nvSpPr>
          <p:spPr>
            <a:xfrm>
              <a:off x="2159457" y="1673603"/>
              <a:ext cx="547951" cy="160263"/>
            </a:xfrm>
            <a:custGeom>
              <a:rect b="b" l="l" r="r" t="t"/>
              <a:pathLst>
                <a:path extrusionOk="0" h="1321259" w="307606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rgbClr val="8383E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133" name="Google Shape;1133;p7"/>
            <p:cNvSpPr/>
            <p:nvPr/>
          </p:nvSpPr>
          <p:spPr>
            <a:xfrm>
              <a:off x="2102632" y="1633537"/>
              <a:ext cx="661600" cy="111611"/>
            </a:xfrm>
            <a:custGeom>
              <a:rect b="b" l="l" r="r" t="t"/>
              <a:pathLst>
                <a:path extrusionOk="0" h="932950" w="3723451">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34" name="Google Shape;1134;p7"/>
            <p:cNvSpPr/>
            <p:nvPr/>
          </p:nvSpPr>
          <p:spPr>
            <a:xfrm>
              <a:off x="2536935" y="1727977"/>
              <a:ext cx="243533" cy="97303"/>
            </a:xfrm>
            <a:custGeom>
              <a:rect b="b" l="l" r="r" t="t"/>
              <a:pathLst>
                <a:path extrusionOk="0" h="809868" w="1366596">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35" name="Google Shape;1135;p7"/>
            <p:cNvSpPr/>
            <p:nvPr/>
          </p:nvSpPr>
          <p:spPr>
            <a:xfrm>
              <a:off x="2090457" y="1730839"/>
              <a:ext cx="239473" cy="97303"/>
            </a:xfrm>
            <a:custGeom>
              <a:rect b="b" l="l" r="r" t="t"/>
              <a:pathLst>
                <a:path extrusionOk="0" h="791462" w="1348191">
                  <a:moveTo>
                    <a:pt x="1329786" y="0"/>
                  </a:moveTo>
                  <a:lnTo>
                    <a:pt x="1348191" y="381926"/>
                  </a:lnTo>
                  <a:lnTo>
                    <a:pt x="487742" y="791462"/>
                  </a:lnTo>
                  <a:lnTo>
                    <a:pt x="0" y="612002"/>
                  </a:lnTo>
                  <a:lnTo>
                    <a:pt x="1329786" y="0"/>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cxnSp>
          <p:nvCxnSpPr>
            <p:cNvPr id="1136" name="Google Shape;1136;p7"/>
            <p:cNvCxnSpPr>
              <a:endCxn id="1131" idx="2"/>
            </p:cNvCxnSpPr>
            <p:nvPr/>
          </p:nvCxnSpPr>
          <p:spPr>
            <a:xfrm rot="10800000">
              <a:off x="1871277" y="1736563"/>
              <a:ext cx="4200" cy="123000"/>
            </a:xfrm>
            <a:prstGeom prst="straightConnector1">
              <a:avLst/>
            </a:prstGeom>
            <a:noFill/>
            <a:ln cap="flat" cmpd="sng" w="9525">
              <a:solidFill>
                <a:srgbClr val="000000"/>
              </a:solidFill>
              <a:prstDash val="solid"/>
              <a:round/>
              <a:headEnd len="med" w="med" type="none"/>
              <a:tailEnd len="med" w="med" type="none"/>
            </a:ln>
            <a:effectLst>
              <a:outerShdw blurRad="40005" rotWithShape="0" algn="tl" dir="5400000" dist="19939">
                <a:srgbClr val="808080">
                  <a:alpha val="37647"/>
                </a:srgbClr>
              </a:outerShdw>
            </a:effectLst>
          </p:spPr>
        </p:cxnSp>
        <p:cxnSp>
          <p:nvCxnSpPr>
            <p:cNvPr id="1137" name="Google Shape;1137;p7"/>
            <p:cNvCxnSpPr/>
            <p:nvPr/>
          </p:nvCxnSpPr>
          <p:spPr>
            <a:xfrm rot="10800000">
              <a:off x="2995588" y="1733700"/>
              <a:ext cx="4060" cy="123060"/>
            </a:xfrm>
            <a:prstGeom prst="straightConnector1">
              <a:avLst/>
            </a:prstGeom>
            <a:noFill/>
            <a:ln cap="flat" cmpd="sng" w="9525">
              <a:solidFill>
                <a:srgbClr val="000000"/>
              </a:solidFill>
              <a:prstDash val="solid"/>
              <a:round/>
              <a:headEnd len="med" w="med" type="none"/>
              <a:tailEnd len="med" w="med" type="none"/>
            </a:ln>
            <a:effectLst>
              <a:outerShdw blurRad="40005" rotWithShape="0" algn="tl" dir="5400000" dist="19939">
                <a:srgbClr val="808080">
                  <a:alpha val="37647"/>
                </a:srgbClr>
              </a:outerShdw>
            </a:effectLst>
          </p:spPr>
        </p:cxnSp>
      </p:grpSp>
      <p:grpSp>
        <p:nvGrpSpPr>
          <p:cNvPr id="1138" name="Google Shape;1138;p7"/>
          <p:cNvGrpSpPr/>
          <p:nvPr/>
        </p:nvGrpSpPr>
        <p:grpSpPr>
          <a:xfrm>
            <a:off x="4592638" y="5749925"/>
            <a:ext cx="442912" cy="242888"/>
            <a:chOff x="1871277" y="1576300"/>
            <a:chExt cx="1128371" cy="437861"/>
          </a:xfrm>
        </p:grpSpPr>
        <p:sp>
          <p:nvSpPr>
            <p:cNvPr id="1139" name="Google Shape;1139;p7"/>
            <p:cNvSpPr/>
            <p:nvPr/>
          </p:nvSpPr>
          <p:spPr>
            <a:xfrm flipH="1" rot="10800000">
              <a:off x="1875320" y="1693636"/>
              <a:ext cx="1124328" cy="320525"/>
            </a:xfrm>
            <a:prstGeom prst="ellipse">
              <a:avLst/>
            </a:prstGeom>
            <a:gradFill>
              <a:gsLst>
                <a:gs pos="0">
                  <a:srgbClr val="262699"/>
                </a:gs>
                <a:gs pos="52999">
                  <a:srgbClr val="8585E0"/>
                </a:gs>
                <a:gs pos="100000">
                  <a:srgbClr val="262699"/>
                </a:gs>
              </a:gsLst>
              <a:lin ang="0" scaled="0"/>
            </a:gradFill>
            <a:ln cap="flat" cmpd="sng" w="9525">
              <a:solidFill>
                <a:srgbClr val="000000"/>
              </a:solidFill>
              <a:prstDash val="solid"/>
              <a:round/>
              <a:headEnd len="sm" w="sm" type="none"/>
              <a:tailEnd len="sm" w="sm" type="none"/>
            </a:ln>
            <a:effectLst>
              <a:outerShdw blurRad="40000" rotWithShape="0" dir="5400000" dist="23000">
                <a:srgbClr val="80808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140" name="Google Shape;1140;p7"/>
            <p:cNvSpPr/>
            <p:nvPr/>
          </p:nvSpPr>
          <p:spPr>
            <a:xfrm>
              <a:off x="1871277" y="1739425"/>
              <a:ext cx="1128371" cy="117334"/>
            </a:xfrm>
            <a:prstGeom prst="rect">
              <a:avLst/>
            </a:prstGeom>
            <a:gradFill>
              <a:gsLst>
                <a:gs pos="0">
                  <a:srgbClr val="262699"/>
                </a:gs>
                <a:gs pos="52999">
                  <a:srgbClr val="8383E0"/>
                </a:gs>
                <a:gs pos="100000">
                  <a:srgbClr val="262699"/>
                </a:gs>
              </a:gsLst>
              <a:lin ang="10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141" name="Google Shape;1141;p7"/>
            <p:cNvSpPr/>
            <p:nvPr/>
          </p:nvSpPr>
          <p:spPr>
            <a:xfrm flipH="1" rot="10800000">
              <a:off x="1871277" y="1576300"/>
              <a:ext cx="1124328" cy="320525"/>
            </a:xfrm>
            <a:prstGeom prst="ellipse">
              <a:avLst/>
            </a:prstGeom>
            <a:solidFill>
              <a:srgbClr val="BFBFBF"/>
            </a:solidFill>
            <a:ln cap="flat" cmpd="sng" w="9525">
              <a:solidFill>
                <a:srgbClr val="000000"/>
              </a:solidFill>
              <a:prstDash val="solid"/>
              <a:round/>
              <a:headEnd len="sm" w="sm" type="none"/>
              <a:tailEnd len="sm" w="sm" type="none"/>
            </a:ln>
            <a:effectLst>
              <a:outerShdw blurRad="40000" rotWithShape="0" dir="5400000" dist="23000">
                <a:srgbClr val="80808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142" name="Google Shape;1142;p7"/>
            <p:cNvSpPr/>
            <p:nvPr/>
          </p:nvSpPr>
          <p:spPr>
            <a:xfrm>
              <a:off x="2158424" y="1673602"/>
              <a:ext cx="550031" cy="160263"/>
            </a:xfrm>
            <a:custGeom>
              <a:rect b="b" l="l" r="r" t="t"/>
              <a:pathLst>
                <a:path extrusionOk="0" h="1321259" w="307606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rgbClr val="8383E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143" name="Google Shape;1143;p7"/>
            <p:cNvSpPr/>
            <p:nvPr/>
          </p:nvSpPr>
          <p:spPr>
            <a:xfrm>
              <a:off x="2101803" y="1633537"/>
              <a:ext cx="663273" cy="111612"/>
            </a:xfrm>
            <a:custGeom>
              <a:rect b="b" l="l" r="r" t="t"/>
              <a:pathLst>
                <a:path extrusionOk="0" h="932950" w="3723451">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44" name="Google Shape;1144;p7"/>
            <p:cNvSpPr/>
            <p:nvPr/>
          </p:nvSpPr>
          <p:spPr>
            <a:xfrm>
              <a:off x="2538593" y="1727978"/>
              <a:ext cx="242661" cy="97302"/>
            </a:xfrm>
            <a:custGeom>
              <a:rect b="b" l="l" r="r" t="t"/>
              <a:pathLst>
                <a:path extrusionOk="0" h="809868" w="1366596">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45" name="Google Shape;1145;p7"/>
            <p:cNvSpPr/>
            <p:nvPr/>
          </p:nvSpPr>
          <p:spPr>
            <a:xfrm>
              <a:off x="2089672" y="1730839"/>
              <a:ext cx="242661" cy="97302"/>
            </a:xfrm>
            <a:custGeom>
              <a:rect b="b" l="l" r="r" t="t"/>
              <a:pathLst>
                <a:path extrusionOk="0" h="791462" w="1348191">
                  <a:moveTo>
                    <a:pt x="1329786" y="0"/>
                  </a:moveTo>
                  <a:lnTo>
                    <a:pt x="1348191" y="381926"/>
                  </a:lnTo>
                  <a:lnTo>
                    <a:pt x="487742" y="791462"/>
                  </a:lnTo>
                  <a:lnTo>
                    <a:pt x="0" y="612002"/>
                  </a:lnTo>
                  <a:lnTo>
                    <a:pt x="1329786" y="0"/>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cxnSp>
          <p:nvCxnSpPr>
            <p:cNvPr id="1146" name="Google Shape;1146;p7"/>
            <p:cNvCxnSpPr>
              <a:endCxn id="1141" idx="2"/>
            </p:cNvCxnSpPr>
            <p:nvPr/>
          </p:nvCxnSpPr>
          <p:spPr>
            <a:xfrm rot="10800000">
              <a:off x="1871277" y="1736563"/>
              <a:ext cx="3900" cy="123000"/>
            </a:xfrm>
            <a:prstGeom prst="straightConnector1">
              <a:avLst/>
            </a:prstGeom>
            <a:noFill/>
            <a:ln cap="flat" cmpd="sng" w="9525">
              <a:solidFill>
                <a:srgbClr val="000000"/>
              </a:solidFill>
              <a:prstDash val="solid"/>
              <a:round/>
              <a:headEnd len="med" w="med" type="none"/>
              <a:tailEnd len="med" w="med" type="none"/>
            </a:ln>
            <a:effectLst>
              <a:outerShdw blurRad="40005" rotWithShape="0" algn="tl" dir="5400000" dist="19939">
                <a:srgbClr val="808080">
                  <a:alpha val="37647"/>
                </a:srgbClr>
              </a:outerShdw>
            </a:effectLst>
          </p:spPr>
        </p:cxnSp>
        <p:cxnSp>
          <p:nvCxnSpPr>
            <p:cNvPr id="1147" name="Google Shape;1147;p7"/>
            <p:cNvCxnSpPr/>
            <p:nvPr/>
          </p:nvCxnSpPr>
          <p:spPr>
            <a:xfrm rot="10800000">
              <a:off x="2995605" y="1733702"/>
              <a:ext cx="4043" cy="123058"/>
            </a:xfrm>
            <a:prstGeom prst="straightConnector1">
              <a:avLst/>
            </a:prstGeom>
            <a:noFill/>
            <a:ln cap="flat" cmpd="sng" w="9525">
              <a:solidFill>
                <a:srgbClr val="000000"/>
              </a:solidFill>
              <a:prstDash val="solid"/>
              <a:round/>
              <a:headEnd len="med" w="med" type="none"/>
              <a:tailEnd len="med" w="med" type="none"/>
            </a:ln>
            <a:effectLst>
              <a:outerShdw blurRad="40005" rotWithShape="0" algn="tl" dir="5400000" dist="19939">
                <a:srgbClr val="808080">
                  <a:alpha val="37647"/>
                </a:srgbClr>
              </a:outerShdw>
            </a:effectLst>
          </p:spPr>
        </p:cxnSp>
      </p:grpSp>
      <p:grpSp>
        <p:nvGrpSpPr>
          <p:cNvPr id="1148" name="Google Shape;1148;p7"/>
          <p:cNvGrpSpPr/>
          <p:nvPr/>
        </p:nvGrpSpPr>
        <p:grpSpPr>
          <a:xfrm>
            <a:off x="5187950" y="6210300"/>
            <a:ext cx="441325" cy="242888"/>
            <a:chOff x="1871277" y="1576300"/>
            <a:chExt cx="1128371" cy="437861"/>
          </a:xfrm>
        </p:grpSpPr>
        <p:sp>
          <p:nvSpPr>
            <p:cNvPr id="1149" name="Google Shape;1149;p7"/>
            <p:cNvSpPr/>
            <p:nvPr/>
          </p:nvSpPr>
          <p:spPr>
            <a:xfrm flipH="1" rot="10800000">
              <a:off x="1875337" y="1693636"/>
              <a:ext cx="1124311" cy="320525"/>
            </a:xfrm>
            <a:prstGeom prst="ellipse">
              <a:avLst/>
            </a:prstGeom>
            <a:gradFill>
              <a:gsLst>
                <a:gs pos="0">
                  <a:srgbClr val="262699"/>
                </a:gs>
                <a:gs pos="52999">
                  <a:srgbClr val="8585E0"/>
                </a:gs>
                <a:gs pos="100000">
                  <a:srgbClr val="262699"/>
                </a:gs>
              </a:gsLst>
              <a:lin ang="0" scaled="0"/>
            </a:gradFill>
            <a:ln cap="flat" cmpd="sng" w="9525">
              <a:solidFill>
                <a:srgbClr val="000000"/>
              </a:solidFill>
              <a:prstDash val="solid"/>
              <a:round/>
              <a:headEnd len="sm" w="sm" type="none"/>
              <a:tailEnd len="sm" w="sm" type="none"/>
            </a:ln>
            <a:effectLst>
              <a:outerShdw blurRad="40000" rotWithShape="0" dir="5400000" dist="23000">
                <a:srgbClr val="80808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150" name="Google Shape;1150;p7"/>
            <p:cNvSpPr/>
            <p:nvPr/>
          </p:nvSpPr>
          <p:spPr>
            <a:xfrm>
              <a:off x="1871277" y="1739425"/>
              <a:ext cx="1128371" cy="117334"/>
            </a:xfrm>
            <a:prstGeom prst="rect">
              <a:avLst/>
            </a:prstGeom>
            <a:gradFill>
              <a:gsLst>
                <a:gs pos="0">
                  <a:srgbClr val="262699"/>
                </a:gs>
                <a:gs pos="52999">
                  <a:srgbClr val="8383E0"/>
                </a:gs>
                <a:gs pos="100000">
                  <a:srgbClr val="262699"/>
                </a:gs>
              </a:gsLst>
              <a:lin ang="10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151" name="Google Shape;1151;p7"/>
            <p:cNvSpPr/>
            <p:nvPr/>
          </p:nvSpPr>
          <p:spPr>
            <a:xfrm flipH="1" rot="10800000">
              <a:off x="1871277" y="1576300"/>
              <a:ext cx="1124313" cy="320525"/>
            </a:xfrm>
            <a:prstGeom prst="ellipse">
              <a:avLst/>
            </a:prstGeom>
            <a:solidFill>
              <a:srgbClr val="BFBFBF"/>
            </a:solidFill>
            <a:ln cap="flat" cmpd="sng" w="9525">
              <a:solidFill>
                <a:srgbClr val="000000"/>
              </a:solidFill>
              <a:prstDash val="solid"/>
              <a:round/>
              <a:headEnd len="sm" w="sm" type="none"/>
              <a:tailEnd len="sm" w="sm" type="none"/>
            </a:ln>
            <a:effectLst>
              <a:outerShdw blurRad="40000" rotWithShape="0" dir="5400000" dist="23000">
                <a:srgbClr val="80808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152" name="Google Shape;1152;p7"/>
            <p:cNvSpPr/>
            <p:nvPr/>
          </p:nvSpPr>
          <p:spPr>
            <a:xfrm>
              <a:off x="2159459" y="1673602"/>
              <a:ext cx="547949" cy="160263"/>
            </a:xfrm>
            <a:custGeom>
              <a:rect b="b" l="l" r="r" t="t"/>
              <a:pathLst>
                <a:path extrusionOk="0" h="1321259" w="307606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rgbClr val="8383E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153" name="Google Shape;1153;p7"/>
            <p:cNvSpPr/>
            <p:nvPr/>
          </p:nvSpPr>
          <p:spPr>
            <a:xfrm>
              <a:off x="2102635" y="1633537"/>
              <a:ext cx="661598" cy="111612"/>
            </a:xfrm>
            <a:custGeom>
              <a:rect b="b" l="l" r="r" t="t"/>
              <a:pathLst>
                <a:path extrusionOk="0" h="932950" w="3723451">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54" name="Google Shape;1154;p7"/>
            <p:cNvSpPr/>
            <p:nvPr/>
          </p:nvSpPr>
          <p:spPr>
            <a:xfrm>
              <a:off x="2536935" y="1727978"/>
              <a:ext cx="243533" cy="97302"/>
            </a:xfrm>
            <a:custGeom>
              <a:rect b="b" l="l" r="r" t="t"/>
              <a:pathLst>
                <a:path extrusionOk="0" h="809868" w="1366596">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55" name="Google Shape;1155;p7"/>
            <p:cNvSpPr/>
            <p:nvPr/>
          </p:nvSpPr>
          <p:spPr>
            <a:xfrm>
              <a:off x="2090457" y="1730839"/>
              <a:ext cx="239476" cy="97302"/>
            </a:xfrm>
            <a:custGeom>
              <a:rect b="b" l="l" r="r" t="t"/>
              <a:pathLst>
                <a:path extrusionOk="0" h="791462" w="1348191">
                  <a:moveTo>
                    <a:pt x="1329786" y="0"/>
                  </a:moveTo>
                  <a:lnTo>
                    <a:pt x="1348191" y="381926"/>
                  </a:lnTo>
                  <a:lnTo>
                    <a:pt x="487742" y="791462"/>
                  </a:lnTo>
                  <a:lnTo>
                    <a:pt x="0" y="612002"/>
                  </a:lnTo>
                  <a:lnTo>
                    <a:pt x="1329786" y="0"/>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cxnSp>
          <p:nvCxnSpPr>
            <p:cNvPr id="1156" name="Google Shape;1156;p7"/>
            <p:cNvCxnSpPr>
              <a:endCxn id="1151" idx="2"/>
            </p:cNvCxnSpPr>
            <p:nvPr/>
          </p:nvCxnSpPr>
          <p:spPr>
            <a:xfrm rot="10800000">
              <a:off x="1871277" y="1736563"/>
              <a:ext cx="4200" cy="123000"/>
            </a:xfrm>
            <a:prstGeom prst="straightConnector1">
              <a:avLst/>
            </a:prstGeom>
            <a:noFill/>
            <a:ln cap="flat" cmpd="sng" w="9525">
              <a:solidFill>
                <a:srgbClr val="000000"/>
              </a:solidFill>
              <a:prstDash val="solid"/>
              <a:round/>
              <a:headEnd len="med" w="med" type="none"/>
              <a:tailEnd len="med" w="med" type="none"/>
            </a:ln>
            <a:effectLst>
              <a:outerShdw blurRad="40005" rotWithShape="0" algn="tl" dir="5400000" dist="19939">
                <a:srgbClr val="808080">
                  <a:alpha val="37647"/>
                </a:srgbClr>
              </a:outerShdw>
            </a:effectLst>
          </p:spPr>
        </p:cxnSp>
        <p:cxnSp>
          <p:nvCxnSpPr>
            <p:cNvPr id="1157" name="Google Shape;1157;p7"/>
            <p:cNvCxnSpPr/>
            <p:nvPr/>
          </p:nvCxnSpPr>
          <p:spPr>
            <a:xfrm rot="10800000">
              <a:off x="2995590" y="1733702"/>
              <a:ext cx="4058" cy="123058"/>
            </a:xfrm>
            <a:prstGeom prst="straightConnector1">
              <a:avLst/>
            </a:prstGeom>
            <a:noFill/>
            <a:ln cap="flat" cmpd="sng" w="9525">
              <a:solidFill>
                <a:srgbClr val="000000"/>
              </a:solidFill>
              <a:prstDash val="solid"/>
              <a:round/>
              <a:headEnd len="med" w="med" type="none"/>
              <a:tailEnd len="med" w="med" type="none"/>
            </a:ln>
            <a:effectLst>
              <a:outerShdw blurRad="40005" rotWithShape="0" algn="tl" dir="5400000" dist="19939">
                <a:srgbClr val="808080">
                  <a:alpha val="37647"/>
                </a:srgbClr>
              </a:outerShdw>
            </a:effectLst>
          </p:spPr>
        </p:cxnSp>
      </p:grpSp>
      <p:grpSp>
        <p:nvGrpSpPr>
          <p:cNvPr id="1158" name="Google Shape;1158;p7"/>
          <p:cNvGrpSpPr/>
          <p:nvPr/>
        </p:nvGrpSpPr>
        <p:grpSpPr>
          <a:xfrm>
            <a:off x="4089400" y="6302375"/>
            <a:ext cx="441325" cy="242888"/>
            <a:chOff x="1871277" y="1576300"/>
            <a:chExt cx="1128371" cy="437861"/>
          </a:xfrm>
        </p:grpSpPr>
        <p:sp>
          <p:nvSpPr>
            <p:cNvPr id="1159" name="Google Shape;1159;p7"/>
            <p:cNvSpPr/>
            <p:nvPr/>
          </p:nvSpPr>
          <p:spPr>
            <a:xfrm flipH="1" rot="10800000">
              <a:off x="1875337" y="1693636"/>
              <a:ext cx="1124311" cy="320525"/>
            </a:xfrm>
            <a:prstGeom prst="ellipse">
              <a:avLst/>
            </a:prstGeom>
            <a:gradFill>
              <a:gsLst>
                <a:gs pos="0">
                  <a:srgbClr val="262699"/>
                </a:gs>
                <a:gs pos="52999">
                  <a:srgbClr val="8585E0"/>
                </a:gs>
                <a:gs pos="100000">
                  <a:srgbClr val="262699"/>
                </a:gs>
              </a:gsLst>
              <a:lin ang="0" scaled="0"/>
            </a:gradFill>
            <a:ln cap="flat" cmpd="sng" w="9525">
              <a:solidFill>
                <a:srgbClr val="000000"/>
              </a:solidFill>
              <a:prstDash val="solid"/>
              <a:round/>
              <a:headEnd len="sm" w="sm" type="none"/>
              <a:tailEnd len="sm" w="sm" type="none"/>
            </a:ln>
            <a:effectLst>
              <a:outerShdw blurRad="40000" rotWithShape="0" dir="5400000" dist="23000">
                <a:srgbClr val="80808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160" name="Google Shape;1160;p7"/>
            <p:cNvSpPr/>
            <p:nvPr/>
          </p:nvSpPr>
          <p:spPr>
            <a:xfrm>
              <a:off x="1871277" y="1739425"/>
              <a:ext cx="1128371" cy="117334"/>
            </a:xfrm>
            <a:prstGeom prst="rect">
              <a:avLst/>
            </a:prstGeom>
            <a:gradFill>
              <a:gsLst>
                <a:gs pos="0">
                  <a:srgbClr val="262699"/>
                </a:gs>
                <a:gs pos="52999">
                  <a:srgbClr val="8383E0"/>
                </a:gs>
                <a:gs pos="100000">
                  <a:srgbClr val="262699"/>
                </a:gs>
              </a:gsLst>
              <a:lin ang="10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161" name="Google Shape;1161;p7"/>
            <p:cNvSpPr/>
            <p:nvPr/>
          </p:nvSpPr>
          <p:spPr>
            <a:xfrm flipH="1" rot="10800000">
              <a:off x="1871277" y="1576300"/>
              <a:ext cx="1124313" cy="320525"/>
            </a:xfrm>
            <a:prstGeom prst="ellipse">
              <a:avLst/>
            </a:prstGeom>
            <a:solidFill>
              <a:srgbClr val="BFBFBF"/>
            </a:solidFill>
            <a:ln cap="flat" cmpd="sng" w="9525">
              <a:solidFill>
                <a:srgbClr val="000000"/>
              </a:solidFill>
              <a:prstDash val="solid"/>
              <a:round/>
              <a:headEnd len="sm" w="sm" type="none"/>
              <a:tailEnd len="sm" w="sm" type="none"/>
            </a:ln>
            <a:effectLst>
              <a:outerShdw blurRad="40000" rotWithShape="0" dir="5400000" dist="23000">
                <a:srgbClr val="80808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162" name="Google Shape;1162;p7"/>
            <p:cNvSpPr/>
            <p:nvPr/>
          </p:nvSpPr>
          <p:spPr>
            <a:xfrm>
              <a:off x="2159459" y="1673602"/>
              <a:ext cx="547949" cy="160263"/>
            </a:xfrm>
            <a:custGeom>
              <a:rect b="b" l="l" r="r" t="t"/>
              <a:pathLst>
                <a:path extrusionOk="0" h="1321259" w="307606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rgbClr val="8383E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163" name="Google Shape;1163;p7"/>
            <p:cNvSpPr/>
            <p:nvPr/>
          </p:nvSpPr>
          <p:spPr>
            <a:xfrm>
              <a:off x="2102635" y="1633537"/>
              <a:ext cx="661598" cy="111612"/>
            </a:xfrm>
            <a:custGeom>
              <a:rect b="b" l="l" r="r" t="t"/>
              <a:pathLst>
                <a:path extrusionOk="0" h="932950" w="3723451">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64" name="Google Shape;1164;p7"/>
            <p:cNvSpPr/>
            <p:nvPr/>
          </p:nvSpPr>
          <p:spPr>
            <a:xfrm>
              <a:off x="2536935" y="1727978"/>
              <a:ext cx="243533" cy="97302"/>
            </a:xfrm>
            <a:custGeom>
              <a:rect b="b" l="l" r="r" t="t"/>
              <a:pathLst>
                <a:path extrusionOk="0" h="809868" w="1366596">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65" name="Google Shape;1165;p7"/>
            <p:cNvSpPr/>
            <p:nvPr/>
          </p:nvSpPr>
          <p:spPr>
            <a:xfrm>
              <a:off x="2090457" y="1730839"/>
              <a:ext cx="239476" cy="97302"/>
            </a:xfrm>
            <a:custGeom>
              <a:rect b="b" l="l" r="r" t="t"/>
              <a:pathLst>
                <a:path extrusionOk="0" h="791462" w="1348191">
                  <a:moveTo>
                    <a:pt x="1329786" y="0"/>
                  </a:moveTo>
                  <a:lnTo>
                    <a:pt x="1348191" y="381926"/>
                  </a:lnTo>
                  <a:lnTo>
                    <a:pt x="487742" y="791462"/>
                  </a:lnTo>
                  <a:lnTo>
                    <a:pt x="0" y="612002"/>
                  </a:lnTo>
                  <a:lnTo>
                    <a:pt x="1329786" y="0"/>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cxnSp>
          <p:nvCxnSpPr>
            <p:cNvPr id="1166" name="Google Shape;1166;p7"/>
            <p:cNvCxnSpPr>
              <a:endCxn id="1161" idx="2"/>
            </p:cNvCxnSpPr>
            <p:nvPr/>
          </p:nvCxnSpPr>
          <p:spPr>
            <a:xfrm rot="10800000">
              <a:off x="1871277" y="1736563"/>
              <a:ext cx="4200" cy="123000"/>
            </a:xfrm>
            <a:prstGeom prst="straightConnector1">
              <a:avLst/>
            </a:prstGeom>
            <a:noFill/>
            <a:ln cap="flat" cmpd="sng" w="9525">
              <a:solidFill>
                <a:srgbClr val="000000"/>
              </a:solidFill>
              <a:prstDash val="solid"/>
              <a:round/>
              <a:headEnd len="med" w="med" type="none"/>
              <a:tailEnd len="med" w="med" type="none"/>
            </a:ln>
            <a:effectLst>
              <a:outerShdw blurRad="40005" rotWithShape="0" algn="tl" dir="5400000" dist="19939">
                <a:srgbClr val="808080">
                  <a:alpha val="37647"/>
                </a:srgbClr>
              </a:outerShdw>
            </a:effectLst>
          </p:spPr>
        </p:cxnSp>
        <p:cxnSp>
          <p:nvCxnSpPr>
            <p:cNvPr id="1167" name="Google Shape;1167;p7"/>
            <p:cNvCxnSpPr/>
            <p:nvPr/>
          </p:nvCxnSpPr>
          <p:spPr>
            <a:xfrm rot="10800000">
              <a:off x="2995590" y="1733702"/>
              <a:ext cx="4058" cy="123058"/>
            </a:xfrm>
            <a:prstGeom prst="straightConnector1">
              <a:avLst/>
            </a:prstGeom>
            <a:noFill/>
            <a:ln cap="flat" cmpd="sng" w="9525">
              <a:solidFill>
                <a:srgbClr val="000000"/>
              </a:solidFill>
              <a:prstDash val="solid"/>
              <a:round/>
              <a:headEnd len="med" w="med" type="none"/>
              <a:tailEnd len="med" w="med" type="none"/>
            </a:ln>
            <a:effectLst>
              <a:outerShdw blurRad="40005" rotWithShape="0" algn="tl" dir="5400000" dist="19939">
                <a:srgbClr val="808080">
                  <a:alpha val="37647"/>
                </a:srgbClr>
              </a:outerShdw>
            </a:effectLst>
          </p:spPr>
        </p:cxnSp>
      </p:grpSp>
      <p:grpSp>
        <p:nvGrpSpPr>
          <p:cNvPr id="1168" name="Google Shape;1168;p7"/>
          <p:cNvGrpSpPr/>
          <p:nvPr/>
        </p:nvGrpSpPr>
        <p:grpSpPr>
          <a:xfrm>
            <a:off x="3370263" y="2168525"/>
            <a:ext cx="2698750" cy="493713"/>
            <a:chOff x="2704632" y="2011398"/>
            <a:chExt cx="3598520" cy="493919"/>
          </a:xfrm>
        </p:grpSpPr>
        <p:sp>
          <p:nvSpPr>
            <p:cNvPr id="1169" name="Google Shape;1169;p7"/>
            <p:cNvSpPr/>
            <p:nvPr/>
          </p:nvSpPr>
          <p:spPr>
            <a:xfrm>
              <a:off x="2721566" y="2011398"/>
              <a:ext cx="3581586" cy="492330"/>
            </a:xfrm>
            <a:prstGeom prst="ellipse">
              <a:avLst/>
            </a:prstGeom>
            <a:solidFill>
              <a:srgbClr val="FFFFFF">
                <a:alpha val="4196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170" name="Google Shape;1170;p7"/>
            <p:cNvSpPr/>
            <p:nvPr/>
          </p:nvSpPr>
          <p:spPr>
            <a:xfrm>
              <a:off x="2704632" y="2012987"/>
              <a:ext cx="3581586" cy="492330"/>
            </a:xfrm>
            <a:prstGeom prst="ellipse">
              <a:avLst/>
            </a:prstGeom>
            <a:solidFill>
              <a:srgbClr val="CC0000">
                <a:alpha val="41960"/>
              </a:srgbClr>
            </a:solidFill>
            <a:ln cap="flat" cmpd="sng" w="9525">
              <a:solidFill>
                <a:srgbClr val="CC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171" name="Google Shape;1171;p7"/>
            <p:cNvSpPr txBox="1"/>
            <p:nvPr/>
          </p:nvSpPr>
          <p:spPr>
            <a:xfrm>
              <a:off x="3111053" y="2127334"/>
              <a:ext cx="2741225" cy="284281"/>
            </a:xfrm>
            <a:prstGeom prst="rect">
              <a:avLst/>
            </a:prstGeom>
            <a:noFill/>
            <a:ln>
              <a:noFill/>
            </a:ln>
          </p:spPr>
          <p:txBody>
            <a:bodyPr anchorCtr="0" anchor="t" bIns="45700" lIns="91425" spcFirstLastPara="1" rIns="91425" wrap="square" tIns="45700">
              <a:spAutoFit/>
            </a:bodyPr>
            <a:lstStyle/>
            <a:p>
              <a:pPr indent="0" lvl="0" marL="0" marR="0" rtl="0" algn="ctr">
                <a:lnSpc>
                  <a:spcPct val="81944"/>
                </a:lnSpc>
                <a:spcBef>
                  <a:spcPts val="0"/>
                </a:spcBef>
                <a:spcAft>
                  <a:spcPts val="0"/>
                </a:spcAft>
                <a:buNone/>
              </a:pPr>
              <a:r>
                <a:rPr lang="en-US" sz="1800">
                  <a:solidFill>
                    <a:srgbClr val="FFFFFF"/>
                  </a:solidFill>
                  <a:latin typeface="Arial"/>
                  <a:ea typeface="Arial"/>
                  <a:cs typeface="Arial"/>
                  <a:sym typeface="Arial"/>
                </a:rPr>
                <a:t>Remote Controller</a:t>
              </a:r>
              <a:endParaRPr/>
            </a:p>
          </p:txBody>
        </p:sp>
      </p:grpSp>
      <p:grpSp>
        <p:nvGrpSpPr>
          <p:cNvPr id="1172" name="Google Shape;1172;p7"/>
          <p:cNvGrpSpPr/>
          <p:nvPr/>
        </p:nvGrpSpPr>
        <p:grpSpPr>
          <a:xfrm>
            <a:off x="2755900" y="4178300"/>
            <a:ext cx="3859213" cy="820738"/>
            <a:chOff x="3674918" y="4177678"/>
            <a:chExt cx="5146229" cy="821264"/>
          </a:xfrm>
        </p:grpSpPr>
        <p:grpSp>
          <p:nvGrpSpPr>
            <p:cNvPr id="1173" name="Google Shape;1173;p7"/>
            <p:cNvGrpSpPr/>
            <p:nvPr/>
          </p:nvGrpSpPr>
          <p:grpSpPr>
            <a:xfrm>
              <a:off x="3674918" y="4177678"/>
              <a:ext cx="922977" cy="406660"/>
              <a:chOff x="2705100" y="2011480"/>
              <a:chExt cx="3594997" cy="494745"/>
            </a:xfrm>
          </p:grpSpPr>
          <p:sp>
            <p:nvSpPr>
              <p:cNvPr id="1174" name="Google Shape;1174;p7"/>
              <p:cNvSpPr/>
              <p:nvPr/>
            </p:nvSpPr>
            <p:spPr>
              <a:xfrm>
                <a:off x="2721591" y="2011480"/>
                <a:ext cx="3578506" cy="492813"/>
              </a:xfrm>
              <a:prstGeom prst="ellipse">
                <a:avLst/>
              </a:prstGeom>
              <a:solidFill>
                <a:srgbClr val="FFFFFF">
                  <a:alpha val="4196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175" name="Google Shape;1175;p7"/>
              <p:cNvSpPr/>
              <p:nvPr/>
            </p:nvSpPr>
            <p:spPr>
              <a:xfrm>
                <a:off x="2705100" y="2013413"/>
                <a:ext cx="3578506" cy="492812"/>
              </a:xfrm>
              <a:prstGeom prst="ellipse">
                <a:avLst/>
              </a:prstGeom>
              <a:solidFill>
                <a:srgbClr val="CC0000">
                  <a:alpha val="41960"/>
                </a:srgbClr>
              </a:solidFill>
              <a:ln cap="flat" cmpd="sng" w="9525">
                <a:solidFill>
                  <a:srgbClr val="CC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176" name="Google Shape;1176;p7"/>
              <p:cNvSpPr txBox="1"/>
              <p:nvPr/>
            </p:nvSpPr>
            <p:spPr>
              <a:xfrm>
                <a:off x="3166843" y="2127436"/>
                <a:ext cx="2622039" cy="345935"/>
              </a:xfrm>
              <a:prstGeom prst="rect">
                <a:avLst/>
              </a:prstGeom>
              <a:noFill/>
              <a:ln>
                <a:noFill/>
              </a:ln>
            </p:spPr>
            <p:txBody>
              <a:bodyPr anchorCtr="0" anchor="t" bIns="45700" lIns="91425" spcFirstLastPara="1" rIns="91425" wrap="square" tIns="45700">
                <a:spAutoFit/>
              </a:bodyPr>
              <a:lstStyle/>
              <a:p>
                <a:pPr indent="0" lvl="0" marL="0" marR="0" rtl="0" algn="ctr">
                  <a:lnSpc>
                    <a:spcPct val="81944"/>
                  </a:lnSpc>
                  <a:spcBef>
                    <a:spcPts val="0"/>
                  </a:spcBef>
                  <a:spcAft>
                    <a:spcPts val="0"/>
                  </a:spcAft>
                  <a:buNone/>
                </a:pPr>
                <a:r>
                  <a:rPr lang="en-US" sz="1800">
                    <a:solidFill>
                      <a:srgbClr val="FFFFFF"/>
                    </a:solidFill>
                    <a:latin typeface="Arial"/>
                    <a:ea typeface="Arial"/>
                    <a:cs typeface="Arial"/>
                    <a:sym typeface="Arial"/>
                  </a:rPr>
                  <a:t>CA</a:t>
                </a:r>
                <a:endParaRPr/>
              </a:p>
            </p:txBody>
          </p:sp>
        </p:grpSp>
        <p:grpSp>
          <p:nvGrpSpPr>
            <p:cNvPr id="1177" name="Google Shape;1177;p7"/>
            <p:cNvGrpSpPr/>
            <p:nvPr/>
          </p:nvGrpSpPr>
          <p:grpSpPr>
            <a:xfrm>
              <a:off x="5273192" y="4714597"/>
              <a:ext cx="580035" cy="284345"/>
              <a:chOff x="3493340" y="4573652"/>
              <a:chExt cx="579980" cy="284465"/>
            </a:xfrm>
          </p:grpSpPr>
          <p:grpSp>
            <p:nvGrpSpPr>
              <p:cNvPr id="1178" name="Google Shape;1178;p7"/>
              <p:cNvGrpSpPr/>
              <p:nvPr/>
            </p:nvGrpSpPr>
            <p:grpSpPr>
              <a:xfrm>
                <a:off x="3558958" y="4578421"/>
                <a:ext cx="463561" cy="262215"/>
                <a:chOff x="3558958" y="4578421"/>
                <a:chExt cx="463561" cy="262215"/>
              </a:xfrm>
            </p:grpSpPr>
            <p:sp>
              <p:nvSpPr>
                <p:cNvPr id="1179" name="Google Shape;1179;p7"/>
                <p:cNvSpPr/>
                <p:nvPr/>
              </p:nvSpPr>
              <p:spPr>
                <a:xfrm>
                  <a:off x="3573776" y="4578421"/>
                  <a:ext cx="438159" cy="260627"/>
                </a:xfrm>
                <a:prstGeom prst="ellipse">
                  <a:avLst/>
                </a:prstGeom>
                <a:solidFill>
                  <a:srgbClr val="FFFFFF">
                    <a:alpha val="4196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180" name="Google Shape;1180;p7"/>
                <p:cNvSpPr/>
                <p:nvPr/>
              </p:nvSpPr>
              <p:spPr>
                <a:xfrm>
                  <a:off x="3558958" y="4587956"/>
                  <a:ext cx="463561" cy="252680"/>
                </a:xfrm>
                <a:prstGeom prst="ellipse">
                  <a:avLst/>
                </a:prstGeom>
                <a:solidFill>
                  <a:srgbClr val="CC0000">
                    <a:alpha val="41960"/>
                  </a:srgbClr>
                </a:solidFill>
                <a:ln cap="flat" cmpd="sng" w="9525">
                  <a:solidFill>
                    <a:srgbClr val="CC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sp>
            <p:nvSpPr>
              <p:cNvPr id="1181" name="Google Shape;1181;p7"/>
              <p:cNvSpPr txBox="1"/>
              <p:nvPr/>
            </p:nvSpPr>
            <p:spPr>
              <a:xfrm>
                <a:off x="3493340" y="4573652"/>
                <a:ext cx="579980" cy="284465"/>
              </a:xfrm>
              <a:prstGeom prst="rect">
                <a:avLst/>
              </a:prstGeom>
              <a:noFill/>
              <a:ln>
                <a:noFill/>
              </a:ln>
            </p:spPr>
            <p:txBody>
              <a:bodyPr anchorCtr="0" anchor="t" bIns="45700" lIns="91425" spcFirstLastPara="1" rIns="91425" wrap="square" tIns="45700">
                <a:spAutoFit/>
              </a:bodyPr>
              <a:lstStyle/>
              <a:p>
                <a:pPr indent="0" lvl="0" marL="0" marR="0" rtl="0" algn="ctr">
                  <a:lnSpc>
                    <a:spcPct val="105357"/>
                  </a:lnSpc>
                  <a:spcBef>
                    <a:spcPts val="0"/>
                  </a:spcBef>
                  <a:spcAft>
                    <a:spcPts val="0"/>
                  </a:spcAft>
                  <a:buNone/>
                </a:pPr>
                <a:r>
                  <a:rPr lang="en-US" sz="1400">
                    <a:solidFill>
                      <a:srgbClr val="FFFFFF"/>
                    </a:solidFill>
                    <a:latin typeface="Arial"/>
                    <a:ea typeface="Arial"/>
                    <a:cs typeface="Arial"/>
                    <a:sym typeface="Arial"/>
                  </a:rPr>
                  <a:t>CA</a:t>
                </a:r>
                <a:endParaRPr sz="1800">
                  <a:solidFill>
                    <a:srgbClr val="FFFFFF"/>
                  </a:solidFill>
                  <a:latin typeface="Arial"/>
                  <a:ea typeface="Arial"/>
                  <a:cs typeface="Arial"/>
                  <a:sym typeface="Arial"/>
                </a:endParaRPr>
              </a:p>
            </p:txBody>
          </p:sp>
        </p:grpSp>
        <p:grpSp>
          <p:nvGrpSpPr>
            <p:cNvPr id="1182" name="Google Shape;1182;p7"/>
            <p:cNvGrpSpPr/>
            <p:nvPr/>
          </p:nvGrpSpPr>
          <p:grpSpPr>
            <a:xfrm>
              <a:off x="6052218" y="4711419"/>
              <a:ext cx="580035" cy="285932"/>
              <a:chOff x="3492144" y="4572592"/>
              <a:chExt cx="579980" cy="286053"/>
            </a:xfrm>
          </p:grpSpPr>
          <p:grpSp>
            <p:nvGrpSpPr>
              <p:cNvPr id="1183" name="Google Shape;1183;p7"/>
              <p:cNvGrpSpPr/>
              <p:nvPr/>
            </p:nvGrpSpPr>
            <p:grpSpPr>
              <a:xfrm>
                <a:off x="3551412" y="4582128"/>
                <a:ext cx="463560" cy="263805"/>
                <a:chOff x="3551412" y="4582128"/>
                <a:chExt cx="463560" cy="263805"/>
              </a:xfrm>
            </p:grpSpPr>
            <p:sp>
              <p:nvSpPr>
                <p:cNvPr id="1184" name="Google Shape;1184;p7"/>
                <p:cNvSpPr/>
                <p:nvPr/>
              </p:nvSpPr>
              <p:spPr>
                <a:xfrm>
                  <a:off x="3566229" y="4582128"/>
                  <a:ext cx="440277" cy="262216"/>
                </a:xfrm>
                <a:prstGeom prst="ellipse">
                  <a:avLst/>
                </a:prstGeom>
                <a:solidFill>
                  <a:srgbClr val="FFFFFF">
                    <a:alpha val="4196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185" name="Google Shape;1185;p7"/>
                <p:cNvSpPr/>
                <p:nvPr/>
              </p:nvSpPr>
              <p:spPr>
                <a:xfrm>
                  <a:off x="3551412" y="4591663"/>
                  <a:ext cx="463560" cy="254270"/>
                </a:xfrm>
                <a:prstGeom prst="ellipse">
                  <a:avLst/>
                </a:prstGeom>
                <a:solidFill>
                  <a:srgbClr val="CC0000">
                    <a:alpha val="41960"/>
                  </a:srgbClr>
                </a:solidFill>
                <a:ln cap="flat" cmpd="sng" w="9525">
                  <a:solidFill>
                    <a:srgbClr val="CC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sp>
            <p:nvSpPr>
              <p:cNvPr id="1186" name="Google Shape;1186;p7"/>
              <p:cNvSpPr txBox="1"/>
              <p:nvPr/>
            </p:nvSpPr>
            <p:spPr>
              <a:xfrm>
                <a:off x="3492144" y="4572592"/>
                <a:ext cx="579980" cy="286053"/>
              </a:xfrm>
              <a:prstGeom prst="rect">
                <a:avLst/>
              </a:prstGeom>
              <a:noFill/>
              <a:ln>
                <a:noFill/>
              </a:ln>
            </p:spPr>
            <p:txBody>
              <a:bodyPr anchorCtr="0" anchor="t" bIns="45700" lIns="91425" spcFirstLastPara="1" rIns="91425" wrap="square" tIns="45700">
                <a:spAutoFit/>
              </a:bodyPr>
              <a:lstStyle/>
              <a:p>
                <a:pPr indent="0" lvl="0" marL="0" marR="0" rtl="0" algn="ctr">
                  <a:lnSpc>
                    <a:spcPct val="105357"/>
                  </a:lnSpc>
                  <a:spcBef>
                    <a:spcPts val="0"/>
                  </a:spcBef>
                  <a:spcAft>
                    <a:spcPts val="0"/>
                  </a:spcAft>
                  <a:buNone/>
                </a:pPr>
                <a:r>
                  <a:rPr lang="en-US" sz="1400">
                    <a:solidFill>
                      <a:srgbClr val="FFFFFF"/>
                    </a:solidFill>
                    <a:latin typeface="Arial"/>
                    <a:ea typeface="Arial"/>
                    <a:cs typeface="Arial"/>
                    <a:sym typeface="Arial"/>
                  </a:rPr>
                  <a:t>CA</a:t>
                </a:r>
                <a:endParaRPr sz="1800">
                  <a:solidFill>
                    <a:srgbClr val="FFFFFF"/>
                  </a:solidFill>
                  <a:latin typeface="Arial"/>
                  <a:ea typeface="Arial"/>
                  <a:cs typeface="Arial"/>
                  <a:sym typeface="Arial"/>
                </a:endParaRPr>
              </a:p>
            </p:txBody>
          </p:sp>
        </p:grpSp>
        <p:grpSp>
          <p:nvGrpSpPr>
            <p:cNvPr id="1187" name="Google Shape;1187;p7"/>
            <p:cNvGrpSpPr/>
            <p:nvPr/>
          </p:nvGrpSpPr>
          <p:grpSpPr>
            <a:xfrm>
              <a:off x="7254627" y="4709832"/>
              <a:ext cx="577918" cy="284344"/>
              <a:chOff x="3494183" y="4573122"/>
              <a:chExt cx="577863" cy="284464"/>
            </a:xfrm>
          </p:grpSpPr>
          <p:grpSp>
            <p:nvGrpSpPr>
              <p:cNvPr id="1188" name="Google Shape;1188;p7"/>
              <p:cNvGrpSpPr/>
              <p:nvPr/>
            </p:nvGrpSpPr>
            <p:grpSpPr>
              <a:xfrm>
                <a:off x="3559801" y="4577889"/>
                <a:ext cx="455094" cy="262216"/>
                <a:chOff x="3559801" y="4577889"/>
                <a:chExt cx="455094" cy="262216"/>
              </a:xfrm>
            </p:grpSpPr>
            <p:sp>
              <p:nvSpPr>
                <p:cNvPr id="1189" name="Google Shape;1189;p7"/>
                <p:cNvSpPr/>
                <p:nvPr/>
              </p:nvSpPr>
              <p:spPr>
                <a:xfrm>
                  <a:off x="3574618" y="4577889"/>
                  <a:ext cx="431810" cy="260627"/>
                </a:xfrm>
                <a:prstGeom prst="ellipse">
                  <a:avLst/>
                </a:prstGeom>
                <a:solidFill>
                  <a:srgbClr val="FFFFFF">
                    <a:alpha val="4196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190" name="Google Shape;1190;p7"/>
                <p:cNvSpPr/>
                <p:nvPr/>
              </p:nvSpPr>
              <p:spPr>
                <a:xfrm>
                  <a:off x="3559801" y="4587424"/>
                  <a:ext cx="455094" cy="252681"/>
                </a:xfrm>
                <a:prstGeom prst="ellipse">
                  <a:avLst/>
                </a:prstGeom>
                <a:solidFill>
                  <a:srgbClr val="CC0000">
                    <a:alpha val="41960"/>
                  </a:srgbClr>
                </a:solidFill>
                <a:ln cap="flat" cmpd="sng" w="9525">
                  <a:solidFill>
                    <a:srgbClr val="CC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sp>
            <p:nvSpPr>
              <p:cNvPr id="1191" name="Google Shape;1191;p7"/>
              <p:cNvSpPr txBox="1"/>
              <p:nvPr/>
            </p:nvSpPr>
            <p:spPr>
              <a:xfrm>
                <a:off x="3494183" y="4573122"/>
                <a:ext cx="577863" cy="284464"/>
              </a:xfrm>
              <a:prstGeom prst="rect">
                <a:avLst/>
              </a:prstGeom>
              <a:noFill/>
              <a:ln>
                <a:noFill/>
              </a:ln>
            </p:spPr>
            <p:txBody>
              <a:bodyPr anchorCtr="0" anchor="t" bIns="45700" lIns="91425" spcFirstLastPara="1" rIns="91425" wrap="square" tIns="45700">
                <a:spAutoFit/>
              </a:bodyPr>
              <a:lstStyle/>
              <a:p>
                <a:pPr indent="0" lvl="0" marL="0" marR="0" rtl="0" algn="ctr">
                  <a:lnSpc>
                    <a:spcPct val="105357"/>
                  </a:lnSpc>
                  <a:spcBef>
                    <a:spcPts val="0"/>
                  </a:spcBef>
                  <a:spcAft>
                    <a:spcPts val="0"/>
                  </a:spcAft>
                  <a:buNone/>
                </a:pPr>
                <a:r>
                  <a:rPr lang="en-US" sz="1400">
                    <a:solidFill>
                      <a:srgbClr val="FFFFFF"/>
                    </a:solidFill>
                    <a:latin typeface="Arial"/>
                    <a:ea typeface="Arial"/>
                    <a:cs typeface="Arial"/>
                    <a:sym typeface="Arial"/>
                  </a:rPr>
                  <a:t>CA</a:t>
                </a:r>
                <a:endParaRPr sz="1800">
                  <a:solidFill>
                    <a:srgbClr val="FFFFFF"/>
                  </a:solidFill>
                  <a:latin typeface="Arial"/>
                  <a:ea typeface="Arial"/>
                  <a:cs typeface="Arial"/>
                  <a:sym typeface="Arial"/>
                </a:endParaRPr>
              </a:p>
            </p:txBody>
          </p:sp>
        </p:grpSp>
        <p:grpSp>
          <p:nvGrpSpPr>
            <p:cNvPr id="1192" name="Google Shape;1192;p7"/>
            <p:cNvGrpSpPr/>
            <p:nvPr/>
          </p:nvGrpSpPr>
          <p:grpSpPr>
            <a:xfrm>
              <a:off x="8241112" y="4708243"/>
              <a:ext cx="580035" cy="284345"/>
              <a:chOff x="3492787" y="4573650"/>
              <a:chExt cx="579980" cy="284465"/>
            </a:xfrm>
          </p:grpSpPr>
          <p:grpSp>
            <p:nvGrpSpPr>
              <p:cNvPr id="1193" name="Google Shape;1193;p7"/>
              <p:cNvGrpSpPr/>
              <p:nvPr/>
            </p:nvGrpSpPr>
            <p:grpSpPr>
              <a:xfrm>
                <a:off x="3558405" y="4578419"/>
                <a:ext cx="463561" cy="262215"/>
                <a:chOff x="3558405" y="4578419"/>
                <a:chExt cx="463561" cy="262215"/>
              </a:xfrm>
            </p:grpSpPr>
            <p:sp>
              <p:nvSpPr>
                <p:cNvPr id="1194" name="Google Shape;1194;p7"/>
                <p:cNvSpPr/>
                <p:nvPr/>
              </p:nvSpPr>
              <p:spPr>
                <a:xfrm>
                  <a:off x="3573222" y="4578419"/>
                  <a:ext cx="440277" cy="260627"/>
                </a:xfrm>
                <a:prstGeom prst="ellipse">
                  <a:avLst/>
                </a:prstGeom>
                <a:solidFill>
                  <a:srgbClr val="FFFFFF">
                    <a:alpha val="4196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195" name="Google Shape;1195;p7"/>
                <p:cNvSpPr/>
                <p:nvPr/>
              </p:nvSpPr>
              <p:spPr>
                <a:xfrm>
                  <a:off x="3558405" y="4587954"/>
                  <a:ext cx="463561" cy="252680"/>
                </a:xfrm>
                <a:prstGeom prst="ellipse">
                  <a:avLst/>
                </a:prstGeom>
                <a:solidFill>
                  <a:srgbClr val="CC0000">
                    <a:alpha val="41960"/>
                  </a:srgbClr>
                </a:solidFill>
                <a:ln cap="flat" cmpd="sng" w="9525">
                  <a:solidFill>
                    <a:srgbClr val="CC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sp>
            <p:nvSpPr>
              <p:cNvPr id="1196" name="Google Shape;1196;p7"/>
              <p:cNvSpPr txBox="1"/>
              <p:nvPr/>
            </p:nvSpPr>
            <p:spPr>
              <a:xfrm>
                <a:off x="3492787" y="4573650"/>
                <a:ext cx="579980" cy="284465"/>
              </a:xfrm>
              <a:prstGeom prst="rect">
                <a:avLst/>
              </a:prstGeom>
              <a:noFill/>
              <a:ln>
                <a:noFill/>
              </a:ln>
            </p:spPr>
            <p:txBody>
              <a:bodyPr anchorCtr="0" anchor="t" bIns="45700" lIns="91425" spcFirstLastPara="1" rIns="91425" wrap="square" tIns="45700">
                <a:spAutoFit/>
              </a:bodyPr>
              <a:lstStyle/>
              <a:p>
                <a:pPr indent="0" lvl="0" marL="0" marR="0" rtl="0" algn="ctr">
                  <a:lnSpc>
                    <a:spcPct val="105357"/>
                  </a:lnSpc>
                  <a:spcBef>
                    <a:spcPts val="0"/>
                  </a:spcBef>
                  <a:spcAft>
                    <a:spcPts val="0"/>
                  </a:spcAft>
                  <a:buNone/>
                </a:pPr>
                <a:r>
                  <a:rPr lang="en-US" sz="1400">
                    <a:solidFill>
                      <a:srgbClr val="FFFFFF"/>
                    </a:solidFill>
                    <a:latin typeface="Arial"/>
                    <a:ea typeface="Arial"/>
                    <a:cs typeface="Arial"/>
                    <a:sym typeface="Arial"/>
                  </a:rPr>
                  <a:t>CA</a:t>
                </a:r>
                <a:endParaRPr sz="1800">
                  <a:solidFill>
                    <a:srgbClr val="FFFFFF"/>
                  </a:solidFill>
                  <a:latin typeface="Arial"/>
                  <a:ea typeface="Arial"/>
                  <a:cs typeface="Arial"/>
                  <a:sym typeface="Arial"/>
                </a:endParaRPr>
              </a:p>
            </p:txBody>
          </p:sp>
        </p:grpSp>
      </p:grpSp>
      <p:grpSp>
        <p:nvGrpSpPr>
          <p:cNvPr id="1197" name="Google Shape;1197;p7"/>
          <p:cNvGrpSpPr/>
          <p:nvPr/>
        </p:nvGrpSpPr>
        <p:grpSpPr>
          <a:xfrm>
            <a:off x="2016125" y="5475288"/>
            <a:ext cx="2095500" cy="901700"/>
            <a:chOff x="938213" y="5237163"/>
            <a:chExt cx="2794726" cy="902474"/>
          </a:xfrm>
        </p:grpSpPr>
        <p:cxnSp>
          <p:nvCxnSpPr>
            <p:cNvPr id="1198" name="Google Shape;1198;p7"/>
            <p:cNvCxnSpPr/>
            <p:nvPr/>
          </p:nvCxnSpPr>
          <p:spPr>
            <a:xfrm flipH="1">
              <a:off x="1282700" y="5802312"/>
              <a:ext cx="1508125" cy="1588"/>
            </a:xfrm>
            <a:prstGeom prst="straightConnector1">
              <a:avLst/>
            </a:prstGeom>
            <a:noFill/>
            <a:ln cap="flat" cmpd="sng" w="9525">
              <a:solidFill>
                <a:srgbClr val="000000"/>
              </a:solidFill>
              <a:prstDash val="solid"/>
              <a:round/>
              <a:headEnd len="med" w="med" type="none"/>
              <a:tailEnd len="med" w="med" type="none"/>
            </a:ln>
          </p:spPr>
        </p:cxnSp>
        <p:sp>
          <p:nvSpPr>
            <p:cNvPr id="1199" name="Google Shape;1199;p7"/>
            <p:cNvSpPr txBox="1"/>
            <p:nvPr/>
          </p:nvSpPr>
          <p:spPr>
            <a:xfrm>
              <a:off x="3199400" y="5473903"/>
              <a:ext cx="359927" cy="27646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000000"/>
                  </a:solidFill>
                  <a:latin typeface="Arial"/>
                  <a:ea typeface="Arial"/>
                  <a:cs typeface="Arial"/>
                  <a:sym typeface="Arial"/>
                </a:rPr>
                <a:t>1</a:t>
              </a:r>
              <a:endParaRPr/>
            </a:p>
          </p:txBody>
        </p:sp>
        <p:sp>
          <p:nvSpPr>
            <p:cNvPr id="1200" name="Google Shape;1200;p7"/>
            <p:cNvSpPr txBox="1"/>
            <p:nvPr/>
          </p:nvSpPr>
          <p:spPr>
            <a:xfrm>
              <a:off x="3373012" y="5761488"/>
              <a:ext cx="359927" cy="27646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000000"/>
                  </a:solidFill>
                  <a:latin typeface="Arial"/>
                  <a:ea typeface="Arial"/>
                  <a:cs typeface="Arial"/>
                  <a:sym typeface="Arial"/>
                </a:rPr>
                <a:t>2</a:t>
              </a:r>
              <a:endParaRPr/>
            </a:p>
          </p:txBody>
        </p:sp>
        <p:grpSp>
          <p:nvGrpSpPr>
            <p:cNvPr id="1201" name="Google Shape;1201;p7"/>
            <p:cNvGrpSpPr/>
            <p:nvPr/>
          </p:nvGrpSpPr>
          <p:grpSpPr>
            <a:xfrm>
              <a:off x="938213" y="5237163"/>
              <a:ext cx="1615437" cy="524326"/>
              <a:chOff x="-4079003" y="2717403"/>
              <a:chExt cx="1616080" cy="525523"/>
            </a:xfrm>
          </p:grpSpPr>
          <p:sp>
            <p:nvSpPr>
              <p:cNvPr id="1202" name="Google Shape;1202;p7"/>
              <p:cNvSpPr/>
              <p:nvPr/>
            </p:nvSpPr>
            <p:spPr>
              <a:xfrm>
                <a:off x="-4079003" y="2986534"/>
                <a:ext cx="1281427" cy="208617"/>
              </a:xfrm>
              <a:prstGeom prst="rect">
                <a:avLst/>
              </a:prstGeom>
              <a:solidFill>
                <a:srgbClr val="3333CC"/>
              </a:solidFill>
              <a:ln cap="flat" cmpd="sng" w="9525">
                <a:solidFill>
                  <a:srgbClr val="000000"/>
                </a:solidFill>
                <a:prstDash val="solid"/>
                <a:miter lim="800000"/>
                <a:headEnd len="sm" w="sm" type="none"/>
                <a:tailEnd len="sm" w="sm" type="none"/>
              </a:ln>
              <a:effectLst>
                <a:outerShdw blurRad="50800" rotWithShape="0" algn="bl" dir="189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cxnSp>
            <p:nvCxnSpPr>
              <p:cNvPr id="1203" name="Google Shape;1203;p7"/>
              <p:cNvCxnSpPr/>
              <p:nvPr/>
            </p:nvCxnSpPr>
            <p:spPr>
              <a:xfrm>
                <a:off x="-2935251" y="3101193"/>
                <a:ext cx="472328" cy="0"/>
              </a:xfrm>
              <a:prstGeom prst="straightConnector1">
                <a:avLst/>
              </a:prstGeom>
              <a:noFill/>
              <a:ln cap="flat" cmpd="sng" w="9525">
                <a:solidFill>
                  <a:srgbClr val="3333CC"/>
                </a:solidFill>
                <a:prstDash val="solid"/>
                <a:round/>
                <a:headEnd len="med" w="med" type="none"/>
                <a:tailEnd len="med" w="med" type="triangle"/>
              </a:ln>
            </p:spPr>
          </p:cxnSp>
          <p:sp>
            <p:nvSpPr>
              <p:cNvPr id="1204" name="Google Shape;1204;p7"/>
              <p:cNvSpPr/>
              <p:nvPr/>
            </p:nvSpPr>
            <p:spPr>
              <a:xfrm>
                <a:off x="-3377925" y="2988127"/>
                <a:ext cx="476563" cy="210209"/>
              </a:xfrm>
              <a:prstGeom prst="rect">
                <a:avLst/>
              </a:prstGeom>
              <a:solidFill>
                <a:srgbClr val="00CC99"/>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205" name="Google Shape;1205;p7"/>
              <p:cNvSpPr txBox="1"/>
              <p:nvPr/>
            </p:nvSpPr>
            <p:spPr>
              <a:xfrm>
                <a:off x="-3430877" y="2965832"/>
                <a:ext cx="698960" cy="27709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000000"/>
                    </a:solidFill>
                    <a:latin typeface="Arial"/>
                    <a:ea typeface="Arial"/>
                    <a:cs typeface="Arial"/>
                    <a:sym typeface="Arial"/>
                  </a:rPr>
                  <a:t>0111</a:t>
                </a:r>
                <a:endParaRPr/>
              </a:p>
            </p:txBody>
          </p:sp>
          <p:cxnSp>
            <p:nvCxnSpPr>
              <p:cNvPr id="1206" name="Google Shape;1206;p7"/>
              <p:cNvCxnSpPr/>
              <p:nvPr/>
            </p:nvCxnSpPr>
            <p:spPr>
              <a:xfrm>
                <a:off x="-3621502" y="2717403"/>
                <a:ext cx="404550" cy="300981"/>
              </a:xfrm>
              <a:prstGeom prst="straightConnector1">
                <a:avLst/>
              </a:prstGeom>
              <a:noFill/>
              <a:ln cap="flat" cmpd="sng" w="9525">
                <a:solidFill>
                  <a:srgbClr val="000000"/>
                </a:solidFill>
                <a:prstDash val="solid"/>
                <a:round/>
                <a:headEnd len="med" w="med" type="none"/>
                <a:tailEnd len="med" w="med" type="triangle"/>
              </a:ln>
            </p:spPr>
          </p:cxnSp>
        </p:grpSp>
        <p:sp>
          <p:nvSpPr>
            <p:cNvPr id="1207" name="Google Shape;1207;p7"/>
            <p:cNvSpPr/>
            <p:nvPr/>
          </p:nvSpPr>
          <p:spPr>
            <a:xfrm>
              <a:off x="2494368" y="5669334"/>
              <a:ext cx="982389" cy="233562"/>
            </a:xfrm>
            <a:custGeom>
              <a:rect b="b" l="l" r="r" t="t"/>
              <a:pathLst>
                <a:path extrusionOk="0" h="167" w="554">
                  <a:moveTo>
                    <a:pt x="0" y="10"/>
                  </a:moveTo>
                  <a:cubicBezTo>
                    <a:pt x="102" y="0"/>
                    <a:pt x="240" y="5"/>
                    <a:pt x="324" y="26"/>
                  </a:cubicBezTo>
                  <a:cubicBezTo>
                    <a:pt x="416" y="52"/>
                    <a:pt x="502" y="120"/>
                    <a:pt x="554" y="167"/>
                  </a:cubicBezTo>
                </a:path>
              </a:pathLst>
            </a:custGeom>
            <a:noFill/>
            <a:ln cap="flat" cmpd="sng" w="57150">
              <a:solidFill>
                <a:srgbClr val="FF33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nvGrpSpPr>
            <p:cNvPr id="1208" name="Google Shape;1208;p7"/>
            <p:cNvGrpSpPr/>
            <p:nvPr/>
          </p:nvGrpSpPr>
          <p:grpSpPr>
            <a:xfrm>
              <a:off x="2714558" y="5659800"/>
              <a:ext cx="565297" cy="293939"/>
              <a:chOff x="1871144" y="1576840"/>
              <a:chExt cx="1128664" cy="438237"/>
            </a:xfrm>
          </p:grpSpPr>
          <p:sp>
            <p:nvSpPr>
              <p:cNvPr id="1209" name="Google Shape;1209;p7"/>
              <p:cNvSpPr/>
              <p:nvPr/>
            </p:nvSpPr>
            <p:spPr>
              <a:xfrm flipH="1" rot="10800000">
                <a:off x="1875370" y="1695283"/>
                <a:ext cx="1124438" cy="319794"/>
              </a:xfrm>
              <a:prstGeom prst="ellipse">
                <a:avLst/>
              </a:prstGeom>
              <a:gradFill>
                <a:gsLst>
                  <a:gs pos="0">
                    <a:srgbClr val="262699"/>
                  </a:gs>
                  <a:gs pos="52999">
                    <a:srgbClr val="8585E0"/>
                  </a:gs>
                  <a:gs pos="100000">
                    <a:srgbClr val="262699"/>
                  </a:gs>
                </a:gsLst>
                <a:lin ang="0" scaled="0"/>
              </a:gradFill>
              <a:ln cap="flat" cmpd="sng" w="9525">
                <a:solidFill>
                  <a:srgbClr val="000000"/>
                </a:solidFill>
                <a:prstDash val="solid"/>
                <a:round/>
                <a:headEnd len="sm" w="sm" type="none"/>
                <a:tailEnd len="sm" w="sm" type="none"/>
              </a:ln>
              <a:effectLst>
                <a:outerShdw blurRad="40000" rotWithShape="0" dir="5400000" dist="23000">
                  <a:srgbClr val="80808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210" name="Google Shape;1210;p7"/>
              <p:cNvSpPr/>
              <p:nvPr/>
            </p:nvSpPr>
            <p:spPr>
              <a:xfrm>
                <a:off x="1871144" y="1740290"/>
                <a:ext cx="1128664" cy="116075"/>
              </a:xfrm>
              <a:prstGeom prst="rect">
                <a:avLst/>
              </a:prstGeom>
              <a:gradFill>
                <a:gsLst>
                  <a:gs pos="0">
                    <a:srgbClr val="262699"/>
                  </a:gs>
                  <a:gs pos="52999">
                    <a:srgbClr val="8383E0"/>
                  </a:gs>
                  <a:gs pos="100000">
                    <a:srgbClr val="262699"/>
                  </a:gs>
                </a:gsLst>
                <a:lin ang="10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211" name="Google Shape;1211;p7"/>
              <p:cNvSpPr/>
              <p:nvPr/>
            </p:nvSpPr>
            <p:spPr>
              <a:xfrm flipH="1" rot="10800000">
                <a:off x="1871144" y="1576840"/>
                <a:ext cx="1124438" cy="319794"/>
              </a:xfrm>
              <a:prstGeom prst="ellipse">
                <a:avLst/>
              </a:prstGeom>
              <a:solidFill>
                <a:srgbClr val="BFBFBF"/>
              </a:solidFill>
              <a:ln cap="flat" cmpd="sng" w="9525">
                <a:solidFill>
                  <a:srgbClr val="000000"/>
                </a:solidFill>
                <a:prstDash val="solid"/>
                <a:round/>
                <a:headEnd len="sm" w="sm" type="none"/>
                <a:tailEnd len="sm" w="sm" type="none"/>
              </a:ln>
              <a:effectLst>
                <a:outerShdw blurRad="40000" rotWithShape="0" dir="5400000" dist="23000">
                  <a:srgbClr val="80808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212" name="Google Shape;1212;p7"/>
              <p:cNvSpPr/>
              <p:nvPr/>
            </p:nvSpPr>
            <p:spPr>
              <a:xfrm>
                <a:off x="2158594" y="1673962"/>
                <a:ext cx="549537" cy="161082"/>
              </a:xfrm>
              <a:custGeom>
                <a:rect b="b" l="l" r="r" t="t"/>
                <a:pathLst>
                  <a:path extrusionOk="0" h="1321259" w="307606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rgbClr val="8383E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213" name="Google Shape;1213;p7"/>
              <p:cNvSpPr/>
              <p:nvPr/>
            </p:nvSpPr>
            <p:spPr>
              <a:xfrm>
                <a:off x="2103639" y="1633693"/>
                <a:ext cx="663673" cy="111335"/>
              </a:xfrm>
              <a:custGeom>
                <a:rect b="b" l="l" r="r" t="t"/>
                <a:pathLst>
                  <a:path extrusionOk="0" h="932950" w="3723451">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214" name="Google Shape;1214;p7"/>
              <p:cNvSpPr/>
              <p:nvPr/>
            </p:nvSpPr>
            <p:spPr>
              <a:xfrm>
                <a:off x="2534815" y="1728447"/>
                <a:ext cx="245178" cy="97122"/>
              </a:xfrm>
              <a:custGeom>
                <a:rect b="b" l="l" r="r" t="t"/>
                <a:pathLst>
                  <a:path extrusionOk="0" h="809868" w="1366596">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215" name="Google Shape;1215;p7"/>
              <p:cNvSpPr/>
              <p:nvPr/>
            </p:nvSpPr>
            <p:spPr>
              <a:xfrm>
                <a:off x="2090959" y="1730815"/>
                <a:ext cx="240950" cy="97124"/>
              </a:xfrm>
              <a:custGeom>
                <a:rect b="b" l="l" r="r" t="t"/>
                <a:pathLst>
                  <a:path extrusionOk="0" h="791462" w="1348191">
                    <a:moveTo>
                      <a:pt x="1329786" y="0"/>
                    </a:moveTo>
                    <a:lnTo>
                      <a:pt x="1348191" y="381926"/>
                    </a:lnTo>
                    <a:lnTo>
                      <a:pt x="487742" y="791462"/>
                    </a:lnTo>
                    <a:lnTo>
                      <a:pt x="0" y="612002"/>
                    </a:lnTo>
                    <a:lnTo>
                      <a:pt x="1329786" y="0"/>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cxnSp>
            <p:nvCxnSpPr>
              <p:cNvPr id="1216" name="Google Shape;1216;p7"/>
              <p:cNvCxnSpPr>
                <a:endCxn id="1211" idx="2"/>
              </p:cNvCxnSpPr>
              <p:nvPr/>
            </p:nvCxnSpPr>
            <p:spPr>
              <a:xfrm rot="10800000">
                <a:off x="1871144" y="1736737"/>
                <a:ext cx="4200" cy="123300"/>
              </a:xfrm>
              <a:prstGeom prst="straightConnector1">
                <a:avLst/>
              </a:prstGeom>
              <a:noFill/>
              <a:ln cap="flat" cmpd="sng" w="9525">
                <a:solidFill>
                  <a:srgbClr val="000000"/>
                </a:solidFill>
                <a:prstDash val="solid"/>
                <a:round/>
                <a:headEnd len="med" w="med" type="none"/>
                <a:tailEnd len="med" w="med" type="none"/>
              </a:ln>
              <a:effectLst>
                <a:outerShdw blurRad="40005" rotWithShape="0" algn="tl" dir="5400000" dist="19939">
                  <a:srgbClr val="808080">
                    <a:alpha val="37647"/>
                  </a:srgbClr>
                </a:outerShdw>
              </a:effectLst>
            </p:spPr>
          </p:cxnSp>
          <p:cxnSp>
            <p:nvCxnSpPr>
              <p:cNvPr id="1217" name="Google Shape;1217;p7"/>
              <p:cNvCxnSpPr/>
              <p:nvPr/>
            </p:nvCxnSpPr>
            <p:spPr>
              <a:xfrm rot="10800000">
                <a:off x="2995582" y="1735553"/>
                <a:ext cx="4226" cy="123180"/>
              </a:xfrm>
              <a:prstGeom prst="straightConnector1">
                <a:avLst/>
              </a:prstGeom>
              <a:noFill/>
              <a:ln cap="flat" cmpd="sng" w="9525">
                <a:solidFill>
                  <a:srgbClr val="000000"/>
                </a:solidFill>
                <a:prstDash val="solid"/>
                <a:round/>
                <a:headEnd len="med" w="med" type="none"/>
                <a:tailEnd len="med" w="med" type="none"/>
              </a:ln>
              <a:effectLst>
                <a:outerShdw blurRad="40005" rotWithShape="0" algn="tl" dir="5400000" dist="19939">
                  <a:srgbClr val="808080">
                    <a:alpha val="37647"/>
                  </a:srgbClr>
                </a:outerShdw>
              </a:effectLst>
            </p:spPr>
          </p:cxnSp>
        </p:grpSp>
        <p:sp>
          <p:nvSpPr>
            <p:cNvPr id="1218" name="Google Shape;1218;p7"/>
            <p:cNvSpPr txBox="1"/>
            <p:nvPr/>
          </p:nvSpPr>
          <p:spPr>
            <a:xfrm>
              <a:off x="3068133" y="5863175"/>
              <a:ext cx="359927" cy="27646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000000"/>
                  </a:solidFill>
                  <a:latin typeface="Arial"/>
                  <a:ea typeface="Arial"/>
                  <a:cs typeface="Arial"/>
                  <a:sym typeface="Arial"/>
                </a:rPr>
                <a:t>3</a:t>
              </a:r>
              <a:endParaRPr/>
            </a:p>
          </p:txBody>
        </p:sp>
      </p:grpSp>
      <p:sp>
        <p:nvSpPr>
          <p:cNvPr id="1219" name="Google Shape;1219;p7"/>
          <p:cNvSpPr txBox="1"/>
          <p:nvPr/>
        </p:nvSpPr>
        <p:spPr>
          <a:xfrm>
            <a:off x="1458913" y="4851400"/>
            <a:ext cx="1495425" cy="7381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000000"/>
                </a:solidFill>
                <a:latin typeface="Arial"/>
                <a:ea typeface="Arial"/>
                <a:cs typeface="Arial"/>
                <a:sym typeface="Arial"/>
              </a:rPr>
              <a:t>values in arriving </a:t>
            </a:r>
            <a:endParaRPr/>
          </a:p>
          <a:p>
            <a:pPr indent="0" lvl="0" marL="0" marR="0" rtl="0" algn="l">
              <a:spcBef>
                <a:spcPts val="0"/>
              </a:spcBef>
              <a:spcAft>
                <a:spcPts val="0"/>
              </a:spcAft>
              <a:buNone/>
            </a:pPr>
            <a:r>
              <a:rPr lang="en-US" sz="1400">
                <a:solidFill>
                  <a:srgbClr val="000000"/>
                </a:solidFill>
                <a:latin typeface="Arial"/>
                <a:ea typeface="Arial"/>
                <a:cs typeface="Arial"/>
                <a:sym typeface="Arial"/>
              </a:rPr>
              <a:t>packet header</a:t>
            </a:r>
            <a:endParaRPr sz="1800">
              <a:solidFill>
                <a:srgbClr val="000000"/>
              </a:solidFill>
              <a:latin typeface="Arial"/>
              <a:ea typeface="Arial"/>
              <a:cs typeface="Arial"/>
              <a:sym typeface="Arial"/>
            </a:endParaRPr>
          </a:p>
        </p:txBody>
      </p:sp>
      <p:grpSp>
        <p:nvGrpSpPr>
          <p:cNvPr id="1220" name="Google Shape;1220;p7"/>
          <p:cNvGrpSpPr/>
          <p:nvPr/>
        </p:nvGrpSpPr>
        <p:grpSpPr>
          <a:xfrm>
            <a:off x="3292475" y="2898775"/>
            <a:ext cx="3038475" cy="2366963"/>
            <a:chOff x="-3855475" y="3644638"/>
            <a:chExt cx="4051268" cy="2367866"/>
          </a:xfrm>
        </p:grpSpPr>
        <p:cxnSp>
          <p:nvCxnSpPr>
            <p:cNvPr id="1221" name="Google Shape;1221;p7"/>
            <p:cNvCxnSpPr/>
            <p:nvPr/>
          </p:nvCxnSpPr>
          <p:spPr>
            <a:xfrm>
              <a:off x="-3855475" y="3664699"/>
              <a:ext cx="0" cy="2094800"/>
            </a:xfrm>
            <a:prstGeom prst="straightConnector1">
              <a:avLst/>
            </a:prstGeom>
            <a:noFill/>
            <a:ln cap="flat" cmpd="sng" w="12700">
              <a:solidFill>
                <a:srgbClr val="CC0000"/>
              </a:solidFill>
              <a:prstDash val="solid"/>
              <a:round/>
              <a:headEnd len="med" w="med" type="none"/>
              <a:tailEnd len="med" w="med" type="triangle"/>
            </a:ln>
          </p:spPr>
        </p:cxnSp>
        <p:cxnSp>
          <p:nvCxnSpPr>
            <p:cNvPr id="1222" name="Google Shape;1222;p7"/>
            <p:cNvCxnSpPr/>
            <p:nvPr/>
          </p:nvCxnSpPr>
          <p:spPr>
            <a:xfrm>
              <a:off x="-2818317" y="3657343"/>
              <a:ext cx="0" cy="2355161"/>
            </a:xfrm>
            <a:prstGeom prst="straightConnector1">
              <a:avLst/>
            </a:prstGeom>
            <a:noFill/>
            <a:ln cap="flat" cmpd="sng" w="9525">
              <a:solidFill>
                <a:srgbClr val="CC0000"/>
              </a:solidFill>
              <a:prstDash val="solid"/>
              <a:round/>
              <a:headEnd len="med" w="med" type="none"/>
              <a:tailEnd len="med" w="med" type="triangle"/>
            </a:ln>
            <a:effectLst>
              <a:outerShdw blurRad="40000" rotWithShape="0" dir="5400000" dist="20000">
                <a:srgbClr val="808080">
                  <a:alpha val="37647"/>
                </a:srgbClr>
              </a:outerShdw>
            </a:effectLst>
          </p:spPr>
        </p:cxnSp>
        <p:cxnSp>
          <p:nvCxnSpPr>
            <p:cNvPr id="1223" name="Google Shape;1223;p7"/>
            <p:cNvCxnSpPr/>
            <p:nvPr/>
          </p:nvCxnSpPr>
          <p:spPr>
            <a:xfrm>
              <a:off x="-2007639" y="3655755"/>
              <a:ext cx="31749" cy="2331339"/>
            </a:xfrm>
            <a:prstGeom prst="straightConnector1">
              <a:avLst/>
            </a:prstGeom>
            <a:noFill/>
            <a:ln cap="flat" cmpd="sng" w="9525">
              <a:solidFill>
                <a:srgbClr val="CC0000"/>
              </a:solidFill>
              <a:prstDash val="solid"/>
              <a:round/>
              <a:headEnd len="med" w="med" type="none"/>
              <a:tailEnd len="med" w="med" type="triangle"/>
            </a:ln>
            <a:effectLst>
              <a:outerShdw blurRad="40000" rotWithShape="0" dir="5400000" dist="20000">
                <a:srgbClr val="808080">
                  <a:alpha val="37647"/>
                </a:srgbClr>
              </a:outerShdw>
            </a:effectLst>
          </p:spPr>
        </p:cxnSp>
        <p:cxnSp>
          <p:nvCxnSpPr>
            <p:cNvPr id="1224" name="Google Shape;1224;p7"/>
            <p:cNvCxnSpPr/>
            <p:nvPr/>
          </p:nvCxnSpPr>
          <p:spPr>
            <a:xfrm>
              <a:off x="-818082" y="3644638"/>
              <a:ext cx="0" cy="2364690"/>
            </a:xfrm>
            <a:prstGeom prst="straightConnector1">
              <a:avLst/>
            </a:prstGeom>
            <a:noFill/>
            <a:ln cap="flat" cmpd="sng" w="9525">
              <a:solidFill>
                <a:srgbClr val="CC0000"/>
              </a:solidFill>
              <a:prstDash val="solid"/>
              <a:round/>
              <a:headEnd len="med" w="med" type="none"/>
              <a:tailEnd len="med" w="med" type="triangle"/>
            </a:ln>
            <a:effectLst>
              <a:outerShdw blurRad="40000" rotWithShape="0" dir="5400000" dist="20000">
                <a:srgbClr val="808080">
                  <a:alpha val="37647"/>
                </a:srgbClr>
              </a:outerShdw>
            </a:effectLst>
          </p:spPr>
        </p:cxnSp>
        <p:cxnSp>
          <p:nvCxnSpPr>
            <p:cNvPr id="1225" name="Google Shape;1225;p7"/>
            <p:cNvCxnSpPr/>
            <p:nvPr/>
          </p:nvCxnSpPr>
          <p:spPr>
            <a:xfrm>
              <a:off x="195793" y="3690694"/>
              <a:ext cx="0" cy="2310693"/>
            </a:xfrm>
            <a:prstGeom prst="straightConnector1">
              <a:avLst/>
            </a:prstGeom>
            <a:noFill/>
            <a:ln cap="flat" cmpd="sng" w="9525">
              <a:solidFill>
                <a:srgbClr val="CC0000"/>
              </a:solidFill>
              <a:prstDash val="solid"/>
              <a:round/>
              <a:headEnd len="med" w="med" type="none"/>
              <a:tailEnd len="med" w="med" type="triangle"/>
            </a:ln>
            <a:effectLst>
              <a:outerShdw blurRad="40000" rotWithShape="0" dir="5400000" dist="20000">
                <a:srgbClr val="808080">
                  <a:alpha val="37647"/>
                </a:srgbClr>
              </a:outerShdw>
            </a:effectLst>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85"/>
                                        </p:tgtEl>
                                        <p:attrNameLst>
                                          <p:attrName>style.visibility</p:attrName>
                                        </p:attrNameLst>
                                      </p:cBhvr>
                                      <p:to>
                                        <p:strVal val="visible"/>
                                      </p:to>
                                    </p:set>
                                    <p:animEffect filter="fade" transition="in">
                                      <p:cBhvr>
                                        <p:cTn dur="500"/>
                                        <p:tgtEl>
                                          <p:spTgt spid="98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76"/>
                                        </p:tgtEl>
                                        <p:attrNameLst>
                                          <p:attrName>style.visibility</p:attrName>
                                        </p:attrNameLst>
                                      </p:cBhvr>
                                      <p:to>
                                        <p:strVal val="visible"/>
                                      </p:to>
                                    </p:set>
                                    <p:animEffect filter="fade" transition="in">
                                      <p:cBhvr>
                                        <p:cTn dur="500"/>
                                        <p:tgtEl>
                                          <p:spTgt spid="876"/>
                                        </p:tgtEl>
                                      </p:cBhvr>
                                    </p:animEffect>
                                  </p:childTnLst>
                                </p:cTn>
                              </p:par>
                              <p:par>
                                <p:cTn fill="hold" nodeType="withEffect" presetClass="entr" presetID="10" presetSubtype="0">
                                  <p:stCondLst>
                                    <p:cond delay="0"/>
                                  </p:stCondLst>
                                  <p:childTnLst>
                                    <p:set>
                                      <p:cBhvr>
                                        <p:cTn dur="1" fill="hold">
                                          <p:stCondLst>
                                            <p:cond delay="0"/>
                                          </p:stCondLst>
                                        </p:cTn>
                                        <p:tgtEl>
                                          <p:spTgt spid="1168"/>
                                        </p:tgtEl>
                                        <p:attrNameLst>
                                          <p:attrName>style.visibility</p:attrName>
                                        </p:attrNameLst>
                                      </p:cBhvr>
                                      <p:to>
                                        <p:strVal val="visible"/>
                                      </p:to>
                                    </p:set>
                                    <p:animEffect filter="fade" transition="in">
                                      <p:cBhvr>
                                        <p:cTn dur="500"/>
                                        <p:tgtEl>
                                          <p:spTgt spid="116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59"/>
                                        </p:tgtEl>
                                        <p:attrNameLst>
                                          <p:attrName>style.visibility</p:attrName>
                                        </p:attrNameLst>
                                      </p:cBhvr>
                                      <p:to>
                                        <p:strVal val="visible"/>
                                      </p:to>
                                    </p:set>
                                    <p:animEffect filter="fade" transition="in">
                                      <p:cBhvr>
                                        <p:cTn dur="500"/>
                                        <p:tgtEl>
                                          <p:spTgt spid="95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0"/>
                                        </p:tgtEl>
                                        <p:attrNameLst>
                                          <p:attrName>style.visibility</p:attrName>
                                        </p:attrNameLst>
                                      </p:cBhvr>
                                      <p:to>
                                        <p:strVal val="visible"/>
                                      </p:to>
                                    </p:set>
                                    <p:animEffect filter="fade" transition="in">
                                      <p:cBhvr>
                                        <p:cTn dur="500"/>
                                        <p:tgtEl>
                                          <p:spTgt spid="1220"/>
                                        </p:tgtEl>
                                      </p:cBhvr>
                                    </p:animEffect>
                                  </p:childTnLst>
                                </p:cTn>
                              </p:par>
                              <p:par>
                                <p:cTn fill="hold" nodeType="withEffect" presetClass="entr" presetID="10" presetSubtype="0">
                                  <p:stCondLst>
                                    <p:cond delay="0"/>
                                  </p:stCondLst>
                                  <p:childTnLst>
                                    <p:set>
                                      <p:cBhvr>
                                        <p:cTn dur="1" fill="hold">
                                          <p:stCondLst>
                                            <p:cond delay="0"/>
                                          </p:stCondLst>
                                        </p:cTn>
                                        <p:tgtEl>
                                          <p:spTgt spid="1096"/>
                                        </p:tgtEl>
                                        <p:attrNameLst>
                                          <p:attrName>style.visibility</p:attrName>
                                        </p:attrNameLst>
                                      </p:cBhvr>
                                      <p:to>
                                        <p:strVal val="visible"/>
                                      </p:to>
                                    </p:set>
                                    <p:animEffect filter="fade" transition="in">
                                      <p:cBhvr>
                                        <p:cTn dur="500"/>
                                        <p:tgtEl>
                                          <p:spTgt spid="1096"/>
                                        </p:tgtEl>
                                      </p:cBhvr>
                                    </p:animEffect>
                                  </p:childTnLst>
                                </p:cTn>
                              </p:par>
                              <p:par>
                                <p:cTn fill="hold" nodeType="withEffect" presetClass="entr" presetID="10" presetSubtype="0">
                                  <p:stCondLst>
                                    <p:cond delay="0"/>
                                  </p:stCondLst>
                                  <p:childTnLst>
                                    <p:set>
                                      <p:cBhvr>
                                        <p:cTn dur="1" fill="hold">
                                          <p:stCondLst>
                                            <p:cond delay="0"/>
                                          </p:stCondLst>
                                        </p:cTn>
                                        <p:tgtEl>
                                          <p:spTgt spid="1172"/>
                                        </p:tgtEl>
                                        <p:attrNameLst>
                                          <p:attrName>style.visibility</p:attrName>
                                        </p:attrNameLst>
                                      </p:cBhvr>
                                      <p:to>
                                        <p:strVal val="visible"/>
                                      </p:to>
                                    </p:set>
                                    <p:animEffect filter="fade" transition="in">
                                      <p:cBhvr>
                                        <p:cTn dur="500"/>
                                        <p:tgtEl>
                                          <p:spTgt spid="1172"/>
                                        </p:tgtEl>
                                      </p:cBhvr>
                                    </p:animEffect>
                                  </p:childTnLst>
                                </p:cTn>
                              </p:par>
                            </p:childTnLst>
                          </p:cTn>
                        </p:par>
                        <p:par>
                          <p:cTn fill="hold">
                            <p:stCondLst>
                              <p:cond delay="500"/>
                            </p:stCondLst>
                            <p:childTnLst>
                              <p:par>
                                <p:cTn fill="hold" nodeType="afterEffect" presetClass="entr" presetID="10" presetSubtype="0">
                                  <p:stCondLst>
                                    <p:cond delay="500"/>
                                  </p:stCondLst>
                                  <p:childTnLst>
                                    <p:set>
                                      <p:cBhvr>
                                        <p:cTn dur="1" fill="hold">
                                          <p:stCondLst>
                                            <p:cond delay="0"/>
                                          </p:stCondLst>
                                        </p:cTn>
                                        <p:tgtEl>
                                          <p:spTgt spid="1102"/>
                                        </p:tgtEl>
                                        <p:attrNameLst>
                                          <p:attrName>style.visibility</p:attrName>
                                        </p:attrNameLst>
                                      </p:cBhvr>
                                      <p:to>
                                        <p:strVal val="visible"/>
                                      </p:to>
                                    </p:set>
                                    <p:animEffect filter="fade" transition="in">
                                      <p:cBhvr>
                                        <p:cTn dur="2000"/>
                                        <p:tgtEl>
                                          <p:spTgt spid="110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55"/>
                                        </p:tgtEl>
                                        <p:attrNameLst>
                                          <p:attrName>style.visibility</p:attrName>
                                        </p:attrNameLst>
                                      </p:cBhvr>
                                      <p:to>
                                        <p:strVal val="visible"/>
                                      </p:to>
                                    </p:set>
                                    <p:animEffect filter="fade" transition="in">
                                      <p:cBhvr>
                                        <p:cTn dur="500"/>
                                        <p:tgtEl>
                                          <p:spTgt spid="9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0" name="Shape 1230"/>
        <p:cNvGrpSpPr/>
        <p:nvPr/>
      </p:nvGrpSpPr>
      <p:grpSpPr>
        <a:xfrm>
          <a:off x="0" y="0"/>
          <a:ext cx="0" cy="0"/>
          <a:chOff x="0" y="0"/>
          <a:chExt cx="0" cy="0"/>
        </a:xfrm>
      </p:grpSpPr>
      <p:sp>
        <p:nvSpPr>
          <p:cNvPr id="1231" name="Google Shape;1231;p8"/>
          <p:cNvSpPr txBox="1"/>
          <p:nvPr>
            <p:ph type="title"/>
          </p:nvPr>
        </p:nvSpPr>
        <p:spPr>
          <a:xfrm>
            <a:off x="457200" y="274638"/>
            <a:ext cx="7467600" cy="1143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sz="3600"/>
              <a:t>Mô hình dịch vụ tầng mạng</a:t>
            </a:r>
            <a:endParaRPr sz="3600"/>
          </a:p>
        </p:txBody>
      </p:sp>
      <p:sp>
        <p:nvSpPr>
          <p:cNvPr id="1232" name="Google Shape;1232;p8"/>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1233" name="Google Shape;1233;p8"/>
          <p:cNvSpPr txBox="1"/>
          <p:nvPr>
            <p:ph idx="1" type="body"/>
          </p:nvPr>
        </p:nvSpPr>
        <p:spPr>
          <a:xfrm>
            <a:off x="442913" y="2476500"/>
            <a:ext cx="3810000" cy="3611563"/>
          </a:xfrm>
          <a:prstGeom prst="rect">
            <a:avLst/>
          </a:prstGeom>
          <a:noFill/>
          <a:ln>
            <a:noFill/>
          </a:ln>
        </p:spPr>
        <p:txBody>
          <a:bodyPr anchorCtr="0" anchor="t" bIns="45700" lIns="91425" spcFirstLastPara="1" rIns="91425" wrap="square" tIns="45700">
            <a:noAutofit/>
          </a:bodyPr>
          <a:lstStyle/>
          <a:p>
            <a:pPr indent="-273050" lvl="0" marL="273050" rtl="0" algn="l">
              <a:lnSpc>
                <a:spcPct val="90000"/>
              </a:lnSpc>
              <a:spcBef>
                <a:spcPts val="0"/>
              </a:spcBef>
              <a:spcAft>
                <a:spcPts val="0"/>
              </a:spcAft>
              <a:buSzPts val="1680"/>
              <a:buFont typeface="Noto Sans Symbols"/>
              <a:buNone/>
            </a:pPr>
            <a:r>
              <a:rPr lang="en-US" u="sng">
                <a:solidFill>
                  <a:srgbClr val="FF0000"/>
                </a:solidFill>
              </a:rPr>
              <a:t>Các dịch vụ cho từng datagram:</a:t>
            </a:r>
            <a:endParaRPr/>
          </a:p>
          <a:p>
            <a:pPr indent="-273050" lvl="0" marL="273050" rtl="0" algn="l">
              <a:lnSpc>
                <a:spcPct val="90000"/>
              </a:lnSpc>
              <a:spcBef>
                <a:spcPts val="600"/>
              </a:spcBef>
              <a:spcAft>
                <a:spcPts val="0"/>
              </a:spcAft>
              <a:buSzPts val="1680"/>
              <a:buChar char="🞆"/>
            </a:pPr>
            <a:r>
              <a:rPr lang="en-US"/>
              <a:t>Truyền đảm bảo</a:t>
            </a:r>
            <a:endParaRPr/>
          </a:p>
          <a:p>
            <a:pPr indent="-273050" lvl="0" marL="273050" rtl="0" algn="l">
              <a:lnSpc>
                <a:spcPct val="90000"/>
              </a:lnSpc>
              <a:spcBef>
                <a:spcPts val="600"/>
              </a:spcBef>
              <a:spcAft>
                <a:spcPts val="0"/>
              </a:spcAft>
              <a:buSzPts val="1680"/>
              <a:buChar char="🞆"/>
            </a:pPr>
            <a:r>
              <a:rPr lang="en-US"/>
              <a:t>Truyền đảm bảo độ trễ nhỏ hơn 40 msec</a:t>
            </a:r>
            <a:endParaRPr/>
          </a:p>
        </p:txBody>
      </p:sp>
      <p:sp>
        <p:nvSpPr>
          <p:cNvPr id="1234" name="Google Shape;1234;p8"/>
          <p:cNvSpPr txBox="1"/>
          <p:nvPr>
            <p:ph idx="2" type="body"/>
          </p:nvPr>
        </p:nvSpPr>
        <p:spPr>
          <a:xfrm>
            <a:off x="4559300" y="2424113"/>
            <a:ext cx="3810000" cy="3587750"/>
          </a:xfrm>
          <a:prstGeom prst="rect">
            <a:avLst/>
          </a:prstGeom>
          <a:noFill/>
          <a:ln>
            <a:noFill/>
          </a:ln>
        </p:spPr>
        <p:txBody>
          <a:bodyPr anchorCtr="0" anchor="t" bIns="45700" lIns="91425" spcFirstLastPara="1" rIns="91425" wrap="square" tIns="45700">
            <a:noAutofit/>
          </a:bodyPr>
          <a:lstStyle/>
          <a:p>
            <a:pPr indent="-273050" lvl="0" marL="273050" rtl="0" algn="l">
              <a:lnSpc>
                <a:spcPct val="90000"/>
              </a:lnSpc>
              <a:spcBef>
                <a:spcPts val="0"/>
              </a:spcBef>
              <a:spcAft>
                <a:spcPts val="0"/>
              </a:spcAft>
              <a:buSzPts val="1680"/>
              <a:buFont typeface="Noto Sans Symbols"/>
              <a:buNone/>
            </a:pPr>
            <a:r>
              <a:rPr lang="en-US" u="sng">
                <a:solidFill>
                  <a:srgbClr val="FF0000"/>
                </a:solidFill>
              </a:rPr>
              <a:t>Các dịch vụ cho một luồng datagram:</a:t>
            </a:r>
            <a:endParaRPr/>
          </a:p>
          <a:p>
            <a:pPr indent="-273050" lvl="0" marL="273050" rtl="0" algn="l">
              <a:lnSpc>
                <a:spcPct val="90000"/>
              </a:lnSpc>
              <a:spcBef>
                <a:spcPts val="600"/>
              </a:spcBef>
              <a:spcAft>
                <a:spcPts val="0"/>
              </a:spcAft>
              <a:buSzPts val="1680"/>
              <a:buChar char="🞆"/>
            </a:pPr>
            <a:r>
              <a:rPr lang="en-US"/>
              <a:t>Chuyển datagram đúng thứ tự</a:t>
            </a:r>
            <a:endParaRPr/>
          </a:p>
          <a:p>
            <a:pPr indent="-273050" lvl="0" marL="273050" rtl="0" algn="l">
              <a:lnSpc>
                <a:spcPct val="90000"/>
              </a:lnSpc>
              <a:spcBef>
                <a:spcPts val="600"/>
              </a:spcBef>
              <a:spcAft>
                <a:spcPts val="0"/>
              </a:spcAft>
              <a:buSzPts val="1680"/>
              <a:buChar char="🞆"/>
            </a:pPr>
            <a:r>
              <a:rPr lang="en-US"/>
              <a:t>Đảm bảo tốc độ tối thiểu cho luồng</a:t>
            </a:r>
            <a:endParaRPr/>
          </a:p>
          <a:p>
            <a:pPr indent="-273050" lvl="0" marL="273050" rtl="0" algn="l">
              <a:lnSpc>
                <a:spcPct val="90000"/>
              </a:lnSpc>
              <a:spcBef>
                <a:spcPts val="600"/>
              </a:spcBef>
              <a:spcAft>
                <a:spcPts val="0"/>
              </a:spcAft>
              <a:buSzPts val="1680"/>
              <a:buChar char="🞆"/>
            </a:pPr>
            <a:r>
              <a:rPr lang="en-US"/>
              <a:t>Hạn chế sự thay đổi khoảng cách giữa các gói tin</a:t>
            </a:r>
            <a:endParaRPr/>
          </a:p>
          <a:p>
            <a:pPr indent="-166370" lvl="0" marL="273050" rtl="0" algn="l">
              <a:lnSpc>
                <a:spcPct val="90000"/>
              </a:lnSpc>
              <a:spcBef>
                <a:spcPts val="600"/>
              </a:spcBef>
              <a:spcAft>
                <a:spcPts val="0"/>
              </a:spcAft>
              <a:buSzPts val="1680"/>
              <a:buNone/>
            </a:pPr>
            <a:r>
              <a:t/>
            </a:r>
            <a:endParaRPr/>
          </a:p>
        </p:txBody>
      </p:sp>
      <p:sp>
        <p:nvSpPr>
          <p:cNvPr id="1235" name="Google Shape;1235;p8"/>
          <p:cNvSpPr/>
          <p:nvPr/>
        </p:nvSpPr>
        <p:spPr>
          <a:xfrm>
            <a:off x="609600" y="1430338"/>
            <a:ext cx="7554913" cy="8223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accent2"/>
              </a:buClr>
              <a:buSzPts val="2040"/>
              <a:buFont typeface="Arial"/>
              <a:buNone/>
            </a:pPr>
            <a:r>
              <a:rPr lang="en-US" sz="2400">
                <a:solidFill>
                  <a:srgbClr val="FF0000"/>
                </a:solidFill>
                <a:latin typeface="Arial"/>
                <a:ea typeface="Arial"/>
                <a:cs typeface="Arial"/>
                <a:sym typeface="Arial"/>
              </a:rPr>
              <a:t>Q:</a:t>
            </a:r>
            <a:r>
              <a:rPr lang="en-US" sz="2400">
                <a:solidFill>
                  <a:schemeClr val="dk1"/>
                </a:solidFill>
                <a:latin typeface="Arial"/>
                <a:ea typeface="Arial"/>
                <a:cs typeface="Arial"/>
                <a:sym typeface="Arial"/>
              </a:rPr>
              <a:t> </a:t>
            </a:r>
            <a:r>
              <a:rPr i="1" lang="en-US" sz="2400">
                <a:solidFill>
                  <a:schemeClr val="accent2"/>
                </a:solidFill>
                <a:latin typeface="Arial"/>
                <a:ea typeface="Arial"/>
                <a:cs typeface="Arial"/>
                <a:sym typeface="Arial"/>
              </a:rPr>
              <a:t>Mô hình dịch vụ</a:t>
            </a:r>
            <a:r>
              <a:rPr lang="en-US" sz="2400">
                <a:solidFill>
                  <a:schemeClr val="dk1"/>
                </a:solidFill>
                <a:latin typeface="Arial"/>
                <a:ea typeface="Arial"/>
                <a:cs typeface="Arial"/>
                <a:sym typeface="Arial"/>
              </a:rPr>
              <a:t> nào cho kênh truyền các datagram từ bên gửi tới bên nhận?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0" name="Shape 1240"/>
        <p:cNvGrpSpPr/>
        <p:nvPr/>
      </p:nvGrpSpPr>
      <p:grpSpPr>
        <a:xfrm>
          <a:off x="0" y="0"/>
          <a:ext cx="0" cy="0"/>
          <a:chOff x="0" y="0"/>
          <a:chExt cx="0" cy="0"/>
        </a:xfrm>
      </p:grpSpPr>
      <p:sp>
        <p:nvSpPr>
          <p:cNvPr id="1241" name="Google Shape;1241;p9"/>
          <p:cNvSpPr txBox="1"/>
          <p:nvPr>
            <p:ph type="title"/>
          </p:nvPr>
        </p:nvSpPr>
        <p:spPr>
          <a:xfrm>
            <a:off x="628650" y="398463"/>
            <a:ext cx="7886700" cy="89535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sz="4000"/>
              <a:t>Mô hình dịch vụ tầng mạng</a:t>
            </a:r>
            <a:endParaRPr sz="4000"/>
          </a:p>
        </p:txBody>
      </p:sp>
      <p:sp>
        <p:nvSpPr>
          <p:cNvPr id="1242" name="Google Shape;1242;p9"/>
          <p:cNvSpPr txBox="1"/>
          <p:nvPr/>
        </p:nvSpPr>
        <p:spPr>
          <a:xfrm>
            <a:off x="296863" y="1744663"/>
            <a:ext cx="1279525" cy="320198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600">
                <a:solidFill>
                  <a:srgbClr val="000000"/>
                </a:solidFill>
                <a:latin typeface="Arial"/>
                <a:ea typeface="Arial"/>
                <a:cs typeface="Arial"/>
                <a:sym typeface="Arial"/>
              </a:rPr>
              <a:t>Network</a:t>
            </a:r>
            <a:endParaRPr/>
          </a:p>
          <a:p>
            <a:pPr indent="0" lvl="0" marL="0" marR="0" rtl="0" algn="r">
              <a:spcBef>
                <a:spcPts val="0"/>
              </a:spcBef>
              <a:spcAft>
                <a:spcPts val="0"/>
              </a:spcAft>
              <a:buNone/>
            </a:pPr>
            <a:r>
              <a:rPr lang="en-US" sz="1600">
                <a:solidFill>
                  <a:srgbClr val="000000"/>
                </a:solidFill>
                <a:latin typeface="Arial"/>
                <a:ea typeface="Arial"/>
                <a:cs typeface="Arial"/>
                <a:sym typeface="Arial"/>
              </a:rPr>
              <a:t>Architecture</a:t>
            </a:r>
            <a:endParaRPr/>
          </a:p>
          <a:p>
            <a:pPr indent="0" lvl="0" marL="0" marR="0" rtl="0" algn="r">
              <a:spcBef>
                <a:spcPts val="0"/>
              </a:spcBef>
              <a:spcAft>
                <a:spcPts val="0"/>
              </a:spcAft>
              <a:buNone/>
            </a:pPr>
            <a:r>
              <a:t/>
            </a:r>
            <a:endParaRPr sz="1600">
              <a:solidFill>
                <a:srgbClr val="000000"/>
              </a:solidFill>
              <a:latin typeface="Arial"/>
              <a:ea typeface="Arial"/>
              <a:cs typeface="Arial"/>
              <a:sym typeface="Arial"/>
            </a:endParaRPr>
          </a:p>
          <a:p>
            <a:pPr indent="0" lvl="0" marL="0" marR="0" rtl="0" algn="r">
              <a:spcBef>
                <a:spcPts val="0"/>
              </a:spcBef>
              <a:spcAft>
                <a:spcPts val="0"/>
              </a:spcAft>
              <a:buNone/>
            </a:pPr>
            <a:r>
              <a:rPr lang="en-US" sz="1600">
                <a:solidFill>
                  <a:srgbClr val="000000"/>
                </a:solidFill>
                <a:latin typeface="Arial"/>
                <a:ea typeface="Arial"/>
                <a:cs typeface="Arial"/>
                <a:sym typeface="Arial"/>
              </a:rPr>
              <a:t>Internet</a:t>
            </a:r>
            <a:endParaRPr/>
          </a:p>
          <a:p>
            <a:pPr indent="0" lvl="0" marL="0" marR="0" rtl="0" algn="r">
              <a:spcBef>
                <a:spcPts val="0"/>
              </a:spcBef>
              <a:spcAft>
                <a:spcPts val="0"/>
              </a:spcAft>
              <a:buNone/>
            </a:pPr>
            <a:r>
              <a:t/>
            </a:r>
            <a:endParaRPr sz="1600">
              <a:solidFill>
                <a:srgbClr val="000000"/>
              </a:solidFill>
              <a:latin typeface="Arial"/>
              <a:ea typeface="Arial"/>
              <a:cs typeface="Arial"/>
              <a:sym typeface="Arial"/>
            </a:endParaRPr>
          </a:p>
          <a:p>
            <a:pPr indent="0" lvl="0" marL="0" marR="0" rtl="0" algn="r">
              <a:spcBef>
                <a:spcPts val="0"/>
              </a:spcBef>
              <a:spcAft>
                <a:spcPts val="0"/>
              </a:spcAft>
              <a:buNone/>
            </a:pPr>
            <a:r>
              <a:rPr lang="en-US" sz="1600">
                <a:solidFill>
                  <a:srgbClr val="000000"/>
                </a:solidFill>
                <a:latin typeface="Arial"/>
                <a:ea typeface="Arial"/>
                <a:cs typeface="Arial"/>
                <a:sym typeface="Arial"/>
              </a:rPr>
              <a:t>ATM</a:t>
            </a:r>
            <a:endParaRPr/>
          </a:p>
          <a:p>
            <a:pPr indent="0" lvl="0" marL="0" marR="0" rtl="0" algn="r">
              <a:spcBef>
                <a:spcPts val="0"/>
              </a:spcBef>
              <a:spcAft>
                <a:spcPts val="0"/>
              </a:spcAft>
              <a:buNone/>
            </a:pPr>
            <a:r>
              <a:t/>
            </a:r>
            <a:endParaRPr sz="1600">
              <a:solidFill>
                <a:srgbClr val="000000"/>
              </a:solidFill>
              <a:latin typeface="Arial"/>
              <a:ea typeface="Arial"/>
              <a:cs typeface="Arial"/>
              <a:sym typeface="Arial"/>
            </a:endParaRPr>
          </a:p>
          <a:p>
            <a:pPr indent="0" lvl="0" marL="0" marR="0" rtl="0" algn="r">
              <a:spcBef>
                <a:spcPts val="0"/>
              </a:spcBef>
              <a:spcAft>
                <a:spcPts val="0"/>
              </a:spcAft>
              <a:buNone/>
            </a:pPr>
            <a:r>
              <a:rPr lang="en-US" sz="1600">
                <a:solidFill>
                  <a:srgbClr val="000000"/>
                </a:solidFill>
                <a:latin typeface="Arial"/>
                <a:ea typeface="Arial"/>
                <a:cs typeface="Arial"/>
                <a:sym typeface="Arial"/>
              </a:rPr>
              <a:t>ATM</a:t>
            </a:r>
            <a:endParaRPr/>
          </a:p>
          <a:p>
            <a:pPr indent="0" lvl="0" marL="0" marR="0" rtl="0" algn="r">
              <a:spcBef>
                <a:spcPts val="0"/>
              </a:spcBef>
              <a:spcAft>
                <a:spcPts val="0"/>
              </a:spcAft>
              <a:buNone/>
            </a:pPr>
            <a:r>
              <a:t/>
            </a:r>
            <a:endParaRPr sz="1600">
              <a:solidFill>
                <a:srgbClr val="000000"/>
              </a:solidFill>
              <a:latin typeface="Arial"/>
              <a:ea typeface="Arial"/>
              <a:cs typeface="Arial"/>
              <a:sym typeface="Arial"/>
            </a:endParaRPr>
          </a:p>
          <a:p>
            <a:pPr indent="0" lvl="0" marL="0" marR="0" rtl="0" algn="r">
              <a:spcBef>
                <a:spcPts val="0"/>
              </a:spcBef>
              <a:spcAft>
                <a:spcPts val="0"/>
              </a:spcAft>
              <a:buNone/>
            </a:pPr>
            <a:r>
              <a:rPr lang="en-US" sz="1600">
                <a:solidFill>
                  <a:srgbClr val="000000"/>
                </a:solidFill>
                <a:latin typeface="Arial"/>
                <a:ea typeface="Arial"/>
                <a:cs typeface="Arial"/>
                <a:sym typeface="Arial"/>
              </a:rPr>
              <a:t>Internet</a:t>
            </a:r>
            <a:endParaRPr/>
          </a:p>
          <a:p>
            <a:pPr indent="0" lvl="0" marL="0" marR="0" rtl="0" algn="r">
              <a:spcBef>
                <a:spcPts val="0"/>
              </a:spcBef>
              <a:spcAft>
                <a:spcPts val="0"/>
              </a:spcAft>
              <a:buNone/>
            </a:pPr>
            <a:r>
              <a:t/>
            </a:r>
            <a:endParaRPr sz="1600">
              <a:solidFill>
                <a:srgbClr val="000000"/>
              </a:solidFill>
              <a:latin typeface="Arial"/>
              <a:ea typeface="Arial"/>
              <a:cs typeface="Arial"/>
              <a:sym typeface="Arial"/>
            </a:endParaRPr>
          </a:p>
          <a:p>
            <a:pPr indent="0" lvl="0" marL="0" marR="0" rtl="0" algn="r">
              <a:spcBef>
                <a:spcPts val="1200"/>
              </a:spcBef>
              <a:spcAft>
                <a:spcPts val="0"/>
              </a:spcAft>
              <a:buNone/>
            </a:pPr>
            <a:r>
              <a:rPr lang="en-US" sz="1600">
                <a:solidFill>
                  <a:srgbClr val="000000"/>
                </a:solidFill>
                <a:latin typeface="Arial"/>
                <a:ea typeface="Arial"/>
                <a:cs typeface="Arial"/>
                <a:sym typeface="Arial"/>
              </a:rPr>
              <a:t>Internet</a:t>
            </a:r>
            <a:endParaRPr sz="1800">
              <a:solidFill>
                <a:srgbClr val="000000"/>
              </a:solidFill>
              <a:latin typeface="Times New Roman"/>
              <a:ea typeface="Times New Roman"/>
              <a:cs typeface="Times New Roman"/>
              <a:sym typeface="Times New Roman"/>
            </a:endParaRPr>
          </a:p>
        </p:txBody>
      </p:sp>
      <p:sp>
        <p:nvSpPr>
          <p:cNvPr id="1243" name="Google Shape;1243;p9"/>
          <p:cNvSpPr txBox="1"/>
          <p:nvPr/>
        </p:nvSpPr>
        <p:spPr>
          <a:xfrm>
            <a:off x="1839913" y="1760538"/>
            <a:ext cx="1984375" cy="32067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000000"/>
                </a:solidFill>
                <a:latin typeface="Arial"/>
                <a:ea typeface="Arial"/>
                <a:cs typeface="Arial"/>
                <a:sym typeface="Arial"/>
              </a:rPr>
              <a:t>Service</a:t>
            </a:r>
            <a:endParaRPr/>
          </a:p>
          <a:p>
            <a:pPr indent="0" lvl="0" marL="0" marR="0" rtl="0" algn="l">
              <a:spcBef>
                <a:spcPts val="0"/>
              </a:spcBef>
              <a:spcAft>
                <a:spcPts val="0"/>
              </a:spcAft>
              <a:buNone/>
            </a:pPr>
            <a:r>
              <a:rPr lang="en-US" sz="1600">
                <a:solidFill>
                  <a:srgbClr val="000000"/>
                </a:solidFill>
                <a:latin typeface="Arial"/>
                <a:ea typeface="Arial"/>
                <a:cs typeface="Arial"/>
                <a:sym typeface="Arial"/>
              </a:rPr>
              <a:t>Model</a:t>
            </a:r>
            <a:endParaRPr/>
          </a:p>
          <a:p>
            <a:pPr indent="0" lvl="0" marL="0" marR="0" rtl="0" algn="l">
              <a:spcBef>
                <a:spcPts val="0"/>
              </a:spcBef>
              <a:spcAft>
                <a:spcPts val="0"/>
              </a:spcAft>
              <a:buNone/>
            </a:pPr>
            <a:r>
              <a:t/>
            </a:r>
            <a:endParaRPr sz="1600">
              <a:solidFill>
                <a:srgbClr val="000000"/>
              </a:solidFill>
              <a:latin typeface="Arial"/>
              <a:ea typeface="Arial"/>
              <a:cs typeface="Arial"/>
              <a:sym typeface="Arial"/>
            </a:endParaRPr>
          </a:p>
          <a:p>
            <a:pPr indent="0" lvl="0" marL="0" marR="0" rtl="0" algn="l">
              <a:spcBef>
                <a:spcPts val="0"/>
              </a:spcBef>
              <a:spcAft>
                <a:spcPts val="0"/>
              </a:spcAft>
              <a:buNone/>
            </a:pPr>
            <a:r>
              <a:rPr lang="en-US" sz="1600">
                <a:solidFill>
                  <a:srgbClr val="000000"/>
                </a:solidFill>
                <a:latin typeface="Arial"/>
                <a:ea typeface="Arial"/>
                <a:cs typeface="Arial"/>
                <a:sym typeface="Arial"/>
              </a:rPr>
              <a:t>best effort</a:t>
            </a:r>
            <a:endParaRPr/>
          </a:p>
          <a:p>
            <a:pPr indent="0" lvl="0" marL="0" marR="0" rtl="0" algn="l">
              <a:spcBef>
                <a:spcPts val="0"/>
              </a:spcBef>
              <a:spcAft>
                <a:spcPts val="0"/>
              </a:spcAft>
              <a:buNone/>
            </a:pPr>
            <a:r>
              <a:t/>
            </a:r>
            <a:endParaRPr sz="1600">
              <a:solidFill>
                <a:srgbClr val="000000"/>
              </a:solidFill>
              <a:latin typeface="Arial"/>
              <a:ea typeface="Arial"/>
              <a:cs typeface="Arial"/>
              <a:sym typeface="Arial"/>
            </a:endParaRPr>
          </a:p>
          <a:p>
            <a:pPr indent="0" lvl="0" marL="0" marR="0" rtl="0" algn="l">
              <a:spcBef>
                <a:spcPts val="0"/>
              </a:spcBef>
              <a:spcAft>
                <a:spcPts val="0"/>
              </a:spcAft>
              <a:buNone/>
            </a:pPr>
            <a:r>
              <a:rPr lang="en-US" sz="1600">
                <a:solidFill>
                  <a:srgbClr val="000000"/>
                </a:solidFill>
                <a:latin typeface="Arial"/>
                <a:ea typeface="Arial"/>
                <a:cs typeface="Arial"/>
                <a:sym typeface="Arial"/>
              </a:rPr>
              <a:t>Constant Bit Rate</a:t>
            </a:r>
            <a:endParaRPr/>
          </a:p>
          <a:p>
            <a:pPr indent="0" lvl="0" marL="0" marR="0" rtl="0" algn="l">
              <a:spcBef>
                <a:spcPts val="0"/>
              </a:spcBef>
              <a:spcAft>
                <a:spcPts val="0"/>
              </a:spcAft>
              <a:buNone/>
            </a:pPr>
            <a:r>
              <a:t/>
            </a:r>
            <a:endParaRPr sz="1600">
              <a:solidFill>
                <a:srgbClr val="000000"/>
              </a:solidFill>
              <a:latin typeface="Arial"/>
              <a:ea typeface="Arial"/>
              <a:cs typeface="Arial"/>
              <a:sym typeface="Arial"/>
            </a:endParaRPr>
          </a:p>
          <a:p>
            <a:pPr indent="0" lvl="0" marL="0" marR="0" rtl="0" algn="l">
              <a:spcBef>
                <a:spcPts val="0"/>
              </a:spcBef>
              <a:spcAft>
                <a:spcPts val="0"/>
              </a:spcAft>
              <a:buNone/>
            </a:pPr>
            <a:r>
              <a:rPr lang="en-US" sz="1600">
                <a:solidFill>
                  <a:srgbClr val="000000"/>
                </a:solidFill>
                <a:latin typeface="Arial"/>
                <a:ea typeface="Arial"/>
                <a:cs typeface="Arial"/>
                <a:sym typeface="Arial"/>
              </a:rPr>
              <a:t>Available Bit Rate</a:t>
            </a:r>
            <a:endParaRPr/>
          </a:p>
          <a:p>
            <a:pPr indent="0" lvl="0" marL="0" marR="0" rtl="0" algn="l">
              <a:spcBef>
                <a:spcPts val="0"/>
              </a:spcBef>
              <a:spcAft>
                <a:spcPts val="0"/>
              </a:spcAft>
              <a:buNone/>
            </a:pPr>
            <a:r>
              <a:t/>
            </a:r>
            <a:endParaRPr sz="1600">
              <a:solidFill>
                <a:srgbClr val="000000"/>
              </a:solidFill>
              <a:latin typeface="Arial"/>
              <a:ea typeface="Arial"/>
              <a:cs typeface="Arial"/>
              <a:sym typeface="Arial"/>
            </a:endParaRPr>
          </a:p>
          <a:p>
            <a:pPr indent="0" lvl="0" marL="0" marR="0" rtl="0" algn="l">
              <a:spcBef>
                <a:spcPts val="0"/>
              </a:spcBef>
              <a:spcAft>
                <a:spcPts val="0"/>
              </a:spcAft>
              <a:buNone/>
            </a:pPr>
            <a:r>
              <a:rPr lang="en-US" sz="1600">
                <a:solidFill>
                  <a:srgbClr val="000000"/>
                </a:solidFill>
                <a:latin typeface="Arial"/>
                <a:ea typeface="Arial"/>
                <a:cs typeface="Arial"/>
                <a:sym typeface="Arial"/>
              </a:rPr>
              <a:t>Intserv Guaranteed</a:t>
            </a:r>
            <a:endParaRPr/>
          </a:p>
          <a:p>
            <a:pPr indent="0" lvl="0" marL="0" marR="0" rtl="0" algn="l">
              <a:spcBef>
                <a:spcPts val="0"/>
              </a:spcBef>
              <a:spcAft>
                <a:spcPts val="0"/>
              </a:spcAft>
              <a:buNone/>
            </a:pPr>
            <a:r>
              <a:rPr lang="en-US" sz="1200">
                <a:solidFill>
                  <a:srgbClr val="000000"/>
                </a:solidFill>
                <a:latin typeface="Arial"/>
                <a:ea typeface="Arial"/>
                <a:cs typeface="Arial"/>
                <a:sym typeface="Arial"/>
              </a:rPr>
              <a:t>(RFC 1633</a:t>
            </a:r>
            <a:r>
              <a:rPr lang="en-US" sz="1600">
                <a:solidFill>
                  <a:srgbClr val="000000"/>
                </a:solidFill>
                <a:latin typeface="Arial"/>
                <a:ea typeface="Arial"/>
                <a:cs typeface="Arial"/>
                <a:sym typeface="Arial"/>
              </a:rPr>
              <a:t>)</a:t>
            </a:r>
            <a:endParaRPr/>
          </a:p>
          <a:p>
            <a:pPr indent="0" lvl="0" marL="0" marR="0" rtl="0" algn="l">
              <a:spcBef>
                <a:spcPts val="1000"/>
              </a:spcBef>
              <a:spcAft>
                <a:spcPts val="0"/>
              </a:spcAft>
              <a:buNone/>
            </a:pPr>
            <a:r>
              <a:rPr lang="en-US" sz="1600">
                <a:solidFill>
                  <a:srgbClr val="000000"/>
                </a:solidFill>
                <a:latin typeface="Arial"/>
                <a:ea typeface="Arial"/>
                <a:cs typeface="Arial"/>
                <a:sym typeface="Arial"/>
              </a:rPr>
              <a:t>Diffserv  </a:t>
            </a:r>
            <a:r>
              <a:rPr lang="en-US" sz="1200">
                <a:solidFill>
                  <a:srgbClr val="000000"/>
                </a:solidFill>
                <a:latin typeface="Arial"/>
                <a:ea typeface="Arial"/>
                <a:cs typeface="Arial"/>
                <a:sym typeface="Arial"/>
              </a:rPr>
              <a:t>(RFC 2475</a:t>
            </a:r>
            <a:r>
              <a:rPr lang="en-US" sz="1600">
                <a:solidFill>
                  <a:srgbClr val="000000"/>
                </a:solidFill>
                <a:latin typeface="Arial"/>
                <a:ea typeface="Arial"/>
                <a:cs typeface="Arial"/>
                <a:sym typeface="Arial"/>
              </a:rPr>
              <a:t>) </a:t>
            </a:r>
            <a:endParaRPr sz="1800">
              <a:solidFill>
                <a:srgbClr val="000000"/>
              </a:solidFill>
              <a:latin typeface="Times New Roman"/>
              <a:ea typeface="Times New Roman"/>
              <a:cs typeface="Times New Roman"/>
              <a:sym typeface="Times New Roman"/>
            </a:endParaRPr>
          </a:p>
        </p:txBody>
      </p:sp>
      <p:sp>
        <p:nvSpPr>
          <p:cNvPr id="1244" name="Google Shape;1244;p9"/>
          <p:cNvSpPr txBox="1"/>
          <p:nvPr/>
        </p:nvSpPr>
        <p:spPr>
          <a:xfrm>
            <a:off x="3925888" y="2071688"/>
            <a:ext cx="2101850" cy="295433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000000"/>
                </a:solidFill>
                <a:latin typeface="Arial"/>
                <a:ea typeface="Arial"/>
                <a:cs typeface="Arial"/>
                <a:sym typeface="Arial"/>
              </a:rPr>
              <a:t>Bandwidth</a:t>
            </a:r>
            <a:endParaRPr/>
          </a:p>
          <a:p>
            <a:pPr indent="0" lvl="0" marL="0" marR="0" rtl="0" algn="l">
              <a:spcBef>
                <a:spcPts val="0"/>
              </a:spcBef>
              <a:spcAft>
                <a:spcPts val="0"/>
              </a:spcAft>
              <a:buNone/>
            </a:pPr>
            <a:r>
              <a:t/>
            </a:r>
            <a:endParaRPr sz="1600">
              <a:solidFill>
                <a:srgbClr val="000000"/>
              </a:solidFill>
              <a:latin typeface="Arial"/>
              <a:ea typeface="Arial"/>
              <a:cs typeface="Arial"/>
              <a:sym typeface="Arial"/>
            </a:endParaRPr>
          </a:p>
          <a:p>
            <a:pPr indent="0" lvl="0" marL="0" marR="0" rtl="0" algn="l">
              <a:spcBef>
                <a:spcPts val="0"/>
              </a:spcBef>
              <a:spcAft>
                <a:spcPts val="0"/>
              </a:spcAft>
              <a:buNone/>
            </a:pPr>
            <a:r>
              <a:rPr lang="en-US" sz="1600">
                <a:solidFill>
                  <a:srgbClr val="000000"/>
                </a:solidFill>
                <a:latin typeface="Arial"/>
                <a:ea typeface="Arial"/>
                <a:cs typeface="Arial"/>
                <a:sym typeface="Arial"/>
              </a:rPr>
              <a:t>none</a:t>
            </a:r>
            <a:endParaRPr/>
          </a:p>
          <a:p>
            <a:pPr indent="0" lvl="0" marL="0" marR="0" rtl="0" algn="l">
              <a:spcBef>
                <a:spcPts val="0"/>
              </a:spcBef>
              <a:spcAft>
                <a:spcPts val="0"/>
              </a:spcAft>
              <a:buNone/>
            </a:pPr>
            <a:r>
              <a:t/>
            </a:r>
            <a:endParaRPr sz="1600">
              <a:solidFill>
                <a:srgbClr val="000000"/>
              </a:solidFill>
              <a:latin typeface="Arial"/>
              <a:ea typeface="Arial"/>
              <a:cs typeface="Arial"/>
              <a:sym typeface="Arial"/>
            </a:endParaRPr>
          </a:p>
          <a:p>
            <a:pPr indent="0" lvl="0" marL="0" marR="0" rtl="0" algn="l">
              <a:spcBef>
                <a:spcPts val="0"/>
              </a:spcBef>
              <a:spcAft>
                <a:spcPts val="0"/>
              </a:spcAft>
              <a:buNone/>
            </a:pPr>
            <a:r>
              <a:rPr lang="en-US" sz="1600">
                <a:solidFill>
                  <a:srgbClr val="000000"/>
                </a:solidFill>
                <a:latin typeface="Arial"/>
                <a:ea typeface="Arial"/>
                <a:cs typeface="Arial"/>
                <a:sym typeface="Arial"/>
              </a:rPr>
              <a:t>Constant rate</a:t>
            </a:r>
            <a:endParaRPr/>
          </a:p>
          <a:p>
            <a:pPr indent="0" lvl="0" marL="0" marR="0" rtl="0" algn="l">
              <a:spcBef>
                <a:spcPts val="0"/>
              </a:spcBef>
              <a:spcAft>
                <a:spcPts val="0"/>
              </a:spcAft>
              <a:buNone/>
            </a:pPr>
            <a:r>
              <a:t/>
            </a:r>
            <a:endParaRPr sz="1600">
              <a:solidFill>
                <a:srgbClr val="000000"/>
              </a:solidFill>
              <a:latin typeface="Arial"/>
              <a:ea typeface="Arial"/>
              <a:cs typeface="Arial"/>
              <a:sym typeface="Arial"/>
            </a:endParaRPr>
          </a:p>
          <a:p>
            <a:pPr indent="0" lvl="0" marL="0" marR="0" rtl="0" algn="l">
              <a:spcBef>
                <a:spcPts val="0"/>
              </a:spcBef>
              <a:spcAft>
                <a:spcPts val="0"/>
              </a:spcAft>
              <a:buNone/>
            </a:pPr>
            <a:r>
              <a:rPr lang="en-US" sz="1600">
                <a:solidFill>
                  <a:srgbClr val="000000"/>
                </a:solidFill>
                <a:latin typeface="Arial"/>
                <a:ea typeface="Arial"/>
                <a:cs typeface="Arial"/>
                <a:sym typeface="Arial"/>
              </a:rPr>
              <a:t>Guaranteed min</a:t>
            </a:r>
            <a:endParaRPr/>
          </a:p>
          <a:p>
            <a:pPr indent="0" lvl="0" marL="0" marR="0" rtl="0" algn="l">
              <a:spcBef>
                <a:spcPts val="0"/>
              </a:spcBef>
              <a:spcAft>
                <a:spcPts val="0"/>
              </a:spcAft>
              <a:buNone/>
            </a:pPr>
            <a:r>
              <a:t/>
            </a:r>
            <a:endParaRPr sz="1600">
              <a:solidFill>
                <a:srgbClr val="000000"/>
              </a:solidFill>
              <a:latin typeface="Arial"/>
              <a:ea typeface="Arial"/>
              <a:cs typeface="Arial"/>
              <a:sym typeface="Arial"/>
            </a:endParaRPr>
          </a:p>
          <a:p>
            <a:pPr indent="0" lvl="0" marL="0" marR="0" rtl="0" algn="l">
              <a:spcBef>
                <a:spcPts val="0"/>
              </a:spcBef>
              <a:spcAft>
                <a:spcPts val="0"/>
              </a:spcAft>
              <a:buNone/>
            </a:pPr>
            <a:r>
              <a:rPr lang="en-US" sz="1600">
                <a:solidFill>
                  <a:srgbClr val="000000"/>
                </a:solidFill>
                <a:latin typeface="Arial"/>
                <a:ea typeface="Arial"/>
                <a:cs typeface="Arial"/>
                <a:sym typeface="Arial"/>
              </a:rPr>
              <a:t>yes</a:t>
            </a:r>
            <a:endParaRPr/>
          </a:p>
          <a:p>
            <a:pPr indent="0" lvl="0" marL="0" marR="0" rtl="0" algn="l">
              <a:spcBef>
                <a:spcPts val="0"/>
              </a:spcBef>
              <a:spcAft>
                <a:spcPts val="0"/>
              </a:spcAft>
              <a:buNone/>
            </a:pPr>
            <a:r>
              <a:t/>
            </a:r>
            <a:endParaRPr sz="1600">
              <a:solidFill>
                <a:srgbClr val="000000"/>
              </a:solidFill>
              <a:latin typeface="Arial"/>
              <a:ea typeface="Arial"/>
              <a:cs typeface="Arial"/>
              <a:sym typeface="Arial"/>
            </a:endParaRPr>
          </a:p>
          <a:p>
            <a:pPr indent="0" lvl="0" marL="0" marR="0" rtl="0" algn="l">
              <a:spcBef>
                <a:spcPts val="1200"/>
              </a:spcBef>
              <a:spcAft>
                <a:spcPts val="0"/>
              </a:spcAft>
              <a:buNone/>
            </a:pPr>
            <a:r>
              <a:rPr lang="en-US" sz="1600">
                <a:solidFill>
                  <a:srgbClr val="000000"/>
                </a:solidFill>
                <a:latin typeface="Arial"/>
                <a:ea typeface="Arial"/>
                <a:cs typeface="Arial"/>
                <a:sym typeface="Arial"/>
              </a:rPr>
              <a:t>possible</a:t>
            </a:r>
            <a:endParaRPr sz="1800">
              <a:solidFill>
                <a:srgbClr val="000000"/>
              </a:solidFill>
              <a:latin typeface="Times New Roman"/>
              <a:ea typeface="Times New Roman"/>
              <a:cs typeface="Times New Roman"/>
              <a:sym typeface="Times New Roman"/>
            </a:endParaRPr>
          </a:p>
        </p:txBody>
      </p:sp>
      <p:sp>
        <p:nvSpPr>
          <p:cNvPr id="1245" name="Google Shape;1245;p9"/>
          <p:cNvSpPr txBox="1"/>
          <p:nvPr/>
        </p:nvSpPr>
        <p:spPr>
          <a:xfrm>
            <a:off x="5483225" y="2071688"/>
            <a:ext cx="923925" cy="295433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000000"/>
                </a:solidFill>
                <a:latin typeface="Arial"/>
                <a:ea typeface="Arial"/>
                <a:cs typeface="Arial"/>
                <a:sym typeface="Arial"/>
              </a:rPr>
              <a:t>Loss</a:t>
            </a:r>
            <a:endParaRPr/>
          </a:p>
          <a:p>
            <a:pPr indent="0" lvl="0" marL="0" marR="0" rtl="0" algn="l">
              <a:spcBef>
                <a:spcPts val="0"/>
              </a:spcBef>
              <a:spcAft>
                <a:spcPts val="0"/>
              </a:spcAft>
              <a:buNone/>
            </a:pPr>
            <a:r>
              <a:t/>
            </a:r>
            <a:endParaRPr sz="1600">
              <a:solidFill>
                <a:srgbClr val="000000"/>
              </a:solidFill>
              <a:latin typeface="Arial"/>
              <a:ea typeface="Arial"/>
              <a:cs typeface="Arial"/>
              <a:sym typeface="Arial"/>
            </a:endParaRPr>
          </a:p>
          <a:p>
            <a:pPr indent="0" lvl="0" marL="0" marR="0" rtl="0" algn="l">
              <a:spcBef>
                <a:spcPts val="0"/>
              </a:spcBef>
              <a:spcAft>
                <a:spcPts val="0"/>
              </a:spcAft>
              <a:buNone/>
            </a:pPr>
            <a:r>
              <a:rPr lang="en-US" sz="1600">
                <a:solidFill>
                  <a:srgbClr val="000000"/>
                </a:solidFill>
                <a:latin typeface="Arial"/>
                <a:ea typeface="Arial"/>
                <a:cs typeface="Arial"/>
                <a:sym typeface="Arial"/>
              </a:rPr>
              <a:t>no</a:t>
            </a:r>
            <a:endParaRPr/>
          </a:p>
          <a:p>
            <a:pPr indent="0" lvl="0" marL="0" marR="0" rtl="0" algn="l">
              <a:spcBef>
                <a:spcPts val="0"/>
              </a:spcBef>
              <a:spcAft>
                <a:spcPts val="0"/>
              </a:spcAft>
              <a:buNone/>
            </a:pPr>
            <a:r>
              <a:t/>
            </a:r>
            <a:endParaRPr sz="1600">
              <a:solidFill>
                <a:srgbClr val="000000"/>
              </a:solidFill>
              <a:latin typeface="Arial"/>
              <a:ea typeface="Arial"/>
              <a:cs typeface="Arial"/>
              <a:sym typeface="Arial"/>
            </a:endParaRPr>
          </a:p>
          <a:p>
            <a:pPr indent="0" lvl="0" marL="0" marR="0" rtl="0" algn="l">
              <a:spcBef>
                <a:spcPts val="0"/>
              </a:spcBef>
              <a:spcAft>
                <a:spcPts val="0"/>
              </a:spcAft>
              <a:buNone/>
            </a:pPr>
            <a:r>
              <a:rPr lang="en-US" sz="1600">
                <a:solidFill>
                  <a:srgbClr val="000000"/>
                </a:solidFill>
                <a:latin typeface="Arial"/>
                <a:ea typeface="Arial"/>
                <a:cs typeface="Arial"/>
                <a:sym typeface="Arial"/>
              </a:rPr>
              <a:t>yes</a:t>
            </a:r>
            <a:endParaRPr/>
          </a:p>
          <a:p>
            <a:pPr indent="0" lvl="0" marL="0" marR="0" rtl="0" algn="l">
              <a:spcBef>
                <a:spcPts val="0"/>
              </a:spcBef>
              <a:spcAft>
                <a:spcPts val="0"/>
              </a:spcAft>
              <a:buNone/>
            </a:pPr>
            <a:r>
              <a:t/>
            </a:r>
            <a:endParaRPr sz="1600">
              <a:solidFill>
                <a:srgbClr val="000000"/>
              </a:solidFill>
              <a:latin typeface="Arial"/>
              <a:ea typeface="Arial"/>
              <a:cs typeface="Arial"/>
              <a:sym typeface="Arial"/>
            </a:endParaRPr>
          </a:p>
          <a:p>
            <a:pPr indent="0" lvl="0" marL="0" marR="0" rtl="0" algn="l">
              <a:spcBef>
                <a:spcPts val="0"/>
              </a:spcBef>
              <a:spcAft>
                <a:spcPts val="0"/>
              </a:spcAft>
              <a:buNone/>
            </a:pPr>
            <a:r>
              <a:rPr lang="en-US" sz="1600">
                <a:solidFill>
                  <a:srgbClr val="000000"/>
                </a:solidFill>
                <a:latin typeface="Arial"/>
                <a:ea typeface="Arial"/>
                <a:cs typeface="Arial"/>
                <a:sym typeface="Arial"/>
              </a:rPr>
              <a:t>no</a:t>
            </a:r>
            <a:endParaRPr/>
          </a:p>
          <a:p>
            <a:pPr indent="0" lvl="0" marL="0" marR="0" rtl="0" algn="l">
              <a:spcBef>
                <a:spcPts val="0"/>
              </a:spcBef>
              <a:spcAft>
                <a:spcPts val="0"/>
              </a:spcAft>
              <a:buNone/>
            </a:pPr>
            <a:r>
              <a:t/>
            </a:r>
            <a:endParaRPr sz="1600">
              <a:solidFill>
                <a:srgbClr val="000000"/>
              </a:solidFill>
              <a:latin typeface="Arial"/>
              <a:ea typeface="Arial"/>
              <a:cs typeface="Arial"/>
              <a:sym typeface="Arial"/>
            </a:endParaRPr>
          </a:p>
          <a:p>
            <a:pPr indent="0" lvl="0" marL="0" marR="0" rtl="0" algn="l">
              <a:spcBef>
                <a:spcPts val="0"/>
              </a:spcBef>
              <a:spcAft>
                <a:spcPts val="0"/>
              </a:spcAft>
              <a:buNone/>
            </a:pPr>
            <a:r>
              <a:rPr lang="en-US" sz="1600">
                <a:solidFill>
                  <a:srgbClr val="000000"/>
                </a:solidFill>
                <a:latin typeface="Arial"/>
                <a:ea typeface="Arial"/>
                <a:cs typeface="Arial"/>
                <a:sym typeface="Arial"/>
              </a:rPr>
              <a:t>yes</a:t>
            </a:r>
            <a:endParaRPr/>
          </a:p>
          <a:p>
            <a:pPr indent="0" lvl="0" marL="0" marR="0" rtl="0" algn="l">
              <a:spcBef>
                <a:spcPts val="0"/>
              </a:spcBef>
              <a:spcAft>
                <a:spcPts val="0"/>
              </a:spcAft>
              <a:buNone/>
            </a:pPr>
            <a:r>
              <a:t/>
            </a:r>
            <a:endParaRPr sz="1600">
              <a:solidFill>
                <a:srgbClr val="000000"/>
              </a:solidFill>
              <a:latin typeface="Arial"/>
              <a:ea typeface="Arial"/>
              <a:cs typeface="Arial"/>
              <a:sym typeface="Arial"/>
            </a:endParaRPr>
          </a:p>
          <a:p>
            <a:pPr indent="0" lvl="0" marL="0" marR="0" rtl="0" algn="l">
              <a:spcBef>
                <a:spcPts val="1200"/>
              </a:spcBef>
              <a:spcAft>
                <a:spcPts val="0"/>
              </a:spcAft>
              <a:buNone/>
            </a:pPr>
            <a:r>
              <a:rPr lang="en-US" sz="1600">
                <a:solidFill>
                  <a:srgbClr val="000000"/>
                </a:solidFill>
                <a:latin typeface="Arial"/>
                <a:ea typeface="Arial"/>
                <a:cs typeface="Arial"/>
                <a:sym typeface="Arial"/>
              </a:rPr>
              <a:t>possibly</a:t>
            </a:r>
            <a:endParaRPr sz="1800">
              <a:solidFill>
                <a:srgbClr val="000000"/>
              </a:solidFill>
              <a:latin typeface="Times New Roman"/>
              <a:ea typeface="Times New Roman"/>
              <a:cs typeface="Times New Roman"/>
              <a:sym typeface="Times New Roman"/>
            </a:endParaRPr>
          </a:p>
        </p:txBody>
      </p:sp>
      <p:sp>
        <p:nvSpPr>
          <p:cNvPr id="1246" name="Google Shape;1246;p9"/>
          <p:cNvSpPr txBox="1"/>
          <p:nvPr/>
        </p:nvSpPr>
        <p:spPr>
          <a:xfrm>
            <a:off x="6362700" y="2081213"/>
            <a:ext cx="923925" cy="295433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000000"/>
                </a:solidFill>
                <a:latin typeface="Arial"/>
                <a:ea typeface="Arial"/>
                <a:cs typeface="Arial"/>
                <a:sym typeface="Arial"/>
              </a:rPr>
              <a:t>Order</a:t>
            </a:r>
            <a:endParaRPr/>
          </a:p>
          <a:p>
            <a:pPr indent="0" lvl="0" marL="0" marR="0" rtl="0" algn="l">
              <a:spcBef>
                <a:spcPts val="0"/>
              </a:spcBef>
              <a:spcAft>
                <a:spcPts val="0"/>
              </a:spcAft>
              <a:buNone/>
            </a:pPr>
            <a:r>
              <a:t/>
            </a:r>
            <a:endParaRPr sz="1600">
              <a:solidFill>
                <a:srgbClr val="000000"/>
              </a:solidFill>
              <a:latin typeface="Arial"/>
              <a:ea typeface="Arial"/>
              <a:cs typeface="Arial"/>
              <a:sym typeface="Arial"/>
            </a:endParaRPr>
          </a:p>
          <a:p>
            <a:pPr indent="0" lvl="0" marL="0" marR="0" rtl="0" algn="l">
              <a:spcBef>
                <a:spcPts val="0"/>
              </a:spcBef>
              <a:spcAft>
                <a:spcPts val="0"/>
              </a:spcAft>
              <a:buNone/>
            </a:pPr>
            <a:r>
              <a:rPr lang="en-US" sz="1600">
                <a:solidFill>
                  <a:srgbClr val="000000"/>
                </a:solidFill>
                <a:latin typeface="Arial"/>
                <a:ea typeface="Arial"/>
                <a:cs typeface="Arial"/>
                <a:sym typeface="Arial"/>
              </a:rPr>
              <a:t>no</a:t>
            </a:r>
            <a:endParaRPr/>
          </a:p>
          <a:p>
            <a:pPr indent="0" lvl="0" marL="0" marR="0" rtl="0" algn="l">
              <a:spcBef>
                <a:spcPts val="0"/>
              </a:spcBef>
              <a:spcAft>
                <a:spcPts val="0"/>
              </a:spcAft>
              <a:buNone/>
            </a:pPr>
            <a:r>
              <a:t/>
            </a:r>
            <a:endParaRPr sz="1600">
              <a:solidFill>
                <a:srgbClr val="000000"/>
              </a:solidFill>
              <a:latin typeface="Arial"/>
              <a:ea typeface="Arial"/>
              <a:cs typeface="Arial"/>
              <a:sym typeface="Arial"/>
            </a:endParaRPr>
          </a:p>
          <a:p>
            <a:pPr indent="0" lvl="0" marL="0" marR="0" rtl="0" algn="l">
              <a:spcBef>
                <a:spcPts val="0"/>
              </a:spcBef>
              <a:spcAft>
                <a:spcPts val="0"/>
              </a:spcAft>
              <a:buNone/>
            </a:pPr>
            <a:r>
              <a:rPr lang="en-US" sz="1600">
                <a:solidFill>
                  <a:srgbClr val="000000"/>
                </a:solidFill>
                <a:latin typeface="Arial"/>
                <a:ea typeface="Arial"/>
                <a:cs typeface="Arial"/>
                <a:sym typeface="Arial"/>
              </a:rPr>
              <a:t>yes</a:t>
            </a:r>
            <a:endParaRPr/>
          </a:p>
          <a:p>
            <a:pPr indent="0" lvl="0" marL="0" marR="0" rtl="0" algn="l">
              <a:spcBef>
                <a:spcPts val="0"/>
              </a:spcBef>
              <a:spcAft>
                <a:spcPts val="0"/>
              </a:spcAft>
              <a:buNone/>
            </a:pPr>
            <a:r>
              <a:t/>
            </a:r>
            <a:endParaRPr sz="1600">
              <a:solidFill>
                <a:srgbClr val="000000"/>
              </a:solidFill>
              <a:latin typeface="Arial"/>
              <a:ea typeface="Arial"/>
              <a:cs typeface="Arial"/>
              <a:sym typeface="Arial"/>
            </a:endParaRPr>
          </a:p>
          <a:p>
            <a:pPr indent="0" lvl="0" marL="0" marR="0" rtl="0" algn="l">
              <a:spcBef>
                <a:spcPts val="0"/>
              </a:spcBef>
              <a:spcAft>
                <a:spcPts val="0"/>
              </a:spcAft>
              <a:buNone/>
            </a:pPr>
            <a:r>
              <a:rPr lang="en-US" sz="1600">
                <a:solidFill>
                  <a:srgbClr val="000000"/>
                </a:solidFill>
                <a:latin typeface="Arial"/>
                <a:ea typeface="Arial"/>
                <a:cs typeface="Arial"/>
                <a:sym typeface="Arial"/>
              </a:rPr>
              <a:t>yes</a:t>
            </a:r>
            <a:endParaRPr/>
          </a:p>
          <a:p>
            <a:pPr indent="0" lvl="0" marL="0" marR="0" rtl="0" algn="l">
              <a:spcBef>
                <a:spcPts val="0"/>
              </a:spcBef>
              <a:spcAft>
                <a:spcPts val="0"/>
              </a:spcAft>
              <a:buNone/>
            </a:pPr>
            <a:r>
              <a:t/>
            </a:r>
            <a:endParaRPr sz="1600">
              <a:solidFill>
                <a:srgbClr val="000000"/>
              </a:solidFill>
              <a:latin typeface="Arial"/>
              <a:ea typeface="Arial"/>
              <a:cs typeface="Arial"/>
              <a:sym typeface="Arial"/>
            </a:endParaRPr>
          </a:p>
          <a:p>
            <a:pPr indent="0" lvl="0" marL="0" marR="0" rtl="0" algn="l">
              <a:spcBef>
                <a:spcPts val="0"/>
              </a:spcBef>
              <a:spcAft>
                <a:spcPts val="0"/>
              </a:spcAft>
              <a:buNone/>
            </a:pPr>
            <a:r>
              <a:rPr lang="en-US" sz="1600">
                <a:solidFill>
                  <a:srgbClr val="000000"/>
                </a:solidFill>
                <a:latin typeface="Arial"/>
                <a:ea typeface="Arial"/>
                <a:cs typeface="Arial"/>
                <a:sym typeface="Arial"/>
              </a:rPr>
              <a:t>yes</a:t>
            </a:r>
            <a:endParaRPr/>
          </a:p>
          <a:p>
            <a:pPr indent="0" lvl="0" marL="0" marR="0" rtl="0" algn="l">
              <a:spcBef>
                <a:spcPts val="0"/>
              </a:spcBef>
              <a:spcAft>
                <a:spcPts val="0"/>
              </a:spcAft>
              <a:buNone/>
            </a:pPr>
            <a:r>
              <a:t/>
            </a:r>
            <a:endParaRPr sz="1600">
              <a:solidFill>
                <a:srgbClr val="000000"/>
              </a:solidFill>
              <a:latin typeface="Arial"/>
              <a:ea typeface="Arial"/>
              <a:cs typeface="Arial"/>
              <a:sym typeface="Arial"/>
            </a:endParaRPr>
          </a:p>
          <a:p>
            <a:pPr indent="0" lvl="0" marL="0" marR="0" rtl="0" algn="l">
              <a:spcBef>
                <a:spcPts val="1200"/>
              </a:spcBef>
              <a:spcAft>
                <a:spcPts val="0"/>
              </a:spcAft>
              <a:buNone/>
            </a:pPr>
            <a:r>
              <a:rPr lang="en-US" sz="1600">
                <a:solidFill>
                  <a:srgbClr val="000000"/>
                </a:solidFill>
                <a:latin typeface="Arial"/>
                <a:ea typeface="Arial"/>
                <a:cs typeface="Arial"/>
                <a:sym typeface="Arial"/>
              </a:rPr>
              <a:t>possibly</a:t>
            </a:r>
            <a:endParaRPr sz="1800">
              <a:solidFill>
                <a:srgbClr val="000000"/>
              </a:solidFill>
              <a:latin typeface="Times New Roman"/>
              <a:ea typeface="Times New Roman"/>
              <a:cs typeface="Times New Roman"/>
              <a:sym typeface="Times New Roman"/>
            </a:endParaRPr>
          </a:p>
        </p:txBody>
      </p:sp>
      <p:sp>
        <p:nvSpPr>
          <p:cNvPr id="1247" name="Google Shape;1247;p9"/>
          <p:cNvSpPr txBox="1"/>
          <p:nvPr/>
        </p:nvSpPr>
        <p:spPr>
          <a:xfrm>
            <a:off x="7285038" y="2081213"/>
            <a:ext cx="790575" cy="295433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000000"/>
                </a:solidFill>
                <a:latin typeface="Arial"/>
                <a:ea typeface="Arial"/>
                <a:cs typeface="Arial"/>
                <a:sym typeface="Arial"/>
              </a:rPr>
              <a:t>Timing</a:t>
            </a:r>
            <a:endParaRPr/>
          </a:p>
          <a:p>
            <a:pPr indent="0" lvl="0" marL="0" marR="0" rtl="0" algn="l">
              <a:spcBef>
                <a:spcPts val="0"/>
              </a:spcBef>
              <a:spcAft>
                <a:spcPts val="0"/>
              </a:spcAft>
              <a:buNone/>
            </a:pPr>
            <a:r>
              <a:t/>
            </a:r>
            <a:endParaRPr sz="1600">
              <a:solidFill>
                <a:srgbClr val="000000"/>
              </a:solidFill>
              <a:latin typeface="Arial"/>
              <a:ea typeface="Arial"/>
              <a:cs typeface="Arial"/>
              <a:sym typeface="Arial"/>
            </a:endParaRPr>
          </a:p>
          <a:p>
            <a:pPr indent="0" lvl="0" marL="0" marR="0" rtl="0" algn="l">
              <a:spcBef>
                <a:spcPts val="0"/>
              </a:spcBef>
              <a:spcAft>
                <a:spcPts val="0"/>
              </a:spcAft>
              <a:buNone/>
            </a:pPr>
            <a:r>
              <a:rPr lang="en-US" sz="1600">
                <a:solidFill>
                  <a:srgbClr val="000000"/>
                </a:solidFill>
                <a:latin typeface="Arial"/>
                <a:ea typeface="Arial"/>
                <a:cs typeface="Arial"/>
                <a:sym typeface="Arial"/>
              </a:rPr>
              <a:t>no</a:t>
            </a:r>
            <a:endParaRPr/>
          </a:p>
          <a:p>
            <a:pPr indent="0" lvl="0" marL="0" marR="0" rtl="0" algn="l">
              <a:spcBef>
                <a:spcPts val="0"/>
              </a:spcBef>
              <a:spcAft>
                <a:spcPts val="0"/>
              </a:spcAft>
              <a:buNone/>
            </a:pPr>
            <a:r>
              <a:t/>
            </a:r>
            <a:endParaRPr sz="1600">
              <a:solidFill>
                <a:srgbClr val="000000"/>
              </a:solidFill>
              <a:latin typeface="Arial"/>
              <a:ea typeface="Arial"/>
              <a:cs typeface="Arial"/>
              <a:sym typeface="Arial"/>
            </a:endParaRPr>
          </a:p>
          <a:p>
            <a:pPr indent="0" lvl="0" marL="0" marR="0" rtl="0" algn="l">
              <a:spcBef>
                <a:spcPts val="0"/>
              </a:spcBef>
              <a:spcAft>
                <a:spcPts val="0"/>
              </a:spcAft>
              <a:buNone/>
            </a:pPr>
            <a:r>
              <a:rPr lang="en-US" sz="1600">
                <a:solidFill>
                  <a:srgbClr val="000000"/>
                </a:solidFill>
                <a:latin typeface="Arial"/>
                <a:ea typeface="Arial"/>
                <a:cs typeface="Arial"/>
                <a:sym typeface="Arial"/>
              </a:rPr>
              <a:t>yes</a:t>
            </a:r>
            <a:endParaRPr/>
          </a:p>
          <a:p>
            <a:pPr indent="0" lvl="0" marL="0" marR="0" rtl="0" algn="l">
              <a:spcBef>
                <a:spcPts val="0"/>
              </a:spcBef>
              <a:spcAft>
                <a:spcPts val="0"/>
              </a:spcAft>
              <a:buNone/>
            </a:pPr>
            <a:r>
              <a:t/>
            </a:r>
            <a:endParaRPr sz="1600">
              <a:solidFill>
                <a:srgbClr val="000000"/>
              </a:solidFill>
              <a:latin typeface="Arial"/>
              <a:ea typeface="Arial"/>
              <a:cs typeface="Arial"/>
              <a:sym typeface="Arial"/>
            </a:endParaRPr>
          </a:p>
          <a:p>
            <a:pPr indent="0" lvl="0" marL="0" marR="0" rtl="0" algn="l">
              <a:spcBef>
                <a:spcPts val="0"/>
              </a:spcBef>
              <a:spcAft>
                <a:spcPts val="0"/>
              </a:spcAft>
              <a:buNone/>
            </a:pPr>
            <a:r>
              <a:rPr lang="en-US" sz="1600">
                <a:solidFill>
                  <a:srgbClr val="000000"/>
                </a:solidFill>
                <a:latin typeface="Arial"/>
                <a:ea typeface="Arial"/>
                <a:cs typeface="Arial"/>
                <a:sym typeface="Arial"/>
              </a:rPr>
              <a:t>no</a:t>
            </a:r>
            <a:endParaRPr/>
          </a:p>
          <a:p>
            <a:pPr indent="0" lvl="0" marL="0" marR="0" rtl="0" algn="l">
              <a:spcBef>
                <a:spcPts val="0"/>
              </a:spcBef>
              <a:spcAft>
                <a:spcPts val="0"/>
              </a:spcAft>
              <a:buNone/>
            </a:pPr>
            <a:r>
              <a:t/>
            </a:r>
            <a:endParaRPr sz="1600">
              <a:solidFill>
                <a:srgbClr val="000000"/>
              </a:solidFill>
              <a:latin typeface="Arial"/>
              <a:ea typeface="Arial"/>
              <a:cs typeface="Arial"/>
              <a:sym typeface="Arial"/>
            </a:endParaRPr>
          </a:p>
          <a:p>
            <a:pPr indent="0" lvl="0" marL="0" marR="0" rtl="0" algn="l">
              <a:spcBef>
                <a:spcPts val="0"/>
              </a:spcBef>
              <a:spcAft>
                <a:spcPts val="0"/>
              </a:spcAft>
              <a:buNone/>
            </a:pPr>
            <a:r>
              <a:rPr lang="en-US" sz="1600">
                <a:solidFill>
                  <a:srgbClr val="000000"/>
                </a:solidFill>
                <a:latin typeface="Arial"/>
                <a:ea typeface="Arial"/>
                <a:cs typeface="Arial"/>
                <a:sym typeface="Arial"/>
              </a:rPr>
              <a:t>yes</a:t>
            </a:r>
            <a:endParaRPr/>
          </a:p>
          <a:p>
            <a:pPr indent="0" lvl="0" marL="0" marR="0" rtl="0" algn="l">
              <a:spcBef>
                <a:spcPts val="0"/>
              </a:spcBef>
              <a:spcAft>
                <a:spcPts val="0"/>
              </a:spcAft>
              <a:buNone/>
            </a:pPr>
            <a:r>
              <a:t/>
            </a:r>
            <a:endParaRPr sz="1600">
              <a:solidFill>
                <a:srgbClr val="000000"/>
              </a:solidFill>
              <a:latin typeface="Arial"/>
              <a:ea typeface="Arial"/>
              <a:cs typeface="Arial"/>
              <a:sym typeface="Arial"/>
            </a:endParaRPr>
          </a:p>
          <a:p>
            <a:pPr indent="0" lvl="0" marL="0" marR="0" rtl="0" algn="l">
              <a:spcBef>
                <a:spcPts val="1200"/>
              </a:spcBef>
              <a:spcAft>
                <a:spcPts val="0"/>
              </a:spcAft>
              <a:buNone/>
            </a:pPr>
            <a:r>
              <a:rPr lang="en-US" sz="1600">
                <a:solidFill>
                  <a:srgbClr val="000000"/>
                </a:solidFill>
                <a:latin typeface="Arial"/>
                <a:ea typeface="Arial"/>
                <a:cs typeface="Arial"/>
                <a:sym typeface="Arial"/>
              </a:rPr>
              <a:t>no</a:t>
            </a:r>
            <a:endParaRPr sz="1800">
              <a:solidFill>
                <a:srgbClr val="000000"/>
              </a:solidFill>
              <a:latin typeface="Times New Roman"/>
              <a:ea typeface="Times New Roman"/>
              <a:cs typeface="Times New Roman"/>
              <a:sym typeface="Times New Roman"/>
            </a:endParaRPr>
          </a:p>
        </p:txBody>
      </p:sp>
      <p:sp>
        <p:nvSpPr>
          <p:cNvPr id="1248" name="Google Shape;1248;p9"/>
          <p:cNvSpPr txBox="1"/>
          <p:nvPr/>
        </p:nvSpPr>
        <p:spPr>
          <a:xfrm>
            <a:off x="4333875" y="1566863"/>
            <a:ext cx="3700463" cy="33813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000000"/>
                </a:solidFill>
                <a:latin typeface="Arial"/>
                <a:ea typeface="Arial"/>
                <a:cs typeface="Arial"/>
                <a:sym typeface="Arial"/>
              </a:rPr>
              <a:t>Quality of Service (QoS) Guarantees ?</a:t>
            </a:r>
            <a:endParaRPr sz="1800">
              <a:solidFill>
                <a:srgbClr val="000000"/>
              </a:solidFill>
              <a:latin typeface="Times New Roman"/>
              <a:ea typeface="Times New Roman"/>
              <a:cs typeface="Times New Roman"/>
              <a:sym typeface="Times New Roman"/>
            </a:endParaRPr>
          </a:p>
        </p:txBody>
      </p:sp>
      <p:cxnSp>
        <p:nvCxnSpPr>
          <p:cNvPr id="1249" name="Google Shape;1249;p9"/>
          <p:cNvCxnSpPr/>
          <p:nvPr/>
        </p:nvCxnSpPr>
        <p:spPr>
          <a:xfrm>
            <a:off x="3986213" y="2008188"/>
            <a:ext cx="4022725" cy="0"/>
          </a:xfrm>
          <a:prstGeom prst="straightConnector1">
            <a:avLst/>
          </a:prstGeom>
          <a:noFill/>
          <a:ln cap="flat" cmpd="sng" w="28575">
            <a:solidFill>
              <a:srgbClr val="000099"/>
            </a:solidFill>
            <a:prstDash val="solid"/>
            <a:round/>
            <a:headEnd len="med" w="med" type="none"/>
            <a:tailEnd len="med" w="med" type="none"/>
          </a:ln>
        </p:spPr>
      </p:cxnSp>
      <p:cxnSp>
        <p:nvCxnSpPr>
          <p:cNvPr id="1250" name="Google Shape;1250;p9"/>
          <p:cNvCxnSpPr/>
          <p:nvPr/>
        </p:nvCxnSpPr>
        <p:spPr>
          <a:xfrm>
            <a:off x="803275" y="2578100"/>
            <a:ext cx="7216775" cy="0"/>
          </a:xfrm>
          <a:prstGeom prst="straightConnector1">
            <a:avLst/>
          </a:prstGeom>
          <a:noFill/>
          <a:ln cap="flat" cmpd="sng" w="28575">
            <a:solidFill>
              <a:srgbClr val="000099"/>
            </a:solidFill>
            <a:prstDash val="solid"/>
            <a:round/>
            <a:headEnd len="med" w="med" type="none"/>
            <a:tailEnd len="med" w="med" type="none"/>
          </a:ln>
        </p:spPr>
      </p:cxnSp>
      <p:cxnSp>
        <p:nvCxnSpPr>
          <p:cNvPr id="1251" name="Google Shape;1251;p9"/>
          <p:cNvCxnSpPr/>
          <p:nvPr/>
        </p:nvCxnSpPr>
        <p:spPr>
          <a:xfrm>
            <a:off x="801688" y="2978150"/>
            <a:ext cx="7216775" cy="0"/>
          </a:xfrm>
          <a:prstGeom prst="straightConnector1">
            <a:avLst/>
          </a:prstGeom>
          <a:noFill/>
          <a:ln cap="flat" cmpd="sng" w="28575">
            <a:solidFill>
              <a:srgbClr val="000099"/>
            </a:solidFill>
            <a:prstDash val="solid"/>
            <a:round/>
            <a:headEnd len="med" w="med" type="none"/>
            <a:tailEnd len="med" w="med" type="none"/>
          </a:ln>
        </p:spPr>
      </p:cxnSp>
      <p:cxnSp>
        <p:nvCxnSpPr>
          <p:cNvPr id="1252" name="Google Shape;1252;p9"/>
          <p:cNvCxnSpPr/>
          <p:nvPr/>
        </p:nvCxnSpPr>
        <p:spPr>
          <a:xfrm>
            <a:off x="790575" y="3392488"/>
            <a:ext cx="7218363" cy="0"/>
          </a:xfrm>
          <a:prstGeom prst="straightConnector1">
            <a:avLst/>
          </a:prstGeom>
          <a:noFill/>
          <a:ln cap="flat" cmpd="sng" w="28575">
            <a:solidFill>
              <a:srgbClr val="000099"/>
            </a:solidFill>
            <a:prstDash val="solid"/>
            <a:round/>
            <a:headEnd len="med" w="med" type="none"/>
            <a:tailEnd len="med" w="med" type="none"/>
          </a:ln>
        </p:spPr>
      </p:cxnSp>
      <p:cxnSp>
        <p:nvCxnSpPr>
          <p:cNvPr id="1253" name="Google Shape;1253;p9"/>
          <p:cNvCxnSpPr/>
          <p:nvPr/>
        </p:nvCxnSpPr>
        <p:spPr>
          <a:xfrm>
            <a:off x="796925" y="3981450"/>
            <a:ext cx="7218363" cy="0"/>
          </a:xfrm>
          <a:prstGeom prst="straightConnector1">
            <a:avLst/>
          </a:prstGeom>
          <a:noFill/>
          <a:ln cap="flat" cmpd="sng" w="28575">
            <a:solidFill>
              <a:srgbClr val="000099"/>
            </a:solidFill>
            <a:prstDash val="solid"/>
            <a:round/>
            <a:headEnd len="med" w="med" type="none"/>
            <a:tailEnd len="med" w="med" type="none"/>
          </a:ln>
        </p:spPr>
      </p:cxnSp>
      <p:cxnSp>
        <p:nvCxnSpPr>
          <p:cNvPr id="1254" name="Google Shape;1254;p9"/>
          <p:cNvCxnSpPr/>
          <p:nvPr/>
        </p:nvCxnSpPr>
        <p:spPr>
          <a:xfrm>
            <a:off x="790575" y="4586288"/>
            <a:ext cx="7218363" cy="0"/>
          </a:xfrm>
          <a:prstGeom prst="straightConnector1">
            <a:avLst/>
          </a:prstGeom>
          <a:noFill/>
          <a:ln cap="flat" cmpd="sng" w="28575">
            <a:solidFill>
              <a:srgbClr val="000099"/>
            </a:solidFill>
            <a:prstDash val="solid"/>
            <a:round/>
            <a:headEnd len="med" w="med" type="none"/>
            <a:tailEnd len="med" w="med" type="none"/>
          </a:ln>
        </p:spPr>
      </p:cxnSp>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9" name="Shape 1259"/>
        <p:cNvGrpSpPr/>
        <p:nvPr/>
      </p:nvGrpSpPr>
      <p:grpSpPr>
        <a:xfrm>
          <a:off x="0" y="0"/>
          <a:ext cx="0" cy="0"/>
          <a:chOff x="0" y="0"/>
          <a:chExt cx="0" cy="0"/>
        </a:xfrm>
      </p:grpSpPr>
      <p:sp>
        <p:nvSpPr>
          <p:cNvPr id="1260" name="Google Shape;1260;p10"/>
          <p:cNvSpPr txBox="1"/>
          <p:nvPr>
            <p:ph type="title"/>
          </p:nvPr>
        </p:nvSpPr>
        <p:spPr>
          <a:xfrm>
            <a:off x="457200" y="274638"/>
            <a:ext cx="7467600" cy="1143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Chương 4: Tầng mạng</a:t>
            </a:r>
            <a:endParaRPr/>
          </a:p>
        </p:txBody>
      </p:sp>
      <p:sp>
        <p:nvSpPr>
          <p:cNvPr id="1261" name="Google Shape;1261;p10"/>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1262" name="Google Shape;1262;p10"/>
          <p:cNvSpPr txBox="1"/>
          <p:nvPr>
            <p:ph idx="1" type="body"/>
          </p:nvPr>
        </p:nvSpPr>
        <p:spPr>
          <a:xfrm>
            <a:off x="457200" y="1600200"/>
            <a:ext cx="365760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1680"/>
              <a:buFont typeface="Noto Sans Symbols"/>
              <a:buChar char="🞆"/>
            </a:pPr>
            <a:r>
              <a:rPr lang="en-US"/>
              <a:t>4. 1 Tổng quan</a:t>
            </a:r>
            <a:endParaRPr/>
          </a:p>
          <a:p>
            <a:pPr indent="-274320" lvl="0" marL="274320" rtl="0" algn="l">
              <a:spcBef>
                <a:spcPts val="600"/>
              </a:spcBef>
              <a:spcAft>
                <a:spcPts val="0"/>
              </a:spcAft>
              <a:buSzPts val="1680"/>
              <a:buFont typeface="Noto Sans Symbols"/>
              <a:buChar char="🞆"/>
            </a:pPr>
            <a:r>
              <a:rPr lang="en-US">
                <a:solidFill>
                  <a:srgbClr val="FF0000"/>
                </a:solidFill>
              </a:rPr>
              <a:t>4.2 Mạng Virtual circuit và datagram</a:t>
            </a:r>
            <a:endParaRPr/>
          </a:p>
          <a:p>
            <a:pPr indent="-274320" lvl="0" marL="274320" rtl="0" algn="l">
              <a:spcBef>
                <a:spcPts val="600"/>
              </a:spcBef>
              <a:spcAft>
                <a:spcPts val="0"/>
              </a:spcAft>
              <a:buSzPts val="1680"/>
              <a:buFont typeface="Noto Sans Symbols"/>
              <a:buChar char="🞆"/>
            </a:pPr>
            <a:r>
              <a:rPr lang="en-US"/>
              <a:t>4.3 Bên trong Router</a:t>
            </a:r>
            <a:endParaRPr/>
          </a:p>
          <a:p>
            <a:pPr indent="-274320" lvl="0" marL="274320" rtl="0" algn="l">
              <a:spcBef>
                <a:spcPts val="600"/>
              </a:spcBef>
              <a:spcAft>
                <a:spcPts val="0"/>
              </a:spcAft>
              <a:buSzPts val="1680"/>
              <a:buFont typeface="Noto Sans Symbols"/>
              <a:buChar char="🞆"/>
            </a:pPr>
            <a:r>
              <a:rPr lang="en-US"/>
              <a:t>4.4 IP: Internet Protocol</a:t>
            </a:r>
            <a:endParaRPr/>
          </a:p>
          <a:p>
            <a:pPr indent="-274320" lvl="1" marL="640080" rtl="0" algn="l">
              <a:spcBef>
                <a:spcPts val="400"/>
              </a:spcBef>
              <a:spcAft>
                <a:spcPts val="0"/>
              </a:spcAft>
              <a:buSzPts val="1600"/>
              <a:buChar char="⚫"/>
            </a:pPr>
            <a:r>
              <a:rPr lang="en-US" sz="2000"/>
              <a:t>Định dạng Datagram</a:t>
            </a:r>
            <a:endParaRPr/>
          </a:p>
          <a:p>
            <a:pPr indent="-274320" lvl="1" marL="640080" rtl="0" algn="l">
              <a:spcBef>
                <a:spcPts val="400"/>
              </a:spcBef>
              <a:spcAft>
                <a:spcPts val="0"/>
              </a:spcAft>
              <a:buSzPts val="1600"/>
              <a:buChar char="⚫"/>
            </a:pPr>
            <a:r>
              <a:rPr lang="en-US" sz="2000"/>
              <a:t>Địa chỉ IPv4</a:t>
            </a:r>
            <a:endParaRPr/>
          </a:p>
          <a:p>
            <a:pPr indent="-274320" lvl="1" marL="640080" rtl="0" algn="l">
              <a:spcBef>
                <a:spcPts val="400"/>
              </a:spcBef>
              <a:spcAft>
                <a:spcPts val="0"/>
              </a:spcAft>
              <a:buSzPts val="1600"/>
              <a:buChar char="⚫"/>
            </a:pPr>
            <a:r>
              <a:rPr lang="en-US" sz="2000"/>
              <a:t>ICMP</a:t>
            </a:r>
            <a:endParaRPr/>
          </a:p>
          <a:p>
            <a:pPr indent="-274320" lvl="1" marL="640080" rtl="0" algn="l">
              <a:spcBef>
                <a:spcPts val="400"/>
              </a:spcBef>
              <a:spcAft>
                <a:spcPts val="0"/>
              </a:spcAft>
              <a:buSzPts val="1600"/>
              <a:buChar char="⚫"/>
            </a:pPr>
            <a:r>
              <a:rPr lang="en-US" sz="2000"/>
              <a:t>IPv6</a:t>
            </a:r>
            <a:endParaRPr/>
          </a:p>
        </p:txBody>
      </p:sp>
      <p:sp>
        <p:nvSpPr>
          <p:cNvPr id="1263" name="Google Shape;1263;p10"/>
          <p:cNvSpPr txBox="1"/>
          <p:nvPr>
            <p:ph idx="2" type="body"/>
          </p:nvPr>
        </p:nvSpPr>
        <p:spPr>
          <a:xfrm>
            <a:off x="4270375" y="1600200"/>
            <a:ext cx="365760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1680"/>
              <a:buFont typeface="Noto Sans Symbols"/>
              <a:buChar char="🞆"/>
            </a:pPr>
            <a:r>
              <a:rPr lang="en-US"/>
              <a:t>4.5 Thuật toán dẫn đường</a:t>
            </a:r>
            <a:endParaRPr/>
          </a:p>
          <a:p>
            <a:pPr indent="-274320" lvl="1" marL="640080" rtl="0" algn="l">
              <a:spcBef>
                <a:spcPts val="400"/>
              </a:spcBef>
              <a:spcAft>
                <a:spcPts val="0"/>
              </a:spcAft>
              <a:buSzPts val="1600"/>
              <a:buChar char="⚫"/>
            </a:pPr>
            <a:r>
              <a:rPr lang="en-US" sz="2000"/>
              <a:t>Link state</a:t>
            </a:r>
            <a:endParaRPr/>
          </a:p>
          <a:p>
            <a:pPr indent="-274320" lvl="1" marL="640080" rtl="0" algn="l">
              <a:spcBef>
                <a:spcPts val="400"/>
              </a:spcBef>
              <a:spcAft>
                <a:spcPts val="0"/>
              </a:spcAft>
              <a:buSzPts val="1600"/>
              <a:buChar char="⚫"/>
            </a:pPr>
            <a:r>
              <a:rPr lang="en-US" sz="2000"/>
              <a:t>Distance Vector</a:t>
            </a:r>
            <a:endParaRPr/>
          </a:p>
          <a:p>
            <a:pPr indent="-274320" lvl="1" marL="640080" rtl="0" algn="l">
              <a:spcBef>
                <a:spcPts val="400"/>
              </a:spcBef>
              <a:spcAft>
                <a:spcPts val="0"/>
              </a:spcAft>
              <a:buSzPts val="1600"/>
              <a:buChar char="⚫"/>
            </a:pPr>
            <a:r>
              <a:rPr lang="en-US" sz="2000"/>
              <a:t>Hierarchical routing</a:t>
            </a:r>
            <a:endParaRPr/>
          </a:p>
          <a:p>
            <a:pPr indent="-274320" lvl="0" marL="274320" rtl="0" algn="l">
              <a:spcBef>
                <a:spcPts val="600"/>
              </a:spcBef>
              <a:spcAft>
                <a:spcPts val="0"/>
              </a:spcAft>
              <a:buSzPts val="1680"/>
              <a:buFont typeface="Noto Sans Symbols"/>
              <a:buChar char="🞆"/>
            </a:pPr>
            <a:r>
              <a:rPr lang="en-US"/>
              <a:t>4.6 Dẫn đường trong  Internet</a:t>
            </a:r>
            <a:endParaRPr/>
          </a:p>
          <a:p>
            <a:pPr indent="-274320" lvl="1" marL="640080" rtl="0" algn="l">
              <a:spcBef>
                <a:spcPts val="400"/>
              </a:spcBef>
              <a:spcAft>
                <a:spcPts val="0"/>
              </a:spcAft>
              <a:buSzPts val="1600"/>
              <a:buChar char="⚫"/>
            </a:pPr>
            <a:r>
              <a:rPr lang="en-US" sz="2000"/>
              <a:t>RIP</a:t>
            </a:r>
            <a:endParaRPr/>
          </a:p>
          <a:p>
            <a:pPr indent="-274320" lvl="1" marL="640080" rtl="0" algn="l">
              <a:spcBef>
                <a:spcPts val="400"/>
              </a:spcBef>
              <a:spcAft>
                <a:spcPts val="0"/>
              </a:spcAft>
              <a:buSzPts val="1600"/>
              <a:buChar char="⚫"/>
            </a:pPr>
            <a:r>
              <a:rPr lang="en-US" sz="2000"/>
              <a:t>OSPF</a:t>
            </a:r>
            <a:endParaRPr/>
          </a:p>
          <a:p>
            <a:pPr indent="-274320" lvl="1" marL="640080" rtl="0" algn="l">
              <a:spcBef>
                <a:spcPts val="400"/>
              </a:spcBef>
              <a:spcAft>
                <a:spcPts val="0"/>
              </a:spcAft>
              <a:buSzPts val="1600"/>
              <a:buChar char="⚫"/>
            </a:pPr>
            <a:r>
              <a:rPr lang="en-US" sz="2000"/>
              <a:t>BGP</a:t>
            </a:r>
            <a:endParaRPr/>
          </a:p>
          <a:p>
            <a:pPr indent="-274320" lvl="0" marL="274320" rtl="0" algn="l">
              <a:spcBef>
                <a:spcPts val="600"/>
              </a:spcBef>
              <a:spcAft>
                <a:spcPts val="0"/>
              </a:spcAft>
              <a:buSzPts val="1680"/>
              <a:buFont typeface="Noto Sans Symbols"/>
              <a:buChar char="🞆"/>
            </a:pPr>
            <a:r>
              <a:rPr lang="en-US"/>
              <a:t>4.7 Dẫn đường broadcast và multicast</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8" name="Shape 1268"/>
        <p:cNvGrpSpPr/>
        <p:nvPr/>
      </p:nvGrpSpPr>
      <p:grpSpPr>
        <a:xfrm>
          <a:off x="0" y="0"/>
          <a:ext cx="0" cy="0"/>
          <a:chOff x="0" y="0"/>
          <a:chExt cx="0" cy="0"/>
        </a:xfrm>
      </p:grpSpPr>
      <p:sp>
        <p:nvSpPr>
          <p:cNvPr id="1269" name="Google Shape;1269;p11"/>
          <p:cNvSpPr txBox="1"/>
          <p:nvPr>
            <p:ph type="title"/>
          </p:nvPr>
        </p:nvSpPr>
        <p:spPr>
          <a:xfrm>
            <a:off x="533400" y="228600"/>
            <a:ext cx="8272463" cy="1143000"/>
          </a:xfrm>
          <a:prstGeom prst="rect">
            <a:avLst/>
          </a:prstGeom>
          <a:noFill/>
          <a:ln>
            <a:noFill/>
          </a:ln>
        </p:spPr>
        <p:txBody>
          <a:bodyPr anchorCtr="0" anchor="b" bIns="45700" lIns="91425" spcFirstLastPara="1" rIns="91425" wrap="square" tIns="45700">
            <a:normAutofit fontScale="90000"/>
          </a:bodyPr>
          <a:lstStyle/>
          <a:p>
            <a:pPr indent="0" lvl="0" marL="0" rtl="0" algn="l">
              <a:spcBef>
                <a:spcPts val="0"/>
              </a:spcBef>
              <a:spcAft>
                <a:spcPts val="0"/>
              </a:spcAft>
              <a:buNone/>
            </a:pPr>
            <a:r>
              <a:rPr lang="en-US" sz="3600"/>
              <a:t>Dịch vụ hướng kết nối </a:t>
            </a:r>
            <a:br>
              <a:rPr lang="en-US" sz="3600"/>
            </a:br>
            <a:r>
              <a:rPr lang="en-US" sz="3600"/>
              <a:t>và không hướng kết nối của tầng mạng</a:t>
            </a:r>
            <a:endParaRPr/>
          </a:p>
        </p:txBody>
      </p:sp>
      <p:sp>
        <p:nvSpPr>
          <p:cNvPr id="1270" name="Google Shape;1270;p11"/>
          <p:cNvSpPr txBox="1"/>
          <p:nvPr>
            <p:ph idx="1" type="body"/>
          </p:nvPr>
        </p:nvSpPr>
        <p:spPr>
          <a:xfrm>
            <a:off x="457200" y="1600200"/>
            <a:ext cx="8248650" cy="4873625"/>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680"/>
              <a:buChar char="🞆"/>
            </a:pPr>
            <a:r>
              <a:rPr lang="en-US"/>
              <a:t>Mạng datagram cung cấp dịch vụ không hướng kết nối ở tầng mạng</a:t>
            </a:r>
            <a:endParaRPr/>
          </a:p>
          <a:p>
            <a:pPr indent="-273050" lvl="0" marL="273050" rtl="0" algn="l">
              <a:spcBef>
                <a:spcPts val="600"/>
              </a:spcBef>
              <a:spcAft>
                <a:spcPts val="0"/>
              </a:spcAft>
              <a:buSzPts val="1680"/>
              <a:buChar char="🞆"/>
            </a:pPr>
            <a:r>
              <a:rPr lang="en-US"/>
              <a:t>Mạng mạch ảo (VC) cung cấp dịch vụ hướng kết nối ở tầng mạng</a:t>
            </a:r>
            <a:endParaRPr/>
          </a:p>
          <a:p>
            <a:pPr indent="-273050" lvl="0" marL="273050" rtl="0" algn="l">
              <a:spcBef>
                <a:spcPts val="600"/>
              </a:spcBef>
              <a:spcAft>
                <a:spcPts val="0"/>
              </a:spcAft>
              <a:buSzPts val="1680"/>
              <a:buChar char="🞆"/>
            </a:pPr>
            <a:r>
              <a:rPr lang="en-US"/>
              <a:t>Tương tự với các dịch vụ của tầng giao vận, nhưng:</a:t>
            </a:r>
            <a:endParaRPr/>
          </a:p>
          <a:p>
            <a:pPr indent="-273049" lvl="1" marL="639763" rtl="0" algn="l">
              <a:spcBef>
                <a:spcPts val="420"/>
              </a:spcBef>
              <a:spcAft>
                <a:spcPts val="0"/>
              </a:spcAft>
              <a:buSzPts val="1680"/>
              <a:buChar char="⚫"/>
            </a:pPr>
            <a:r>
              <a:rPr lang="en-US">
                <a:solidFill>
                  <a:srgbClr val="FF0000"/>
                </a:solidFill>
              </a:rPr>
              <a:t>Dịch vụ: </a:t>
            </a:r>
            <a:r>
              <a:rPr lang="en-US"/>
              <a:t>host tới host</a:t>
            </a:r>
            <a:endParaRPr/>
          </a:p>
          <a:p>
            <a:pPr indent="-273049" lvl="1" marL="639763" rtl="0" algn="l">
              <a:spcBef>
                <a:spcPts val="420"/>
              </a:spcBef>
              <a:spcAft>
                <a:spcPts val="0"/>
              </a:spcAft>
              <a:buSzPts val="1680"/>
              <a:buChar char="⚫"/>
            </a:pPr>
            <a:r>
              <a:rPr lang="en-US">
                <a:solidFill>
                  <a:srgbClr val="FF0000"/>
                </a:solidFill>
              </a:rPr>
              <a:t>Không cho phép chọn: </a:t>
            </a:r>
            <a:r>
              <a:rPr lang="en-US"/>
              <a:t>Mạng cung cấp datagram hoặc VC</a:t>
            </a:r>
            <a:endParaRPr/>
          </a:p>
          <a:p>
            <a:pPr indent="-273049" lvl="1" marL="639763" rtl="0" algn="l">
              <a:spcBef>
                <a:spcPts val="420"/>
              </a:spcBef>
              <a:spcAft>
                <a:spcPts val="0"/>
              </a:spcAft>
              <a:buSzPts val="1680"/>
              <a:buChar char="⚫"/>
            </a:pPr>
            <a:r>
              <a:rPr lang="en-US">
                <a:solidFill>
                  <a:srgbClr val="FF0000"/>
                </a:solidFill>
              </a:rPr>
              <a:t>Cài đặt: </a:t>
            </a:r>
            <a:r>
              <a:rPr lang="en-US"/>
              <a:t>trong phần lõi</a:t>
            </a:r>
            <a:endParaRPr/>
          </a:p>
        </p:txBody>
      </p:sp>
      <p:sp>
        <p:nvSpPr>
          <p:cNvPr id="1271" name="Google Shape;1271;p11"/>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6" name="Shape 1276"/>
        <p:cNvGrpSpPr/>
        <p:nvPr/>
      </p:nvGrpSpPr>
      <p:grpSpPr>
        <a:xfrm>
          <a:off x="0" y="0"/>
          <a:ext cx="0" cy="0"/>
          <a:chOff x="0" y="0"/>
          <a:chExt cx="0" cy="0"/>
        </a:xfrm>
      </p:grpSpPr>
      <p:sp>
        <p:nvSpPr>
          <p:cNvPr id="1277" name="Google Shape;1277;p12"/>
          <p:cNvSpPr txBox="1"/>
          <p:nvPr>
            <p:ph type="title"/>
          </p:nvPr>
        </p:nvSpPr>
        <p:spPr>
          <a:xfrm>
            <a:off x="523875" y="333375"/>
            <a:ext cx="7772400" cy="1143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Mạch ảo (Virtual circuit – VC)</a:t>
            </a:r>
            <a:endParaRPr/>
          </a:p>
        </p:txBody>
      </p:sp>
      <p:sp>
        <p:nvSpPr>
          <p:cNvPr id="1278" name="Google Shape;1278;p12"/>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1279" name="Google Shape;1279;p12"/>
          <p:cNvSpPr txBox="1"/>
          <p:nvPr>
            <p:ph idx="1" type="body"/>
          </p:nvPr>
        </p:nvSpPr>
        <p:spPr>
          <a:xfrm>
            <a:off x="647700" y="3495675"/>
            <a:ext cx="7620000" cy="2257425"/>
          </a:xfrm>
          <a:prstGeom prst="rect">
            <a:avLst/>
          </a:prstGeom>
          <a:noFill/>
          <a:ln>
            <a:noFill/>
          </a:ln>
        </p:spPr>
        <p:txBody>
          <a:bodyPr anchorCtr="0" anchor="t" bIns="45700" lIns="91425" spcFirstLastPara="1" rIns="91425" wrap="square" tIns="45700">
            <a:noAutofit/>
          </a:bodyPr>
          <a:lstStyle/>
          <a:p>
            <a:pPr indent="-273050" lvl="0" marL="273050" rtl="0" algn="l">
              <a:lnSpc>
                <a:spcPct val="90000"/>
              </a:lnSpc>
              <a:spcBef>
                <a:spcPts val="0"/>
              </a:spcBef>
              <a:spcAft>
                <a:spcPts val="0"/>
              </a:spcAft>
              <a:buSzPts val="1400"/>
              <a:buChar char="🞆"/>
            </a:pPr>
            <a:r>
              <a:rPr lang="en-US" sz="2000"/>
              <a:t>Thiết lập mỗi cuộc gọi trước khi dữ liệu có thể truyền</a:t>
            </a:r>
            <a:endParaRPr/>
          </a:p>
          <a:p>
            <a:pPr indent="-273050" lvl="0" marL="273050" rtl="0" algn="l">
              <a:lnSpc>
                <a:spcPct val="90000"/>
              </a:lnSpc>
              <a:spcBef>
                <a:spcPts val="600"/>
              </a:spcBef>
              <a:spcAft>
                <a:spcPts val="0"/>
              </a:spcAft>
              <a:buSzPts val="1400"/>
              <a:buChar char="🞆"/>
            </a:pPr>
            <a:r>
              <a:rPr lang="en-US" sz="2000"/>
              <a:t>Mỗi gói tin mạng một định danh VC (không phải địa chỉ host đích)</a:t>
            </a:r>
            <a:endParaRPr/>
          </a:p>
          <a:p>
            <a:pPr indent="-273050" lvl="0" marL="273050" rtl="0" algn="l">
              <a:lnSpc>
                <a:spcPct val="90000"/>
              </a:lnSpc>
              <a:spcBef>
                <a:spcPts val="600"/>
              </a:spcBef>
              <a:spcAft>
                <a:spcPts val="0"/>
              </a:spcAft>
              <a:buSzPts val="1400"/>
              <a:buChar char="🞆"/>
            </a:pPr>
            <a:r>
              <a:rPr i="1" lang="en-US" sz="2000"/>
              <a:t>Mọi</a:t>
            </a:r>
            <a:r>
              <a:rPr lang="en-US" sz="2000"/>
              <a:t> router trên đường đi từ nguồn tới đích duy trì trạng thái cho mỗi kết nối đi qua</a:t>
            </a:r>
            <a:endParaRPr/>
          </a:p>
          <a:p>
            <a:pPr indent="-273050" lvl="0" marL="273050" rtl="0" algn="l">
              <a:lnSpc>
                <a:spcPct val="90000"/>
              </a:lnSpc>
              <a:spcBef>
                <a:spcPts val="600"/>
              </a:spcBef>
              <a:spcAft>
                <a:spcPts val="0"/>
              </a:spcAft>
              <a:buSzPts val="1400"/>
              <a:buChar char="🞆"/>
            </a:pPr>
            <a:r>
              <a:rPr lang="en-US" sz="2000"/>
              <a:t>Tài nguyên router, đường truyền (bandwidth, vùng đệm) cấp phát cho VC</a:t>
            </a:r>
            <a:endParaRPr/>
          </a:p>
          <a:p>
            <a:pPr indent="-273049" lvl="1" marL="639763" rtl="0" algn="l">
              <a:lnSpc>
                <a:spcPct val="90000"/>
              </a:lnSpc>
              <a:spcBef>
                <a:spcPts val="360"/>
              </a:spcBef>
              <a:spcAft>
                <a:spcPts val="0"/>
              </a:spcAft>
              <a:buSzPts val="1440"/>
              <a:buFont typeface="Arial"/>
              <a:buNone/>
            </a:pPr>
            <a:r>
              <a:t/>
            </a:r>
            <a:endParaRPr sz="1800"/>
          </a:p>
        </p:txBody>
      </p:sp>
      <p:sp>
        <p:nvSpPr>
          <p:cNvPr id="1280" name="Google Shape;1280;p12"/>
          <p:cNvSpPr txBox="1"/>
          <p:nvPr>
            <p:ph idx="2" type="body"/>
          </p:nvPr>
        </p:nvSpPr>
        <p:spPr>
          <a:xfrm>
            <a:off x="876300" y="1504950"/>
            <a:ext cx="7743825" cy="1828800"/>
          </a:xfrm>
          <a:prstGeom prst="rect">
            <a:avLst/>
          </a:prstGeom>
          <a:noFill/>
          <a:ln>
            <a:noFill/>
          </a:ln>
        </p:spPr>
        <p:txBody>
          <a:bodyPr anchorCtr="0" anchor="t" bIns="45700" lIns="91425" spcFirstLastPara="1" rIns="91425" wrap="square" tIns="45700">
            <a:noAutofit/>
          </a:bodyPr>
          <a:lstStyle/>
          <a:p>
            <a:pPr indent="-273050" lvl="0" marL="273050" rtl="0" algn="l">
              <a:lnSpc>
                <a:spcPct val="90000"/>
              </a:lnSpc>
              <a:spcBef>
                <a:spcPts val="0"/>
              </a:spcBef>
              <a:spcAft>
                <a:spcPts val="0"/>
              </a:spcAft>
              <a:buSzPts val="1400"/>
              <a:buFont typeface="Noto Sans Symbols"/>
              <a:buNone/>
            </a:pPr>
            <a:r>
              <a:rPr lang="en-US" sz="2000"/>
              <a:t>“Đường đi từ nguồn tới đích giống như mạng điện thoại”</a:t>
            </a:r>
            <a:endParaRPr/>
          </a:p>
          <a:p>
            <a:pPr indent="-273050" lvl="1" marL="639763" rtl="0" algn="l">
              <a:lnSpc>
                <a:spcPct val="90000"/>
              </a:lnSpc>
              <a:spcBef>
                <a:spcPts val="360"/>
              </a:spcBef>
              <a:spcAft>
                <a:spcPts val="0"/>
              </a:spcAft>
              <a:buSzPts val="1440"/>
              <a:buChar char="⚫"/>
            </a:pPr>
            <a:r>
              <a:rPr lang="en-US" sz="1800"/>
              <a:t>Hiệu năng tốt</a:t>
            </a:r>
            <a:endParaRPr/>
          </a:p>
          <a:p>
            <a:pPr indent="-273050" lvl="1" marL="639763" rtl="0" algn="l">
              <a:lnSpc>
                <a:spcPct val="90000"/>
              </a:lnSpc>
              <a:spcBef>
                <a:spcPts val="360"/>
              </a:spcBef>
              <a:spcAft>
                <a:spcPts val="0"/>
              </a:spcAft>
              <a:buSzPts val="1440"/>
              <a:buChar char="⚫"/>
            </a:pPr>
            <a:r>
              <a:rPr lang="en-US" sz="1800"/>
              <a:t>Sự kiện mạng theo đường đi từ nguồn tới đích</a:t>
            </a:r>
            <a:endParaRPr/>
          </a:p>
          <a:p>
            <a:pPr indent="-184150" lvl="0" marL="273050" rtl="0" algn="l">
              <a:lnSpc>
                <a:spcPct val="90000"/>
              </a:lnSpc>
              <a:spcBef>
                <a:spcPts val="600"/>
              </a:spcBef>
              <a:spcAft>
                <a:spcPts val="0"/>
              </a:spcAft>
              <a:buSzPts val="1400"/>
              <a:buNone/>
            </a:pPr>
            <a:r>
              <a:t/>
            </a:r>
            <a:endParaRPr sz="2000"/>
          </a:p>
        </p:txBody>
      </p:sp>
      <p:sp>
        <p:nvSpPr>
          <p:cNvPr id="1281" name="Google Shape;1281;p12"/>
          <p:cNvSpPr/>
          <p:nvPr/>
        </p:nvSpPr>
        <p:spPr>
          <a:xfrm>
            <a:off x="666750" y="1457325"/>
            <a:ext cx="7677150" cy="1685925"/>
          </a:xfrm>
          <a:prstGeom prst="rect">
            <a:avLst/>
          </a:prstGeom>
          <a:noFill/>
          <a:ln cap="flat" cmpd="sng" w="190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6" name="Shape 1286"/>
        <p:cNvGrpSpPr/>
        <p:nvPr/>
      </p:nvGrpSpPr>
      <p:grpSpPr>
        <a:xfrm>
          <a:off x="0" y="0"/>
          <a:ext cx="0" cy="0"/>
          <a:chOff x="0" y="0"/>
          <a:chExt cx="0" cy="0"/>
        </a:xfrm>
      </p:grpSpPr>
      <p:sp>
        <p:nvSpPr>
          <p:cNvPr id="1287" name="Google Shape;1287;p13"/>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a:t>Mạch ảo (Virtual circuit – VC)</a:t>
            </a:r>
            <a:endParaRPr/>
          </a:p>
        </p:txBody>
      </p:sp>
      <p:sp>
        <p:nvSpPr>
          <p:cNvPr id="1288" name="Google Shape;1288;p13"/>
          <p:cNvSpPr txBox="1"/>
          <p:nvPr>
            <p:ph idx="1" type="body"/>
          </p:nvPr>
        </p:nvSpPr>
        <p:spPr>
          <a:xfrm>
            <a:off x="457200" y="1600200"/>
            <a:ext cx="7467600" cy="4873625"/>
          </a:xfrm>
          <a:prstGeom prst="rect">
            <a:avLst/>
          </a:prstGeom>
          <a:noFill/>
          <a:ln>
            <a:noFill/>
          </a:ln>
        </p:spPr>
        <p:txBody>
          <a:bodyPr anchorCtr="0" anchor="t" bIns="45700" lIns="91425" spcFirstLastPara="1" rIns="91425" wrap="square" tIns="45700">
            <a:noAutofit/>
          </a:bodyPr>
          <a:lstStyle/>
          <a:p>
            <a:pPr indent="-533400" lvl="0" marL="533400" rtl="0" algn="l">
              <a:spcBef>
                <a:spcPts val="0"/>
              </a:spcBef>
              <a:spcAft>
                <a:spcPts val="0"/>
              </a:spcAft>
              <a:buSzPts val="1680"/>
              <a:buFont typeface="Noto Sans Symbols"/>
              <a:buNone/>
            </a:pPr>
            <a:r>
              <a:rPr lang="en-US"/>
              <a:t>Một VC bao gồm:</a:t>
            </a:r>
            <a:endParaRPr/>
          </a:p>
          <a:p>
            <a:pPr indent="-457200" lvl="1" marL="914400" rtl="0" algn="l">
              <a:spcBef>
                <a:spcPts val="420"/>
              </a:spcBef>
              <a:spcAft>
                <a:spcPts val="0"/>
              </a:spcAft>
              <a:buSzPts val="1680"/>
              <a:buFont typeface="Arial"/>
              <a:buAutoNum type="arabicPeriod"/>
            </a:pPr>
            <a:r>
              <a:rPr lang="en-US">
                <a:solidFill>
                  <a:srgbClr val="FF0000"/>
                </a:solidFill>
              </a:rPr>
              <a:t>Đường đi từ nguồn tới đích</a:t>
            </a:r>
            <a:endParaRPr/>
          </a:p>
          <a:p>
            <a:pPr indent="-457200" lvl="1" marL="914400" rtl="0" algn="l">
              <a:spcBef>
                <a:spcPts val="420"/>
              </a:spcBef>
              <a:spcAft>
                <a:spcPts val="0"/>
              </a:spcAft>
              <a:buSzPts val="1680"/>
              <a:buFont typeface="Arial"/>
              <a:buAutoNum type="arabicPeriod"/>
            </a:pPr>
            <a:r>
              <a:rPr lang="en-US">
                <a:solidFill>
                  <a:srgbClr val="FF0000"/>
                </a:solidFill>
              </a:rPr>
              <a:t>VC number, một số cho mỗi đường truyền dọc đường đi</a:t>
            </a:r>
            <a:endParaRPr/>
          </a:p>
          <a:p>
            <a:pPr indent="-457200" lvl="1" marL="914400" rtl="0" algn="l">
              <a:spcBef>
                <a:spcPts val="420"/>
              </a:spcBef>
              <a:spcAft>
                <a:spcPts val="0"/>
              </a:spcAft>
              <a:buSzPts val="1680"/>
              <a:buFont typeface="Arial"/>
              <a:buAutoNum type="arabicPeriod"/>
            </a:pPr>
            <a:r>
              <a:rPr lang="en-US">
                <a:solidFill>
                  <a:srgbClr val="FF0000"/>
                </a:solidFill>
              </a:rPr>
              <a:t>Điểm vào trong bảng chuyển tiếp trong router trên đường đi</a:t>
            </a:r>
            <a:endParaRPr/>
          </a:p>
          <a:p>
            <a:pPr indent="-533400" lvl="0" marL="533400" rtl="0" algn="l">
              <a:spcBef>
                <a:spcPts val="600"/>
              </a:spcBef>
              <a:spcAft>
                <a:spcPts val="0"/>
              </a:spcAft>
              <a:buSzPts val="1680"/>
              <a:buChar char="🞆"/>
            </a:pPr>
            <a:r>
              <a:rPr lang="en-US"/>
              <a:t>Gói tin thuộc về VC mạng số VC.</a:t>
            </a:r>
            <a:endParaRPr/>
          </a:p>
          <a:p>
            <a:pPr indent="-533400" lvl="0" marL="533400" rtl="0" algn="l">
              <a:spcBef>
                <a:spcPts val="600"/>
              </a:spcBef>
              <a:spcAft>
                <a:spcPts val="0"/>
              </a:spcAft>
              <a:buSzPts val="1680"/>
              <a:buChar char="🞆"/>
            </a:pPr>
            <a:r>
              <a:rPr lang="en-US"/>
              <a:t>Số VC có thể thay đổi trên mỗi đường truyền.</a:t>
            </a:r>
            <a:endParaRPr/>
          </a:p>
          <a:p>
            <a:pPr indent="-457200" lvl="1" marL="914400" rtl="0" algn="l">
              <a:spcBef>
                <a:spcPts val="420"/>
              </a:spcBef>
              <a:spcAft>
                <a:spcPts val="0"/>
              </a:spcAft>
              <a:buSzPts val="1680"/>
              <a:buChar char="⚫"/>
            </a:pPr>
            <a:r>
              <a:rPr lang="en-US"/>
              <a:t>Số VC mới từ bảng chuyển tiếp</a:t>
            </a:r>
            <a:endParaRPr/>
          </a:p>
        </p:txBody>
      </p:sp>
      <p:sp>
        <p:nvSpPr>
          <p:cNvPr id="1289" name="Google Shape;1289;p13"/>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4" name="Shape 1294"/>
        <p:cNvGrpSpPr/>
        <p:nvPr/>
      </p:nvGrpSpPr>
      <p:grpSpPr>
        <a:xfrm>
          <a:off x="0" y="0"/>
          <a:ext cx="0" cy="0"/>
          <a:chOff x="0" y="0"/>
          <a:chExt cx="0" cy="0"/>
        </a:xfrm>
      </p:grpSpPr>
      <p:sp>
        <p:nvSpPr>
          <p:cNvPr id="1295" name="Google Shape;1295;p14"/>
          <p:cNvSpPr txBox="1"/>
          <p:nvPr>
            <p:ph type="title"/>
          </p:nvPr>
        </p:nvSpPr>
        <p:spPr>
          <a:xfrm>
            <a:off x="481013" y="0"/>
            <a:ext cx="77724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a:t>Mạch ảo (Virtual circuit – VC)</a:t>
            </a:r>
            <a:endParaRPr/>
          </a:p>
        </p:txBody>
      </p:sp>
      <p:sp>
        <p:nvSpPr>
          <p:cNvPr id="1296" name="Google Shape;1296;p14"/>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grpSp>
        <p:nvGrpSpPr>
          <p:cNvPr id="1297" name="Google Shape;1297;p14"/>
          <p:cNvGrpSpPr/>
          <p:nvPr/>
        </p:nvGrpSpPr>
        <p:grpSpPr>
          <a:xfrm>
            <a:off x="4470400" y="619125"/>
            <a:ext cx="4457700" cy="2146300"/>
            <a:chOff x="235" y="1144"/>
            <a:chExt cx="2808" cy="1352"/>
          </a:xfrm>
        </p:grpSpPr>
        <p:sp>
          <p:nvSpPr>
            <p:cNvPr id="1298" name="Google Shape;1298;p14"/>
            <p:cNvSpPr/>
            <p:nvPr/>
          </p:nvSpPr>
          <p:spPr>
            <a:xfrm>
              <a:off x="879" y="1529"/>
              <a:ext cx="1794" cy="933"/>
            </a:xfrm>
            <a:custGeom>
              <a:rect b="b" l="l" r="r" t="t"/>
              <a:pathLst>
                <a:path extrusionOk="0" h="933" w="1794">
                  <a:moveTo>
                    <a:pt x="6" y="483"/>
                  </a:moveTo>
                  <a:cubicBezTo>
                    <a:pt x="0" y="365"/>
                    <a:pt x="16" y="189"/>
                    <a:pt x="108" y="125"/>
                  </a:cubicBezTo>
                  <a:cubicBezTo>
                    <a:pt x="200" y="61"/>
                    <a:pt x="389" y="116"/>
                    <a:pt x="559" y="100"/>
                  </a:cubicBezTo>
                  <a:cubicBezTo>
                    <a:pt x="729" y="84"/>
                    <a:pt x="935" y="0"/>
                    <a:pt x="1128" y="29"/>
                  </a:cubicBezTo>
                  <a:cubicBezTo>
                    <a:pt x="1321" y="58"/>
                    <a:pt x="1638" y="142"/>
                    <a:pt x="1716" y="275"/>
                  </a:cubicBezTo>
                  <a:cubicBezTo>
                    <a:pt x="1794" y="408"/>
                    <a:pt x="1652" y="721"/>
                    <a:pt x="1596" y="827"/>
                  </a:cubicBezTo>
                  <a:cubicBezTo>
                    <a:pt x="1540" y="933"/>
                    <a:pt x="1506" y="894"/>
                    <a:pt x="1380" y="911"/>
                  </a:cubicBezTo>
                  <a:cubicBezTo>
                    <a:pt x="1254" y="928"/>
                    <a:pt x="1001" y="929"/>
                    <a:pt x="840" y="929"/>
                  </a:cubicBezTo>
                  <a:cubicBezTo>
                    <a:pt x="679" y="929"/>
                    <a:pt x="530" y="927"/>
                    <a:pt x="414" y="911"/>
                  </a:cubicBezTo>
                  <a:cubicBezTo>
                    <a:pt x="298" y="895"/>
                    <a:pt x="211" y="903"/>
                    <a:pt x="143" y="832"/>
                  </a:cubicBezTo>
                  <a:cubicBezTo>
                    <a:pt x="75" y="761"/>
                    <a:pt x="4" y="624"/>
                    <a:pt x="6" y="483"/>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1299" name="Google Shape;1299;p14"/>
            <p:cNvGrpSpPr/>
            <p:nvPr/>
          </p:nvGrpSpPr>
          <p:grpSpPr>
            <a:xfrm>
              <a:off x="1141" y="1750"/>
              <a:ext cx="316" cy="147"/>
              <a:chOff x="3600" y="219"/>
              <a:chExt cx="360" cy="175"/>
            </a:xfrm>
          </p:grpSpPr>
          <p:sp>
            <p:nvSpPr>
              <p:cNvPr id="1300" name="Google Shape;1300;p14"/>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1301" name="Google Shape;1301;p14"/>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1302" name="Google Shape;1302;p14"/>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1303" name="Google Shape;1303;p14"/>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1304" name="Google Shape;1304;p14"/>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1305" name="Google Shape;1305;p14"/>
              <p:cNvGrpSpPr/>
              <p:nvPr/>
            </p:nvGrpSpPr>
            <p:grpSpPr>
              <a:xfrm>
                <a:off x="3686" y="244"/>
                <a:ext cx="177" cy="66"/>
                <a:chOff x="2848" y="848"/>
                <a:chExt cx="140" cy="98"/>
              </a:xfrm>
            </p:grpSpPr>
            <p:cxnSp>
              <p:nvCxnSpPr>
                <p:cNvPr id="1306" name="Google Shape;1306;p14"/>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307" name="Google Shape;1307;p14"/>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308" name="Google Shape;1308;p14"/>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1309" name="Google Shape;1309;p14"/>
              <p:cNvGrpSpPr/>
              <p:nvPr/>
            </p:nvGrpSpPr>
            <p:grpSpPr>
              <a:xfrm flipH="1" rot="10800000">
                <a:off x="3686" y="243"/>
                <a:ext cx="177" cy="66"/>
                <a:chOff x="2848" y="848"/>
                <a:chExt cx="140" cy="98"/>
              </a:xfrm>
            </p:grpSpPr>
            <p:cxnSp>
              <p:nvCxnSpPr>
                <p:cNvPr id="1310" name="Google Shape;1310;p14"/>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311" name="Google Shape;1311;p14"/>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312" name="Google Shape;1312;p14"/>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1313" name="Google Shape;1313;p14"/>
            <p:cNvGrpSpPr/>
            <p:nvPr/>
          </p:nvGrpSpPr>
          <p:grpSpPr>
            <a:xfrm>
              <a:off x="1128" y="2135"/>
              <a:ext cx="316" cy="147"/>
              <a:chOff x="3600" y="219"/>
              <a:chExt cx="360" cy="175"/>
            </a:xfrm>
          </p:grpSpPr>
          <p:sp>
            <p:nvSpPr>
              <p:cNvPr id="1314" name="Google Shape;1314;p14"/>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1315" name="Google Shape;1315;p14"/>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1316" name="Google Shape;1316;p14"/>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1317" name="Google Shape;1317;p14"/>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1318" name="Google Shape;1318;p14"/>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1319" name="Google Shape;1319;p14"/>
              <p:cNvGrpSpPr/>
              <p:nvPr/>
            </p:nvGrpSpPr>
            <p:grpSpPr>
              <a:xfrm>
                <a:off x="3686" y="244"/>
                <a:ext cx="177" cy="66"/>
                <a:chOff x="2848" y="848"/>
                <a:chExt cx="140" cy="98"/>
              </a:xfrm>
            </p:grpSpPr>
            <p:cxnSp>
              <p:nvCxnSpPr>
                <p:cNvPr id="1320" name="Google Shape;1320;p14"/>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321" name="Google Shape;1321;p14"/>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322" name="Google Shape;1322;p14"/>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1323" name="Google Shape;1323;p14"/>
              <p:cNvGrpSpPr/>
              <p:nvPr/>
            </p:nvGrpSpPr>
            <p:grpSpPr>
              <a:xfrm flipH="1" rot="10800000">
                <a:off x="3686" y="243"/>
                <a:ext cx="177" cy="66"/>
                <a:chOff x="2848" y="848"/>
                <a:chExt cx="140" cy="98"/>
              </a:xfrm>
            </p:grpSpPr>
            <p:cxnSp>
              <p:nvCxnSpPr>
                <p:cNvPr id="1324" name="Google Shape;1324;p14"/>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325" name="Google Shape;1325;p14"/>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326" name="Google Shape;1326;p14"/>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1327" name="Google Shape;1327;p14"/>
            <p:cNvGrpSpPr/>
            <p:nvPr/>
          </p:nvGrpSpPr>
          <p:grpSpPr>
            <a:xfrm>
              <a:off x="1966" y="1761"/>
              <a:ext cx="316" cy="147"/>
              <a:chOff x="3600" y="219"/>
              <a:chExt cx="360" cy="175"/>
            </a:xfrm>
          </p:grpSpPr>
          <p:sp>
            <p:nvSpPr>
              <p:cNvPr id="1328" name="Google Shape;1328;p14"/>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1329" name="Google Shape;1329;p14"/>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1330" name="Google Shape;1330;p14"/>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1331" name="Google Shape;1331;p14"/>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1332" name="Google Shape;1332;p14"/>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1333" name="Google Shape;1333;p14"/>
              <p:cNvGrpSpPr/>
              <p:nvPr/>
            </p:nvGrpSpPr>
            <p:grpSpPr>
              <a:xfrm>
                <a:off x="3686" y="244"/>
                <a:ext cx="177" cy="66"/>
                <a:chOff x="2848" y="848"/>
                <a:chExt cx="140" cy="98"/>
              </a:xfrm>
            </p:grpSpPr>
            <p:cxnSp>
              <p:nvCxnSpPr>
                <p:cNvPr id="1334" name="Google Shape;1334;p14"/>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335" name="Google Shape;1335;p14"/>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336" name="Google Shape;1336;p14"/>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1337" name="Google Shape;1337;p14"/>
              <p:cNvGrpSpPr/>
              <p:nvPr/>
            </p:nvGrpSpPr>
            <p:grpSpPr>
              <a:xfrm flipH="1" rot="10800000">
                <a:off x="3686" y="243"/>
                <a:ext cx="177" cy="66"/>
                <a:chOff x="2848" y="848"/>
                <a:chExt cx="140" cy="98"/>
              </a:xfrm>
            </p:grpSpPr>
            <p:cxnSp>
              <p:nvCxnSpPr>
                <p:cNvPr id="1338" name="Google Shape;1338;p14"/>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339" name="Google Shape;1339;p14"/>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340" name="Google Shape;1340;p14"/>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1341" name="Google Shape;1341;p14"/>
            <p:cNvGrpSpPr/>
            <p:nvPr/>
          </p:nvGrpSpPr>
          <p:grpSpPr>
            <a:xfrm>
              <a:off x="1920" y="2115"/>
              <a:ext cx="316" cy="147"/>
              <a:chOff x="3600" y="219"/>
              <a:chExt cx="360" cy="175"/>
            </a:xfrm>
          </p:grpSpPr>
          <p:sp>
            <p:nvSpPr>
              <p:cNvPr id="1342" name="Google Shape;1342;p14"/>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1343" name="Google Shape;1343;p14"/>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1344" name="Google Shape;1344;p14"/>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1345" name="Google Shape;1345;p14"/>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1346" name="Google Shape;1346;p14"/>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1347" name="Google Shape;1347;p14"/>
              <p:cNvGrpSpPr/>
              <p:nvPr/>
            </p:nvGrpSpPr>
            <p:grpSpPr>
              <a:xfrm>
                <a:off x="3686" y="244"/>
                <a:ext cx="177" cy="66"/>
                <a:chOff x="2848" y="848"/>
                <a:chExt cx="140" cy="98"/>
              </a:xfrm>
            </p:grpSpPr>
            <p:cxnSp>
              <p:nvCxnSpPr>
                <p:cNvPr id="1348" name="Google Shape;1348;p14"/>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349" name="Google Shape;1349;p14"/>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350" name="Google Shape;1350;p14"/>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1351" name="Google Shape;1351;p14"/>
              <p:cNvGrpSpPr/>
              <p:nvPr/>
            </p:nvGrpSpPr>
            <p:grpSpPr>
              <a:xfrm flipH="1" rot="10800000">
                <a:off x="3686" y="243"/>
                <a:ext cx="177" cy="66"/>
                <a:chOff x="2848" y="848"/>
                <a:chExt cx="140" cy="98"/>
              </a:xfrm>
            </p:grpSpPr>
            <p:cxnSp>
              <p:nvCxnSpPr>
                <p:cNvPr id="1352" name="Google Shape;1352;p14"/>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353" name="Google Shape;1353;p14"/>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354" name="Google Shape;1354;p14"/>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cxnSp>
          <p:nvCxnSpPr>
            <p:cNvPr id="1355" name="Google Shape;1355;p14"/>
            <p:cNvCxnSpPr/>
            <p:nvPr/>
          </p:nvCxnSpPr>
          <p:spPr>
            <a:xfrm>
              <a:off x="1282" y="1906"/>
              <a:ext cx="0" cy="228"/>
            </a:xfrm>
            <a:prstGeom prst="straightConnector1">
              <a:avLst/>
            </a:prstGeom>
            <a:noFill/>
            <a:ln cap="flat" cmpd="sng" w="9525">
              <a:solidFill>
                <a:schemeClr val="dk1"/>
              </a:solidFill>
              <a:prstDash val="solid"/>
              <a:round/>
              <a:headEnd len="med" w="med" type="none"/>
              <a:tailEnd len="med" w="med" type="none"/>
            </a:ln>
          </p:spPr>
        </p:cxnSp>
        <p:cxnSp>
          <p:nvCxnSpPr>
            <p:cNvPr id="1356" name="Google Shape;1356;p14"/>
            <p:cNvCxnSpPr/>
            <p:nvPr/>
          </p:nvCxnSpPr>
          <p:spPr>
            <a:xfrm>
              <a:off x="1468" y="1825"/>
              <a:ext cx="503" cy="0"/>
            </a:xfrm>
            <a:prstGeom prst="straightConnector1">
              <a:avLst/>
            </a:prstGeom>
            <a:noFill/>
            <a:ln cap="flat" cmpd="sng" w="9525">
              <a:solidFill>
                <a:schemeClr val="dk1"/>
              </a:solidFill>
              <a:prstDash val="solid"/>
              <a:round/>
              <a:headEnd len="med" w="med" type="none"/>
              <a:tailEnd len="med" w="med" type="none"/>
            </a:ln>
          </p:spPr>
        </p:cxnSp>
        <p:cxnSp>
          <p:nvCxnSpPr>
            <p:cNvPr id="1357" name="Google Shape;1357;p14"/>
            <p:cNvCxnSpPr/>
            <p:nvPr/>
          </p:nvCxnSpPr>
          <p:spPr>
            <a:xfrm>
              <a:off x="1428" y="2223"/>
              <a:ext cx="519" cy="0"/>
            </a:xfrm>
            <a:prstGeom prst="straightConnector1">
              <a:avLst/>
            </a:prstGeom>
            <a:noFill/>
            <a:ln cap="flat" cmpd="sng" w="9525">
              <a:solidFill>
                <a:schemeClr val="dk1"/>
              </a:solidFill>
              <a:prstDash val="solid"/>
              <a:round/>
              <a:headEnd len="med" w="med" type="none"/>
              <a:tailEnd len="med" w="med" type="none"/>
            </a:ln>
          </p:spPr>
        </p:cxnSp>
        <p:cxnSp>
          <p:nvCxnSpPr>
            <p:cNvPr id="1358" name="Google Shape;1358;p14"/>
            <p:cNvCxnSpPr/>
            <p:nvPr/>
          </p:nvCxnSpPr>
          <p:spPr>
            <a:xfrm>
              <a:off x="2109" y="1898"/>
              <a:ext cx="0" cy="236"/>
            </a:xfrm>
            <a:prstGeom prst="straightConnector1">
              <a:avLst/>
            </a:prstGeom>
            <a:noFill/>
            <a:ln cap="flat" cmpd="sng" w="9525">
              <a:solidFill>
                <a:schemeClr val="dk1"/>
              </a:solidFill>
              <a:prstDash val="solid"/>
              <a:round/>
              <a:headEnd len="med" w="med" type="none"/>
              <a:tailEnd len="med" w="med" type="none"/>
            </a:ln>
          </p:spPr>
        </p:cxnSp>
        <p:cxnSp>
          <p:nvCxnSpPr>
            <p:cNvPr id="1359" name="Google Shape;1359;p14"/>
            <p:cNvCxnSpPr/>
            <p:nvPr/>
          </p:nvCxnSpPr>
          <p:spPr>
            <a:xfrm>
              <a:off x="779" y="1833"/>
              <a:ext cx="349" cy="0"/>
            </a:xfrm>
            <a:prstGeom prst="straightConnector1">
              <a:avLst/>
            </a:prstGeom>
            <a:noFill/>
            <a:ln cap="flat" cmpd="sng" w="9525">
              <a:solidFill>
                <a:schemeClr val="dk1"/>
              </a:solidFill>
              <a:prstDash val="solid"/>
              <a:round/>
              <a:headEnd len="med" w="med" type="none"/>
              <a:tailEnd len="med" w="med" type="none"/>
            </a:ln>
          </p:spPr>
        </p:cxnSp>
        <p:cxnSp>
          <p:nvCxnSpPr>
            <p:cNvPr id="1360" name="Google Shape;1360;p14"/>
            <p:cNvCxnSpPr/>
            <p:nvPr/>
          </p:nvCxnSpPr>
          <p:spPr>
            <a:xfrm>
              <a:off x="2272" y="1833"/>
              <a:ext cx="470" cy="0"/>
            </a:xfrm>
            <a:prstGeom prst="straightConnector1">
              <a:avLst/>
            </a:prstGeom>
            <a:noFill/>
            <a:ln cap="flat" cmpd="sng" w="9525">
              <a:solidFill>
                <a:schemeClr val="dk1"/>
              </a:solidFill>
              <a:prstDash val="solid"/>
              <a:round/>
              <a:headEnd len="med" w="med" type="none"/>
              <a:tailEnd len="med" w="med" type="none"/>
            </a:ln>
          </p:spPr>
        </p:cxnSp>
        <p:cxnSp>
          <p:nvCxnSpPr>
            <p:cNvPr id="1361" name="Google Shape;1361;p14"/>
            <p:cNvCxnSpPr/>
            <p:nvPr/>
          </p:nvCxnSpPr>
          <p:spPr>
            <a:xfrm>
              <a:off x="2239" y="2223"/>
              <a:ext cx="236" cy="8"/>
            </a:xfrm>
            <a:prstGeom prst="straightConnector1">
              <a:avLst/>
            </a:prstGeom>
            <a:noFill/>
            <a:ln cap="flat" cmpd="sng" w="9525">
              <a:solidFill>
                <a:schemeClr val="dk1"/>
              </a:solidFill>
              <a:prstDash val="solid"/>
              <a:round/>
              <a:headEnd len="med" w="med" type="none"/>
              <a:tailEnd len="med" w="med" type="none"/>
            </a:ln>
          </p:spPr>
        </p:cxnSp>
        <p:cxnSp>
          <p:nvCxnSpPr>
            <p:cNvPr id="1362" name="Google Shape;1362;p14"/>
            <p:cNvCxnSpPr/>
            <p:nvPr/>
          </p:nvCxnSpPr>
          <p:spPr>
            <a:xfrm>
              <a:off x="998" y="2231"/>
              <a:ext cx="138" cy="0"/>
            </a:xfrm>
            <a:prstGeom prst="straightConnector1">
              <a:avLst/>
            </a:prstGeom>
            <a:noFill/>
            <a:ln cap="flat" cmpd="sng" w="9525">
              <a:solidFill>
                <a:schemeClr val="dk1"/>
              </a:solidFill>
              <a:prstDash val="solid"/>
              <a:round/>
              <a:headEnd len="med" w="med" type="none"/>
              <a:tailEnd len="med" w="med" type="none"/>
            </a:ln>
          </p:spPr>
        </p:cxnSp>
        <p:graphicFrame>
          <p:nvGraphicFramePr>
            <p:cNvPr id="1363" name="Google Shape;1363;p14"/>
            <p:cNvGraphicFramePr/>
            <p:nvPr/>
          </p:nvGraphicFramePr>
          <p:xfrm>
            <a:off x="487" y="1694"/>
            <a:ext cx="333" cy="264"/>
          </p:xfrm>
          <a:graphic>
            <a:graphicData uri="http://schemas.openxmlformats.org/presentationml/2006/ole">
              <mc:AlternateContent>
                <mc:Choice Requires="v">
                  <p:oleObj r:id="rId4" imgH="264" imgW="333" progId="MS_ClipArt_Gallery.2" spid="_x0000_s1">
                    <p:embed/>
                  </p:oleObj>
                </mc:Choice>
                <mc:Fallback>
                  <p:oleObj r:id="rId5" imgH="264" imgW="333" progId="MS_ClipArt_Gallery.2">
                    <p:embed/>
                    <p:pic>
                      <p:nvPicPr>
                        <p:cNvPr id="1363" name="Google Shape;1363;p14"/>
                        <p:cNvPicPr preferRelativeResize="0"/>
                        <p:nvPr/>
                      </p:nvPicPr>
                      <p:blipFill rotWithShape="1">
                        <a:blip r:embed="rId6">
                          <a:alphaModFix/>
                        </a:blip>
                        <a:srcRect b="0" l="0" r="0" t="0"/>
                        <a:stretch/>
                      </p:blipFill>
                      <p:spPr>
                        <a:xfrm>
                          <a:off x="487" y="1694"/>
                          <a:ext cx="333" cy="264"/>
                        </a:xfrm>
                        <a:prstGeom prst="rect">
                          <a:avLst/>
                        </a:prstGeom>
                        <a:noFill/>
                        <a:ln>
                          <a:noFill/>
                        </a:ln>
                      </p:spPr>
                    </p:pic>
                  </p:oleObj>
                </mc:Fallback>
              </mc:AlternateContent>
            </a:graphicData>
          </a:graphic>
        </p:graphicFrame>
        <p:graphicFrame>
          <p:nvGraphicFramePr>
            <p:cNvPr id="1364" name="Google Shape;1364;p14"/>
            <p:cNvGraphicFramePr/>
            <p:nvPr/>
          </p:nvGraphicFramePr>
          <p:xfrm>
            <a:off x="2710" y="1694"/>
            <a:ext cx="333" cy="264"/>
          </p:xfrm>
          <a:graphic>
            <a:graphicData uri="http://schemas.openxmlformats.org/presentationml/2006/ole">
              <mc:AlternateContent>
                <mc:Choice Requires="v">
                  <p:oleObj r:id="rId7" imgH="264" imgW="333" progId="MS_ClipArt_Gallery.2" spid="_x0000_s2">
                    <p:embed/>
                  </p:oleObj>
                </mc:Choice>
                <mc:Fallback>
                  <p:oleObj r:id="rId8" imgH="264" imgW="333" progId="MS_ClipArt_Gallery.2">
                    <p:embed/>
                    <p:pic>
                      <p:nvPicPr>
                        <p:cNvPr id="1364" name="Google Shape;1364;p14"/>
                        <p:cNvPicPr preferRelativeResize="0"/>
                        <p:nvPr/>
                      </p:nvPicPr>
                      <p:blipFill rotWithShape="1">
                        <a:blip r:embed="rId6">
                          <a:alphaModFix/>
                        </a:blip>
                        <a:srcRect b="0" l="0" r="0" t="0"/>
                        <a:stretch/>
                      </p:blipFill>
                      <p:spPr>
                        <a:xfrm>
                          <a:off x="2710" y="1694"/>
                          <a:ext cx="333" cy="264"/>
                        </a:xfrm>
                        <a:prstGeom prst="rect">
                          <a:avLst/>
                        </a:prstGeom>
                        <a:noFill/>
                        <a:ln>
                          <a:noFill/>
                        </a:ln>
                      </p:spPr>
                    </p:pic>
                  </p:oleObj>
                </mc:Fallback>
              </mc:AlternateContent>
            </a:graphicData>
          </a:graphic>
        </p:graphicFrame>
        <p:cxnSp>
          <p:nvCxnSpPr>
            <p:cNvPr id="1365" name="Google Shape;1365;p14"/>
            <p:cNvCxnSpPr/>
            <p:nvPr/>
          </p:nvCxnSpPr>
          <p:spPr>
            <a:xfrm>
              <a:off x="836" y="1777"/>
              <a:ext cx="259" cy="0"/>
            </a:xfrm>
            <a:prstGeom prst="straightConnector1">
              <a:avLst/>
            </a:prstGeom>
            <a:noFill/>
            <a:ln cap="flat" cmpd="sng" w="28575">
              <a:solidFill>
                <a:srgbClr val="FF6600"/>
              </a:solidFill>
              <a:prstDash val="solid"/>
              <a:round/>
              <a:headEnd len="med" w="med" type="none"/>
              <a:tailEnd len="med" w="med" type="none"/>
            </a:ln>
          </p:spPr>
        </p:cxnSp>
        <p:cxnSp>
          <p:nvCxnSpPr>
            <p:cNvPr id="1366" name="Google Shape;1366;p14"/>
            <p:cNvCxnSpPr/>
            <p:nvPr/>
          </p:nvCxnSpPr>
          <p:spPr>
            <a:xfrm>
              <a:off x="2288" y="1784"/>
              <a:ext cx="421" cy="0"/>
            </a:xfrm>
            <a:prstGeom prst="straightConnector1">
              <a:avLst/>
            </a:prstGeom>
            <a:noFill/>
            <a:ln cap="flat" cmpd="sng" w="28575">
              <a:solidFill>
                <a:srgbClr val="FF6600"/>
              </a:solidFill>
              <a:prstDash val="solid"/>
              <a:round/>
              <a:headEnd len="med" w="med" type="none"/>
              <a:tailEnd len="med" w="med" type="none"/>
            </a:ln>
          </p:spPr>
        </p:cxnSp>
        <p:cxnSp>
          <p:nvCxnSpPr>
            <p:cNvPr id="1367" name="Google Shape;1367;p14"/>
            <p:cNvCxnSpPr/>
            <p:nvPr/>
          </p:nvCxnSpPr>
          <p:spPr>
            <a:xfrm>
              <a:off x="1508" y="1776"/>
              <a:ext cx="429" cy="0"/>
            </a:xfrm>
            <a:prstGeom prst="straightConnector1">
              <a:avLst/>
            </a:prstGeom>
            <a:noFill/>
            <a:ln cap="flat" cmpd="sng" w="28575">
              <a:solidFill>
                <a:srgbClr val="FF6600"/>
              </a:solidFill>
              <a:prstDash val="solid"/>
              <a:round/>
              <a:headEnd len="med" w="med" type="none"/>
              <a:tailEnd len="med" w="med" type="none"/>
            </a:ln>
          </p:spPr>
        </p:cxnSp>
        <p:sp>
          <p:nvSpPr>
            <p:cNvPr id="1368" name="Google Shape;1368;p14"/>
            <p:cNvSpPr txBox="1"/>
            <p:nvPr/>
          </p:nvSpPr>
          <p:spPr>
            <a:xfrm>
              <a:off x="890" y="1607"/>
              <a:ext cx="240" cy="1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FF0000"/>
                  </a:solidFill>
                  <a:latin typeface="Arial"/>
                  <a:ea typeface="Arial"/>
                  <a:cs typeface="Arial"/>
                  <a:sym typeface="Arial"/>
                </a:rPr>
                <a:t>12</a:t>
              </a:r>
              <a:endParaRPr/>
            </a:p>
          </p:txBody>
        </p:sp>
        <p:sp>
          <p:nvSpPr>
            <p:cNvPr id="1369" name="Google Shape;1369;p14"/>
            <p:cNvSpPr txBox="1"/>
            <p:nvPr/>
          </p:nvSpPr>
          <p:spPr>
            <a:xfrm>
              <a:off x="1621" y="1559"/>
              <a:ext cx="240" cy="1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FF0000"/>
                  </a:solidFill>
                  <a:latin typeface="Arial"/>
                  <a:ea typeface="Arial"/>
                  <a:cs typeface="Arial"/>
                  <a:sym typeface="Arial"/>
                </a:rPr>
                <a:t>22</a:t>
              </a:r>
              <a:endParaRPr/>
            </a:p>
          </p:txBody>
        </p:sp>
        <p:sp>
          <p:nvSpPr>
            <p:cNvPr id="1370" name="Google Shape;1370;p14"/>
            <p:cNvSpPr txBox="1"/>
            <p:nvPr/>
          </p:nvSpPr>
          <p:spPr>
            <a:xfrm>
              <a:off x="2351" y="1583"/>
              <a:ext cx="240" cy="1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FF0000"/>
                  </a:solidFill>
                  <a:latin typeface="Arial"/>
                  <a:ea typeface="Arial"/>
                  <a:cs typeface="Arial"/>
                  <a:sym typeface="Arial"/>
                </a:rPr>
                <a:t>32</a:t>
              </a:r>
              <a:endParaRPr/>
            </a:p>
          </p:txBody>
        </p:sp>
        <p:sp>
          <p:nvSpPr>
            <p:cNvPr id="1371" name="Google Shape;1371;p14"/>
            <p:cNvSpPr txBox="1"/>
            <p:nvPr/>
          </p:nvSpPr>
          <p:spPr>
            <a:xfrm>
              <a:off x="996" y="1802"/>
              <a:ext cx="187" cy="2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1</a:t>
              </a:r>
              <a:endParaRPr/>
            </a:p>
          </p:txBody>
        </p:sp>
        <p:sp>
          <p:nvSpPr>
            <p:cNvPr id="1372" name="Google Shape;1372;p14"/>
            <p:cNvSpPr txBox="1"/>
            <p:nvPr/>
          </p:nvSpPr>
          <p:spPr>
            <a:xfrm>
              <a:off x="1240" y="1874"/>
              <a:ext cx="187" cy="2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a:t>
              </a:r>
              <a:endParaRPr/>
            </a:p>
          </p:txBody>
        </p:sp>
        <p:sp>
          <p:nvSpPr>
            <p:cNvPr id="1373" name="Google Shape;1373;p14"/>
            <p:cNvSpPr txBox="1"/>
            <p:nvPr/>
          </p:nvSpPr>
          <p:spPr>
            <a:xfrm>
              <a:off x="1435" y="1777"/>
              <a:ext cx="187" cy="2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3</a:t>
              </a:r>
              <a:endParaRPr/>
            </a:p>
          </p:txBody>
        </p:sp>
        <p:sp>
          <p:nvSpPr>
            <p:cNvPr id="1374" name="Google Shape;1374;p14"/>
            <p:cNvSpPr txBox="1"/>
            <p:nvPr/>
          </p:nvSpPr>
          <p:spPr>
            <a:xfrm>
              <a:off x="478" y="1144"/>
              <a:ext cx="532"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Arial"/>
                  <a:ea typeface="Arial"/>
                  <a:cs typeface="Arial"/>
                  <a:sym typeface="Arial"/>
                </a:rPr>
                <a:t>Số VC</a:t>
              </a:r>
              <a:endParaRPr/>
            </a:p>
          </p:txBody>
        </p:sp>
        <p:cxnSp>
          <p:nvCxnSpPr>
            <p:cNvPr id="1375" name="Google Shape;1375;p14"/>
            <p:cNvCxnSpPr/>
            <p:nvPr/>
          </p:nvCxnSpPr>
          <p:spPr>
            <a:xfrm>
              <a:off x="794" y="1356"/>
              <a:ext cx="147" cy="259"/>
            </a:xfrm>
            <a:prstGeom prst="straightConnector1">
              <a:avLst/>
            </a:prstGeom>
            <a:noFill/>
            <a:ln cap="flat" cmpd="sng" w="9525">
              <a:solidFill>
                <a:srgbClr val="FF6600"/>
              </a:solidFill>
              <a:prstDash val="solid"/>
              <a:round/>
              <a:headEnd len="med" w="med" type="none"/>
              <a:tailEnd len="med" w="med" type="triangle"/>
            </a:ln>
          </p:spPr>
        </p:cxnSp>
        <p:sp>
          <p:nvSpPr>
            <p:cNvPr id="1376" name="Google Shape;1376;p14"/>
            <p:cNvSpPr txBox="1"/>
            <p:nvPr/>
          </p:nvSpPr>
          <p:spPr>
            <a:xfrm>
              <a:off x="235" y="2265"/>
              <a:ext cx="916"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Số giao diện</a:t>
              </a:r>
              <a:endParaRPr/>
            </a:p>
          </p:txBody>
        </p:sp>
        <p:cxnSp>
          <p:nvCxnSpPr>
            <p:cNvPr id="1377" name="Google Shape;1377;p14"/>
            <p:cNvCxnSpPr/>
            <p:nvPr/>
          </p:nvCxnSpPr>
          <p:spPr>
            <a:xfrm flipH="1" rot="10800000">
              <a:off x="738" y="1996"/>
              <a:ext cx="292" cy="284"/>
            </a:xfrm>
            <a:prstGeom prst="straightConnector1">
              <a:avLst/>
            </a:prstGeom>
            <a:noFill/>
            <a:ln cap="flat" cmpd="sng" w="9525">
              <a:solidFill>
                <a:schemeClr val="dk1"/>
              </a:solidFill>
              <a:prstDash val="solid"/>
              <a:round/>
              <a:headEnd len="med" w="med" type="none"/>
              <a:tailEnd len="med" w="med" type="triangle"/>
            </a:ln>
          </p:spPr>
        </p:cxnSp>
      </p:grpSp>
      <p:grpSp>
        <p:nvGrpSpPr>
          <p:cNvPr id="1378" name="Google Shape;1378;p14"/>
          <p:cNvGrpSpPr/>
          <p:nvPr/>
        </p:nvGrpSpPr>
        <p:grpSpPr>
          <a:xfrm>
            <a:off x="336550" y="3297238"/>
            <a:ext cx="8408988" cy="2238375"/>
            <a:chOff x="269" y="2419"/>
            <a:chExt cx="5297" cy="1410"/>
          </a:xfrm>
        </p:grpSpPr>
        <p:cxnSp>
          <p:nvCxnSpPr>
            <p:cNvPr id="1379" name="Google Shape;1379;p14"/>
            <p:cNvCxnSpPr/>
            <p:nvPr/>
          </p:nvCxnSpPr>
          <p:spPr>
            <a:xfrm>
              <a:off x="269" y="2653"/>
              <a:ext cx="5297" cy="16"/>
            </a:xfrm>
            <a:prstGeom prst="straightConnector1">
              <a:avLst/>
            </a:prstGeom>
            <a:noFill/>
            <a:ln cap="flat" cmpd="sng" w="25400">
              <a:solidFill>
                <a:schemeClr val="accent2"/>
              </a:solidFill>
              <a:prstDash val="solid"/>
              <a:round/>
              <a:headEnd len="med" w="med" type="none"/>
              <a:tailEnd len="med" w="med" type="none"/>
            </a:ln>
          </p:spPr>
        </p:cxnSp>
        <p:sp>
          <p:nvSpPr>
            <p:cNvPr id="1380" name="Google Shape;1380;p14"/>
            <p:cNvSpPr txBox="1"/>
            <p:nvPr/>
          </p:nvSpPr>
          <p:spPr>
            <a:xfrm>
              <a:off x="374" y="2419"/>
              <a:ext cx="4732"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Giao diện đến                   VC # đến            Giao diện đi                VC # đi</a:t>
              </a:r>
              <a:endParaRPr/>
            </a:p>
          </p:txBody>
        </p:sp>
        <p:cxnSp>
          <p:nvCxnSpPr>
            <p:cNvPr id="1381" name="Google Shape;1381;p14"/>
            <p:cNvCxnSpPr/>
            <p:nvPr/>
          </p:nvCxnSpPr>
          <p:spPr>
            <a:xfrm>
              <a:off x="1785" y="2450"/>
              <a:ext cx="0" cy="1339"/>
            </a:xfrm>
            <a:prstGeom prst="straightConnector1">
              <a:avLst/>
            </a:prstGeom>
            <a:noFill/>
            <a:ln cap="flat" cmpd="sng" w="9525">
              <a:solidFill>
                <a:schemeClr val="accent2"/>
              </a:solidFill>
              <a:prstDash val="solid"/>
              <a:round/>
              <a:headEnd len="med" w="med" type="none"/>
              <a:tailEnd len="med" w="med" type="none"/>
            </a:ln>
          </p:spPr>
        </p:cxnSp>
        <p:cxnSp>
          <p:nvCxnSpPr>
            <p:cNvPr id="1382" name="Google Shape;1382;p14"/>
            <p:cNvCxnSpPr/>
            <p:nvPr/>
          </p:nvCxnSpPr>
          <p:spPr>
            <a:xfrm>
              <a:off x="2985" y="2474"/>
              <a:ext cx="0" cy="1331"/>
            </a:xfrm>
            <a:prstGeom prst="straightConnector1">
              <a:avLst/>
            </a:prstGeom>
            <a:noFill/>
            <a:ln cap="flat" cmpd="sng" w="9525">
              <a:solidFill>
                <a:schemeClr val="accent2"/>
              </a:solidFill>
              <a:prstDash val="solid"/>
              <a:round/>
              <a:headEnd len="med" w="med" type="none"/>
              <a:tailEnd len="med" w="med" type="none"/>
            </a:ln>
          </p:spPr>
        </p:cxnSp>
        <p:cxnSp>
          <p:nvCxnSpPr>
            <p:cNvPr id="1383" name="Google Shape;1383;p14"/>
            <p:cNvCxnSpPr/>
            <p:nvPr/>
          </p:nvCxnSpPr>
          <p:spPr>
            <a:xfrm>
              <a:off x="4438" y="2450"/>
              <a:ext cx="0" cy="1379"/>
            </a:xfrm>
            <a:prstGeom prst="straightConnector1">
              <a:avLst/>
            </a:prstGeom>
            <a:noFill/>
            <a:ln cap="flat" cmpd="sng" w="9525">
              <a:solidFill>
                <a:schemeClr val="accent2"/>
              </a:solidFill>
              <a:prstDash val="solid"/>
              <a:round/>
              <a:headEnd len="med" w="med" type="none"/>
              <a:tailEnd len="med" w="med" type="none"/>
            </a:ln>
          </p:spPr>
        </p:cxnSp>
        <p:sp>
          <p:nvSpPr>
            <p:cNvPr id="1384" name="Google Shape;1384;p14"/>
            <p:cNvSpPr txBox="1"/>
            <p:nvPr/>
          </p:nvSpPr>
          <p:spPr>
            <a:xfrm>
              <a:off x="891" y="2752"/>
              <a:ext cx="4132" cy="923"/>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None/>
              </a:pPr>
              <a:r>
                <a:rPr lang="en-US" sz="1800">
                  <a:solidFill>
                    <a:schemeClr val="dk1"/>
                  </a:solidFill>
                  <a:latin typeface="Arial"/>
                  <a:ea typeface="Arial"/>
                  <a:cs typeface="Arial"/>
                  <a:sym typeface="Arial"/>
                </a:rPr>
                <a:t>1                           12                               2                          22</a:t>
              </a:r>
              <a:endParaRPr/>
            </a:p>
            <a:p>
              <a:pPr indent="-457200" lvl="0" marL="457200" marR="0" rtl="0" algn="l">
                <a:spcBef>
                  <a:spcPts val="0"/>
                </a:spcBef>
                <a:spcAft>
                  <a:spcPts val="0"/>
                </a:spcAft>
                <a:buNone/>
              </a:pPr>
              <a:r>
                <a:rPr lang="en-US" sz="1800">
                  <a:solidFill>
                    <a:schemeClr val="dk1"/>
                  </a:solidFill>
                  <a:latin typeface="Arial"/>
                  <a:ea typeface="Arial"/>
                  <a:cs typeface="Arial"/>
                  <a:sym typeface="Arial"/>
                </a:rPr>
                <a:t>2                          63                               1                           18 </a:t>
              </a:r>
              <a:endParaRPr/>
            </a:p>
            <a:p>
              <a:pPr indent="-457200" lvl="0" marL="457200" marR="0" rtl="0" algn="l">
                <a:spcBef>
                  <a:spcPts val="0"/>
                </a:spcBef>
                <a:spcAft>
                  <a:spcPts val="0"/>
                </a:spcAft>
                <a:buNone/>
              </a:pPr>
              <a:r>
                <a:rPr lang="en-US" sz="1800">
                  <a:solidFill>
                    <a:schemeClr val="dk1"/>
                  </a:solidFill>
                  <a:latin typeface="Arial"/>
                  <a:ea typeface="Arial"/>
                  <a:cs typeface="Arial"/>
                  <a:sym typeface="Arial"/>
                </a:rPr>
                <a:t>3                           7                                2                           17</a:t>
              </a:r>
              <a:endParaRPr/>
            </a:p>
            <a:p>
              <a:pPr indent="-457200" lvl="0" marL="457200" marR="0" rtl="0" algn="l">
                <a:spcBef>
                  <a:spcPts val="0"/>
                </a:spcBef>
                <a:spcAft>
                  <a:spcPts val="0"/>
                </a:spcAft>
                <a:buNone/>
              </a:pPr>
              <a:r>
                <a:rPr lang="en-US" sz="1800">
                  <a:solidFill>
                    <a:schemeClr val="dk1"/>
                  </a:solidFill>
                  <a:latin typeface="Arial"/>
                  <a:ea typeface="Arial"/>
                  <a:cs typeface="Arial"/>
                  <a:sym typeface="Arial"/>
                </a:rPr>
                <a:t>1                          97                               3                           87</a:t>
              </a:r>
              <a:endParaRPr/>
            </a:p>
            <a:p>
              <a:pPr indent="-457200" lvl="0" marL="457200" marR="0" rtl="0" algn="l">
                <a:spcBef>
                  <a:spcPts val="0"/>
                </a:spcBef>
                <a:spcAft>
                  <a:spcPts val="0"/>
                </a:spcAft>
                <a:buNone/>
              </a:pPr>
              <a:r>
                <a:rPr lang="en-US" sz="1800">
                  <a:solidFill>
                    <a:schemeClr val="dk1"/>
                  </a:solidFill>
                  <a:latin typeface="Arial"/>
                  <a:ea typeface="Arial"/>
                  <a:cs typeface="Arial"/>
                  <a:sym typeface="Arial"/>
                </a:rPr>
                <a:t>…                          …                                …                            …</a:t>
              </a:r>
              <a:endParaRPr/>
            </a:p>
          </p:txBody>
        </p:sp>
        <p:sp>
          <p:nvSpPr>
            <p:cNvPr id="1385" name="Google Shape;1385;p14"/>
            <p:cNvSpPr txBox="1"/>
            <p:nvPr/>
          </p:nvSpPr>
          <p:spPr>
            <a:xfrm>
              <a:off x="876" y="3011"/>
              <a:ext cx="116"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1386" name="Google Shape;1386;p14"/>
          <p:cNvSpPr txBox="1"/>
          <p:nvPr/>
        </p:nvSpPr>
        <p:spPr>
          <a:xfrm>
            <a:off x="255588" y="2389188"/>
            <a:ext cx="4030662" cy="8223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u="sng">
                <a:solidFill>
                  <a:srgbClr val="FF0000"/>
                </a:solidFill>
                <a:latin typeface="Arial"/>
                <a:ea typeface="Arial"/>
                <a:cs typeface="Arial"/>
                <a:sym typeface="Arial"/>
              </a:rPr>
              <a:t>Bảng chuyển tiếp </a:t>
            </a:r>
            <a:endParaRPr/>
          </a:p>
          <a:p>
            <a:pPr indent="0" lvl="0" marL="0" marR="0" rtl="0" algn="l">
              <a:spcBef>
                <a:spcPts val="0"/>
              </a:spcBef>
              <a:spcAft>
                <a:spcPts val="0"/>
              </a:spcAft>
              <a:buNone/>
            </a:pPr>
            <a:r>
              <a:rPr lang="en-US" sz="2400" u="sng">
                <a:solidFill>
                  <a:srgbClr val="FF0000"/>
                </a:solidFill>
                <a:latin typeface="Arial"/>
                <a:ea typeface="Arial"/>
                <a:cs typeface="Arial"/>
                <a:sym typeface="Arial"/>
              </a:rPr>
              <a:t>của router phía trên bên trái:</a:t>
            </a:r>
            <a:endParaRPr/>
          </a:p>
        </p:txBody>
      </p:sp>
      <p:sp>
        <p:nvSpPr>
          <p:cNvPr id="1387" name="Google Shape;1387;p14"/>
          <p:cNvSpPr txBox="1"/>
          <p:nvPr/>
        </p:nvSpPr>
        <p:spPr>
          <a:xfrm>
            <a:off x="1119188" y="5749925"/>
            <a:ext cx="6359525" cy="482600"/>
          </a:xfrm>
          <a:prstGeom prst="rect">
            <a:avLst/>
          </a:prstGeom>
          <a:noFill/>
          <a:ln cap="flat" cmpd="sng" w="25400">
            <a:solidFill>
              <a:srgbClr val="FF000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FF0000"/>
                </a:solidFill>
                <a:latin typeface="Arial"/>
                <a:ea typeface="Arial"/>
                <a:cs typeface="Arial"/>
                <a:sym typeface="Arial"/>
              </a:rPr>
              <a:t>Các Router duy trì thông tin trạng thái kết nối!</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2" name="Shape 1392"/>
        <p:cNvGrpSpPr/>
        <p:nvPr/>
      </p:nvGrpSpPr>
      <p:grpSpPr>
        <a:xfrm>
          <a:off x="0" y="0"/>
          <a:ext cx="0" cy="0"/>
          <a:chOff x="0" y="0"/>
          <a:chExt cx="0" cy="0"/>
        </a:xfrm>
      </p:grpSpPr>
      <p:sp>
        <p:nvSpPr>
          <p:cNvPr id="1393" name="Google Shape;1393;p15"/>
          <p:cNvSpPr txBox="1"/>
          <p:nvPr>
            <p:ph type="title"/>
          </p:nvPr>
        </p:nvSpPr>
        <p:spPr>
          <a:xfrm>
            <a:off x="457200" y="274638"/>
            <a:ext cx="7467600" cy="1143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Virtual circuit: Giao thức báo hiêu</a:t>
            </a:r>
            <a:endParaRPr sz="4400"/>
          </a:p>
        </p:txBody>
      </p:sp>
      <p:sp>
        <p:nvSpPr>
          <p:cNvPr id="1394" name="Google Shape;1394;p15"/>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1395" name="Google Shape;1395;p15"/>
          <p:cNvSpPr txBox="1"/>
          <p:nvPr>
            <p:ph idx="1" type="body"/>
          </p:nvPr>
        </p:nvSpPr>
        <p:spPr>
          <a:xfrm>
            <a:off x="590550" y="1685925"/>
            <a:ext cx="6534150" cy="1390650"/>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680"/>
              <a:buChar char="🞆"/>
            </a:pPr>
            <a:r>
              <a:rPr lang="en-US"/>
              <a:t>Sử dụng để thiết lập, duy trì, chấm dứt VC</a:t>
            </a:r>
            <a:endParaRPr/>
          </a:p>
          <a:p>
            <a:pPr indent="-273050" lvl="0" marL="273050" rtl="0" algn="l">
              <a:spcBef>
                <a:spcPts val="600"/>
              </a:spcBef>
              <a:spcAft>
                <a:spcPts val="0"/>
              </a:spcAft>
              <a:buSzPts val="1680"/>
              <a:buChar char="🞆"/>
            </a:pPr>
            <a:r>
              <a:rPr lang="en-US"/>
              <a:t>Sử dụng trong ATM, frame-relay, X.25</a:t>
            </a:r>
            <a:endParaRPr/>
          </a:p>
          <a:p>
            <a:pPr indent="-273050" lvl="0" marL="273050" rtl="0" algn="l">
              <a:spcBef>
                <a:spcPts val="600"/>
              </a:spcBef>
              <a:spcAft>
                <a:spcPts val="0"/>
              </a:spcAft>
              <a:buSzPts val="1680"/>
              <a:buChar char="🞆"/>
            </a:pPr>
            <a:r>
              <a:rPr lang="en-US"/>
              <a:t>Không sử dụng trong Internet hiện nay</a:t>
            </a:r>
            <a:endParaRPr/>
          </a:p>
        </p:txBody>
      </p:sp>
      <p:sp>
        <p:nvSpPr>
          <p:cNvPr id="1396" name="Google Shape;1396;p15"/>
          <p:cNvSpPr/>
          <p:nvPr/>
        </p:nvSpPr>
        <p:spPr>
          <a:xfrm>
            <a:off x="3371850" y="4783138"/>
            <a:ext cx="2847975" cy="1481137"/>
          </a:xfrm>
          <a:custGeom>
            <a:rect b="b" l="l" r="r" t="t"/>
            <a:pathLst>
              <a:path extrusionOk="0" h="933" w="1794">
                <a:moveTo>
                  <a:pt x="6" y="483"/>
                </a:moveTo>
                <a:cubicBezTo>
                  <a:pt x="0" y="365"/>
                  <a:pt x="16" y="189"/>
                  <a:pt x="108" y="125"/>
                </a:cubicBezTo>
                <a:cubicBezTo>
                  <a:pt x="200" y="61"/>
                  <a:pt x="389" y="116"/>
                  <a:pt x="559" y="100"/>
                </a:cubicBezTo>
                <a:cubicBezTo>
                  <a:pt x="729" y="84"/>
                  <a:pt x="935" y="0"/>
                  <a:pt x="1128" y="29"/>
                </a:cubicBezTo>
                <a:cubicBezTo>
                  <a:pt x="1321" y="58"/>
                  <a:pt x="1638" y="142"/>
                  <a:pt x="1716" y="275"/>
                </a:cubicBezTo>
                <a:cubicBezTo>
                  <a:pt x="1794" y="408"/>
                  <a:pt x="1652" y="721"/>
                  <a:pt x="1596" y="827"/>
                </a:cubicBezTo>
                <a:cubicBezTo>
                  <a:pt x="1540" y="933"/>
                  <a:pt x="1506" y="894"/>
                  <a:pt x="1380" y="911"/>
                </a:cubicBezTo>
                <a:cubicBezTo>
                  <a:pt x="1254" y="928"/>
                  <a:pt x="1001" y="929"/>
                  <a:pt x="840" y="929"/>
                </a:cubicBezTo>
                <a:cubicBezTo>
                  <a:pt x="679" y="929"/>
                  <a:pt x="530" y="927"/>
                  <a:pt x="414" y="911"/>
                </a:cubicBezTo>
                <a:cubicBezTo>
                  <a:pt x="298" y="895"/>
                  <a:pt x="211" y="903"/>
                  <a:pt x="143" y="832"/>
                </a:cubicBezTo>
                <a:cubicBezTo>
                  <a:pt x="75" y="761"/>
                  <a:pt x="4" y="624"/>
                  <a:pt x="6" y="483"/>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1397" name="Google Shape;1397;p15"/>
          <p:cNvCxnSpPr/>
          <p:nvPr/>
        </p:nvCxnSpPr>
        <p:spPr>
          <a:xfrm flipH="1" rot="-5400000">
            <a:off x="2725738" y="4525962"/>
            <a:ext cx="6350" cy="1577975"/>
          </a:xfrm>
          <a:prstGeom prst="straightConnector1">
            <a:avLst/>
          </a:prstGeom>
          <a:noFill/>
          <a:ln cap="flat" cmpd="sng" w="12700">
            <a:solidFill>
              <a:schemeClr val="dk1"/>
            </a:solidFill>
            <a:prstDash val="solid"/>
            <a:round/>
            <a:headEnd len="med" w="med" type="none"/>
            <a:tailEnd len="med" w="med" type="none"/>
          </a:ln>
        </p:spPr>
      </p:cxnSp>
      <p:sp>
        <p:nvSpPr>
          <p:cNvPr id="1398" name="Google Shape;1398;p15"/>
          <p:cNvSpPr/>
          <p:nvPr/>
        </p:nvSpPr>
        <p:spPr>
          <a:xfrm>
            <a:off x="4010025" y="5076825"/>
            <a:ext cx="542925" cy="295275"/>
          </a:xfrm>
          <a:custGeom>
            <a:rect b="b" l="l" r="r" t="t"/>
            <a:pathLst>
              <a:path extrusionOk="0" h="186" w="342">
                <a:moveTo>
                  <a:pt x="0" y="186"/>
                </a:moveTo>
                <a:lnTo>
                  <a:pt x="342" y="0"/>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1399" name="Google Shape;1399;p15"/>
          <p:cNvGrpSpPr/>
          <p:nvPr/>
        </p:nvGrpSpPr>
        <p:grpSpPr>
          <a:xfrm>
            <a:off x="3516313" y="5251450"/>
            <a:ext cx="501650" cy="233363"/>
            <a:chOff x="3600" y="219"/>
            <a:chExt cx="360" cy="175"/>
          </a:xfrm>
        </p:grpSpPr>
        <p:sp>
          <p:nvSpPr>
            <p:cNvPr id="1400" name="Google Shape;1400;p15"/>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1401" name="Google Shape;1401;p15"/>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1402" name="Google Shape;1402;p15"/>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1403" name="Google Shape;1403;p15"/>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1404" name="Google Shape;1404;p15"/>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1405" name="Google Shape;1405;p15"/>
            <p:cNvGrpSpPr/>
            <p:nvPr/>
          </p:nvGrpSpPr>
          <p:grpSpPr>
            <a:xfrm>
              <a:off x="3686" y="244"/>
              <a:ext cx="177" cy="66"/>
              <a:chOff x="2848" y="848"/>
              <a:chExt cx="140" cy="98"/>
            </a:xfrm>
          </p:grpSpPr>
          <p:cxnSp>
            <p:nvCxnSpPr>
              <p:cNvPr id="1406" name="Google Shape;1406;p15"/>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407" name="Google Shape;1407;p15"/>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408" name="Google Shape;1408;p15"/>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1409" name="Google Shape;1409;p15"/>
            <p:cNvGrpSpPr/>
            <p:nvPr/>
          </p:nvGrpSpPr>
          <p:grpSpPr>
            <a:xfrm flipH="1" rot="10800000">
              <a:off x="3686" y="243"/>
              <a:ext cx="177" cy="66"/>
              <a:chOff x="2848" y="848"/>
              <a:chExt cx="140" cy="98"/>
            </a:xfrm>
          </p:grpSpPr>
          <p:cxnSp>
            <p:nvCxnSpPr>
              <p:cNvPr id="1410" name="Google Shape;1410;p15"/>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411" name="Google Shape;1411;p15"/>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412" name="Google Shape;1412;p15"/>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1413" name="Google Shape;1413;p15"/>
          <p:cNvGrpSpPr/>
          <p:nvPr/>
        </p:nvGrpSpPr>
        <p:grpSpPr>
          <a:xfrm>
            <a:off x="3868738" y="5889625"/>
            <a:ext cx="501650" cy="233363"/>
            <a:chOff x="3600" y="219"/>
            <a:chExt cx="360" cy="175"/>
          </a:xfrm>
        </p:grpSpPr>
        <p:sp>
          <p:nvSpPr>
            <p:cNvPr id="1414" name="Google Shape;1414;p15"/>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1415" name="Google Shape;1415;p15"/>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1416" name="Google Shape;1416;p15"/>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1417" name="Google Shape;1417;p15"/>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1418" name="Google Shape;1418;p15"/>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1419" name="Google Shape;1419;p15"/>
            <p:cNvGrpSpPr/>
            <p:nvPr/>
          </p:nvGrpSpPr>
          <p:grpSpPr>
            <a:xfrm>
              <a:off x="3686" y="244"/>
              <a:ext cx="177" cy="66"/>
              <a:chOff x="2848" y="848"/>
              <a:chExt cx="140" cy="98"/>
            </a:xfrm>
          </p:grpSpPr>
          <p:cxnSp>
            <p:nvCxnSpPr>
              <p:cNvPr id="1420" name="Google Shape;1420;p15"/>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421" name="Google Shape;1421;p15"/>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422" name="Google Shape;1422;p15"/>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1423" name="Google Shape;1423;p15"/>
            <p:cNvGrpSpPr/>
            <p:nvPr/>
          </p:nvGrpSpPr>
          <p:grpSpPr>
            <a:xfrm flipH="1" rot="10800000">
              <a:off x="3686" y="243"/>
              <a:ext cx="177" cy="66"/>
              <a:chOff x="2848" y="848"/>
              <a:chExt cx="140" cy="98"/>
            </a:xfrm>
          </p:grpSpPr>
          <p:cxnSp>
            <p:nvCxnSpPr>
              <p:cNvPr id="1424" name="Google Shape;1424;p15"/>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425" name="Google Shape;1425;p15"/>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426" name="Google Shape;1426;p15"/>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1427" name="Google Shape;1427;p15"/>
          <p:cNvGrpSpPr/>
          <p:nvPr/>
        </p:nvGrpSpPr>
        <p:grpSpPr>
          <a:xfrm>
            <a:off x="4543425" y="4946650"/>
            <a:ext cx="501650" cy="233363"/>
            <a:chOff x="3600" y="219"/>
            <a:chExt cx="360" cy="175"/>
          </a:xfrm>
        </p:grpSpPr>
        <p:sp>
          <p:nvSpPr>
            <p:cNvPr id="1428" name="Google Shape;1428;p15"/>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1429" name="Google Shape;1429;p15"/>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1430" name="Google Shape;1430;p15"/>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1431" name="Google Shape;1431;p15"/>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1432" name="Google Shape;1432;p15"/>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1433" name="Google Shape;1433;p15"/>
            <p:cNvGrpSpPr/>
            <p:nvPr/>
          </p:nvGrpSpPr>
          <p:grpSpPr>
            <a:xfrm>
              <a:off x="3686" y="244"/>
              <a:ext cx="177" cy="66"/>
              <a:chOff x="2848" y="848"/>
              <a:chExt cx="140" cy="98"/>
            </a:xfrm>
          </p:grpSpPr>
          <p:cxnSp>
            <p:nvCxnSpPr>
              <p:cNvPr id="1434" name="Google Shape;1434;p15"/>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435" name="Google Shape;1435;p15"/>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436" name="Google Shape;1436;p15"/>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1437" name="Google Shape;1437;p15"/>
            <p:cNvGrpSpPr/>
            <p:nvPr/>
          </p:nvGrpSpPr>
          <p:grpSpPr>
            <a:xfrm flipH="1" rot="10800000">
              <a:off x="3686" y="243"/>
              <a:ext cx="177" cy="66"/>
              <a:chOff x="2848" y="848"/>
              <a:chExt cx="140" cy="98"/>
            </a:xfrm>
          </p:grpSpPr>
          <p:cxnSp>
            <p:nvCxnSpPr>
              <p:cNvPr id="1438" name="Google Shape;1438;p15"/>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439" name="Google Shape;1439;p15"/>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440" name="Google Shape;1440;p15"/>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1441" name="Google Shape;1441;p15"/>
          <p:cNvGrpSpPr/>
          <p:nvPr/>
        </p:nvGrpSpPr>
        <p:grpSpPr>
          <a:xfrm>
            <a:off x="4465638" y="5611813"/>
            <a:ext cx="500062" cy="233362"/>
            <a:chOff x="3600" y="219"/>
            <a:chExt cx="360" cy="175"/>
          </a:xfrm>
        </p:grpSpPr>
        <p:sp>
          <p:nvSpPr>
            <p:cNvPr id="1442" name="Google Shape;1442;p15"/>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1443" name="Google Shape;1443;p15"/>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1444" name="Google Shape;1444;p15"/>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1445" name="Google Shape;1445;p15"/>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1446" name="Google Shape;1446;p15"/>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1447" name="Google Shape;1447;p15"/>
            <p:cNvGrpSpPr/>
            <p:nvPr/>
          </p:nvGrpSpPr>
          <p:grpSpPr>
            <a:xfrm>
              <a:off x="3686" y="244"/>
              <a:ext cx="177" cy="66"/>
              <a:chOff x="2848" y="848"/>
              <a:chExt cx="140" cy="98"/>
            </a:xfrm>
          </p:grpSpPr>
          <p:cxnSp>
            <p:nvCxnSpPr>
              <p:cNvPr id="1448" name="Google Shape;1448;p15"/>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449" name="Google Shape;1449;p15"/>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450" name="Google Shape;1450;p15"/>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1451" name="Google Shape;1451;p15"/>
            <p:cNvGrpSpPr/>
            <p:nvPr/>
          </p:nvGrpSpPr>
          <p:grpSpPr>
            <a:xfrm flipH="1" rot="10800000">
              <a:off x="3686" y="243"/>
              <a:ext cx="177" cy="66"/>
              <a:chOff x="2848" y="848"/>
              <a:chExt cx="140" cy="98"/>
            </a:xfrm>
          </p:grpSpPr>
          <p:cxnSp>
            <p:nvCxnSpPr>
              <p:cNvPr id="1452" name="Google Shape;1452;p15"/>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453" name="Google Shape;1453;p15"/>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454" name="Google Shape;1454;p15"/>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1455" name="Google Shape;1455;p15"/>
          <p:cNvGrpSpPr/>
          <p:nvPr/>
        </p:nvGrpSpPr>
        <p:grpSpPr>
          <a:xfrm>
            <a:off x="5100638" y="5908675"/>
            <a:ext cx="501650" cy="233363"/>
            <a:chOff x="3600" y="219"/>
            <a:chExt cx="360" cy="175"/>
          </a:xfrm>
        </p:grpSpPr>
        <p:sp>
          <p:nvSpPr>
            <p:cNvPr id="1456" name="Google Shape;1456;p15"/>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1457" name="Google Shape;1457;p15"/>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1458" name="Google Shape;1458;p15"/>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1459" name="Google Shape;1459;p15"/>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1460" name="Google Shape;1460;p15"/>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1461" name="Google Shape;1461;p15"/>
            <p:cNvGrpSpPr/>
            <p:nvPr/>
          </p:nvGrpSpPr>
          <p:grpSpPr>
            <a:xfrm>
              <a:off x="3686" y="244"/>
              <a:ext cx="177" cy="66"/>
              <a:chOff x="2848" y="848"/>
              <a:chExt cx="140" cy="98"/>
            </a:xfrm>
          </p:grpSpPr>
          <p:cxnSp>
            <p:nvCxnSpPr>
              <p:cNvPr id="1462" name="Google Shape;1462;p15"/>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463" name="Google Shape;1463;p15"/>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464" name="Google Shape;1464;p15"/>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1465" name="Google Shape;1465;p15"/>
            <p:cNvGrpSpPr/>
            <p:nvPr/>
          </p:nvGrpSpPr>
          <p:grpSpPr>
            <a:xfrm flipH="1" rot="10800000">
              <a:off x="3686" y="243"/>
              <a:ext cx="177" cy="66"/>
              <a:chOff x="2848" y="848"/>
              <a:chExt cx="140" cy="98"/>
            </a:xfrm>
          </p:grpSpPr>
          <p:cxnSp>
            <p:nvCxnSpPr>
              <p:cNvPr id="1466" name="Google Shape;1466;p15"/>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467" name="Google Shape;1467;p15"/>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468" name="Google Shape;1468;p15"/>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1469" name="Google Shape;1469;p15"/>
          <p:cNvGrpSpPr/>
          <p:nvPr/>
        </p:nvGrpSpPr>
        <p:grpSpPr>
          <a:xfrm>
            <a:off x="5545138" y="5253038"/>
            <a:ext cx="501650" cy="233362"/>
            <a:chOff x="3600" y="219"/>
            <a:chExt cx="360" cy="175"/>
          </a:xfrm>
        </p:grpSpPr>
        <p:sp>
          <p:nvSpPr>
            <p:cNvPr id="1470" name="Google Shape;1470;p15"/>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1471" name="Google Shape;1471;p15"/>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1472" name="Google Shape;1472;p15"/>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1473" name="Google Shape;1473;p15"/>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1474" name="Google Shape;1474;p15"/>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1475" name="Google Shape;1475;p15"/>
            <p:cNvGrpSpPr/>
            <p:nvPr/>
          </p:nvGrpSpPr>
          <p:grpSpPr>
            <a:xfrm>
              <a:off x="3686" y="244"/>
              <a:ext cx="177" cy="66"/>
              <a:chOff x="2848" y="848"/>
              <a:chExt cx="140" cy="98"/>
            </a:xfrm>
          </p:grpSpPr>
          <p:cxnSp>
            <p:nvCxnSpPr>
              <p:cNvPr id="1476" name="Google Shape;1476;p15"/>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477" name="Google Shape;1477;p15"/>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478" name="Google Shape;1478;p15"/>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1479" name="Google Shape;1479;p15"/>
            <p:cNvGrpSpPr/>
            <p:nvPr/>
          </p:nvGrpSpPr>
          <p:grpSpPr>
            <a:xfrm flipH="1" rot="10800000">
              <a:off x="3686" y="243"/>
              <a:ext cx="177" cy="66"/>
              <a:chOff x="2848" y="848"/>
              <a:chExt cx="140" cy="98"/>
            </a:xfrm>
          </p:grpSpPr>
          <p:cxnSp>
            <p:nvCxnSpPr>
              <p:cNvPr id="1480" name="Google Shape;1480;p15"/>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481" name="Google Shape;1481;p15"/>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482" name="Google Shape;1482;p15"/>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1483" name="Google Shape;1483;p15"/>
          <p:cNvGrpSpPr/>
          <p:nvPr/>
        </p:nvGrpSpPr>
        <p:grpSpPr>
          <a:xfrm>
            <a:off x="498475" y="3446463"/>
            <a:ext cx="1566863" cy="1987550"/>
            <a:chOff x="2366" y="929"/>
            <a:chExt cx="987" cy="1252"/>
          </a:xfrm>
        </p:grpSpPr>
        <p:graphicFrame>
          <p:nvGraphicFramePr>
            <p:cNvPr id="1484" name="Google Shape;1484;p15"/>
            <p:cNvGraphicFramePr/>
            <p:nvPr/>
          </p:nvGraphicFramePr>
          <p:xfrm>
            <a:off x="2741" y="929"/>
            <a:ext cx="333" cy="264"/>
          </p:xfrm>
          <a:graphic>
            <a:graphicData uri="http://schemas.openxmlformats.org/presentationml/2006/ole">
              <mc:AlternateContent>
                <mc:Choice Requires="v">
                  <p:oleObj r:id="rId4" imgH="264" imgW="333" progId="MS_ClipArt_Gallery.2" spid="_x0000_s1">
                    <p:embed/>
                  </p:oleObj>
                </mc:Choice>
                <mc:Fallback>
                  <p:oleObj r:id="rId5" imgH="264" imgW="333" progId="MS_ClipArt_Gallery.2">
                    <p:embed/>
                    <p:pic>
                      <p:nvPicPr>
                        <p:cNvPr id="1484" name="Google Shape;1484;p15"/>
                        <p:cNvPicPr preferRelativeResize="0"/>
                        <p:nvPr/>
                      </p:nvPicPr>
                      <p:blipFill rotWithShape="1">
                        <a:blip r:embed="rId6">
                          <a:alphaModFix/>
                        </a:blip>
                        <a:srcRect b="0" l="0" r="0" t="0"/>
                        <a:stretch/>
                      </p:blipFill>
                      <p:spPr>
                        <a:xfrm>
                          <a:off x="2741" y="929"/>
                          <a:ext cx="333" cy="264"/>
                        </a:xfrm>
                        <a:prstGeom prst="rect">
                          <a:avLst/>
                        </a:prstGeom>
                        <a:noFill/>
                        <a:ln>
                          <a:noFill/>
                        </a:ln>
                      </p:spPr>
                    </p:pic>
                  </p:oleObj>
                </mc:Fallback>
              </mc:AlternateContent>
            </a:graphicData>
          </a:graphic>
        </p:graphicFrame>
        <p:grpSp>
          <p:nvGrpSpPr>
            <p:cNvPr id="1485" name="Google Shape;1485;p15"/>
            <p:cNvGrpSpPr/>
            <p:nvPr/>
          </p:nvGrpSpPr>
          <p:grpSpPr>
            <a:xfrm>
              <a:off x="2366" y="1145"/>
              <a:ext cx="987" cy="1036"/>
              <a:chOff x="2956" y="969"/>
              <a:chExt cx="513" cy="529"/>
            </a:xfrm>
          </p:grpSpPr>
          <p:sp>
            <p:nvSpPr>
              <p:cNvPr id="1486" name="Google Shape;1486;p15"/>
              <p:cNvSpPr/>
              <p:nvPr/>
            </p:nvSpPr>
            <p:spPr>
              <a:xfrm>
                <a:off x="3018" y="969"/>
                <a:ext cx="426" cy="489"/>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1487" name="Google Shape;1487;p15"/>
              <p:cNvSpPr/>
              <p:nvPr/>
            </p:nvSpPr>
            <p:spPr>
              <a:xfrm>
                <a:off x="2997" y="984"/>
                <a:ext cx="435" cy="504"/>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1488" name="Google Shape;1488;p15"/>
              <p:cNvSpPr/>
              <p:nvPr/>
            </p:nvSpPr>
            <p:spPr>
              <a:xfrm>
                <a:off x="3000" y="1185"/>
                <a:ext cx="432" cy="108"/>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1489" name="Google Shape;1489;p15"/>
              <p:cNvSpPr txBox="1"/>
              <p:nvPr/>
            </p:nvSpPr>
            <p:spPr>
              <a:xfrm>
                <a:off x="2956" y="978"/>
                <a:ext cx="513" cy="5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application</a:t>
                </a:r>
                <a:endParaRPr/>
              </a:p>
              <a:p>
                <a:pPr indent="0" lvl="0" marL="0" marR="0" rtl="0" algn="ctr">
                  <a:spcBef>
                    <a:spcPts val="0"/>
                  </a:spcBef>
                  <a:spcAft>
                    <a:spcPts val="0"/>
                  </a:spcAft>
                  <a:buNone/>
                </a:pPr>
                <a:r>
                  <a:rPr lang="en-US" sz="2000">
                    <a:solidFill>
                      <a:schemeClr val="dk1"/>
                    </a:solidFill>
                    <a:latin typeface="Arial"/>
                    <a:ea typeface="Arial"/>
                    <a:cs typeface="Arial"/>
                    <a:sym typeface="Arial"/>
                  </a:rPr>
                  <a:t>transport</a:t>
                </a:r>
                <a:endParaRPr/>
              </a:p>
              <a:p>
                <a:pPr indent="0" lvl="0" marL="0" marR="0" rtl="0" algn="ctr">
                  <a:spcBef>
                    <a:spcPts val="0"/>
                  </a:spcBef>
                  <a:spcAft>
                    <a:spcPts val="0"/>
                  </a:spcAft>
                  <a:buNone/>
                </a:pPr>
                <a:r>
                  <a:rPr lang="en-US" sz="2000">
                    <a:solidFill>
                      <a:schemeClr val="lt1"/>
                    </a:solidFill>
                    <a:latin typeface="Arial"/>
                    <a:ea typeface="Arial"/>
                    <a:cs typeface="Arial"/>
                    <a:sym typeface="Arial"/>
                  </a:rPr>
                  <a:t>network</a:t>
                </a:r>
                <a:endParaRPr sz="2000">
                  <a:solidFill>
                    <a:schemeClr val="dk1"/>
                  </a:solidFill>
                  <a:latin typeface="Arial"/>
                  <a:ea typeface="Arial"/>
                  <a:cs typeface="Arial"/>
                  <a:sym typeface="Arial"/>
                </a:endParaRPr>
              </a:p>
              <a:p>
                <a:pPr indent="0" lvl="0" marL="0" marR="0" rtl="0" algn="ctr">
                  <a:spcBef>
                    <a:spcPts val="0"/>
                  </a:spcBef>
                  <a:spcAft>
                    <a:spcPts val="0"/>
                  </a:spcAft>
                  <a:buNone/>
                </a:pPr>
                <a:r>
                  <a:rPr lang="en-US" sz="2000">
                    <a:solidFill>
                      <a:schemeClr val="dk1"/>
                    </a:solidFill>
                    <a:latin typeface="Arial"/>
                    <a:ea typeface="Arial"/>
                    <a:cs typeface="Arial"/>
                    <a:sym typeface="Arial"/>
                  </a:rPr>
                  <a:t>data link</a:t>
                </a:r>
                <a:endParaRPr/>
              </a:p>
              <a:p>
                <a:pPr indent="0" lvl="0" marL="0" marR="0" rtl="0" algn="ctr">
                  <a:spcBef>
                    <a:spcPts val="0"/>
                  </a:spcBef>
                  <a:spcAft>
                    <a:spcPts val="0"/>
                  </a:spcAft>
                  <a:buNone/>
                </a:pPr>
                <a:r>
                  <a:rPr lang="en-US" sz="2000">
                    <a:solidFill>
                      <a:schemeClr val="dk1"/>
                    </a:solidFill>
                    <a:latin typeface="Arial"/>
                    <a:ea typeface="Arial"/>
                    <a:cs typeface="Arial"/>
                    <a:sym typeface="Arial"/>
                  </a:rPr>
                  <a:t>physical</a:t>
                </a:r>
                <a:endParaRPr/>
              </a:p>
            </p:txBody>
          </p:sp>
          <p:cxnSp>
            <p:nvCxnSpPr>
              <p:cNvPr id="1490" name="Google Shape;1490;p15"/>
              <p:cNvCxnSpPr/>
              <p:nvPr/>
            </p:nvCxnSpPr>
            <p:spPr>
              <a:xfrm>
                <a:off x="2997" y="1194"/>
                <a:ext cx="435" cy="3"/>
              </a:xfrm>
              <a:prstGeom prst="straightConnector1">
                <a:avLst/>
              </a:prstGeom>
              <a:noFill/>
              <a:ln cap="flat" cmpd="sng" w="12700">
                <a:solidFill>
                  <a:schemeClr val="dk1"/>
                </a:solidFill>
                <a:prstDash val="solid"/>
                <a:round/>
                <a:headEnd len="med" w="med" type="none"/>
                <a:tailEnd len="med" w="med" type="none"/>
              </a:ln>
            </p:spPr>
          </p:cxnSp>
          <p:cxnSp>
            <p:nvCxnSpPr>
              <p:cNvPr id="1491" name="Google Shape;1491;p15"/>
              <p:cNvCxnSpPr/>
              <p:nvPr/>
            </p:nvCxnSpPr>
            <p:spPr>
              <a:xfrm>
                <a:off x="3003" y="1290"/>
                <a:ext cx="435" cy="3"/>
              </a:xfrm>
              <a:prstGeom prst="straightConnector1">
                <a:avLst/>
              </a:prstGeom>
              <a:noFill/>
              <a:ln cap="flat" cmpd="sng" w="12700">
                <a:solidFill>
                  <a:schemeClr val="dk1"/>
                </a:solidFill>
                <a:prstDash val="solid"/>
                <a:round/>
                <a:headEnd len="med" w="med" type="none"/>
                <a:tailEnd len="med" w="med" type="none"/>
              </a:ln>
            </p:spPr>
          </p:cxnSp>
          <p:cxnSp>
            <p:nvCxnSpPr>
              <p:cNvPr id="1492" name="Google Shape;1492;p15"/>
              <p:cNvCxnSpPr/>
              <p:nvPr/>
            </p:nvCxnSpPr>
            <p:spPr>
              <a:xfrm>
                <a:off x="3003" y="1374"/>
                <a:ext cx="435" cy="3"/>
              </a:xfrm>
              <a:prstGeom prst="straightConnector1">
                <a:avLst/>
              </a:prstGeom>
              <a:noFill/>
              <a:ln cap="flat" cmpd="sng" w="12700">
                <a:solidFill>
                  <a:schemeClr val="dk1"/>
                </a:solidFill>
                <a:prstDash val="solid"/>
                <a:round/>
                <a:headEnd len="med" w="med" type="none"/>
                <a:tailEnd len="med" w="med" type="none"/>
              </a:ln>
            </p:spPr>
          </p:cxnSp>
          <p:cxnSp>
            <p:nvCxnSpPr>
              <p:cNvPr id="1493" name="Google Shape;1493;p15"/>
              <p:cNvCxnSpPr/>
              <p:nvPr/>
            </p:nvCxnSpPr>
            <p:spPr>
              <a:xfrm>
                <a:off x="3003" y="1092"/>
                <a:ext cx="435" cy="3"/>
              </a:xfrm>
              <a:prstGeom prst="straightConnector1">
                <a:avLst/>
              </a:prstGeom>
              <a:noFill/>
              <a:ln cap="flat" cmpd="sng" w="12700">
                <a:solidFill>
                  <a:schemeClr val="dk1"/>
                </a:solidFill>
                <a:prstDash val="solid"/>
                <a:round/>
                <a:headEnd len="med" w="med" type="none"/>
                <a:tailEnd len="med" w="med" type="none"/>
              </a:ln>
            </p:spPr>
          </p:cxnSp>
        </p:grpSp>
      </p:grpSp>
      <p:sp>
        <p:nvSpPr>
          <p:cNvPr id="1494" name="Google Shape;1494;p15"/>
          <p:cNvSpPr/>
          <p:nvPr/>
        </p:nvSpPr>
        <p:spPr>
          <a:xfrm>
            <a:off x="5051425" y="5070475"/>
            <a:ext cx="504825" cy="307975"/>
          </a:xfrm>
          <a:custGeom>
            <a:rect b="b" l="l" r="r" t="t"/>
            <a:pathLst>
              <a:path extrusionOk="0" h="194" w="318">
                <a:moveTo>
                  <a:pt x="0" y="0"/>
                </a:moveTo>
                <a:lnTo>
                  <a:pt x="318" y="194"/>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1495" name="Google Shape;1495;p15"/>
          <p:cNvSpPr/>
          <p:nvPr/>
        </p:nvSpPr>
        <p:spPr>
          <a:xfrm>
            <a:off x="3986213" y="5462588"/>
            <a:ext cx="481012" cy="238125"/>
          </a:xfrm>
          <a:custGeom>
            <a:rect b="b" l="l" r="r" t="t"/>
            <a:pathLst>
              <a:path extrusionOk="0" h="174" w="294">
                <a:moveTo>
                  <a:pt x="0" y="0"/>
                </a:moveTo>
                <a:lnTo>
                  <a:pt x="294" y="174"/>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1496" name="Google Shape;1496;p15"/>
          <p:cNvSpPr/>
          <p:nvPr/>
        </p:nvSpPr>
        <p:spPr>
          <a:xfrm>
            <a:off x="4933950" y="5438775"/>
            <a:ext cx="628650" cy="247650"/>
          </a:xfrm>
          <a:custGeom>
            <a:rect b="b" l="l" r="r" t="t"/>
            <a:pathLst>
              <a:path extrusionOk="0" h="174" w="378">
                <a:moveTo>
                  <a:pt x="0" y="174"/>
                </a:moveTo>
                <a:lnTo>
                  <a:pt x="378" y="0"/>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1497" name="Google Shape;1497;p15"/>
          <p:cNvSpPr/>
          <p:nvPr/>
        </p:nvSpPr>
        <p:spPr>
          <a:xfrm>
            <a:off x="5600700" y="5492750"/>
            <a:ext cx="206375" cy="508000"/>
          </a:xfrm>
          <a:custGeom>
            <a:rect b="b" l="l" r="r" t="t"/>
            <a:pathLst>
              <a:path extrusionOk="0" h="500" w="118">
                <a:moveTo>
                  <a:pt x="0" y="500"/>
                </a:moveTo>
                <a:lnTo>
                  <a:pt x="118" y="0"/>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1498" name="Google Shape;1498;p15"/>
          <p:cNvSpPr/>
          <p:nvPr/>
        </p:nvSpPr>
        <p:spPr>
          <a:xfrm>
            <a:off x="4365625" y="6026150"/>
            <a:ext cx="736600" cy="74613"/>
          </a:xfrm>
          <a:custGeom>
            <a:rect b="b" l="l" r="r" t="t"/>
            <a:pathLst>
              <a:path extrusionOk="0" h="32" w="370">
                <a:moveTo>
                  <a:pt x="370" y="32"/>
                </a:moveTo>
                <a:lnTo>
                  <a:pt x="0" y="0"/>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1499" name="Google Shape;1499;p15"/>
          <p:cNvSpPr/>
          <p:nvPr/>
        </p:nvSpPr>
        <p:spPr>
          <a:xfrm>
            <a:off x="3829050" y="5486400"/>
            <a:ext cx="193675" cy="425450"/>
          </a:xfrm>
          <a:custGeom>
            <a:rect b="b" l="l" r="r" t="t"/>
            <a:pathLst>
              <a:path extrusionOk="0" h="412" w="176">
                <a:moveTo>
                  <a:pt x="162" y="408"/>
                </a:moveTo>
                <a:lnTo>
                  <a:pt x="176" y="412"/>
                </a:lnTo>
                <a:lnTo>
                  <a:pt x="0" y="0"/>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1500" name="Google Shape;1500;p15"/>
          <p:cNvGrpSpPr/>
          <p:nvPr/>
        </p:nvGrpSpPr>
        <p:grpSpPr>
          <a:xfrm>
            <a:off x="7280275" y="3617913"/>
            <a:ext cx="1566863" cy="1987550"/>
            <a:chOff x="2366" y="929"/>
            <a:chExt cx="987" cy="1252"/>
          </a:xfrm>
        </p:grpSpPr>
        <p:graphicFrame>
          <p:nvGraphicFramePr>
            <p:cNvPr id="1501" name="Google Shape;1501;p15"/>
            <p:cNvGraphicFramePr/>
            <p:nvPr/>
          </p:nvGraphicFramePr>
          <p:xfrm>
            <a:off x="2741" y="929"/>
            <a:ext cx="333" cy="264"/>
          </p:xfrm>
          <a:graphic>
            <a:graphicData uri="http://schemas.openxmlformats.org/presentationml/2006/ole">
              <mc:AlternateContent>
                <mc:Choice Requires="v">
                  <p:oleObj r:id="rId7" imgH="264" imgW="333" progId="MS_ClipArt_Gallery.2" spid="_x0000_s2">
                    <p:embed/>
                  </p:oleObj>
                </mc:Choice>
                <mc:Fallback>
                  <p:oleObj r:id="rId8" imgH="264" imgW="333" progId="MS_ClipArt_Gallery.2">
                    <p:embed/>
                    <p:pic>
                      <p:nvPicPr>
                        <p:cNvPr id="1501" name="Google Shape;1501;p15"/>
                        <p:cNvPicPr preferRelativeResize="0"/>
                        <p:nvPr/>
                      </p:nvPicPr>
                      <p:blipFill rotWithShape="1">
                        <a:blip r:embed="rId6">
                          <a:alphaModFix/>
                        </a:blip>
                        <a:srcRect b="0" l="0" r="0" t="0"/>
                        <a:stretch/>
                      </p:blipFill>
                      <p:spPr>
                        <a:xfrm>
                          <a:off x="2741" y="929"/>
                          <a:ext cx="333" cy="264"/>
                        </a:xfrm>
                        <a:prstGeom prst="rect">
                          <a:avLst/>
                        </a:prstGeom>
                        <a:noFill/>
                        <a:ln>
                          <a:noFill/>
                        </a:ln>
                      </p:spPr>
                    </p:pic>
                  </p:oleObj>
                </mc:Fallback>
              </mc:AlternateContent>
            </a:graphicData>
          </a:graphic>
        </p:graphicFrame>
        <p:grpSp>
          <p:nvGrpSpPr>
            <p:cNvPr id="1502" name="Google Shape;1502;p15"/>
            <p:cNvGrpSpPr/>
            <p:nvPr/>
          </p:nvGrpSpPr>
          <p:grpSpPr>
            <a:xfrm>
              <a:off x="2366" y="1145"/>
              <a:ext cx="987" cy="1036"/>
              <a:chOff x="2956" y="969"/>
              <a:chExt cx="513" cy="529"/>
            </a:xfrm>
          </p:grpSpPr>
          <p:sp>
            <p:nvSpPr>
              <p:cNvPr id="1503" name="Google Shape;1503;p15"/>
              <p:cNvSpPr/>
              <p:nvPr/>
            </p:nvSpPr>
            <p:spPr>
              <a:xfrm>
                <a:off x="3018" y="969"/>
                <a:ext cx="426" cy="489"/>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1504" name="Google Shape;1504;p15"/>
              <p:cNvSpPr/>
              <p:nvPr/>
            </p:nvSpPr>
            <p:spPr>
              <a:xfrm>
                <a:off x="2997" y="984"/>
                <a:ext cx="435" cy="504"/>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1505" name="Google Shape;1505;p15"/>
              <p:cNvSpPr/>
              <p:nvPr/>
            </p:nvSpPr>
            <p:spPr>
              <a:xfrm>
                <a:off x="3000" y="1185"/>
                <a:ext cx="432" cy="108"/>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1506" name="Google Shape;1506;p15"/>
              <p:cNvSpPr txBox="1"/>
              <p:nvPr/>
            </p:nvSpPr>
            <p:spPr>
              <a:xfrm>
                <a:off x="2956" y="978"/>
                <a:ext cx="513" cy="5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application</a:t>
                </a:r>
                <a:endParaRPr/>
              </a:p>
              <a:p>
                <a:pPr indent="0" lvl="0" marL="0" marR="0" rtl="0" algn="ctr">
                  <a:spcBef>
                    <a:spcPts val="0"/>
                  </a:spcBef>
                  <a:spcAft>
                    <a:spcPts val="0"/>
                  </a:spcAft>
                  <a:buNone/>
                </a:pPr>
                <a:r>
                  <a:rPr lang="en-US" sz="2000">
                    <a:solidFill>
                      <a:schemeClr val="dk1"/>
                    </a:solidFill>
                    <a:latin typeface="Arial"/>
                    <a:ea typeface="Arial"/>
                    <a:cs typeface="Arial"/>
                    <a:sym typeface="Arial"/>
                  </a:rPr>
                  <a:t>transport</a:t>
                </a:r>
                <a:endParaRPr/>
              </a:p>
              <a:p>
                <a:pPr indent="0" lvl="0" marL="0" marR="0" rtl="0" algn="ctr">
                  <a:spcBef>
                    <a:spcPts val="0"/>
                  </a:spcBef>
                  <a:spcAft>
                    <a:spcPts val="0"/>
                  </a:spcAft>
                  <a:buNone/>
                </a:pPr>
                <a:r>
                  <a:rPr lang="en-US" sz="2000">
                    <a:solidFill>
                      <a:schemeClr val="lt1"/>
                    </a:solidFill>
                    <a:latin typeface="Arial"/>
                    <a:ea typeface="Arial"/>
                    <a:cs typeface="Arial"/>
                    <a:sym typeface="Arial"/>
                  </a:rPr>
                  <a:t>network</a:t>
                </a:r>
                <a:endParaRPr sz="2000">
                  <a:solidFill>
                    <a:schemeClr val="dk1"/>
                  </a:solidFill>
                  <a:latin typeface="Arial"/>
                  <a:ea typeface="Arial"/>
                  <a:cs typeface="Arial"/>
                  <a:sym typeface="Arial"/>
                </a:endParaRPr>
              </a:p>
              <a:p>
                <a:pPr indent="0" lvl="0" marL="0" marR="0" rtl="0" algn="ctr">
                  <a:spcBef>
                    <a:spcPts val="0"/>
                  </a:spcBef>
                  <a:spcAft>
                    <a:spcPts val="0"/>
                  </a:spcAft>
                  <a:buNone/>
                </a:pPr>
                <a:r>
                  <a:rPr lang="en-US" sz="2000">
                    <a:solidFill>
                      <a:schemeClr val="dk1"/>
                    </a:solidFill>
                    <a:latin typeface="Arial"/>
                    <a:ea typeface="Arial"/>
                    <a:cs typeface="Arial"/>
                    <a:sym typeface="Arial"/>
                  </a:rPr>
                  <a:t>data link</a:t>
                </a:r>
                <a:endParaRPr/>
              </a:p>
              <a:p>
                <a:pPr indent="0" lvl="0" marL="0" marR="0" rtl="0" algn="ctr">
                  <a:spcBef>
                    <a:spcPts val="0"/>
                  </a:spcBef>
                  <a:spcAft>
                    <a:spcPts val="0"/>
                  </a:spcAft>
                  <a:buNone/>
                </a:pPr>
                <a:r>
                  <a:rPr lang="en-US" sz="2000">
                    <a:solidFill>
                      <a:schemeClr val="dk1"/>
                    </a:solidFill>
                    <a:latin typeface="Arial"/>
                    <a:ea typeface="Arial"/>
                    <a:cs typeface="Arial"/>
                    <a:sym typeface="Arial"/>
                  </a:rPr>
                  <a:t>physical</a:t>
                </a:r>
                <a:endParaRPr/>
              </a:p>
            </p:txBody>
          </p:sp>
          <p:cxnSp>
            <p:nvCxnSpPr>
              <p:cNvPr id="1507" name="Google Shape;1507;p15"/>
              <p:cNvCxnSpPr/>
              <p:nvPr/>
            </p:nvCxnSpPr>
            <p:spPr>
              <a:xfrm>
                <a:off x="2997" y="1194"/>
                <a:ext cx="435" cy="3"/>
              </a:xfrm>
              <a:prstGeom prst="straightConnector1">
                <a:avLst/>
              </a:prstGeom>
              <a:noFill/>
              <a:ln cap="flat" cmpd="sng" w="12700">
                <a:solidFill>
                  <a:schemeClr val="dk1"/>
                </a:solidFill>
                <a:prstDash val="solid"/>
                <a:round/>
                <a:headEnd len="med" w="med" type="none"/>
                <a:tailEnd len="med" w="med" type="none"/>
              </a:ln>
            </p:spPr>
          </p:cxnSp>
          <p:cxnSp>
            <p:nvCxnSpPr>
              <p:cNvPr id="1508" name="Google Shape;1508;p15"/>
              <p:cNvCxnSpPr/>
              <p:nvPr/>
            </p:nvCxnSpPr>
            <p:spPr>
              <a:xfrm>
                <a:off x="3003" y="1290"/>
                <a:ext cx="435" cy="3"/>
              </a:xfrm>
              <a:prstGeom prst="straightConnector1">
                <a:avLst/>
              </a:prstGeom>
              <a:noFill/>
              <a:ln cap="flat" cmpd="sng" w="12700">
                <a:solidFill>
                  <a:schemeClr val="dk1"/>
                </a:solidFill>
                <a:prstDash val="solid"/>
                <a:round/>
                <a:headEnd len="med" w="med" type="none"/>
                <a:tailEnd len="med" w="med" type="none"/>
              </a:ln>
            </p:spPr>
          </p:cxnSp>
          <p:cxnSp>
            <p:nvCxnSpPr>
              <p:cNvPr id="1509" name="Google Shape;1509;p15"/>
              <p:cNvCxnSpPr/>
              <p:nvPr/>
            </p:nvCxnSpPr>
            <p:spPr>
              <a:xfrm>
                <a:off x="3003" y="1374"/>
                <a:ext cx="435" cy="3"/>
              </a:xfrm>
              <a:prstGeom prst="straightConnector1">
                <a:avLst/>
              </a:prstGeom>
              <a:noFill/>
              <a:ln cap="flat" cmpd="sng" w="12700">
                <a:solidFill>
                  <a:schemeClr val="dk1"/>
                </a:solidFill>
                <a:prstDash val="solid"/>
                <a:round/>
                <a:headEnd len="med" w="med" type="none"/>
                <a:tailEnd len="med" w="med" type="none"/>
              </a:ln>
            </p:spPr>
          </p:cxnSp>
          <p:cxnSp>
            <p:nvCxnSpPr>
              <p:cNvPr id="1510" name="Google Shape;1510;p15"/>
              <p:cNvCxnSpPr/>
              <p:nvPr/>
            </p:nvCxnSpPr>
            <p:spPr>
              <a:xfrm>
                <a:off x="3003" y="1092"/>
                <a:ext cx="435" cy="3"/>
              </a:xfrm>
              <a:prstGeom prst="straightConnector1">
                <a:avLst/>
              </a:prstGeom>
              <a:noFill/>
              <a:ln cap="flat" cmpd="sng" w="12700">
                <a:solidFill>
                  <a:schemeClr val="dk1"/>
                </a:solidFill>
                <a:prstDash val="solid"/>
                <a:round/>
                <a:headEnd len="med" w="med" type="none"/>
                <a:tailEnd len="med" w="med" type="none"/>
              </a:ln>
            </p:spPr>
          </p:cxnSp>
        </p:grpSp>
      </p:grpSp>
      <p:cxnSp>
        <p:nvCxnSpPr>
          <p:cNvPr id="1511" name="Google Shape;1511;p15"/>
          <p:cNvCxnSpPr/>
          <p:nvPr/>
        </p:nvCxnSpPr>
        <p:spPr>
          <a:xfrm rot="5400000">
            <a:off x="6721475" y="4708525"/>
            <a:ext cx="6350" cy="1403350"/>
          </a:xfrm>
          <a:prstGeom prst="straightConnector1">
            <a:avLst/>
          </a:prstGeom>
          <a:noFill/>
          <a:ln cap="flat" cmpd="sng" w="12700">
            <a:solidFill>
              <a:schemeClr val="dk1"/>
            </a:solidFill>
            <a:prstDash val="solid"/>
            <a:round/>
            <a:headEnd len="med" w="med" type="none"/>
            <a:tailEnd len="med" w="med" type="none"/>
          </a:ln>
        </p:spPr>
      </p:cxnSp>
      <p:sp>
        <p:nvSpPr>
          <p:cNvPr id="1512" name="Google Shape;1512;p15"/>
          <p:cNvSpPr txBox="1"/>
          <p:nvPr/>
        </p:nvSpPr>
        <p:spPr>
          <a:xfrm>
            <a:off x="1916113" y="4646613"/>
            <a:ext cx="2276475" cy="3667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1. Khởi đầu cuộc gọi</a:t>
            </a:r>
            <a:endParaRPr sz="2400">
              <a:solidFill>
                <a:schemeClr val="dk1"/>
              </a:solidFill>
              <a:latin typeface="Arial"/>
              <a:ea typeface="Arial"/>
              <a:cs typeface="Arial"/>
              <a:sym typeface="Arial"/>
            </a:endParaRPr>
          </a:p>
        </p:txBody>
      </p:sp>
      <p:sp>
        <p:nvSpPr>
          <p:cNvPr id="1513" name="Google Shape;1513;p15"/>
          <p:cNvSpPr/>
          <p:nvPr/>
        </p:nvSpPr>
        <p:spPr>
          <a:xfrm>
            <a:off x="2057400" y="5000625"/>
            <a:ext cx="5305425" cy="862013"/>
          </a:xfrm>
          <a:custGeom>
            <a:rect b="b" l="l" r="r" t="t"/>
            <a:pathLst>
              <a:path extrusionOk="0" h="543" w="3342">
                <a:moveTo>
                  <a:pt x="0" y="0"/>
                </a:moveTo>
                <a:lnTo>
                  <a:pt x="3" y="234"/>
                </a:lnTo>
                <a:lnTo>
                  <a:pt x="939" y="234"/>
                </a:lnTo>
                <a:lnTo>
                  <a:pt x="1617" y="543"/>
                </a:lnTo>
                <a:lnTo>
                  <a:pt x="1818" y="543"/>
                </a:lnTo>
                <a:lnTo>
                  <a:pt x="2364" y="300"/>
                </a:lnTo>
                <a:lnTo>
                  <a:pt x="3342" y="306"/>
                </a:lnTo>
                <a:lnTo>
                  <a:pt x="3336" y="12"/>
                </a:lnTo>
              </a:path>
            </a:pathLst>
          </a:custGeom>
          <a:noFill/>
          <a:ln cap="flat" cmpd="sng" w="28575">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1514" name="Google Shape;1514;p15"/>
          <p:cNvSpPr txBox="1"/>
          <p:nvPr/>
        </p:nvSpPr>
        <p:spPr>
          <a:xfrm>
            <a:off x="5376863" y="4713288"/>
            <a:ext cx="1784350" cy="3667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2. Cuộc gói đến</a:t>
            </a:r>
            <a:endParaRPr sz="2400">
              <a:solidFill>
                <a:schemeClr val="dk1"/>
              </a:solidFill>
              <a:latin typeface="Arial"/>
              <a:ea typeface="Arial"/>
              <a:cs typeface="Arial"/>
              <a:sym typeface="Arial"/>
            </a:endParaRPr>
          </a:p>
        </p:txBody>
      </p:sp>
      <p:sp>
        <p:nvSpPr>
          <p:cNvPr id="1515" name="Google Shape;1515;p15"/>
          <p:cNvSpPr txBox="1"/>
          <p:nvPr/>
        </p:nvSpPr>
        <p:spPr>
          <a:xfrm>
            <a:off x="4664075" y="4379913"/>
            <a:ext cx="2470150" cy="3667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3. Chấp nhận cuộc gọi</a:t>
            </a:r>
            <a:endParaRPr sz="2400">
              <a:solidFill>
                <a:schemeClr val="dk1"/>
              </a:solidFill>
              <a:latin typeface="Arial"/>
              <a:ea typeface="Arial"/>
              <a:cs typeface="Arial"/>
              <a:sym typeface="Arial"/>
            </a:endParaRPr>
          </a:p>
        </p:txBody>
      </p:sp>
      <p:sp>
        <p:nvSpPr>
          <p:cNvPr id="1516" name="Google Shape;1516;p15"/>
          <p:cNvSpPr/>
          <p:nvPr/>
        </p:nvSpPr>
        <p:spPr>
          <a:xfrm>
            <a:off x="2162175" y="4648200"/>
            <a:ext cx="5057775" cy="1123950"/>
          </a:xfrm>
          <a:custGeom>
            <a:rect b="b" l="l" r="r" t="t"/>
            <a:pathLst>
              <a:path extrusionOk="0" h="708" w="3186">
                <a:moveTo>
                  <a:pt x="0" y="12"/>
                </a:moveTo>
                <a:lnTo>
                  <a:pt x="0" y="381"/>
                </a:lnTo>
                <a:lnTo>
                  <a:pt x="882" y="384"/>
                </a:lnTo>
                <a:lnTo>
                  <a:pt x="1551" y="708"/>
                </a:lnTo>
                <a:lnTo>
                  <a:pt x="1742" y="708"/>
                </a:lnTo>
                <a:lnTo>
                  <a:pt x="2273" y="476"/>
                </a:lnTo>
                <a:lnTo>
                  <a:pt x="3186" y="470"/>
                </a:lnTo>
                <a:lnTo>
                  <a:pt x="3180" y="0"/>
                </a:lnTo>
              </a:path>
            </a:pathLst>
          </a:custGeom>
          <a:noFill/>
          <a:ln cap="flat" cmpd="sng" w="28575">
            <a:solidFill>
              <a:srgbClr val="FF0000"/>
            </a:solidFill>
            <a:prstDash val="solid"/>
            <a:round/>
            <a:headEnd len="med" w="med" type="triangl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1517" name="Google Shape;1517;p15"/>
          <p:cNvSpPr txBox="1"/>
          <p:nvPr/>
        </p:nvSpPr>
        <p:spPr>
          <a:xfrm>
            <a:off x="1936750" y="4360863"/>
            <a:ext cx="2682875" cy="3667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4. Cuộc gọi được kết nối</a:t>
            </a:r>
            <a:endParaRPr sz="2400">
              <a:solidFill>
                <a:schemeClr val="dk1"/>
              </a:solidFill>
              <a:latin typeface="Arial"/>
              <a:ea typeface="Arial"/>
              <a:cs typeface="Arial"/>
              <a:sym typeface="Arial"/>
            </a:endParaRPr>
          </a:p>
        </p:txBody>
      </p:sp>
      <p:sp>
        <p:nvSpPr>
          <p:cNvPr id="1518" name="Google Shape;1518;p15"/>
          <p:cNvSpPr txBox="1"/>
          <p:nvPr/>
        </p:nvSpPr>
        <p:spPr>
          <a:xfrm>
            <a:off x="1944688" y="4056063"/>
            <a:ext cx="2660650" cy="3667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accent2"/>
                </a:solidFill>
                <a:latin typeface="Arial"/>
                <a:ea typeface="Arial"/>
                <a:cs typeface="Arial"/>
                <a:sym typeface="Arial"/>
              </a:rPr>
              <a:t>5. Luồng dữ liệu bắt đầu</a:t>
            </a:r>
            <a:endParaRPr sz="2400">
              <a:solidFill>
                <a:schemeClr val="dk1"/>
              </a:solidFill>
              <a:latin typeface="Arial"/>
              <a:ea typeface="Arial"/>
              <a:cs typeface="Arial"/>
              <a:sym typeface="Arial"/>
            </a:endParaRPr>
          </a:p>
        </p:txBody>
      </p:sp>
      <p:sp>
        <p:nvSpPr>
          <p:cNvPr id="1519" name="Google Shape;1519;p15"/>
          <p:cNvSpPr txBox="1"/>
          <p:nvPr/>
        </p:nvSpPr>
        <p:spPr>
          <a:xfrm>
            <a:off x="5380038" y="4008438"/>
            <a:ext cx="1746250" cy="3667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accent2"/>
                </a:solidFill>
                <a:latin typeface="Arial"/>
                <a:ea typeface="Arial"/>
                <a:cs typeface="Arial"/>
                <a:sym typeface="Arial"/>
              </a:rPr>
              <a:t>6. Nhận dữ liệu</a:t>
            </a:r>
            <a:endParaRPr sz="2400">
              <a:solidFill>
                <a:schemeClr val="dk1"/>
              </a:solidFill>
              <a:latin typeface="Arial"/>
              <a:ea typeface="Arial"/>
              <a:cs typeface="Arial"/>
              <a:sym typeface="Arial"/>
            </a:endParaRPr>
          </a:p>
        </p:txBody>
      </p:sp>
      <p:sp>
        <p:nvSpPr>
          <p:cNvPr id="1520" name="Google Shape;1520;p15"/>
          <p:cNvSpPr/>
          <p:nvPr/>
        </p:nvSpPr>
        <p:spPr>
          <a:xfrm>
            <a:off x="2228850" y="4324350"/>
            <a:ext cx="4895850" cy="1343025"/>
          </a:xfrm>
          <a:custGeom>
            <a:rect b="b" l="l" r="r" t="t"/>
            <a:pathLst>
              <a:path extrusionOk="0" h="846" w="3084">
                <a:moveTo>
                  <a:pt x="0" y="18"/>
                </a:moveTo>
                <a:lnTo>
                  <a:pt x="0" y="531"/>
                </a:lnTo>
                <a:lnTo>
                  <a:pt x="846" y="534"/>
                </a:lnTo>
                <a:lnTo>
                  <a:pt x="1485" y="846"/>
                </a:lnTo>
                <a:lnTo>
                  <a:pt x="1698" y="843"/>
                </a:lnTo>
                <a:lnTo>
                  <a:pt x="2238" y="633"/>
                </a:lnTo>
                <a:lnTo>
                  <a:pt x="3084" y="633"/>
                </a:lnTo>
                <a:lnTo>
                  <a:pt x="3081" y="0"/>
                </a:lnTo>
              </a:path>
            </a:pathLst>
          </a:custGeom>
          <a:noFill/>
          <a:ln cap="flat" cmpd="sng" w="57150">
            <a:solidFill>
              <a:schemeClr val="accent2"/>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1521" name="Google Shape;1521;p15"/>
          <p:cNvGrpSpPr/>
          <p:nvPr/>
        </p:nvGrpSpPr>
        <p:grpSpPr>
          <a:xfrm>
            <a:off x="3514725" y="5241925"/>
            <a:ext cx="2530475" cy="600075"/>
            <a:chOff x="2214" y="3302"/>
            <a:chExt cx="1594" cy="378"/>
          </a:xfrm>
        </p:grpSpPr>
        <p:grpSp>
          <p:nvGrpSpPr>
            <p:cNvPr id="1522" name="Google Shape;1522;p15"/>
            <p:cNvGrpSpPr/>
            <p:nvPr/>
          </p:nvGrpSpPr>
          <p:grpSpPr>
            <a:xfrm>
              <a:off x="2214" y="3302"/>
              <a:ext cx="316" cy="147"/>
              <a:chOff x="3120" y="2318"/>
              <a:chExt cx="316" cy="147"/>
            </a:xfrm>
          </p:grpSpPr>
          <p:sp>
            <p:nvSpPr>
              <p:cNvPr id="1523" name="Google Shape;1523;p15"/>
              <p:cNvSpPr/>
              <p:nvPr/>
            </p:nvSpPr>
            <p:spPr>
              <a:xfrm>
                <a:off x="3123" y="2384"/>
                <a:ext cx="313" cy="81"/>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1524" name="Google Shape;1524;p15"/>
              <p:cNvCxnSpPr/>
              <p:nvPr/>
            </p:nvCxnSpPr>
            <p:spPr>
              <a:xfrm>
                <a:off x="3123" y="2377"/>
                <a:ext cx="0" cy="50"/>
              </a:xfrm>
              <a:prstGeom prst="straightConnector1">
                <a:avLst/>
              </a:prstGeom>
              <a:noFill/>
              <a:ln cap="flat" cmpd="sng" w="12700">
                <a:solidFill>
                  <a:schemeClr val="dk1"/>
                </a:solidFill>
                <a:prstDash val="solid"/>
                <a:round/>
                <a:headEnd len="med" w="med" type="none"/>
                <a:tailEnd len="med" w="med" type="none"/>
              </a:ln>
            </p:spPr>
          </p:cxnSp>
          <p:cxnSp>
            <p:nvCxnSpPr>
              <p:cNvPr id="1525" name="Google Shape;1525;p15"/>
              <p:cNvCxnSpPr/>
              <p:nvPr/>
            </p:nvCxnSpPr>
            <p:spPr>
              <a:xfrm>
                <a:off x="3436" y="2377"/>
                <a:ext cx="0" cy="50"/>
              </a:xfrm>
              <a:prstGeom prst="straightConnector1">
                <a:avLst/>
              </a:prstGeom>
              <a:noFill/>
              <a:ln cap="flat" cmpd="sng" w="12700">
                <a:solidFill>
                  <a:schemeClr val="dk1"/>
                </a:solidFill>
                <a:prstDash val="solid"/>
                <a:round/>
                <a:headEnd len="med" w="med" type="none"/>
                <a:tailEnd len="med" w="med" type="none"/>
              </a:ln>
            </p:spPr>
          </p:cxnSp>
          <p:sp>
            <p:nvSpPr>
              <p:cNvPr id="1526" name="Google Shape;1526;p15"/>
              <p:cNvSpPr/>
              <p:nvPr/>
            </p:nvSpPr>
            <p:spPr>
              <a:xfrm>
                <a:off x="3123" y="2377"/>
                <a:ext cx="310" cy="49"/>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1527" name="Google Shape;1527;p15"/>
              <p:cNvSpPr/>
              <p:nvPr/>
            </p:nvSpPr>
            <p:spPr>
              <a:xfrm>
                <a:off x="3120" y="2318"/>
                <a:ext cx="313" cy="95"/>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1528" name="Google Shape;1528;p15"/>
              <p:cNvGrpSpPr/>
              <p:nvPr/>
            </p:nvGrpSpPr>
            <p:grpSpPr>
              <a:xfrm>
                <a:off x="3195" y="2339"/>
                <a:ext cx="156" cy="55"/>
                <a:chOff x="2848" y="848"/>
                <a:chExt cx="140" cy="98"/>
              </a:xfrm>
            </p:grpSpPr>
            <p:cxnSp>
              <p:nvCxnSpPr>
                <p:cNvPr id="1529" name="Google Shape;1529;p15"/>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530" name="Google Shape;1530;p15"/>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531" name="Google Shape;1531;p15"/>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1532" name="Google Shape;1532;p15"/>
              <p:cNvGrpSpPr/>
              <p:nvPr/>
            </p:nvGrpSpPr>
            <p:grpSpPr>
              <a:xfrm flipH="1" rot="10800000">
                <a:off x="3195" y="2338"/>
                <a:ext cx="156" cy="56"/>
                <a:chOff x="2848" y="848"/>
                <a:chExt cx="140" cy="98"/>
              </a:xfrm>
            </p:grpSpPr>
            <p:cxnSp>
              <p:nvCxnSpPr>
                <p:cNvPr id="1533" name="Google Shape;1533;p15"/>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534" name="Google Shape;1534;p15"/>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535" name="Google Shape;1535;p15"/>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1536" name="Google Shape;1536;p15"/>
            <p:cNvGrpSpPr/>
            <p:nvPr/>
          </p:nvGrpSpPr>
          <p:grpSpPr>
            <a:xfrm>
              <a:off x="2808" y="3533"/>
              <a:ext cx="316" cy="147"/>
              <a:chOff x="3120" y="2318"/>
              <a:chExt cx="316" cy="147"/>
            </a:xfrm>
          </p:grpSpPr>
          <p:sp>
            <p:nvSpPr>
              <p:cNvPr id="1537" name="Google Shape;1537;p15"/>
              <p:cNvSpPr/>
              <p:nvPr/>
            </p:nvSpPr>
            <p:spPr>
              <a:xfrm>
                <a:off x="3123" y="2384"/>
                <a:ext cx="313" cy="81"/>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1538" name="Google Shape;1538;p15"/>
              <p:cNvCxnSpPr/>
              <p:nvPr/>
            </p:nvCxnSpPr>
            <p:spPr>
              <a:xfrm>
                <a:off x="3123" y="2377"/>
                <a:ext cx="0" cy="50"/>
              </a:xfrm>
              <a:prstGeom prst="straightConnector1">
                <a:avLst/>
              </a:prstGeom>
              <a:noFill/>
              <a:ln cap="flat" cmpd="sng" w="12700">
                <a:solidFill>
                  <a:schemeClr val="dk1"/>
                </a:solidFill>
                <a:prstDash val="solid"/>
                <a:round/>
                <a:headEnd len="med" w="med" type="none"/>
                <a:tailEnd len="med" w="med" type="none"/>
              </a:ln>
            </p:spPr>
          </p:cxnSp>
          <p:cxnSp>
            <p:nvCxnSpPr>
              <p:cNvPr id="1539" name="Google Shape;1539;p15"/>
              <p:cNvCxnSpPr/>
              <p:nvPr/>
            </p:nvCxnSpPr>
            <p:spPr>
              <a:xfrm>
                <a:off x="3436" y="2377"/>
                <a:ext cx="0" cy="50"/>
              </a:xfrm>
              <a:prstGeom prst="straightConnector1">
                <a:avLst/>
              </a:prstGeom>
              <a:noFill/>
              <a:ln cap="flat" cmpd="sng" w="12700">
                <a:solidFill>
                  <a:schemeClr val="dk1"/>
                </a:solidFill>
                <a:prstDash val="solid"/>
                <a:round/>
                <a:headEnd len="med" w="med" type="none"/>
                <a:tailEnd len="med" w="med" type="none"/>
              </a:ln>
            </p:spPr>
          </p:cxnSp>
          <p:sp>
            <p:nvSpPr>
              <p:cNvPr id="1540" name="Google Shape;1540;p15"/>
              <p:cNvSpPr/>
              <p:nvPr/>
            </p:nvSpPr>
            <p:spPr>
              <a:xfrm>
                <a:off x="3123" y="2377"/>
                <a:ext cx="310" cy="49"/>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1541" name="Google Shape;1541;p15"/>
              <p:cNvSpPr/>
              <p:nvPr/>
            </p:nvSpPr>
            <p:spPr>
              <a:xfrm>
                <a:off x="3120" y="2318"/>
                <a:ext cx="313" cy="95"/>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1542" name="Google Shape;1542;p15"/>
              <p:cNvGrpSpPr/>
              <p:nvPr/>
            </p:nvGrpSpPr>
            <p:grpSpPr>
              <a:xfrm>
                <a:off x="3195" y="2339"/>
                <a:ext cx="156" cy="55"/>
                <a:chOff x="2848" y="848"/>
                <a:chExt cx="140" cy="98"/>
              </a:xfrm>
            </p:grpSpPr>
            <p:cxnSp>
              <p:nvCxnSpPr>
                <p:cNvPr id="1543" name="Google Shape;1543;p15"/>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544" name="Google Shape;1544;p15"/>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545" name="Google Shape;1545;p15"/>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1546" name="Google Shape;1546;p15"/>
              <p:cNvGrpSpPr/>
              <p:nvPr/>
            </p:nvGrpSpPr>
            <p:grpSpPr>
              <a:xfrm flipH="1" rot="10800000">
                <a:off x="3195" y="2338"/>
                <a:ext cx="156" cy="56"/>
                <a:chOff x="2848" y="848"/>
                <a:chExt cx="140" cy="98"/>
              </a:xfrm>
            </p:grpSpPr>
            <p:cxnSp>
              <p:nvCxnSpPr>
                <p:cNvPr id="1547" name="Google Shape;1547;p15"/>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548" name="Google Shape;1548;p15"/>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549" name="Google Shape;1549;p15"/>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1550" name="Google Shape;1550;p15"/>
            <p:cNvGrpSpPr/>
            <p:nvPr/>
          </p:nvGrpSpPr>
          <p:grpSpPr>
            <a:xfrm>
              <a:off x="3492" y="3302"/>
              <a:ext cx="316" cy="147"/>
              <a:chOff x="3120" y="2318"/>
              <a:chExt cx="316" cy="147"/>
            </a:xfrm>
          </p:grpSpPr>
          <p:sp>
            <p:nvSpPr>
              <p:cNvPr id="1551" name="Google Shape;1551;p15"/>
              <p:cNvSpPr/>
              <p:nvPr/>
            </p:nvSpPr>
            <p:spPr>
              <a:xfrm>
                <a:off x="3123" y="2384"/>
                <a:ext cx="313" cy="81"/>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1552" name="Google Shape;1552;p15"/>
              <p:cNvCxnSpPr/>
              <p:nvPr/>
            </p:nvCxnSpPr>
            <p:spPr>
              <a:xfrm>
                <a:off x="3123" y="2377"/>
                <a:ext cx="0" cy="50"/>
              </a:xfrm>
              <a:prstGeom prst="straightConnector1">
                <a:avLst/>
              </a:prstGeom>
              <a:noFill/>
              <a:ln cap="flat" cmpd="sng" w="12700">
                <a:solidFill>
                  <a:schemeClr val="dk1"/>
                </a:solidFill>
                <a:prstDash val="solid"/>
                <a:round/>
                <a:headEnd len="med" w="med" type="none"/>
                <a:tailEnd len="med" w="med" type="none"/>
              </a:ln>
            </p:spPr>
          </p:cxnSp>
          <p:cxnSp>
            <p:nvCxnSpPr>
              <p:cNvPr id="1553" name="Google Shape;1553;p15"/>
              <p:cNvCxnSpPr/>
              <p:nvPr/>
            </p:nvCxnSpPr>
            <p:spPr>
              <a:xfrm>
                <a:off x="3436" y="2377"/>
                <a:ext cx="0" cy="50"/>
              </a:xfrm>
              <a:prstGeom prst="straightConnector1">
                <a:avLst/>
              </a:prstGeom>
              <a:noFill/>
              <a:ln cap="flat" cmpd="sng" w="12700">
                <a:solidFill>
                  <a:schemeClr val="dk1"/>
                </a:solidFill>
                <a:prstDash val="solid"/>
                <a:round/>
                <a:headEnd len="med" w="med" type="none"/>
                <a:tailEnd len="med" w="med" type="none"/>
              </a:ln>
            </p:spPr>
          </p:cxnSp>
          <p:sp>
            <p:nvSpPr>
              <p:cNvPr id="1554" name="Google Shape;1554;p15"/>
              <p:cNvSpPr/>
              <p:nvPr/>
            </p:nvSpPr>
            <p:spPr>
              <a:xfrm>
                <a:off x="3123" y="2377"/>
                <a:ext cx="310" cy="49"/>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1555" name="Google Shape;1555;p15"/>
              <p:cNvSpPr/>
              <p:nvPr/>
            </p:nvSpPr>
            <p:spPr>
              <a:xfrm>
                <a:off x="3120" y="2318"/>
                <a:ext cx="313" cy="95"/>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1556" name="Google Shape;1556;p15"/>
              <p:cNvGrpSpPr/>
              <p:nvPr/>
            </p:nvGrpSpPr>
            <p:grpSpPr>
              <a:xfrm>
                <a:off x="3195" y="2339"/>
                <a:ext cx="156" cy="55"/>
                <a:chOff x="2848" y="848"/>
                <a:chExt cx="140" cy="98"/>
              </a:xfrm>
            </p:grpSpPr>
            <p:cxnSp>
              <p:nvCxnSpPr>
                <p:cNvPr id="1557" name="Google Shape;1557;p15"/>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558" name="Google Shape;1558;p15"/>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559" name="Google Shape;1559;p15"/>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1560" name="Google Shape;1560;p15"/>
              <p:cNvGrpSpPr/>
              <p:nvPr/>
            </p:nvGrpSpPr>
            <p:grpSpPr>
              <a:xfrm flipH="1" rot="10800000">
                <a:off x="3195" y="2338"/>
                <a:ext cx="156" cy="56"/>
                <a:chOff x="2848" y="848"/>
                <a:chExt cx="140" cy="98"/>
              </a:xfrm>
            </p:grpSpPr>
            <p:cxnSp>
              <p:nvCxnSpPr>
                <p:cNvPr id="1561" name="Google Shape;1561;p15"/>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562" name="Google Shape;1562;p15"/>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563" name="Google Shape;1563;p15"/>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12"/>
                                        </p:tgtEl>
                                        <p:attrNameLst>
                                          <p:attrName>style.visibility</p:attrName>
                                        </p:attrNameLst>
                                      </p:cBhvr>
                                      <p:to>
                                        <p:strVal val="visible"/>
                                      </p:to>
                                    </p:set>
                                    <p:animEffect filter="fade" transition="in">
                                      <p:cBhvr>
                                        <p:cTn dur="500"/>
                                        <p:tgtEl>
                                          <p:spTgt spid="1512"/>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513"/>
                                        </p:tgtEl>
                                        <p:attrNameLst>
                                          <p:attrName>style.visibility</p:attrName>
                                        </p:attrNameLst>
                                      </p:cBhvr>
                                      <p:to>
                                        <p:strVal val="visible"/>
                                      </p:to>
                                    </p:set>
                                    <p:animEffect filter="fade" transition="in">
                                      <p:cBhvr>
                                        <p:cTn dur="500"/>
                                        <p:tgtEl>
                                          <p:spTgt spid="1513"/>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521"/>
                                        </p:tgtEl>
                                        <p:attrNameLst>
                                          <p:attrName>style.visibility</p:attrName>
                                        </p:attrNameLst>
                                      </p:cBhvr>
                                      <p:to>
                                        <p:strVal val="visible"/>
                                      </p:to>
                                    </p:set>
                                    <p:animEffect filter="fade" transition="in">
                                      <p:cBhvr>
                                        <p:cTn dur="500"/>
                                        <p:tgtEl>
                                          <p:spTgt spid="1521"/>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1514"/>
                                        </p:tgtEl>
                                        <p:attrNameLst>
                                          <p:attrName>style.visibility</p:attrName>
                                        </p:attrNameLst>
                                      </p:cBhvr>
                                      <p:to>
                                        <p:strVal val="visible"/>
                                      </p:to>
                                    </p:set>
                                    <p:animEffect filter="fade" transition="in">
                                      <p:cBhvr>
                                        <p:cTn dur="500"/>
                                        <p:tgtEl>
                                          <p:spTgt spid="151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15"/>
                                        </p:tgtEl>
                                        <p:attrNameLst>
                                          <p:attrName>style.visibility</p:attrName>
                                        </p:attrNameLst>
                                      </p:cBhvr>
                                      <p:to>
                                        <p:strVal val="visible"/>
                                      </p:to>
                                    </p:set>
                                    <p:animEffect filter="fade" transition="in">
                                      <p:cBhvr>
                                        <p:cTn dur="500"/>
                                        <p:tgtEl>
                                          <p:spTgt spid="1515"/>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516"/>
                                        </p:tgtEl>
                                        <p:attrNameLst>
                                          <p:attrName>style.visibility</p:attrName>
                                        </p:attrNameLst>
                                      </p:cBhvr>
                                      <p:to>
                                        <p:strVal val="visible"/>
                                      </p:to>
                                    </p:set>
                                    <p:animEffect filter="fade" transition="in">
                                      <p:cBhvr>
                                        <p:cTn dur="500"/>
                                        <p:tgtEl>
                                          <p:spTgt spid="1516"/>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517"/>
                                        </p:tgtEl>
                                        <p:attrNameLst>
                                          <p:attrName>style.visibility</p:attrName>
                                        </p:attrNameLst>
                                      </p:cBhvr>
                                      <p:to>
                                        <p:strVal val="visible"/>
                                      </p:to>
                                    </p:set>
                                    <p:animEffect filter="fade" transition="in">
                                      <p:cBhvr>
                                        <p:cTn dur="500"/>
                                        <p:tgtEl>
                                          <p:spTgt spid="151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18"/>
                                        </p:tgtEl>
                                        <p:attrNameLst>
                                          <p:attrName>style.visibility</p:attrName>
                                        </p:attrNameLst>
                                      </p:cBhvr>
                                      <p:to>
                                        <p:strVal val="visible"/>
                                      </p:to>
                                    </p:set>
                                    <p:animEffect filter="fade" transition="in">
                                      <p:cBhvr>
                                        <p:cTn dur="500"/>
                                        <p:tgtEl>
                                          <p:spTgt spid="1518"/>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520"/>
                                        </p:tgtEl>
                                        <p:attrNameLst>
                                          <p:attrName>style.visibility</p:attrName>
                                        </p:attrNameLst>
                                      </p:cBhvr>
                                      <p:to>
                                        <p:strVal val="visible"/>
                                      </p:to>
                                    </p:set>
                                    <p:animEffect filter="fade" transition="in">
                                      <p:cBhvr>
                                        <p:cTn dur="500"/>
                                        <p:tgtEl>
                                          <p:spTgt spid="1520"/>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519"/>
                                        </p:tgtEl>
                                        <p:attrNameLst>
                                          <p:attrName>style.visibility</p:attrName>
                                        </p:attrNameLst>
                                      </p:cBhvr>
                                      <p:to>
                                        <p:strVal val="visible"/>
                                      </p:to>
                                    </p:set>
                                    <p:animEffect filter="fade" transition="in">
                                      <p:cBhvr>
                                        <p:cTn dur="500"/>
                                        <p:tgtEl>
                                          <p:spTgt spid="15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8" name="Shape 1568"/>
        <p:cNvGrpSpPr/>
        <p:nvPr/>
      </p:nvGrpSpPr>
      <p:grpSpPr>
        <a:xfrm>
          <a:off x="0" y="0"/>
          <a:ext cx="0" cy="0"/>
          <a:chOff x="0" y="0"/>
          <a:chExt cx="0" cy="0"/>
        </a:xfrm>
      </p:grpSpPr>
      <p:sp>
        <p:nvSpPr>
          <p:cNvPr id="1569" name="Google Shape;1569;p16"/>
          <p:cNvSpPr txBox="1"/>
          <p:nvPr>
            <p:ph type="title"/>
          </p:nvPr>
        </p:nvSpPr>
        <p:spPr>
          <a:xfrm>
            <a:off x="519113" y="0"/>
            <a:ext cx="7772400" cy="1143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sz="3600"/>
              <a:t>Mạng datagram</a:t>
            </a:r>
            <a:endParaRPr/>
          </a:p>
        </p:txBody>
      </p:sp>
      <p:sp>
        <p:nvSpPr>
          <p:cNvPr id="1570" name="Google Shape;1570;p16"/>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1571" name="Google Shape;1571;p16"/>
          <p:cNvSpPr txBox="1"/>
          <p:nvPr>
            <p:ph idx="1" type="body"/>
          </p:nvPr>
        </p:nvSpPr>
        <p:spPr>
          <a:xfrm>
            <a:off x="568325" y="1038225"/>
            <a:ext cx="7781925" cy="2276475"/>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0" algn="l">
              <a:spcBef>
                <a:spcPts val="0"/>
              </a:spcBef>
              <a:spcAft>
                <a:spcPts val="0"/>
              </a:spcAft>
              <a:buSzPct val="70000"/>
              <a:buFont typeface="Noto Sans Symbols"/>
              <a:buChar char="🞆"/>
            </a:pPr>
            <a:r>
              <a:rPr lang="en-US"/>
              <a:t>Không thiết lập cuộc gọi tại tầng mạng</a:t>
            </a:r>
            <a:endParaRPr/>
          </a:p>
          <a:p>
            <a:pPr indent="-274320" lvl="0" marL="274320" rtl="0" algn="l">
              <a:spcBef>
                <a:spcPts val="600"/>
              </a:spcBef>
              <a:spcAft>
                <a:spcPts val="0"/>
              </a:spcAft>
              <a:buSzPct val="70000"/>
              <a:buFont typeface="Noto Sans Symbols"/>
              <a:buChar char="🞆"/>
            </a:pPr>
            <a:r>
              <a:rPr lang="en-US"/>
              <a:t>Router: không có trạng thái về các kết nối end-to-end</a:t>
            </a:r>
            <a:endParaRPr/>
          </a:p>
          <a:p>
            <a:pPr indent="-274320" lvl="1" marL="640080" rtl="0" algn="l">
              <a:spcBef>
                <a:spcPts val="370"/>
              </a:spcBef>
              <a:spcAft>
                <a:spcPts val="0"/>
              </a:spcAft>
              <a:buSzPct val="80000"/>
              <a:buChar char="⚫"/>
            </a:pPr>
            <a:r>
              <a:rPr lang="en-US" sz="2000"/>
              <a:t>Không có khái niệm mức mạng về kết nối</a:t>
            </a:r>
            <a:endParaRPr/>
          </a:p>
          <a:p>
            <a:pPr indent="-274320" lvl="0" marL="274320" rtl="0" algn="l">
              <a:spcBef>
                <a:spcPts val="600"/>
              </a:spcBef>
              <a:spcAft>
                <a:spcPts val="0"/>
              </a:spcAft>
              <a:buSzPct val="70000"/>
              <a:buFont typeface="Noto Sans Symbols"/>
              <a:buChar char="🞆"/>
            </a:pPr>
            <a:r>
              <a:rPr lang="en-US"/>
              <a:t>Các gói tin chuyển tiếp sử dụng địa chỉ của host đích </a:t>
            </a:r>
            <a:endParaRPr/>
          </a:p>
          <a:p>
            <a:pPr indent="-274320" lvl="0" marL="274320" rtl="0" algn="l">
              <a:spcBef>
                <a:spcPts val="600"/>
              </a:spcBef>
              <a:spcAft>
                <a:spcPts val="0"/>
              </a:spcAft>
              <a:buSzPct val="70000"/>
              <a:buFont typeface="Noto Sans Symbols"/>
              <a:buChar char="🞆"/>
            </a:pPr>
            <a:r>
              <a:rPr lang="en-US"/>
              <a:t>Các gói tin cùng cặp địa chỉ nguồn-đích có thể đi theo các đường khác nhau</a:t>
            </a:r>
            <a:endParaRPr/>
          </a:p>
        </p:txBody>
      </p:sp>
      <p:cxnSp>
        <p:nvCxnSpPr>
          <p:cNvPr id="1572" name="Google Shape;1572;p16"/>
          <p:cNvCxnSpPr/>
          <p:nvPr/>
        </p:nvCxnSpPr>
        <p:spPr>
          <a:xfrm flipH="1" rot="-5400000">
            <a:off x="2706688" y="4821237"/>
            <a:ext cx="6350" cy="1577975"/>
          </a:xfrm>
          <a:prstGeom prst="straightConnector1">
            <a:avLst/>
          </a:prstGeom>
          <a:noFill/>
          <a:ln cap="flat" cmpd="sng" w="12700">
            <a:solidFill>
              <a:schemeClr val="dk1"/>
            </a:solidFill>
            <a:prstDash val="solid"/>
            <a:round/>
            <a:headEnd len="med" w="med" type="none"/>
            <a:tailEnd len="med" w="med" type="none"/>
          </a:ln>
        </p:spPr>
      </p:cxnSp>
      <p:grpSp>
        <p:nvGrpSpPr>
          <p:cNvPr id="1573" name="Google Shape;1573;p16"/>
          <p:cNvGrpSpPr/>
          <p:nvPr/>
        </p:nvGrpSpPr>
        <p:grpSpPr>
          <a:xfrm>
            <a:off x="479425" y="3741738"/>
            <a:ext cx="1566863" cy="1987550"/>
            <a:chOff x="2366" y="929"/>
            <a:chExt cx="987" cy="1252"/>
          </a:xfrm>
        </p:grpSpPr>
        <p:graphicFrame>
          <p:nvGraphicFramePr>
            <p:cNvPr id="1574" name="Google Shape;1574;p16"/>
            <p:cNvGraphicFramePr/>
            <p:nvPr/>
          </p:nvGraphicFramePr>
          <p:xfrm>
            <a:off x="2741" y="929"/>
            <a:ext cx="333" cy="264"/>
          </p:xfrm>
          <a:graphic>
            <a:graphicData uri="http://schemas.openxmlformats.org/presentationml/2006/ole">
              <mc:AlternateContent>
                <mc:Choice Requires="v">
                  <p:oleObj r:id="rId4" imgH="264" imgW="333" progId="MS_ClipArt_Gallery.2" spid="_x0000_s1">
                    <p:embed/>
                  </p:oleObj>
                </mc:Choice>
                <mc:Fallback>
                  <p:oleObj r:id="rId5" imgH="264" imgW="333" progId="MS_ClipArt_Gallery.2">
                    <p:embed/>
                    <p:pic>
                      <p:nvPicPr>
                        <p:cNvPr id="1574" name="Google Shape;1574;p16"/>
                        <p:cNvPicPr preferRelativeResize="0"/>
                        <p:nvPr/>
                      </p:nvPicPr>
                      <p:blipFill rotWithShape="1">
                        <a:blip r:embed="rId6">
                          <a:alphaModFix/>
                        </a:blip>
                        <a:srcRect b="0" l="0" r="0" t="0"/>
                        <a:stretch/>
                      </p:blipFill>
                      <p:spPr>
                        <a:xfrm>
                          <a:off x="2741" y="929"/>
                          <a:ext cx="333" cy="264"/>
                        </a:xfrm>
                        <a:prstGeom prst="rect">
                          <a:avLst/>
                        </a:prstGeom>
                        <a:noFill/>
                        <a:ln>
                          <a:noFill/>
                        </a:ln>
                      </p:spPr>
                    </p:pic>
                  </p:oleObj>
                </mc:Fallback>
              </mc:AlternateContent>
            </a:graphicData>
          </a:graphic>
        </p:graphicFrame>
        <p:grpSp>
          <p:nvGrpSpPr>
            <p:cNvPr id="1575" name="Google Shape;1575;p16"/>
            <p:cNvGrpSpPr/>
            <p:nvPr/>
          </p:nvGrpSpPr>
          <p:grpSpPr>
            <a:xfrm>
              <a:off x="2366" y="1145"/>
              <a:ext cx="987" cy="1036"/>
              <a:chOff x="2956" y="969"/>
              <a:chExt cx="513" cy="529"/>
            </a:xfrm>
          </p:grpSpPr>
          <p:sp>
            <p:nvSpPr>
              <p:cNvPr id="1576" name="Google Shape;1576;p16"/>
              <p:cNvSpPr/>
              <p:nvPr/>
            </p:nvSpPr>
            <p:spPr>
              <a:xfrm>
                <a:off x="3018" y="969"/>
                <a:ext cx="426" cy="489"/>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1577" name="Google Shape;1577;p16"/>
              <p:cNvSpPr/>
              <p:nvPr/>
            </p:nvSpPr>
            <p:spPr>
              <a:xfrm>
                <a:off x="2997" y="984"/>
                <a:ext cx="435" cy="504"/>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1578" name="Google Shape;1578;p16"/>
              <p:cNvSpPr/>
              <p:nvPr/>
            </p:nvSpPr>
            <p:spPr>
              <a:xfrm>
                <a:off x="3000" y="1185"/>
                <a:ext cx="432" cy="108"/>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1579" name="Google Shape;1579;p16"/>
              <p:cNvSpPr txBox="1"/>
              <p:nvPr/>
            </p:nvSpPr>
            <p:spPr>
              <a:xfrm>
                <a:off x="2956" y="978"/>
                <a:ext cx="513" cy="5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application</a:t>
                </a:r>
                <a:endParaRPr/>
              </a:p>
              <a:p>
                <a:pPr indent="0" lvl="0" marL="0" marR="0" rtl="0" algn="ctr">
                  <a:spcBef>
                    <a:spcPts val="0"/>
                  </a:spcBef>
                  <a:spcAft>
                    <a:spcPts val="0"/>
                  </a:spcAft>
                  <a:buNone/>
                </a:pPr>
                <a:r>
                  <a:rPr lang="en-US" sz="2000">
                    <a:solidFill>
                      <a:schemeClr val="dk1"/>
                    </a:solidFill>
                    <a:latin typeface="Arial"/>
                    <a:ea typeface="Arial"/>
                    <a:cs typeface="Arial"/>
                    <a:sym typeface="Arial"/>
                  </a:rPr>
                  <a:t>transport</a:t>
                </a:r>
                <a:endParaRPr/>
              </a:p>
              <a:p>
                <a:pPr indent="0" lvl="0" marL="0" marR="0" rtl="0" algn="ctr">
                  <a:spcBef>
                    <a:spcPts val="0"/>
                  </a:spcBef>
                  <a:spcAft>
                    <a:spcPts val="0"/>
                  </a:spcAft>
                  <a:buNone/>
                </a:pPr>
                <a:r>
                  <a:rPr lang="en-US" sz="2000">
                    <a:solidFill>
                      <a:schemeClr val="lt1"/>
                    </a:solidFill>
                    <a:latin typeface="Arial"/>
                    <a:ea typeface="Arial"/>
                    <a:cs typeface="Arial"/>
                    <a:sym typeface="Arial"/>
                  </a:rPr>
                  <a:t>network</a:t>
                </a:r>
                <a:endParaRPr sz="2000">
                  <a:solidFill>
                    <a:schemeClr val="dk1"/>
                  </a:solidFill>
                  <a:latin typeface="Arial"/>
                  <a:ea typeface="Arial"/>
                  <a:cs typeface="Arial"/>
                  <a:sym typeface="Arial"/>
                </a:endParaRPr>
              </a:p>
              <a:p>
                <a:pPr indent="0" lvl="0" marL="0" marR="0" rtl="0" algn="ctr">
                  <a:spcBef>
                    <a:spcPts val="0"/>
                  </a:spcBef>
                  <a:spcAft>
                    <a:spcPts val="0"/>
                  </a:spcAft>
                  <a:buNone/>
                </a:pPr>
                <a:r>
                  <a:rPr lang="en-US" sz="2000">
                    <a:solidFill>
                      <a:schemeClr val="dk1"/>
                    </a:solidFill>
                    <a:latin typeface="Arial"/>
                    <a:ea typeface="Arial"/>
                    <a:cs typeface="Arial"/>
                    <a:sym typeface="Arial"/>
                  </a:rPr>
                  <a:t>data link</a:t>
                </a:r>
                <a:endParaRPr/>
              </a:p>
              <a:p>
                <a:pPr indent="0" lvl="0" marL="0" marR="0" rtl="0" algn="ctr">
                  <a:spcBef>
                    <a:spcPts val="0"/>
                  </a:spcBef>
                  <a:spcAft>
                    <a:spcPts val="0"/>
                  </a:spcAft>
                  <a:buNone/>
                </a:pPr>
                <a:r>
                  <a:rPr lang="en-US" sz="2000">
                    <a:solidFill>
                      <a:schemeClr val="dk1"/>
                    </a:solidFill>
                    <a:latin typeface="Arial"/>
                    <a:ea typeface="Arial"/>
                    <a:cs typeface="Arial"/>
                    <a:sym typeface="Arial"/>
                  </a:rPr>
                  <a:t>physical</a:t>
                </a:r>
                <a:endParaRPr/>
              </a:p>
            </p:txBody>
          </p:sp>
          <p:cxnSp>
            <p:nvCxnSpPr>
              <p:cNvPr id="1580" name="Google Shape;1580;p16"/>
              <p:cNvCxnSpPr/>
              <p:nvPr/>
            </p:nvCxnSpPr>
            <p:spPr>
              <a:xfrm>
                <a:off x="2997" y="1194"/>
                <a:ext cx="435" cy="3"/>
              </a:xfrm>
              <a:prstGeom prst="straightConnector1">
                <a:avLst/>
              </a:prstGeom>
              <a:noFill/>
              <a:ln cap="flat" cmpd="sng" w="12700">
                <a:solidFill>
                  <a:schemeClr val="dk1"/>
                </a:solidFill>
                <a:prstDash val="solid"/>
                <a:round/>
                <a:headEnd len="med" w="med" type="none"/>
                <a:tailEnd len="med" w="med" type="none"/>
              </a:ln>
            </p:spPr>
          </p:cxnSp>
          <p:cxnSp>
            <p:nvCxnSpPr>
              <p:cNvPr id="1581" name="Google Shape;1581;p16"/>
              <p:cNvCxnSpPr/>
              <p:nvPr/>
            </p:nvCxnSpPr>
            <p:spPr>
              <a:xfrm>
                <a:off x="3003" y="1290"/>
                <a:ext cx="435" cy="3"/>
              </a:xfrm>
              <a:prstGeom prst="straightConnector1">
                <a:avLst/>
              </a:prstGeom>
              <a:noFill/>
              <a:ln cap="flat" cmpd="sng" w="12700">
                <a:solidFill>
                  <a:schemeClr val="dk1"/>
                </a:solidFill>
                <a:prstDash val="solid"/>
                <a:round/>
                <a:headEnd len="med" w="med" type="none"/>
                <a:tailEnd len="med" w="med" type="none"/>
              </a:ln>
            </p:spPr>
          </p:cxnSp>
          <p:cxnSp>
            <p:nvCxnSpPr>
              <p:cNvPr id="1582" name="Google Shape;1582;p16"/>
              <p:cNvCxnSpPr/>
              <p:nvPr/>
            </p:nvCxnSpPr>
            <p:spPr>
              <a:xfrm>
                <a:off x="3003" y="1374"/>
                <a:ext cx="435" cy="3"/>
              </a:xfrm>
              <a:prstGeom prst="straightConnector1">
                <a:avLst/>
              </a:prstGeom>
              <a:noFill/>
              <a:ln cap="flat" cmpd="sng" w="12700">
                <a:solidFill>
                  <a:schemeClr val="dk1"/>
                </a:solidFill>
                <a:prstDash val="solid"/>
                <a:round/>
                <a:headEnd len="med" w="med" type="none"/>
                <a:tailEnd len="med" w="med" type="none"/>
              </a:ln>
            </p:spPr>
          </p:cxnSp>
          <p:cxnSp>
            <p:nvCxnSpPr>
              <p:cNvPr id="1583" name="Google Shape;1583;p16"/>
              <p:cNvCxnSpPr/>
              <p:nvPr/>
            </p:nvCxnSpPr>
            <p:spPr>
              <a:xfrm>
                <a:off x="3003" y="1092"/>
                <a:ext cx="435" cy="3"/>
              </a:xfrm>
              <a:prstGeom prst="straightConnector1">
                <a:avLst/>
              </a:prstGeom>
              <a:noFill/>
              <a:ln cap="flat" cmpd="sng" w="12700">
                <a:solidFill>
                  <a:schemeClr val="dk1"/>
                </a:solidFill>
                <a:prstDash val="solid"/>
                <a:round/>
                <a:headEnd len="med" w="med" type="none"/>
                <a:tailEnd len="med" w="med" type="none"/>
              </a:ln>
            </p:spPr>
          </p:cxnSp>
        </p:grpSp>
      </p:grpSp>
      <p:graphicFrame>
        <p:nvGraphicFramePr>
          <p:cNvPr id="1584" name="Google Shape;1584;p16"/>
          <p:cNvGraphicFramePr/>
          <p:nvPr/>
        </p:nvGraphicFramePr>
        <p:xfrm>
          <a:off x="7856538" y="3913188"/>
          <a:ext cx="528637" cy="419100"/>
        </p:xfrm>
        <a:graphic>
          <a:graphicData uri="http://schemas.openxmlformats.org/presentationml/2006/ole">
            <mc:AlternateContent>
              <mc:Choice Requires="v">
                <p:oleObj r:id="rId7" imgH="419100" imgW="528637" progId="MS_ClipArt_Gallery.2" spid="_x0000_s2">
                  <p:embed/>
                </p:oleObj>
              </mc:Choice>
              <mc:Fallback>
                <p:oleObj r:id="rId8" imgH="419100" imgW="528637" progId="MS_ClipArt_Gallery.2">
                  <p:embed/>
                  <p:pic>
                    <p:nvPicPr>
                      <p:cNvPr id="1584" name="Google Shape;1584;p16"/>
                      <p:cNvPicPr preferRelativeResize="0"/>
                      <p:nvPr/>
                    </p:nvPicPr>
                    <p:blipFill rotWithShape="1">
                      <a:blip r:embed="rId6">
                        <a:alphaModFix/>
                      </a:blip>
                      <a:srcRect b="0" l="0" r="0" t="0"/>
                      <a:stretch/>
                    </p:blipFill>
                    <p:spPr>
                      <a:xfrm>
                        <a:off x="7856538" y="3913188"/>
                        <a:ext cx="528637" cy="419100"/>
                      </a:xfrm>
                      <a:prstGeom prst="rect">
                        <a:avLst/>
                      </a:prstGeom>
                      <a:noFill/>
                      <a:ln>
                        <a:noFill/>
                      </a:ln>
                    </p:spPr>
                  </p:pic>
                </p:oleObj>
              </mc:Fallback>
            </mc:AlternateContent>
          </a:graphicData>
        </a:graphic>
      </p:graphicFrame>
      <p:grpSp>
        <p:nvGrpSpPr>
          <p:cNvPr id="1585" name="Google Shape;1585;p16"/>
          <p:cNvGrpSpPr/>
          <p:nvPr/>
        </p:nvGrpSpPr>
        <p:grpSpPr>
          <a:xfrm>
            <a:off x="7261224" y="4256088"/>
            <a:ext cx="1566863" cy="1644650"/>
            <a:chOff x="2956" y="969"/>
            <a:chExt cx="513" cy="529"/>
          </a:xfrm>
        </p:grpSpPr>
        <p:sp>
          <p:nvSpPr>
            <p:cNvPr id="1586" name="Google Shape;1586;p16"/>
            <p:cNvSpPr/>
            <p:nvPr/>
          </p:nvSpPr>
          <p:spPr>
            <a:xfrm>
              <a:off x="3018" y="969"/>
              <a:ext cx="426" cy="489"/>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1587" name="Google Shape;1587;p16"/>
            <p:cNvSpPr/>
            <p:nvPr/>
          </p:nvSpPr>
          <p:spPr>
            <a:xfrm>
              <a:off x="2997" y="984"/>
              <a:ext cx="435" cy="504"/>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1588" name="Google Shape;1588;p16"/>
            <p:cNvSpPr/>
            <p:nvPr/>
          </p:nvSpPr>
          <p:spPr>
            <a:xfrm>
              <a:off x="3000" y="1185"/>
              <a:ext cx="432" cy="108"/>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1589" name="Google Shape;1589;p16"/>
            <p:cNvSpPr txBox="1"/>
            <p:nvPr/>
          </p:nvSpPr>
          <p:spPr>
            <a:xfrm>
              <a:off x="2956" y="978"/>
              <a:ext cx="513" cy="5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application</a:t>
              </a:r>
              <a:endParaRPr/>
            </a:p>
            <a:p>
              <a:pPr indent="0" lvl="0" marL="0" marR="0" rtl="0" algn="ctr">
                <a:spcBef>
                  <a:spcPts val="0"/>
                </a:spcBef>
                <a:spcAft>
                  <a:spcPts val="0"/>
                </a:spcAft>
                <a:buNone/>
              </a:pPr>
              <a:r>
                <a:rPr lang="en-US" sz="2000">
                  <a:solidFill>
                    <a:schemeClr val="dk1"/>
                  </a:solidFill>
                  <a:latin typeface="Arial"/>
                  <a:ea typeface="Arial"/>
                  <a:cs typeface="Arial"/>
                  <a:sym typeface="Arial"/>
                </a:rPr>
                <a:t>transport</a:t>
              </a:r>
              <a:endParaRPr/>
            </a:p>
            <a:p>
              <a:pPr indent="0" lvl="0" marL="0" marR="0" rtl="0" algn="ctr">
                <a:spcBef>
                  <a:spcPts val="0"/>
                </a:spcBef>
                <a:spcAft>
                  <a:spcPts val="0"/>
                </a:spcAft>
                <a:buNone/>
              </a:pPr>
              <a:r>
                <a:rPr lang="en-US" sz="2000">
                  <a:solidFill>
                    <a:schemeClr val="lt1"/>
                  </a:solidFill>
                  <a:latin typeface="Arial"/>
                  <a:ea typeface="Arial"/>
                  <a:cs typeface="Arial"/>
                  <a:sym typeface="Arial"/>
                </a:rPr>
                <a:t>network</a:t>
              </a:r>
              <a:endParaRPr sz="2000">
                <a:solidFill>
                  <a:schemeClr val="dk1"/>
                </a:solidFill>
                <a:latin typeface="Arial"/>
                <a:ea typeface="Arial"/>
                <a:cs typeface="Arial"/>
                <a:sym typeface="Arial"/>
              </a:endParaRPr>
            </a:p>
            <a:p>
              <a:pPr indent="0" lvl="0" marL="0" marR="0" rtl="0" algn="ctr">
                <a:spcBef>
                  <a:spcPts val="0"/>
                </a:spcBef>
                <a:spcAft>
                  <a:spcPts val="0"/>
                </a:spcAft>
                <a:buNone/>
              </a:pPr>
              <a:r>
                <a:rPr lang="en-US" sz="2000">
                  <a:solidFill>
                    <a:schemeClr val="dk1"/>
                  </a:solidFill>
                  <a:latin typeface="Arial"/>
                  <a:ea typeface="Arial"/>
                  <a:cs typeface="Arial"/>
                  <a:sym typeface="Arial"/>
                </a:rPr>
                <a:t>data link</a:t>
              </a:r>
              <a:endParaRPr/>
            </a:p>
            <a:p>
              <a:pPr indent="0" lvl="0" marL="0" marR="0" rtl="0" algn="ctr">
                <a:spcBef>
                  <a:spcPts val="0"/>
                </a:spcBef>
                <a:spcAft>
                  <a:spcPts val="0"/>
                </a:spcAft>
                <a:buNone/>
              </a:pPr>
              <a:r>
                <a:rPr lang="en-US" sz="2000">
                  <a:solidFill>
                    <a:schemeClr val="dk1"/>
                  </a:solidFill>
                  <a:latin typeface="Arial"/>
                  <a:ea typeface="Arial"/>
                  <a:cs typeface="Arial"/>
                  <a:sym typeface="Arial"/>
                </a:rPr>
                <a:t>physical</a:t>
              </a:r>
              <a:endParaRPr/>
            </a:p>
          </p:txBody>
        </p:sp>
        <p:cxnSp>
          <p:nvCxnSpPr>
            <p:cNvPr id="1590" name="Google Shape;1590;p16"/>
            <p:cNvCxnSpPr/>
            <p:nvPr/>
          </p:nvCxnSpPr>
          <p:spPr>
            <a:xfrm>
              <a:off x="2997" y="1194"/>
              <a:ext cx="435" cy="3"/>
            </a:xfrm>
            <a:prstGeom prst="straightConnector1">
              <a:avLst/>
            </a:prstGeom>
            <a:noFill/>
            <a:ln cap="flat" cmpd="sng" w="12700">
              <a:solidFill>
                <a:schemeClr val="dk1"/>
              </a:solidFill>
              <a:prstDash val="solid"/>
              <a:round/>
              <a:headEnd len="med" w="med" type="none"/>
              <a:tailEnd len="med" w="med" type="none"/>
            </a:ln>
          </p:spPr>
        </p:cxnSp>
        <p:cxnSp>
          <p:nvCxnSpPr>
            <p:cNvPr id="1591" name="Google Shape;1591;p16"/>
            <p:cNvCxnSpPr/>
            <p:nvPr/>
          </p:nvCxnSpPr>
          <p:spPr>
            <a:xfrm>
              <a:off x="3003" y="1290"/>
              <a:ext cx="435" cy="3"/>
            </a:xfrm>
            <a:prstGeom prst="straightConnector1">
              <a:avLst/>
            </a:prstGeom>
            <a:noFill/>
            <a:ln cap="flat" cmpd="sng" w="12700">
              <a:solidFill>
                <a:schemeClr val="dk1"/>
              </a:solidFill>
              <a:prstDash val="solid"/>
              <a:round/>
              <a:headEnd len="med" w="med" type="none"/>
              <a:tailEnd len="med" w="med" type="none"/>
            </a:ln>
          </p:spPr>
        </p:cxnSp>
        <p:cxnSp>
          <p:nvCxnSpPr>
            <p:cNvPr id="1592" name="Google Shape;1592;p16"/>
            <p:cNvCxnSpPr/>
            <p:nvPr/>
          </p:nvCxnSpPr>
          <p:spPr>
            <a:xfrm>
              <a:off x="3003" y="1374"/>
              <a:ext cx="435" cy="3"/>
            </a:xfrm>
            <a:prstGeom prst="straightConnector1">
              <a:avLst/>
            </a:prstGeom>
            <a:noFill/>
            <a:ln cap="flat" cmpd="sng" w="12700">
              <a:solidFill>
                <a:schemeClr val="dk1"/>
              </a:solidFill>
              <a:prstDash val="solid"/>
              <a:round/>
              <a:headEnd len="med" w="med" type="none"/>
              <a:tailEnd len="med" w="med" type="none"/>
            </a:ln>
          </p:spPr>
        </p:cxnSp>
        <p:cxnSp>
          <p:nvCxnSpPr>
            <p:cNvPr id="1593" name="Google Shape;1593;p16"/>
            <p:cNvCxnSpPr/>
            <p:nvPr/>
          </p:nvCxnSpPr>
          <p:spPr>
            <a:xfrm>
              <a:off x="3003" y="1092"/>
              <a:ext cx="435" cy="3"/>
            </a:xfrm>
            <a:prstGeom prst="straightConnector1">
              <a:avLst/>
            </a:prstGeom>
            <a:noFill/>
            <a:ln cap="flat" cmpd="sng" w="12700">
              <a:solidFill>
                <a:schemeClr val="dk1"/>
              </a:solidFill>
              <a:prstDash val="solid"/>
              <a:round/>
              <a:headEnd len="med" w="med" type="none"/>
              <a:tailEnd len="med" w="med" type="none"/>
            </a:ln>
          </p:spPr>
        </p:cxnSp>
      </p:grpSp>
      <p:cxnSp>
        <p:nvCxnSpPr>
          <p:cNvPr id="1594" name="Google Shape;1594;p16"/>
          <p:cNvCxnSpPr/>
          <p:nvPr/>
        </p:nvCxnSpPr>
        <p:spPr>
          <a:xfrm rot="5400000">
            <a:off x="6702425" y="5003800"/>
            <a:ext cx="6350" cy="1403350"/>
          </a:xfrm>
          <a:prstGeom prst="straightConnector1">
            <a:avLst/>
          </a:prstGeom>
          <a:noFill/>
          <a:ln cap="flat" cmpd="sng" w="12700">
            <a:solidFill>
              <a:schemeClr val="dk1"/>
            </a:solidFill>
            <a:prstDash val="solid"/>
            <a:round/>
            <a:headEnd len="med" w="med" type="none"/>
            <a:tailEnd len="med" w="med" type="none"/>
          </a:ln>
        </p:spPr>
      </p:cxnSp>
      <p:sp>
        <p:nvSpPr>
          <p:cNvPr id="1595" name="Google Shape;1595;p16"/>
          <p:cNvSpPr txBox="1"/>
          <p:nvPr/>
        </p:nvSpPr>
        <p:spPr>
          <a:xfrm>
            <a:off x="1955800" y="4941888"/>
            <a:ext cx="1581150" cy="3667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1. Gửi dữ liệu</a:t>
            </a:r>
            <a:endParaRPr sz="2400">
              <a:solidFill>
                <a:schemeClr val="dk1"/>
              </a:solidFill>
              <a:latin typeface="Arial"/>
              <a:ea typeface="Arial"/>
              <a:cs typeface="Arial"/>
              <a:sym typeface="Arial"/>
            </a:endParaRPr>
          </a:p>
        </p:txBody>
      </p:sp>
      <p:sp>
        <p:nvSpPr>
          <p:cNvPr id="1596" name="Google Shape;1596;p16"/>
          <p:cNvSpPr txBox="1"/>
          <p:nvPr/>
        </p:nvSpPr>
        <p:spPr>
          <a:xfrm>
            <a:off x="5648325" y="5008563"/>
            <a:ext cx="1746250" cy="3667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2. Nhận dữ liệu</a:t>
            </a:r>
            <a:endParaRPr sz="2400">
              <a:solidFill>
                <a:schemeClr val="dk1"/>
              </a:solidFill>
              <a:latin typeface="Arial"/>
              <a:ea typeface="Arial"/>
              <a:cs typeface="Arial"/>
              <a:sym typeface="Arial"/>
            </a:endParaRPr>
          </a:p>
        </p:txBody>
      </p:sp>
      <p:sp>
        <p:nvSpPr>
          <p:cNvPr id="1597" name="Google Shape;1597;p16"/>
          <p:cNvSpPr/>
          <p:nvPr/>
        </p:nvSpPr>
        <p:spPr>
          <a:xfrm>
            <a:off x="2028825" y="4914900"/>
            <a:ext cx="304800" cy="657225"/>
          </a:xfrm>
          <a:custGeom>
            <a:rect b="b" l="l" r="r" t="t"/>
            <a:pathLst>
              <a:path extrusionOk="0" h="414" w="192">
                <a:moveTo>
                  <a:pt x="0" y="0"/>
                </a:moveTo>
                <a:lnTo>
                  <a:pt x="0" y="414"/>
                </a:lnTo>
                <a:lnTo>
                  <a:pt x="192" y="408"/>
                </a:lnTo>
              </a:path>
            </a:pathLst>
          </a:custGeom>
          <a:noFill/>
          <a:ln cap="flat" cmpd="sng" w="1905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1598" name="Google Shape;1598;p16"/>
          <p:cNvSpPr/>
          <p:nvPr/>
        </p:nvSpPr>
        <p:spPr>
          <a:xfrm>
            <a:off x="6662738" y="5357813"/>
            <a:ext cx="609600" cy="295275"/>
          </a:xfrm>
          <a:custGeom>
            <a:rect b="b" l="l" r="r" t="t"/>
            <a:pathLst>
              <a:path extrusionOk="0" h="186" w="384">
                <a:moveTo>
                  <a:pt x="0" y="186"/>
                </a:moveTo>
                <a:lnTo>
                  <a:pt x="384" y="186"/>
                </a:lnTo>
                <a:lnTo>
                  <a:pt x="384" y="0"/>
                </a:lnTo>
              </a:path>
            </a:pathLst>
          </a:custGeom>
          <a:noFill/>
          <a:ln cap="flat" cmpd="sng" w="1905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1599" name="Google Shape;1599;p16"/>
          <p:cNvGrpSpPr/>
          <p:nvPr/>
        </p:nvGrpSpPr>
        <p:grpSpPr>
          <a:xfrm>
            <a:off x="2386013" y="5353050"/>
            <a:ext cx="361950" cy="261938"/>
            <a:chOff x="1548" y="3723"/>
            <a:chExt cx="228" cy="165"/>
          </a:xfrm>
        </p:grpSpPr>
        <p:sp>
          <p:nvSpPr>
            <p:cNvPr id="1600" name="Google Shape;1600;p16"/>
            <p:cNvSpPr/>
            <p:nvPr/>
          </p:nvSpPr>
          <p:spPr>
            <a:xfrm>
              <a:off x="1563" y="3723"/>
              <a:ext cx="102" cy="15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1601" name="Google Shape;1601;p16"/>
            <p:cNvSpPr/>
            <p:nvPr/>
          </p:nvSpPr>
          <p:spPr>
            <a:xfrm>
              <a:off x="1548" y="3738"/>
              <a:ext cx="102" cy="150"/>
            </a:xfrm>
            <a:prstGeom prst="rect">
              <a:avLst/>
            </a:prstGeom>
            <a:solidFill>
              <a:schemeClr val="accent2"/>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1602" name="Google Shape;1602;p16"/>
            <p:cNvCxnSpPr/>
            <p:nvPr/>
          </p:nvCxnSpPr>
          <p:spPr>
            <a:xfrm>
              <a:off x="1650" y="3816"/>
              <a:ext cx="126" cy="0"/>
            </a:xfrm>
            <a:prstGeom prst="straightConnector1">
              <a:avLst/>
            </a:prstGeom>
            <a:noFill/>
            <a:ln cap="flat" cmpd="sng" w="9525">
              <a:solidFill>
                <a:schemeClr val="accent2"/>
              </a:solidFill>
              <a:prstDash val="solid"/>
              <a:round/>
              <a:headEnd len="med" w="med" type="none"/>
              <a:tailEnd len="med" w="med" type="triangle"/>
            </a:ln>
          </p:spPr>
        </p:cxnSp>
      </p:grpSp>
      <p:grpSp>
        <p:nvGrpSpPr>
          <p:cNvPr id="1603" name="Google Shape;1603;p16"/>
          <p:cNvGrpSpPr/>
          <p:nvPr/>
        </p:nvGrpSpPr>
        <p:grpSpPr>
          <a:xfrm>
            <a:off x="3176588" y="5078413"/>
            <a:ext cx="3024187" cy="1481137"/>
            <a:chOff x="2001" y="3199"/>
            <a:chExt cx="1905" cy="933"/>
          </a:xfrm>
        </p:grpSpPr>
        <p:sp>
          <p:nvSpPr>
            <p:cNvPr id="1604" name="Google Shape;1604;p16"/>
            <p:cNvSpPr/>
            <p:nvPr/>
          </p:nvSpPr>
          <p:spPr>
            <a:xfrm>
              <a:off x="2112" y="3199"/>
              <a:ext cx="1794" cy="933"/>
            </a:xfrm>
            <a:custGeom>
              <a:rect b="b" l="l" r="r" t="t"/>
              <a:pathLst>
                <a:path extrusionOk="0" h="933" w="1794">
                  <a:moveTo>
                    <a:pt x="6" y="483"/>
                  </a:moveTo>
                  <a:cubicBezTo>
                    <a:pt x="0" y="365"/>
                    <a:pt x="16" y="189"/>
                    <a:pt x="108" y="125"/>
                  </a:cubicBezTo>
                  <a:cubicBezTo>
                    <a:pt x="200" y="61"/>
                    <a:pt x="389" y="116"/>
                    <a:pt x="559" y="100"/>
                  </a:cubicBezTo>
                  <a:cubicBezTo>
                    <a:pt x="729" y="84"/>
                    <a:pt x="935" y="0"/>
                    <a:pt x="1128" y="29"/>
                  </a:cubicBezTo>
                  <a:cubicBezTo>
                    <a:pt x="1321" y="58"/>
                    <a:pt x="1638" y="142"/>
                    <a:pt x="1716" y="275"/>
                  </a:cubicBezTo>
                  <a:cubicBezTo>
                    <a:pt x="1794" y="408"/>
                    <a:pt x="1652" y="721"/>
                    <a:pt x="1596" y="827"/>
                  </a:cubicBezTo>
                  <a:cubicBezTo>
                    <a:pt x="1540" y="933"/>
                    <a:pt x="1506" y="894"/>
                    <a:pt x="1380" y="911"/>
                  </a:cubicBezTo>
                  <a:cubicBezTo>
                    <a:pt x="1254" y="928"/>
                    <a:pt x="1001" y="929"/>
                    <a:pt x="840" y="929"/>
                  </a:cubicBezTo>
                  <a:cubicBezTo>
                    <a:pt x="679" y="929"/>
                    <a:pt x="530" y="927"/>
                    <a:pt x="414" y="911"/>
                  </a:cubicBezTo>
                  <a:cubicBezTo>
                    <a:pt x="298" y="895"/>
                    <a:pt x="211" y="903"/>
                    <a:pt x="143" y="832"/>
                  </a:cubicBezTo>
                  <a:cubicBezTo>
                    <a:pt x="75" y="761"/>
                    <a:pt x="4" y="624"/>
                    <a:pt x="6" y="483"/>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1605" name="Google Shape;1605;p16"/>
            <p:cNvSpPr/>
            <p:nvPr/>
          </p:nvSpPr>
          <p:spPr>
            <a:xfrm>
              <a:off x="2514" y="3384"/>
              <a:ext cx="342" cy="186"/>
            </a:xfrm>
            <a:custGeom>
              <a:rect b="b" l="l" r="r" t="t"/>
              <a:pathLst>
                <a:path extrusionOk="0" h="186" w="342">
                  <a:moveTo>
                    <a:pt x="0" y="186"/>
                  </a:moveTo>
                  <a:lnTo>
                    <a:pt x="342" y="0"/>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1606" name="Google Shape;1606;p16"/>
            <p:cNvGrpSpPr/>
            <p:nvPr/>
          </p:nvGrpSpPr>
          <p:grpSpPr>
            <a:xfrm>
              <a:off x="2203" y="3494"/>
              <a:ext cx="316" cy="147"/>
              <a:chOff x="3600" y="219"/>
              <a:chExt cx="360" cy="175"/>
            </a:xfrm>
          </p:grpSpPr>
          <p:sp>
            <p:nvSpPr>
              <p:cNvPr id="1607" name="Google Shape;1607;p16"/>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1608" name="Google Shape;1608;p16"/>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1609" name="Google Shape;1609;p16"/>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1610" name="Google Shape;1610;p16"/>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1611" name="Google Shape;1611;p16"/>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1612" name="Google Shape;1612;p16"/>
              <p:cNvGrpSpPr/>
              <p:nvPr/>
            </p:nvGrpSpPr>
            <p:grpSpPr>
              <a:xfrm>
                <a:off x="3686" y="244"/>
                <a:ext cx="177" cy="66"/>
                <a:chOff x="2848" y="848"/>
                <a:chExt cx="140" cy="98"/>
              </a:xfrm>
            </p:grpSpPr>
            <p:cxnSp>
              <p:nvCxnSpPr>
                <p:cNvPr id="1613" name="Google Shape;1613;p1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614" name="Google Shape;1614;p1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615" name="Google Shape;1615;p1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1616" name="Google Shape;1616;p16"/>
              <p:cNvGrpSpPr/>
              <p:nvPr/>
            </p:nvGrpSpPr>
            <p:grpSpPr>
              <a:xfrm flipH="1" rot="10800000">
                <a:off x="3686" y="243"/>
                <a:ext cx="177" cy="66"/>
                <a:chOff x="2848" y="848"/>
                <a:chExt cx="140" cy="98"/>
              </a:xfrm>
            </p:grpSpPr>
            <p:cxnSp>
              <p:nvCxnSpPr>
                <p:cNvPr id="1617" name="Google Shape;1617;p1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618" name="Google Shape;1618;p1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619" name="Google Shape;1619;p1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1620" name="Google Shape;1620;p16"/>
            <p:cNvGrpSpPr/>
            <p:nvPr/>
          </p:nvGrpSpPr>
          <p:grpSpPr>
            <a:xfrm>
              <a:off x="2425" y="3896"/>
              <a:ext cx="316" cy="147"/>
              <a:chOff x="3600" y="219"/>
              <a:chExt cx="360" cy="175"/>
            </a:xfrm>
          </p:grpSpPr>
          <p:sp>
            <p:nvSpPr>
              <p:cNvPr id="1621" name="Google Shape;1621;p16"/>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1622" name="Google Shape;1622;p16"/>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1623" name="Google Shape;1623;p16"/>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1624" name="Google Shape;1624;p16"/>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1625" name="Google Shape;1625;p16"/>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1626" name="Google Shape;1626;p16"/>
              <p:cNvGrpSpPr/>
              <p:nvPr/>
            </p:nvGrpSpPr>
            <p:grpSpPr>
              <a:xfrm>
                <a:off x="3686" y="244"/>
                <a:ext cx="177" cy="66"/>
                <a:chOff x="2848" y="848"/>
                <a:chExt cx="140" cy="98"/>
              </a:xfrm>
            </p:grpSpPr>
            <p:cxnSp>
              <p:nvCxnSpPr>
                <p:cNvPr id="1627" name="Google Shape;1627;p1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628" name="Google Shape;1628;p1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629" name="Google Shape;1629;p1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1630" name="Google Shape;1630;p16"/>
              <p:cNvGrpSpPr/>
              <p:nvPr/>
            </p:nvGrpSpPr>
            <p:grpSpPr>
              <a:xfrm flipH="1" rot="10800000">
                <a:off x="3686" y="243"/>
                <a:ext cx="177" cy="66"/>
                <a:chOff x="2848" y="848"/>
                <a:chExt cx="140" cy="98"/>
              </a:xfrm>
            </p:grpSpPr>
            <p:cxnSp>
              <p:nvCxnSpPr>
                <p:cNvPr id="1631" name="Google Shape;1631;p1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632" name="Google Shape;1632;p1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633" name="Google Shape;1633;p1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1634" name="Google Shape;1634;p16"/>
            <p:cNvGrpSpPr/>
            <p:nvPr/>
          </p:nvGrpSpPr>
          <p:grpSpPr>
            <a:xfrm>
              <a:off x="2850" y="3302"/>
              <a:ext cx="316" cy="147"/>
              <a:chOff x="3600" y="219"/>
              <a:chExt cx="360" cy="175"/>
            </a:xfrm>
          </p:grpSpPr>
          <p:sp>
            <p:nvSpPr>
              <p:cNvPr id="1635" name="Google Shape;1635;p16"/>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1636" name="Google Shape;1636;p16"/>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1637" name="Google Shape;1637;p16"/>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1638" name="Google Shape;1638;p16"/>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1639" name="Google Shape;1639;p16"/>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1640" name="Google Shape;1640;p16"/>
              <p:cNvGrpSpPr/>
              <p:nvPr/>
            </p:nvGrpSpPr>
            <p:grpSpPr>
              <a:xfrm>
                <a:off x="3686" y="244"/>
                <a:ext cx="177" cy="66"/>
                <a:chOff x="2848" y="848"/>
                <a:chExt cx="140" cy="98"/>
              </a:xfrm>
            </p:grpSpPr>
            <p:cxnSp>
              <p:nvCxnSpPr>
                <p:cNvPr id="1641" name="Google Shape;1641;p1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642" name="Google Shape;1642;p1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643" name="Google Shape;1643;p1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1644" name="Google Shape;1644;p16"/>
              <p:cNvGrpSpPr/>
              <p:nvPr/>
            </p:nvGrpSpPr>
            <p:grpSpPr>
              <a:xfrm flipH="1" rot="10800000">
                <a:off x="3686" y="243"/>
                <a:ext cx="177" cy="66"/>
                <a:chOff x="2848" y="848"/>
                <a:chExt cx="140" cy="98"/>
              </a:xfrm>
            </p:grpSpPr>
            <p:cxnSp>
              <p:nvCxnSpPr>
                <p:cNvPr id="1645" name="Google Shape;1645;p1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646" name="Google Shape;1646;p1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647" name="Google Shape;1647;p1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1648" name="Google Shape;1648;p16"/>
            <p:cNvGrpSpPr/>
            <p:nvPr/>
          </p:nvGrpSpPr>
          <p:grpSpPr>
            <a:xfrm>
              <a:off x="2801" y="3721"/>
              <a:ext cx="315" cy="147"/>
              <a:chOff x="3600" y="219"/>
              <a:chExt cx="360" cy="175"/>
            </a:xfrm>
          </p:grpSpPr>
          <p:sp>
            <p:nvSpPr>
              <p:cNvPr id="1649" name="Google Shape;1649;p16"/>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1650" name="Google Shape;1650;p16"/>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1651" name="Google Shape;1651;p16"/>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1652" name="Google Shape;1652;p16"/>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1653" name="Google Shape;1653;p16"/>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1654" name="Google Shape;1654;p16"/>
              <p:cNvGrpSpPr/>
              <p:nvPr/>
            </p:nvGrpSpPr>
            <p:grpSpPr>
              <a:xfrm>
                <a:off x="3686" y="244"/>
                <a:ext cx="177" cy="66"/>
                <a:chOff x="2848" y="848"/>
                <a:chExt cx="140" cy="98"/>
              </a:xfrm>
            </p:grpSpPr>
            <p:cxnSp>
              <p:nvCxnSpPr>
                <p:cNvPr id="1655" name="Google Shape;1655;p1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656" name="Google Shape;1656;p1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657" name="Google Shape;1657;p1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1658" name="Google Shape;1658;p16"/>
              <p:cNvGrpSpPr/>
              <p:nvPr/>
            </p:nvGrpSpPr>
            <p:grpSpPr>
              <a:xfrm flipH="1" rot="10800000">
                <a:off x="3686" y="243"/>
                <a:ext cx="177" cy="66"/>
                <a:chOff x="2848" y="848"/>
                <a:chExt cx="140" cy="98"/>
              </a:xfrm>
            </p:grpSpPr>
            <p:cxnSp>
              <p:nvCxnSpPr>
                <p:cNvPr id="1659" name="Google Shape;1659;p1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660" name="Google Shape;1660;p1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661" name="Google Shape;1661;p1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1662" name="Google Shape;1662;p16"/>
            <p:cNvGrpSpPr/>
            <p:nvPr/>
          </p:nvGrpSpPr>
          <p:grpSpPr>
            <a:xfrm>
              <a:off x="3201" y="3908"/>
              <a:ext cx="316" cy="147"/>
              <a:chOff x="3600" y="219"/>
              <a:chExt cx="360" cy="175"/>
            </a:xfrm>
          </p:grpSpPr>
          <p:sp>
            <p:nvSpPr>
              <p:cNvPr id="1663" name="Google Shape;1663;p16"/>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1664" name="Google Shape;1664;p16"/>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1665" name="Google Shape;1665;p16"/>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1666" name="Google Shape;1666;p16"/>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1667" name="Google Shape;1667;p16"/>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1668" name="Google Shape;1668;p16"/>
              <p:cNvGrpSpPr/>
              <p:nvPr/>
            </p:nvGrpSpPr>
            <p:grpSpPr>
              <a:xfrm>
                <a:off x="3686" y="244"/>
                <a:ext cx="177" cy="66"/>
                <a:chOff x="2848" y="848"/>
                <a:chExt cx="140" cy="98"/>
              </a:xfrm>
            </p:grpSpPr>
            <p:cxnSp>
              <p:nvCxnSpPr>
                <p:cNvPr id="1669" name="Google Shape;1669;p1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670" name="Google Shape;1670;p1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671" name="Google Shape;1671;p1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1672" name="Google Shape;1672;p16"/>
              <p:cNvGrpSpPr/>
              <p:nvPr/>
            </p:nvGrpSpPr>
            <p:grpSpPr>
              <a:xfrm flipH="1" rot="10800000">
                <a:off x="3686" y="243"/>
                <a:ext cx="177" cy="66"/>
                <a:chOff x="2848" y="848"/>
                <a:chExt cx="140" cy="98"/>
              </a:xfrm>
            </p:grpSpPr>
            <p:cxnSp>
              <p:nvCxnSpPr>
                <p:cNvPr id="1673" name="Google Shape;1673;p1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674" name="Google Shape;1674;p1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675" name="Google Shape;1675;p1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1676" name="Google Shape;1676;p16"/>
            <p:cNvGrpSpPr/>
            <p:nvPr/>
          </p:nvGrpSpPr>
          <p:grpSpPr>
            <a:xfrm>
              <a:off x="3481" y="3495"/>
              <a:ext cx="316" cy="147"/>
              <a:chOff x="3600" y="219"/>
              <a:chExt cx="360" cy="175"/>
            </a:xfrm>
          </p:grpSpPr>
          <p:sp>
            <p:nvSpPr>
              <p:cNvPr id="1677" name="Google Shape;1677;p16"/>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1678" name="Google Shape;1678;p16"/>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1679" name="Google Shape;1679;p16"/>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1680" name="Google Shape;1680;p16"/>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1681" name="Google Shape;1681;p16"/>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1682" name="Google Shape;1682;p16"/>
              <p:cNvGrpSpPr/>
              <p:nvPr/>
            </p:nvGrpSpPr>
            <p:grpSpPr>
              <a:xfrm>
                <a:off x="3686" y="244"/>
                <a:ext cx="177" cy="66"/>
                <a:chOff x="2848" y="848"/>
                <a:chExt cx="140" cy="98"/>
              </a:xfrm>
            </p:grpSpPr>
            <p:cxnSp>
              <p:nvCxnSpPr>
                <p:cNvPr id="1683" name="Google Shape;1683;p1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684" name="Google Shape;1684;p1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685" name="Google Shape;1685;p1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1686" name="Google Shape;1686;p16"/>
              <p:cNvGrpSpPr/>
              <p:nvPr/>
            </p:nvGrpSpPr>
            <p:grpSpPr>
              <a:xfrm flipH="1" rot="10800000">
                <a:off x="3686" y="243"/>
                <a:ext cx="177" cy="66"/>
                <a:chOff x="2848" y="848"/>
                <a:chExt cx="140" cy="98"/>
              </a:xfrm>
            </p:grpSpPr>
            <p:cxnSp>
              <p:nvCxnSpPr>
                <p:cNvPr id="1687" name="Google Shape;1687;p1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688" name="Google Shape;1688;p1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689" name="Google Shape;1689;p1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sp>
          <p:nvSpPr>
            <p:cNvPr id="1690" name="Google Shape;1690;p16"/>
            <p:cNvSpPr/>
            <p:nvPr/>
          </p:nvSpPr>
          <p:spPr>
            <a:xfrm>
              <a:off x="3170" y="3380"/>
              <a:ext cx="318" cy="194"/>
            </a:xfrm>
            <a:custGeom>
              <a:rect b="b" l="l" r="r" t="t"/>
              <a:pathLst>
                <a:path extrusionOk="0" h="194" w="318">
                  <a:moveTo>
                    <a:pt x="0" y="0"/>
                  </a:moveTo>
                  <a:lnTo>
                    <a:pt x="318" y="194"/>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1691" name="Google Shape;1691;p16"/>
            <p:cNvSpPr/>
            <p:nvPr/>
          </p:nvSpPr>
          <p:spPr>
            <a:xfrm>
              <a:off x="2499" y="3627"/>
              <a:ext cx="303" cy="150"/>
            </a:xfrm>
            <a:custGeom>
              <a:rect b="b" l="l" r="r" t="t"/>
              <a:pathLst>
                <a:path extrusionOk="0" h="174" w="294">
                  <a:moveTo>
                    <a:pt x="0" y="0"/>
                  </a:moveTo>
                  <a:lnTo>
                    <a:pt x="294" y="174"/>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1692" name="Google Shape;1692;p16"/>
            <p:cNvSpPr/>
            <p:nvPr/>
          </p:nvSpPr>
          <p:spPr>
            <a:xfrm>
              <a:off x="3096" y="3612"/>
              <a:ext cx="396" cy="156"/>
            </a:xfrm>
            <a:custGeom>
              <a:rect b="b" l="l" r="r" t="t"/>
              <a:pathLst>
                <a:path extrusionOk="0" h="174" w="378">
                  <a:moveTo>
                    <a:pt x="0" y="174"/>
                  </a:moveTo>
                  <a:lnTo>
                    <a:pt x="378" y="0"/>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1693" name="Google Shape;1693;p16"/>
            <p:cNvSpPr/>
            <p:nvPr/>
          </p:nvSpPr>
          <p:spPr>
            <a:xfrm>
              <a:off x="3516" y="3646"/>
              <a:ext cx="130" cy="320"/>
            </a:xfrm>
            <a:custGeom>
              <a:rect b="b" l="l" r="r" t="t"/>
              <a:pathLst>
                <a:path extrusionOk="0" h="500" w="118">
                  <a:moveTo>
                    <a:pt x="0" y="500"/>
                  </a:moveTo>
                  <a:lnTo>
                    <a:pt x="118" y="0"/>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1694" name="Google Shape;1694;p16"/>
            <p:cNvSpPr/>
            <p:nvPr/>
          </p:nvSpPr>
          <p:spPr>
            <a:xfrm>
              <a:off x="2738" y="3982"/>
              <a:ext cx="464" cy="47"/>
            </a:xfrm>
            <a:custGeom>
              <a:rect b="b" l="l" r="r" t="t"/>
              <a:pathLst>
                <a:path extrusionOk="0" h="32" w="370">
                  <a:moveTo>
                    <a:pt x="370" y="32"/>
                  </a:moveTo>
                  <a:lnTo>
                    <a:pt x="0" y="0"/>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1695" name="Google Shape;1695;p16"/>
            <p:cNvSpPr/>
            <p:nvPr/>
          </p:nvSpPr>
          <p:spPr>
            <a:xfrm>
              <a:off x="2400" y="3642"/>
              <a:ext cx="122" cy="268"/>
            </a:xfrm>
            <a:custGeom>
              <a:rect b="b" l="l" r="r" t="t"/>
              <a:pathLst>
                <a:path extrusionOk="0" h="412" w="176">
                  <a:moveTo>
                    <a:pt x="162" y="408"/>
                  </a:moveTo>
                  <a:lnTo>
                    <a:pt x="176" y="412"/>
                  </a:lnTo>
                  <a:lnTo>
                    <a:pt x="0" y="0"/>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1696" name="Google Shape;1696;p16"/>
            <p:cNvGrpSpPr/>
            <p:nvPr/>
          </p:nvGrpSpPr>
          <p:grpSpPr>
            <a:xfrm>
              <a:off x="2001" y="3375"/>
              <a:ext cx="228" cy="165"/>
              <a:chOff x="1548" y="3723"/>
              <a:chExt cx="228" cy="165"/>
            </a:xfrm>
          </p:grpSpPr>
          <p:sp>
            <p:nvSpPr>
              <p:cNvPr id="1697" name="Google Shape;1697;p16"/>
              <p:cNvSpPr/>
              <p:nvPr/>
            </p:nvSpPr>
            <p:spPr>
              <a:xfrm>
                <a:off x="1563" y="3723"/>
                <a:ext cx="102" cy="15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1698" name="Google Shape;1698;p16"/>
              <p:cNvSpPr/>
              <p:nvPr/>
            </p:nvSpPr>
            <p:spPr>
              <a:xfrm>
                <a:off x="1548" y="3738"/>
                <a:ext cx="102" cy="150"/>
              </a:xfrm>
              <a:prstGeom prst="rect">
                <a:avLst/>
              </a:prstGeom>
              <a:solidFill>
                <a:schemeClr val="accent2"/>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1699" name="Google Shape;1699;p16"/>
              <p:cNvCxnSpPr/>
              <p:nvPr/>
            </p:nvCxnSpPr>
            <p:spPr>
              <a:xfrm>
                <a:off x="1650" y="3816"/>
                <a:ext cx="126" cy="0"/>
              </a:xfrm>
              <a:prstGeom prst="straightConnector1">
                <a:avLst/>
              </a:prstGeom>
              <a:noFill/>
              <a:ln cap="flat" cmpd="sng" w="9525">
                <a:solidFill>
                  <a:schemeClr val="accent2"/>
                </a:solidFill>
                <a:prstDash val="solid"/>
                <a:round/>
                <a:headEnd len="med" w="med" type="none"/>
                <a:tailEnd len="med" w="med" type="triangle"/>
              </a:ln>
            </p:spPr>
          </p:cxnSp>
        </p:grpSp>
        <p:grpSp>
          <p:nvGrpSpPr>
            <p:cNvPr id="1700" name="Google Shape;1700;p16"/>
            <p:cNvGrpSpPr/>
            <p:nvPr/>
          </p:nvGrpSpPr>
          <p:grpSpPr>
            <a:xfrm>
              <a:off x="3180" y="3306"/>
              <a:ext cx="228" cy="165"/>
              <a:chOff x="1548" y="3723"/>
              <a:chExt cx="228" cy="165"/>
            </a:xfrm>
          </p:grpSpPr>
          <p:sp>
            <p:nvSpPr>
              <p:cNvPr id="1701" name="Google Shape;1701;p16"/>
              <p:cNvSpPr/>
              <p:nvPr/>
            </p:nvSpPr>
            <p:spPr>
              <a:xfrm>
                <a:off x="1563" y="3723"/>
                <a:ext cx="102" cy="15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1702" name="Google Shape;1702;p16"/>
              <p:cNvSpPr/>
              <p:nvPr/>
            </p:nvSpPr>
            <p:spPr>
              <a:xfrm>
                <a:off x="1548" y="3738"/>
                <a:ext cx="102" cy="150"/>
              </a:xfrm>
              <a:prstGeom prst="rect">
                <a:avLst/>
              </a:prstGeom>
              <a:solidFill>
                <a:schemeClr val="accent2"/>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1703" name="Google Shape;1703;p16"/>
              <p:cNvCxnSpPr/>
              <p:nvPr/>
            </p:nvCxnSpPr>
            <p:spPr>
              <a:xfrm>
                <a:off x="1650" y="3816"/>
                <a:ext cx="126" cy="0"/>
              </a:xfrm>
              <a:prstGeom prst="straightConnector1">
                <a:avLst/>
              </a:prstGeom>
              <a:noFill/>
              <a:ln cap="flat" cmpd="sng" w="9525">
                <a:solidFill>
                  <a:schemeClr val="accent2"/>
                </a:solidFill>
                <a:prstDash val="solid"/>
                <a:round/>
                <a:headEnd len="med" w="med" type="none"/>
                <a:tailEnd len="med" w="med" type="triangle"/>
              </a:ln>
            </p:spPr>
          </p:cxnSp>
        </p:grpSp>
        <p:grpSp>
          <p:nvGrpSpPr>
            <p:cNvPr id="1704" name="Google Shape;1704;p16"/>
            <p:cNvGrpSpPr/>
            <p:nvPr/>
          </p:nvGrpSpPr>
          <p:grpSpPr>
            <a:xfrm>
              <a:off x="2850" y="3897"/>
              <a:ext cx="228" cy="165"/>
              <a:chOff x="1548" y="3723"/>
              <a:chExt cx="228" cy="165"/>
            </a:xfrm>
          </p:grpSpPr>
          <p:sp>
            <p:nvSpPr>
              <p:cNvPr id="1705" name="Google Shape;1705;p16"/>
              <p:cNvSpPr/>
              <p:nvPr/>
            </p:nvSpPr>
            <p:spPr>
              <a:xfrm>
                <a:off x="1563" y="3723"/>
                <a:ext cx="102" cy="15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1706" name="Google Shape;1706;p16"/>
              <p:cNvSpPr/>
              <p:nvPr/>
            </p:nvSpPr>
            <p:spPr>
              <a:xfrm>
                <a:off x="1548" y="3738"/>
                <a:ext cx="102" cy="150"/>
              </a:xfrm>
              <a:prstGeom prst="rect">
                <a:avLst/>
              </a:prstGeom>
              <a:solidFill>
                <a:schemeClr val="accent2"/>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1707" name="Google Shape;1707;p16"/>
              <p:cNvCxnSpPr/>
              <p:nvPr/>
            </p:nvCxnSpPr>
            <p:spPr>
              <a:xfrm>
                <a:off x="1650" y="3816"/>
                <a:ext cx="126" cy="0"/>
              </a:xfrm>
              <a:prstGeom prst="straightConnector1">
                <a:avLst/>
              </a:prstGeom>
              <a:noFill/>
              <a:ln cap="flat" cmpd="sng" w="9525">
                <a:solidFill>
                  <a:schemeClr val="accent2"/>
                </a:solidFill>
                <a:prstDash val="solid"/>
                <a:round/>
                <a:headEnd len="med" w="med" type="none"/>
                <a:tailEnd len="med" w="med" type="triangle"/>
              </a:ln>
            </p:spPr>
          </p:cxnSp>
        </p:grpSp>
        <p:grpSp>
          <p:nvGrpSpPr>
            <p:cNvPr id="1708" name="Google Shape;1708;p16"/>
            <p:cNvGrpSpPr/>
            <p:nvPr/>
          </p:nvGrpSpPr>
          <p:grpSpPr>
            <a:xfrm>
              <a:off x="2586" y="3597"/>
              <a:ext cx="228" cy="165"/>
              <a:chOff x="1548" y="3723"/>
              <a:chExt cx="228" cy="165"/>
            </a:xfrm>
          </p:grpSpPr>
          <p:sp>
            <p:nvSpPr>
              <p:cNvPr id="1709" name="Google Shape;1709;p16"/>
              <p:cNvSpPr/>
              <p:nvPr/>
            </p:nvSpPr>
            <p:spPr>
              <a:xfrm>
                <a:off x="1563" y="3723"/>
                <a:ext cx="102" cy="15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1710" name="Google Shape;1710;p16"/>
              <p:cNvSpPr/>
              <p:nvPr/>
            </p:nvSpPr>
            <p:spPr>
              <a:xfrm>
                <a:off x="1548" y="3738"/>
                <a:ext cx="102" cy="150"/>
              </a:xfrm>
              <a:prstGeom prst="rect">
                <a:avLst/>
              </a:prstGeom>
              <a:solidFill>
                <a:schemeClr val="accent2"/>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1711" name="Google Shape;1711;p16"/>
              <p:cNvCxnSpPr/>
              <p:nvPr/>
            </p:nvCxnSpPr>
            <p:spPr>
              <a:xfrm>
                <a:off x="1650" y="3816"/>
                <a:ext cx="126" cy="0"/>
              </a:xfrm>
              <a:prstGeom prst="straightConnector1">
                <a:avLst/>
              </a:prstGeom>
              <a:noFill/>
              <a:ln cap="flat" cmpd="sng" w="9525">
                <a:solidFill>
                  <a:schemeClr val="accent2"/>
                </a:solidFill>
                <a:prstDash val="solid"/>
                <a:round/>
                <a:headEnd len="med" w="med" type="none"/>
                <a:tailEnd len="med" w="med" type="triangle"/>
              </a:ln>
            </p:spPr>
          </p:cxnSp>
        </p:grpSp>
      </p:grpSp>
      <p:grpSp>
        <p:nvGrpSpPr>
          <p:cNvPr id="1712" name="Google Shape;1712;p16"/>
          <p:cNvGrpSpPr/>
          <p:nvPr/>
        </p:nvGrpSpPr>
        <p:grpSpPr>
          <a:xfrm>
            <a:off x="6457950" y="5434013"/>
            <a:ext cx="361950" cy="261937"/>
            <a:chOff x="1548" y="3723"/>
            <a:chExt cx="228" cy="165"/>
          </a:xfrm>
        </p:grpSpPr>
        <p:sp>
          <p:nvSpPr>
            <p:cNvPr id="1713" name="Google Shape;1713;p16"/>
            <p:cNvSpPr/>
            <p:nvPr/>
          </p:nvSpPr>
          <p:spPr>
            <a:xfrm>
              <a:off x="1563" y="3723"/>
              <a:ext cx="102" cy="15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1714" name="Google Shape;1714;p16"/>
            <p:cNvSpPr/>
            <p:nvPr/>
          </p:nvSpPr>
          <p:spPr>
            <a:xfrm>
              <a:off x="1548" y="3738"/>
              <a:ext cx="102" cy="150"/>
            </a:xfrm>
            <a:prstGeom prst="rect">
              <a:avLst/>
            </a:prstGeom>
            <a:solidFill>
              <a:schemeClr val="accent2"/>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1715" name="Google Shape;1715;p16"/>
            <p:cNvCxnSpPr/>
            <p:nvPr/>
          </p:nvCxnSpPr>
          <p:spPr>
            <a:xfrm>
              <a:off x="1650" y="3816"/>
              <a:ext cx="126" cy="0"/>
            </a:xfrm>
            <a:prstGeom prst="straightConnector1">
              <a:avLst/>
            </a:prstGeom>
            <a:noFill/>
            <a:ln cap="flat" cmpd="sng" w="9525">
              <a:solidFill>
                <a:schemeClr val="accent2"/>
              </a:solidFill>
              <a:prstDash val="solid"/>
              <a:round/>
              <a:headEnd len="med" w="med" type="none"/>
              <a:tailEnd len="med" w="med" type="triangl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95"/>
                                        </p:tgtEl>
                                        <p:attrNameLst>
                                          <p:attrName>style.visibility</p:attrName>
                                        </p:attrNameLst>
                                      </p:cBhvr>
                                      <p:to>
                                        <p:strVal val="visible"/>
                                      </p:to>
                                    </p:set>
                                    <p:animEffect filter="fade" transition="in">
                                      <p:cBhvr>
                                        <p:cTn dur="500"/>
                                        <p:tgtEl>
                                          <p:spTgt spid="1595"/>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596"/>
                                        </p:tgtEl>
                                        <p:attrNameLst>
                                          <p:attrName>style.visibility</p:attrName>
                                        </p:attrNameLst>
                                      </p:cBhvr>
                                      <p:to>
                                        <p:strVal val="visible"/>
                                      </p:to>
                                    </p:set>
                                    <p:animEffect filter="fade" transition="in">
                                      <p:cBhvr>
                                        <p:cTn dur="500"/>
                                        <p:tgtEl>
                                          <p:spTgt spid="15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0" name="Shape 1720"/>
        <p:cNvGrpSpPr/>
        <p:nvPr/>
      </p:nvGrpSpPr>
      <p:grpSpPr>
        <a:xfrm>
          <a:off x="0" y="0"/>
          <a:ext cx="0" cy="0"/>
          <a:chOff x="0" y="0"/>
          <a:chExt cx="0" cy="0"/>
        </a:xfrm>
      </p:grpSpPr>
      <p:sp>
        <p:nvSpPr>
          <p:cNvPr id="1721" name="Google Shape;1721;p17"/>
          <p:cNvSpPr txBox="1"/>
          <p:nvPr>
            <p:ph type="title"/>
          </p:nvPr>
        </p:nvSpPr>
        <p:spPr>
          <a:xfrm>
            <a:off x="533400" y="228600"/>
            <a:ext cx="8324850" cy="1143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sz="3200"/>
              <a:t>Mạng datagram hay mạng VC</a:t>
            </a:r>
            <a:endParaRPr/>
          </a:p>
        </p:txBody>
      </p:sp>
      <p:sp>
        <p:nvSpPr>
          <p:cNvPr id="1722" name="Google Shape;1722;p17"/>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1723" name="Google Shape;1723;p17"/>
          <p:cNvSpPr txBox="1"/>
          <p:nvPr>
            <p:ph idx="1" type="body"/>
          </p:nvPr>
        </p:nvSpPr>
        <p:spPr>
          <a:xfrm>
            <a:off x="542925" y="1476375"/>
            <a:ext cx="4029075" cy="4510088"/>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400"/>
              <a:buFont typeface="Noto Sans Symbols"/>
              <a:buNone/>
            </a:pPr>
            <a:r>
              <a:rPr lang="en-US" sz="2000">
                <a:solidFill>
                  <a:srgbClr val="FF0000"/>
                </a:solidFill>
              </a:rPr>
              <a:t>Internet</a:t>
            </a:r>
            <a:endParaRPr sz="2000"/>
          </a:p>
          <a:p>
            <a:pPr indent="-273050" lvl="0" marL="273050" rtl="0" algn="l">
              <a:spcBef>
                <a:spcPts val="600"/>
              </a:spcBef>
              <a:spcAft>
                <a:spcPts val="0"/>
              </a:spcAft>
              <a:buSzPts val="1260"/>
              <a:buChar char="🞆"/>
            </a:pPr>
            <a:r>
              <a:rPr lang="en-US" sz="1800"/>
              <a:t>Dữ liệu trao đổi giữa các máy tính</a:t>
            </a:r>
            <a:endParaRPr/>
          </a:p>
          <a:p>
            <a:pPr indent="-273050" lvl="1" marL="639763" rtl="0" algn="l">
              <a:spcBef>
                <a:spcPts val="360"/>
              </a:spcBef>
              <a:spcAft>
                <a:spcPts val="0"/>
              </a:spcAft>
              <a:buSzPts val="1440"/>
              <a:buChar char="⚫"/>
            </a:pPr>
            <a:r>
              <a:rPr lang="en-US" sz="1800"/>
              <a:t>Dịch vụ co giãn, không yêu cầu thời gian chặt chẽ. </a:t>
            </a:r>
            <a:endParaRPr/>
          </a:p>
          <a:p>
            <a:pPr indent="-273050" lvl="0" marL="273050" rtl="0" algn="l">
              <a:spcBef>
                <a:spcPts val="600"/>
              </a:spcBef>
              <a:spcAft>
                <a:spcPts val="0"/>
              </a:spcAft>
              <a:buSzPts val="1260"/>
              <a:buChar char="🞆"/>
            </a:pPr>
            <a:r>
              <a:rPr lang="en-US" sz="1800"/>
              <a:t>Các hệ thống cuối “thông minh” (máy tính)</a:t>
            </a:r>
            <a:endParaRPr/>
          </a:p>
          <a:p>
            <a:pPr indent="-273050" lvl="1" marL="639763" rtl="0" algn="l">
              <a:spcBef>
                <a:spcPts val="360"/>
              </a:spcBef>
              <a:spcAft>
                <a:spcPts val="0"/>
              </a:spcAft>
              <a:buSzPts val="1440"/>
              <a:buChar char="⚫"/>
            </a:pPr>
            <a:r>
              <a:rPr lang="en-US" sz="1800"/>
              <a:t>Có thể thích nghi, thực hiện điều khiển, khôi phục lỗi</a:t>
            </a:r>
            <a:endParaRPr/>
          </a:p>
          <a:p>
            <a:pPr indent="-273050" lvl="1" marL="639763" rtl="0" algn="l">
              <a:spcBef>
                <a:spcPts val="360"/>
              </a:spcBef>
              <a:spcAft>
                <a:spcPts val="0"/>
              </a:spcAft>
              <a:buSzPts val="1440"/>
              <a:buChar char="⚫"/>
            </a:pPr>
            <a:r>
              <a:rPr lang="en-US" sz="1800"/>
              <a:t>Bên trong mạng đơn giản, phía rìa ngoài mạng phức tạp</a:t>
            </a:r>
            <a:endParaRPr/>
          </a:p>
          <a:p>
            <a:pPr indent="-273050" lvl="0" marL="273050" rtl="0" algn="l">
              <a:spcBef>
                <a:spcPts val="600"/>
              </a:spcBef>
              <a:spcAft>
                <a:spcPts val="0"/>
              </a:spcAft>
              <a:buSzPts val="1260"/>
              <a:buChar char="🞆"/>
            </a:pPr>
            <a:r>
              <a:rPr lang="en-US" sz="1800"/>
              <a:t>Nhiều kiểu đường truyền </a:t>
            </a:r>
            <a:endParaRPr/>
          </a:p>
          <a:p>
            <a:pPr indent="-273050" lvl="1" marL="639763" rtl="0" algn="l">
              <a:spcBef>
                <a:spcPts val="360"/>
              </a:spcBef>
              <a:spcAft>
                <a:spcPts val="0"/>
              </a:spcAft>
              <a:buSzPts val="1440"/>
              <a:buChar char="⚫"/>
            </a:pPr>
            <a:r>
              <a:rPr lang="en-US" sz="1800"/>
              <a:t>Đặc điểm khác nhau</a:t>
            </a:r>
            <a:endParaRPr/>
          </a:p>
          <a:p>
            <a:pPr indent="-273050" lvl="1" marL="639763" rtl="0" algn="l">
              <a:spcBef>
                <a:spcPts val="360"/>
              </a:spcBef>
              <a:spcAft>
                <a:spcPts val="0"/>
              </a:spcAft>
              <a:buSzPts val="1440"/>
              <a:buChar char="⚫"/>
            </a:pPr>
            <a:r>
              <a:rPr lang="en-US" sz="1800"/>
              <a:t>Dịch vụ không thống nhất</a:t>
            </a:r>
            <a:endParaRPr/>
          </a:p>
        </p:txBody>
      </p:sp>
      <p:sp>
        <p:nvSpPr>
          <p:cNvPr id="1724" name="Google Shape;1724;p17"/>
          <p:cNvSpPr txBox="1"/>
          <p:nvPr>
            <p:ph idx="2" type="body"/>
          </p:nvPr>
        </p:nvSpPr>
        <p:spPr>
          <a:xfrm>
            <a:off x="4505325" y="1552575"/>
            <a:ext cx="3810000" cy="4648200"/>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400"/>
              <a:buFont typeface="Noto Sans Symbols"/>
              <a:buNone/>
            </a:pPr>
            <a:r>
              <a:rPr lang="en-US" sz="2000">
                <a:solidFill>
                  <a:srgbClr val="FF0000"/>
                </a:solidFill>
              </a:rPr>
              <a:t>ATM</a:t>
            </a:r>
            <a:endParaRPr sz="2000"/>
          </a:p>
          <a:p>
            <a:pPr indent="-273050" lvl="0" marL="273050" rtl="0" algn="l">
              <a:spcBef>
                <a:spcPts val="600"/>
              </a:spcBef>
              <a:spcAft>
                <a:spcPts val="0"/>
              </a:spcAft>
              <a:buSzPts val="1260"/>
              <a:buChar char="🞆"/>
            </a:pPr>
            <a:r>
              <a:rPr lang="en-US" sz="1800"/>
              <a:t>Phát triển từ điện thoại</a:t>
            </a:r>
            <a:endParaRPr/>
          </a:p>
          <a:p>
            <a:pPr indent="-273050" lvl="0" marL="273050" rtl="0" algn="l">
              <a:spcBef>
                <a:spcPts val="600"/>
              </a:spcBef>
              <a:spcAft>
                <a:spcPts val="0"/>
              </a:spcAft>
              <a:buSzPts val="1260"/>
              <a:buChar char="🞆"/>
            </a:pPr>
            <a:r>
              <a:rPr lang="en-US" sz="1800"/>
              <a:t>Cuộc nói chuyện của con người: </a:t>
            </a:r>
            <a:endParaRPr/>
          </a:p>
          <a:p>
            <a:pPr indent="-273050" lvl="1" marL="639763" rtl="0" algn="l">
              <a:spcBef>
                <a:spcPts val="360"/>
              </a:spcBef>
              <a:spcAft>
                <a:spcPts val="0"/>
              </a:spcAft>
              <a:buSzPts val="1440"/>
              <a:buChar char="⚫"/>
            </a:pPr>
            <a:r>
              <a:rPr lang="en-US" sz="1800"/>
              <a:t>Yêu cầu thời gian, độ tin cậy chặt chẽ</a:t>
            </a:r>
            <a:endParaRPr/>
          </a:p>
          <a:p>
            <a:pPr indent="-273050" lvl="1" marL="639763" rtl="0" algn="l">
              <a:spcBef>
                <a:spcPts val="360"/>
              </a:spcBef>
              <a:spcAft>
                <a:spcPts val="0"/>
              </a:spcAft>
              <a:buSzPts val="1440"/>
              <a:buChar char="⚫"/>
            </a:pPr>
            <a:r>
              <a:rPr lang="en-US" sz="1800"/>
              <a:t>Cần đảm bảo dịch vụ</a:t>
            </a:r>
            <a:endParaRPr sz="1600"/>
          </a:p>
          <a:p>
            <a:pPr indent="-273050" lvl="0" marL="273050" rtl="0" algn="l">
              <a:spcBef>
                <a:spcPts val="600"/>
              </a:spcBef>
              <a:spcAft>
                <a:spcPts val="0"/>
              </a:spcAft>
              <a:buSzPts val="1260"/>
              <a:buChar char="🞆"/>
            </a:pPr>
            <a:r>
              <a:rPr lang="en-US" sz="1800"/>
              <a:t>Hệ thống cuối không cần “thông minh”</a:t>
            </a:r>
            <a:endParaRPr/>
          </a:p>
          <a:p>
            <a:pPr indent="-273050" lvl="1" marL="639763" rtl="0" algn="l">
              <a:spcBef>
                <a:spcPts val="360"/>
              </a:spcBef>
              <a:spcAft>
                <a:spcPts val="0"/>
              </a:spcAft>
              <a:buSzPts val="1440"/>
              <a:buChar char="⚫"/>
            </a:pPr>
            <a:r>
              <a:rPr lang="en-US" sz="1800"/>
              <a:t>Điện thoại</a:t>
            </a:r>
            <a:endParaRPr/>
          </a:p>
          <a:p>
            <a:pPr indent="-273050" lvl="1" marL="639763" rtl="0" algn="l">
              <a:spcBef>
                <a:spcPts val="360"/>
              </a:spcBef>
              <a:spcAft>
                <a:spcPts val="0"/>
              </a:spcAft>
              <a:buSzPts val="1440"/>
              <a:buChar char="⚫"/>
            </a:pPr>
            <a:r>
              <a:rPr lang="en-US" sz="1800"/>
              <a:t>Sự phức nằm bên trong mạng</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9" name="Shape 1729"/>
        <p:cNvGrpSpPr/>
        <p:nvPr/>
      </p:nvGrpSpPr>
      <p:grpSpPr>
        <a:xfrm>
          <a:off x="0" y="0"/>
          <a:ext cx="0" cy="0"/>
          <a:chOff x="0" y="0"/>
          <a:chExt cx="0" cy="0"/>
        </a:xfrm>
      </p:grpSpPr>
      <p:sp>
        <p:nvSpPr>
          <p:cNvPr id="1730" name="Google Shape;1730;p18"/>
          <p:cNvSpPr txBox="1"/>
          <p:nvPr>
            <p:ph type="title"/>
          </p:nvPr>
        </p:nvSpPr>
        <p:spPr>
          <a:xfrm>
            <a:off x="457200" y="274638"/>
            <a:ext cx="7467600" cy="1143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Chương 4: Tầng mạng</a:t>
            </a:r>
            <a:endParaRPr/>
          </a:p>
        </p:txBody>
      </p:sp>
      <p:sp>
        <p:nvSpPr>
          <p:cNvPr id="1731" name="Google Shape;1731;p18"/>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1732" name="Google Shape;1732;p18"/>
          <p:cNvSpPr txBox="1"/>
          <p:nvPr>
            <p:ph idx="1" type="body"/>
          </p:nvPr>
        </p:nvSpPr>
        <p:spPr>
          <a:xfrm>
            <a:off x="457200" y="1600200"/>
            <a:ext cx="365760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1680"/>
              <a:buFont typeface="Noto Sans Symbols"/>
              <a:buChar char="🞆"/>
            </a:pPr>
            <a:r>
              <a:rPr lang="en-US"/>
              <a:t>4. 1 Tổng quan</a:t>
            </a:r>
            <a:endParaRPr/>
          </a:p>
          <a:p>
            <a:pPr indent="-274320" lvl="0" marL="274320" rtl="0" algn="l">
              <a:spcBef>
                <a:spcPts val="600"/>
              </a:spcBef>
              <a:spcAft>
                <a:spcPts val="0"/>
              </a:spcAft>
              <a:buSzPts val="1680"/>
              <a:buFont typeface="Noto Sans Symbols"/>
              <a:buChar char="🞆"/>
            </a:pPr>
            <a:r>
              <a:rPr lang="en-US"/>
              <a:t>4.2 Mạng Virtual circuit và datagram</a:t>
            </a:r>
            <a:endParaRPr/>
          </a:p>
          <a:p>
            <a:pPr indent="-274320" lvl="0" marL="274320" rtl="0" algn="l">
              <a:spcBef>
                <a:spcPts val="600"/>
              </a:spcBef>
              <a:spcAft>
                <a:spcPts val="0"/>
              </a:spcAft>
              <a:buSzPts val="1680"/>
              <a:buFont typeface="Noto Sans Symbols"/>
              <a:buChar char="🞆"/>
            </a:pPr>
            <a:r>
              <a:rPr lang="en-US">
                <a:solidFill>
                  <a:srgbClr val="FF0000"/>
                </a:solidFill>
              </a:rPr>
              <a:t>4.3 Bên trong Router</a:t>
            </a:r>
            <a:endParaRPr/>
          </a:p>
          <a:p>
            <a:pPr indent="-274320" lvl="0" marL="274320" rtl="0" algn="l">
              <a:spcBef>
                <a:spcPts val="600"/>
              </a:spcBef>
              <a:spcAft>
                <a:spcPts val="0"/>
              </a:spcAft>
              <a:buSzPts val="1680"/>
              <a:buFont typeface="Noto Sans Symbols"/>
              <a:buChar char="🞆"/>
            </a:pPr>
            <a:r>
              <a:rPr lang="en-US"/>
              <a:t>4.4 IP: Internet Protocol</a:t>
            </a:r>
            <a:endParaRPr/>
          </a:p>
          <a:p>
            <a:pPr indent="-274320" lvl="1" marL="640080" rtl="0" algn="l">
              <a:spcBef>
                <a:spcPts val="400"/>
              </a:spcBef>
              <a:spcAft>
                <a:spcPts val="0"/>
              </a:spcAft>
              <a:buSzPts val="1600"/>
              <a:buChar char="⚫"/>
            </a:pPr>
            <a:r>
              <a:rPr lang="en-US" sz="2000"/>
              <a:t>Định dạng Datagram</a:t>
            </a:r>
            <a:endParaRPr/>
          </a:p>
          <a:p>
            <a:pPr indent="-274320" lvl="1" marL="640080" rtl="0" algn="l">
              <a:spcBef>
                <a:spcPts val="400"/>
              </a:spcBef>
              <a:spcAft>
                <a:spcPts val="0"/>
              </a:spcAft>
              <a:buSzPts val="1600"/>
              <a:buChar char="⚫"/>
            </a:pPr>
            <a:r>
              <a:rPr lang="en-US" sz="2000"/>
              <a:t>Địa chỉ IPv4</a:t>
            </a:r>
            <a:endParaRPr/>
          </a:p>
          <a:p>
            <a:pPr indent="-274320" lvl="1" marL="640080" rtl="0" algn="l">
              <a:spcBef>
                <a:spcPts val="400"/>
              </a:spcBef>
              <a:spcAft>
                <a:spcPts val="0"/>
              </a:spcAft>
              <a:buSzPts val="1600"/>
              <a:buChar char="⚫"/>
            </a:pPr>
            <a:r>
              <a:rPr lang="en-US" sz="2000"/>
              <a:t>ICMP</a:t>
            </a:r>
            <a:endParaRPr/>
          </a:p>
          <a:p>
            <a:pPr indent="-274320" lvl="1" marL="640080" rtl="0" algn="l">
              <a:spcBef>
                <a:spcPts val="400"/>
              </a:spcBef>
              <a:spcAft>
                <a:spcPts val="0"/>
              </a:spcAft>
              <a:buSzPts val="1600"/>
              <a:buChar char="⚫"/>
            </a:pPr>
            <a:r>
              <a:rPr lang="en-US" sz="2000"/>
              <a:t>IPv6</a:t>
            </a:r>
            <a:endParaRPr/>
          </a:p>
        </p:txBody>
      </p:sp>
      <p:sp>
        <p:nvSpPr>
          <p:cNvPr id="1733" name="Google Shape;1733;p18"/>
          <p:cNvSpPr txBox="1"/>
          <p:nvPr>
            <p:ph idx="2" type="body"/>
          </p:nvPr>
        </p:nvSpPr>
        <p:spPr>
          <a:xfrm>
            <a:off x="4270375" y="1600200"/>
            <a:ext cx="365760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1680"/>
              <a:buFont typeface="Noto Sans Symbols"/>
              <a:buChar char="🞆"/>
            </a:pPr>
            <a:r>
              <a:rPr lang="en-US"/>
              <a:t>4.5 Thuật toán dẫn đường</a:t>
            </a:r>
            <a:endParaRPr/>
          </a:p>
          <a:p>
            <a:pPr indent="-274320" lvl="1" marL="640080" rtl="0" algn="l">
              <a:spcBef>
                <a:spcPts val="400"/>
              </a:spcBef>
              <a:spcAft>
                <a:spcPts val="0"/>
              </a:spcAft>
              <a:buSzPts val="1600"/>
              <a:buChar char="⚫"/>
            </a:pPr>
            <a:r>
              <a:rPr lang="en-US" sz="2000"/>
              <a:t>Link state</a:t>
            </a:r>
            <a:endParaRPr/>
          </a:p>
          <a:p>
            <a:pPr indent="-274320" lvl="1" marL="640080" rtl="0" algn="l">
              <a:spcBef>
                <a:spcPts val="400"/>
              </a:spcBef>
              <a:spcAft>
                <a:spcPts val="0"/>
              </a:spcAft>
              <a:buSzPts val="1600"/>
              <a:buChar char="⚫"/>
            </a:pPr>
            <a:r>
              <a:rPr lang="en-US" sz="2000"/>
              <a:t>Distance Vector</a:t>
            </a:r>
            <a:endParaRPr/>
          </a:p>
          <a:p>
            <a:pPr indent="-274320" lvl="1" marL="640080" rtl="0" algn="l">
              <a:spcBef>
                <a:spcPts val="400"/>
              </a:spcBef>
              <a:spcAft>
                <a:spcPts val="0"/>
              </a:spcAft>
              <a:buSzPts val="1600"/>
              <a:buChar char="⚫"/>
            </a:pPr>
            <a:r>
              <a:rPr lang="en-US" sz="2000"/>
              <a:t>Hierarchical routing</a:t>
            </a:r>
            <a:endParaRPr/>
          </a:p>
          <a:p>
            <a:pPr indent="-274320" lvl="0" marL="274320" rtl="0" algn="l">
              <a:spcBef>
                <a:spcPts val="600"/>
              </a:spcBef>
              <a:spcAft>
                <a:spcPts val="0"/>
              </a:spcAft>
              <a:buSzPts val="1680"/>
              <a:buFont typeface="Noto Sans Symbols"/>
              <a:buChar char="🞆"/>
            </a:pPr>
            <a:r>
              <a:rPr lang="en-US"/>
              <a:t>4.6 Dẫn đường trong  Internet</a:t>
            </a:r>
            <a:endParaRPr/>
          </a:p>
          <a:p>
            <a:pPr indent="-274320" lvl="1" marL="640080" rtl="0" algn="l">
              <a:spcBef>
                <a:spcPts val="400"/>
              </a:spcBef>
              <a:spcAft>
                <a:spcPts val="0"/>
              </a:spcAft>
              <a:buSzPts val="1600"/>
              <a:buChar char="⚫"/>
            </a:pPr>
            <a:r>
              <a:rPr lang="en-US" sz="2000"/>
              <a:t>RIP</a:t>
            </a:r>
            <a:endParaRPr/>
          </a:p>
          <a:p>
            <a:pPr indent="-274320" lvl="1" marL="640080" rtl="0" algn="l">
              <a:spcBef>
                <a:spcPts val="400"/>
              </a:spcBef>
              <a:spcAft>
                <a:spcPts val="0"/>
              </a:spcAft>
              <a:buSzPts val="1600"/>
              <a:buChar char="⚫"/>
            </a:pPr>
            <a:r>
              <a:rPr lang="en-US" sz="2000"/>
              <a:t>OSPF</a:t>
            </a:r>
            <a:endParaRPr/>
          </a:p>
          <a:p>
            <a:pPr indent="-274320" lvl="1" marL="640080" rtl="0" algn="l">
              <a:spcBef>
                <a:spcPts val="400"/>
              </a:spcBef>
              <a:spcAft>
                <a:spcPts val="0"/>
              </a:spcAft>
              <a:buSzPts val="1600"/>
              <a:buChar char="⚫"/>
            </a:pPr>
            <a:r>
              <a:rPr lang="en-US" sz="2000"/>
              <a:t>BGP</a:t>
            </a:r>
            <a:endParaRPr/>
          </a:p>
          <a:p>
            <a:pPr indent="-274320" lvl="0" marL="274320" rtl="0" algn="l">
              <a:spcBef>
                <a:spcPts val="600"/>
              </a:spcBef>
              <a:spcAft>
                <a:spcPts val="0"/>
              </a:spcAft>
              <a:buSzPts val="1680"/>
              <a:buFont typeface="Noto Sans Symbols"/>
              <a:buChar char="🞆"/>
            </a:pPr>
            <a:r>
              <a:rPr lang="en-US"/>
              <a:t>4.7 Dẫn đường broadcast và multicast</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8" name="Shape 1738"/>
        <p:cNvGrpSpPr/>
        <p:nvPr/>
      </p:nvGrpSpPr>
      <p:grpSpPr>
        <a:xfrm>
          <a:off x="0" y="0"/>
          <a:ext cx="0" cy="0"/>
          <a:chOff x="0" y="0"/>
          <a:chExt cx="0" cy="0"/>
        </a:xfrm>
      </p:grpSpPr>
      <p:sp>
        <p:nvSpPr>
          <p:cNvPr id="1739" name="Google Shape;1739;p19"/>
          <p:cNvSpPr txBox="1"/>
          <p:nvPr>
            <p:ph type="title"/>
          </p:nvPr>
        </p:nvSpPr>
        <p:spPr>
          <a:xfrm>
            <a:off x="685800" y="304800"/>
            <a:ext cx="7772400" cy="609600"/>
          </a:xfrm>
          <a:prstGeom prst="rect">
            <a:avLst/>
          </a:prstGeom>
          <a:noFill/>
          <a:ln>
            <a:noFill/>
          </a:ln>
        </p:spPr>
        <p:txBody>
          <a:bodyPr anchorCtr="0" anchor="b" bIns="45700" lIns="91425" spcFirstLastPara="1" rIns="91425" wrap="square" tIns="45700">
            <a:normAutofit fontScale="90000"/>
          </a:bodyPr>
          <a:lstStyle/>
          <a:p>
            <a:pPr indent="0" lvl="0" marL="0" rtl="0" algn="l">
              <a:spcBef>
                <a:spcPts val="0"/>
              </a:spcBef>
              <a:spcAft>
                <a:spcPts val="0"/>
              </a:spcAft>
              <a:buNone/>
            </a:pPr>
            <a:r>
              <a:rPr lang="en-US" sz="3600"/>
              <a:t>Tổng quan về kiến trúc của Router </a:t>
            </a:r>
            <a:endParaRPr/>
          </a:p>
        </p:txBody>
      </p:sp>
      <p:sp>
        <p:nvSpPr>
          <p:cNvPr id="1740" name="Google Shape;1740;p19"/>
          <p:cNvSpPr txBox="1"/>
          <p:nvPr>
            <p:ph idx="1" type="body"/>
          </p:nvPr>
        </p:nvSpPr>
        <p:spPr>
          <a:xfrm>
            <a:off x="609600" y="1295400"/>
            <a:ext cx="8126413" cy="1243013"/>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680"/>
              <a:buFont typeface="Noto Sans Symbols"/>
              <a:buNone/>
            </a:pPr>
            <a:r>
              <a:rPr lang="en-US"/>
              <a:t>Hai chức năng chính của router</a:t>
            </a:r>
            <a:r>
              <a:rPr lang="en-US" sz="1600"/>
              <a:t> </a:t>
            </a:r>
            <a:endParaRPr/>
          </a:p>
          <a:p>
            <a:pPr indent="-273050" lvl="0" marL="273050" rtl="0" algn="l">
              <a:spcBef>
                <a:spcPts val="600"/>
              </a:spcBef>
              <a:spcAft>
                <a:spcPts val="0"/>
              </a:spcAft>
              <a:buSzPts val="1400"/>
              <a:buChar char="🞆"/>
            </a:pPr>
            <a:r>
              <a:rPr lang="en-US" sz="2000"/>
              <a:t>Vận hành các giao thức/thuật toán chọn đường (RIP, OSPF, BGP)</a:t>
            </a:r>
            <a:endParaRPr/>
          </a:p>
          <a:p>
            <a:pPr indent="-273050" lvl="0" marL="273050" rtl="0" algn="l">
              <a:spcBef>
                <a:spcPts val="600"/>
              </a:spcBef>
              <a:spcAft>
                <a:spcPts val="0"/>
              </a:spcAft>
              <a:buSzPts val="1400"/>
              <a:buChar char="🞆"/>
            </a:pPr>
            <a:r>
              <a:rPr i="1" lang="en-US" sz="2000"/>
              <a:t>Chuyển tiếp </a:t>
            </a:r>
            <a:r>
              <a:rPr lang="en-US" sz="2000"/>
              <a:t>các datagram từ ngõ vào sang ngõ ra</a:t>
            </a:r>
            <a:endParaRPr/>
          </a:p>
        </p:txBody>
      </p:sp>
      <p:sp>
        <p:nvSpPr>
          <p:cNvPr id="1741" name="Google Shape;1741;p19"/>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pic>
        <p:nvPicPr>
          <p:cNvPr descr="461 swtch components" id="1742" name="Google Shape;1742;p19"/>
          <p:cNvPicPr preferRelativeResize="0"/>
          <p:nvPr/>
        </p:nvPicPr>
        <p:blipFill rotWithShape="1">
          <a:blip r:embed="rId3">
            <a:alphaModFix/>
          </a:blip>
          <a:srcRect b="0" l="0" r="0" t="0"/>
          <a:stretch/>
        </p:blipFill>
        <p:spPr>
          <a:xfrm>
            <a:off x="1485900" y="2900363"/>
            <a:ext cx="6399213" cy="3525837"/>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7" name="Shape 1747"/>
        <p:cNvGrpSpPr/>
        <p:nvPr/>
      </p:nvGrpSpPr>
      <p:grpSpPr>
        <a:xfrm>
          <a:off x="0" y="0"/>
          <a:ext cx="0" cy="0"/>
          <a:chOff x="0" y="0"/>
          <a:chExt cx="0" cy="0"/>
        </a:xfrm>
      </p:grpSpPr>
      <p:sp>
        <p:nvSpPr>
          <p:cNvPr id="1748" name="Google Shape;1748;p20"/>
          <p:cNvSpPr txBox="1"/>
          <p:nvPr>
            <p:ph type="title"/>
          </p:nvPr>
        </p:nvSpPr>
        <p:spPr>
          <a:xfrm>
            <a:off x="631825" y="314325"/>
            <a:ext cx="7772400" cy="609600"/>
          </a:xfrm>
          <a:prstGeom prst="rect">
            <a:avLst/>
          </a:prstGeom>
          <a:noFill/>
          <a:ln>
            <a:noFill/>
          </a:ln>
        </p:spPr>
        <p:txBody>
          <a:bodyPr anchorCtr="0" anchor="b" bIns="45700" lIns="91425" spcFirstLastPara="1" rIns="91425" wrap="square" tIns="45700">
            <a:normAutofit fontScale="90000"/>
          </a:bodyPr>
          <a:lstStyle/>
          <a:p>
            <a:pPr indent="0" lvl="0" marL="0" rtl="0" algn="l">
              <a:spcBef>
                <a:spcPts val="0"/>
              </a:spcBef>
              <a:spcAft>
                <a:spcPts val="0"/>
              </a:spcAft>
              <a:buNone/>
            </a:pPr>
            <a:r>
              <a:rPr lang="en-US" sz="3600"/>
              <a:t>Chức năng của cổng vào</a:t>
            </a:r>
            <a:endParaRPr/>
          </a:p>
        </p:txBody>
      </p:sp>
      <p:sp>
        <p:nvSpPr>
          <p:cNvPr id="1749" name="Google Shape;1749;p20"/>
          <p:cNvSpPr txBox="1"/>
          <p:nvPr>
            <p:ph idx="1" type="body"/>
          </p:nvPr>
        </p:nvSpPr>
        <p:spPr>
          <a:xfrm>
            <a:off x="3394075" y="3668713"/>
            <a:ext cx="5456238" cy="2667000"/>
          </a:xfrm>
          <a:prstGeom prst="rect">
            <a:avLst/>
          </a:prstGeom>
          <a:noFill/>
          <a:ln>
            <a:noFill/>
          </a:ln>
        </p:spPr>
        <p:txBody>
          <a:bodyPr anchorCtr="0" anchor="t" bIns="45700" lIns="91425" spcFirstLastPara="1" rIns="91425" wrap="square" tIns="45700">
            <a:noAutofit/>
          </a:bodyPr>
          <a:lstStyle/>
          <a:p>
            <a:pPr indent="-273050" lvl="0" marL="273050" rtl="0" algn="l">
              <a:lnSpc>
                <a:spcPct val="80000"/>
              </a:lnSpc>
              <a:spcBef>
                <a:spcPts val="0"/>
              </a:spcBef>
              <a:spcAft>
                <a:spcPts val="0"/>
              </a:spcAft>
              <a:buSzPts val="1680"/>
              <a:buFont typeface="Noto Sans Symbols"/>
              <a:buNone/>
            </a:pPr>
            <a:r>
              <a:rPr b="1" lang="en-US"/>
              <a:t>Chuyển tiếp không tập trung</a:t>
            </a:r>
            <a:r>
              <a:rPr i="1" lang="en-US"/>
              <a:t>:</a:t>
            </a:r>
            <a:r>
              <a:rPr lang="en-US"/>
              <a:t> </a:t>
            </a:r>
            <a:endParaRPr/>
          </a:p>
          <a:p>
            <a:pPr indent="-273050" lvl="0" marL="273050" rtl="0" algn="l">
              <a:lnSpc>
                <a:spcPct val="80000"/>
              </a:lnSpc>
              <a:spcBef>
                <a:spcPts val="600"/>
              </a:spcBef>
              <a:spcAft>
                <a:spcPts val="0"/>
              </a:spcAft>
              <a:buSzPts val="1400"/>
              <a:buChar char="🞆"/>
            </a:pPr>
            <a:r>
              <a:rPr lang="en-US" sz="2000"/>
              <a:t>Dựa vào của datagram, tìm kiếm cổng ra sử dụng bảng chuyển tiếp trong bộ nhớ cổng vào</a:t>
            </a:r>
            <a:endParaRPr/>
          </a:p>
          <a:p>
            <a:pPr indent="-273050" lvl="0" marL="273050" rtl="0" algn="l">
              <a:lnSpc>
                <a:spcPct val="80000"/>
              </a:lnSpc>
              <a:spcBef>
                <a:spcPts val="600"/>
              </a:spcBef>
              <a:spcAft>
                <a:spcPts val="0"/>
              </a:spcAft>
              <a:buSzPts val="1400"/>
              <a:buChar char="🞆"/>
            </a:pPr>
            <a:r>
              <a:rPr lang="en-US" sz="2000"/>
              <a:t>Mục đích: xử lý cổng vào với tốc độ của đường truyền</a:t>
            </a:r>
            <a:endParaRPr/>
          </a:p>
          <a:p>
            <a:pPr indent="-273050" lvl="0" marL="273050" rtl="0" algn="l">
              <a:lnSpc>
                <a:spcPct val="80000"/>
              </a:lnSpc>
              <a:spcBef>
                <a:spcPts val="600"/>
              </a:spcBef>
              <a:spcAft>
                <a:spcPts val="0"/>
              </a:spcAft>
              <a:buSzPts val="1400"/>
              <a:buChar char="🞆"/>
            </a:pPr>
            <a:r>
              <a:rPr lang="en-US" sz="2000"/>
              <a:t>Xếp hàng: Nếu các datagram đến nhanh hơn tốc độ chuyển tiếp vào trong switch fabric</a:t>
            </a:r>
            <a:endParaRPr/>
          </a:p>
        </p:txBody>
      </p:sp>
      <p:sp>
        <p:nvSpPr>
          <p:cNvPr id="1750" name="Google Shape;1750;p20"/>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pic>
        <p:nvPicPr>
          <p:cNvPr descr="462 Input Ports" id="1751" name="Google Shape;1751;p20"/>
          <p:cNvPicPr preferRelativeResize="0"/>
          <p:nvPr/>
        </p:nvPicPr>
        <p:blipFill rotWithShape="1">
          <a:blip r:embed="rId3">
            <a:alphaModFix/>
          </a:blip>
          <a:srcRect b="0" l="0" r="0" t="0"/>
          <a:stretch/>
        </p:blipFill>
        <p:spPr>
          <a:xfrm>
            <a:off x="2101850" y="923925"/>
            <a:ext cx="5441950" cy="2605088"/>
          </a:xfrm>
          <a:prstGeom prst="rect">
            <a:avLst/>
          </a:prstGeom>
          <a:noFill/>
          <a:ln>
            <a:noFill/>
          </a:ln>
        </p:spPr>
      </p:pic>
      <p:sp>
        <p:nvSpPr>
          <p:cNvPr id="1752" name="Google Shape;1752;p20"/>
          <p:cNvSpPr txBox="1"/>
          <p:nvPr/>
        </p:nvSpPr>
        <p:spPr>
          <a:xfrm>
            <a:off x="952500" y="3054350"/>
            <a:ext cx="1677988" cy="70167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2000">
                <a:solidFill>
                  <a:schemeClr val="accent2"/>
                </a:solidFill>
                <a:latin typeface="Arial"/>
                <a:ea typeface="Arial"/>
                <a:cs typeface="Arial"/>
                <a:sym typeface="Arial"/>
              </a:rPr>
              <a:t>Tầng vật lý:</a:t>
            </a:r>
            <a:endParaRPr sz="2000">
              <a:solidFill>
                <a:schemeClr val="dk1"/>
              </a:solidFill>
              <a:latin typeface="Arial"/>
              <a:ea typeface="Arial"/>
              <a:cs typeface="Arial"/>
              <a:sym typeface="Arial"/>
            </a:endParaRPr>
          </a:p>
          <a:p>
            <a:pPr indent="0" lvl="0" marL="0" marR="0" rtl="0" algn="r">
              <a:spcBef>
                <a:spcPts val="0"/>
              </a:spcBef>
              <a:spcAft>
                <a:spcPts val="0"/>
              </a:spcAft>
              <a:buNone/>
            </a:pPr>
            <a:r>
              <a:rPr lang="en-US" sz="2000">
                <a:solidFill>
                  <a:schemeClr val="dk1"/>
                </a:solidFill>
                <a:latin typeface="Arial"/>
                <a:ea typeface="Arial"/>
                <a:cs typeface="Arial"/>
                <a:sym typeface="Arial"/>
              </a:rPr>
              <a:t>nhận mức bít</a:t>
            </a:r>
            <a:endParaRPr sz="1800">
              <a:solidFill>
                <a:schemeClr val="dk1"/>
              </a:solidFill>
              <a:latin typeface="Arial"/>
              <a:ea typeface="Arial"/>
              <a:cs typeface="Arial"/>
              <a:sym typeface="Arial"/>
            </a:endParaRPr>
          </a:p>
        </p:txBody>
      </p:sp>
      <p:sp>
        <p:nvSpPr>
          <p:cNvPr id="1753" name="Google Shape;1753;p20"/>
          <p:cNvSpPr txBox="1"/>
          <p:nvPr/>
        </p:nvSpPr>
        <p:spPr>
          <a:xfrm>
            <a:off x="128588" y="3783013"/>
            <a:ext cx="2579687" cy="70802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2000">
                <a:solidFill>
                  <a:schemeClr val="accent2"/>
                </a:solidFill>
                <a:latin typeface="Arial"/>
                <a:ea typeface="Arial"/>
                <a:cs typeface="Arial"/>
                <a:sym typeface="Arial"/>
              </a:rPr>
              <a:t>Tầng liên kết dữ liệu:</a:t>
            </a:r>
            <a:endParaRPr/>
          </a:p>
          <a:p>
            <a:pPr indent="0" lvl="0" marL="0" marR="0" rtl="0" algn="r">
              <a:spcBef>
                <a:spcPts val="0"/>
              </a:spcBef>
              <a:spcAft>
                <a:spcPts val="0"/>
              </a:spcAft>
              <a:buNone/>
            </a:pPr>
            <a:r>
              <a:rPr lang="en-US" sz="2000">
                <a:solidFill>
                  <a:schemeClr val="dk1"/>
                </a:solidFill>
                <a:latin typeface="Arial"/>
                <a:ea typeface="Arial"/>
                <a:cs typeface="Arial"/>
                <a:sym typeface="Arial"/>
              </a:rPr>
              <a:t>ví dụ: Ethernet</a:t>
            </a:r>
            <a:endParaRPr/>
          </a:p>
        </p:txBody>
      </p:sp>
      <p:sp>
        <p:nvSpPr>
          <p:cNvPr id="1754" name="Google Shape;1754;p20"/>
          <p:cNvSpPr/>
          <p:nvPr/>
        </p:nvSpPr>
        <p:spPr>
          <a:xfrm flipH="1" rot="10800000">
            <a:off x="2128838" y="2662238"/>
            <a:ext cx="796925" cy="422275"/>
          </a:xfrm>
          <a:custGeom>
            <a:rect b="b" l="l" r="r" t="t"/>
            <a:pathLst>
              <a:path extrusionOk="0" h="517" w="769">
                <a:moveTo>
                  <a:pt x="0" y="0"/>
                </a:moveTo>
                <a:cubicBezTo>
                  <a:pt x="71" y="62"/>
                  <a:pt x="351" y="347"/>
                  <a:pt x="428" y="375"/>
                </a:cubicBezTo>
                <a:cubicBezTo>
                  <a:pt x="505" y="403"/>
                  <a:pt x="404" y="145"/>
                  <a:pt x="461" y="169"/>
                </a:cubicBezTo>
                <a:cubicBezTo>
                  <a:pt x="518" y="192"/>
                  <a:pt x="705" y="444"/>
                  <a:pt x="769" y="517"/>
                </a:cubicBezTo>
              </a:path>
            </a:pathLst>
          </a:custGeom>
          <a:noFill/>
          <a:ln cap="flat" cmpd="sng" w="2857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1755" name="Google Shape;1755;p20"/>
          <p:cNvSpPr/>
          <p:nvPr/>
        </p:nvSpPr>
        <p:spPr>
          <a:xfrm flipH="1" rot="10800000">
            <a:off x="2427288" y="2674938"/>
            <a:ext cx="1408112" cy="1198562"/>
          </a:xfrm>
          <a:custGeom>
            <a:rect b="b" l="l" r="r" t="t"/>
            <a:pathLst>
              <a:path extrusionOk="0" h="517" w="769">
                <a:moveTo>
                  <a:pt x="0" y="0"/>
                </a:moveTo>
                <a:cubicBezTo>
                  <a:pt x="71" y="62"/>
                  <a:pt x="351" y="347"/>
                  <a:pt x="428" y="375"/>
                </a:cubicBezTo>
                <a:cubicBezTo>
                  <a:pt x="505" y="403"/>
                  <a:pt x="404" y="145"/>
                  <a:pt x="461" y="169"/>
                </a:cubicBezTo>
                <a:cubicBezTo>
                  <a:pt x="518" y="192"/>
                  <a:pt x="705" y="444"/>
                  <a:pt x="769" y="517"/>
                </a:cubicBezTo>
              </a:path>
            </a:pathLst>
          </a:custGeom>
          <a:noFill/>
          <a:ln cap="flat" cmpd="sng" w="2857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1756" name="Google Shape;1756;p20"/>
          <p:cNvSpPr/>
          <p:nvPr/>
        </p:nvSpPr>
        <p:spPr>
          <a:xfrm flipH="1" rot="10800000">
            <a:off x="5222875" y="2873375"/>
            <a:ext cx="760413" cy="881063"/>
          </a:xfrm>
          <a:custGeom>
            <a:rect b="b" l="l" r="r" t="t"/>
            <a:pathLst>
              <a:path extrusionOk="0" h="517" w="769">
                <a:moveTo>
                  <a:pt x="0" y="0"/>
                </a:moveTo>
                <a:cubicBezTo>
                  <a:pt x="71" y="62"/>
                  <a:pt x="351" y="347"/>
                  <a:pt x="428" y="375"/>
                </a:cubicBezTo>
                <a:cubicBezTo>
                  <a:pt x="505" y="403"/>
                  <a:pt x="404" y="145"/>
                  <a:pt x="461" y="169"/>
                </a:cubicBezTo>
                <a:cubicBezTo>
                  <a:pt x="518" y="192"/>
                  <a:pt x="705" y="444"/>
                  <a:pt x="769" y="517"/>
                </a:cubicBezTo>
              </a:path>
            </a:pathLst>
          </a:custGeom>
          <a:noFill/>
          <a:ln cap="flat" cmpd="sng" w="2857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1" name="Shape 1761"/>
        <p:cNvGrpSpPr/>
        <p:nvPr/>
      </p:nvGrpSpPr>
      <p:grpSpPr>
        <a:xfrm>
          <a:off x="0" y="0"/>
          <a:ext cx="0" cy="0"/>
          <a:chOff x="0" y="0"/>
          <a:chExt cx="0" cy="0"/>
        </a:xfrm>
      </p:grpSpPr>
      <p:pic>
        <p:nvPicPr>
          <p:cNvPr id="1762" name="Google Shape;1762;p21"/>
          <p:cNvPicPr preferRelativeResize="0"/>
          <p:nvPr/>
        </p:nvPicPr>
        <p:blipFill rotWithShape="1">
          <a:blip r:embed="rId3">
            <a:alphaModFix/>
          </a:blip>
          <a:srcRect b="0" l="0" r="0" t="0"/>
          <a:stretch/>
        </p:blipFill>
        <p:spPr>
          <a:xfrm>
            <a:off x="792163" y="3154363"/>
            <a:ext cx="7032625" cy="2779712"/>
          </a:xfrm>
          <a:prstGeom prst="rect">
            <a:avLst/>
          </a:prstGeom>
          <a:noFill/>
          <a:ln>
            <a:noFill/>
          </a:ln>
        </p:spPr>
      </p:pic>
      <p:grpSp>
        <p:nvGrpSpPr>
          <p:cNvPr id="1763" name="Google Shape;1763;p21"/>
          <p:cNvGrpSpPr/>
          <p:nvPr/>
        </p:nvGrpSpPr>
        <p:grpSpPr>
          <a:xfrm>
            <a:off x="674688" y="1108075"/>
            <a:ext cx="7273925" cy="2044700"/>
            <a:chOff x="898734" y="1108364"/>
            <a:chExt cx="9699993" cy="2044580"/>
          </a:xfrm>
        </p:grpSpPr>
        <p:pic>
          <p:nvPicPr>
            <p:cNvPr id="1764" name="Google Shape;1764;p21"/>
            <p:cNvPicPr preferRelativeResize="0"/>
            <p:nvPr/>
          </p:nvPicPr>
          <p:blipFill rotWithShape="1">
            <a:blip r:embed="rId4">
              <a:alphaModFix/>
            </a:blip>
            <a:srcRect b="0" l="0" r="0" t="0"/>
            <a:stretch/>
          </p:blipFill>
          <p:spPr>
            <a:xfrm>
              <a:off x="898734" y="1186912"/>
              <a:ext cx="9594790" cy="1966032"/>
            </a:xfrm>
            <a:prstGeom prst="rect">
              <a:avLst/>
            </a:prstGeom>
            <a:noFill/>
            <a:ln>
              <a:noFill/>
            </a:ln>
          </p:spPr>
        </p:pic>
        <p:sp>
          <p:nvSpPr>
            <p:cNvPr id="1765" name="Google Shape;1765;p21"/>
            <p:cNvSpPr/>
            <p:nvPr/>
          </p:nvSpPr>
          <p:spPr>
            <a:xfrm>
              <a:off x="1038455" y="1108364"/>
              <a:ext cx="9560272" cy="23493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sp>
        <p:nvSpPr>
          <p:cNvPr id="1766" name="Google Shape;1766;p21"/>
          <p:cNvSpPr txBox="1"/>
          <p:nvPr>
            <p:ph type="title"/>
          </p:nvPr>
        </p:nvSpPr>
        <p:spPr>
          <a:xfrm>
            <a:off x="628650" y="346075"/>
            <a:ext cx="7886700" cy="8937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sz="3200"/>
              <a:t>BẢNG CHUYỂN TIẾP DỰA VÀO IP ĐÍCH</a:t>
            </a:r>
            <a:endParaRPr sz="32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1" name="Shape 1771"/>
        <p:cNvGrpSpPr/>
        <p:nvPr/>
      </p:nvGrpSpPr>
      <p:grpSpPr>
        <a:xfrm>
          <a:off x="0" y="0"/>
          <a:ext cx="0" cy="0"/>
          <a:chOff x="0" y="0"/>
          <a:chExt cx="0" cy="0"/>
        </a:xfrm>
      </p:grpSpPr>
      <p:sp>
        <p:nvSpPr>
          <p:cNvPr id="1772" name="Google Shape;1772;p22"/>
          <p:cNvSpPr txBox="1"/>
          <p:nvPr>
            <p:ph type="title"/>
          </p:nvPr>
        </p:nvSpPr>
        <p:spPr>
          <a:xfrm>
            <a:off x="628650" y="346075"/>
            <a:ext cx="7886700" cy="893763"/>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None/>
            </a:pPr>
            <a:r>
              <a:rPr lang="en-US" sz="3600"/>
              <a:t>So khớp tiền tố dài nhất </a:t>
            </a:r>
            <a:br>
              <a:rPr lang="en-US" sz="3600"/>
            </a:br>
            <a:r>
              <a:rPr lang="en-US" sz="3600"/>
              <a:t>(Longest Prefix matching)</a:t>
            </a:r>
            <a:endParaRPr sz="3600"/>
          </a:p>
        </p:txBody>
      </p:sp>
      <p:sp>
        <p:nvSpPr>
          <p:cNvPr id="1773" name="Google Shape;1773;p22"/>
          <p:cNvSpPr/>
          <p:nvPr/>
        </p:nvSpPr>
        <p:spPr>
          <a:xfrm>
            <a:off x="742950" y="1533525"/>
            <a:ext cx="6900863" cy="1620838"/>
          </a:xfrm>
          <a:prstGeom prst="rect">
            <a:avLst/>
          </a:prstGeom>
          <a:solidFill>
            <a:schemeClr val="lt1"/>
          </a:solidFill>
          <a:ln cap="flat" cmpd="sng" w="19050">
            <a:solidFill>
              <a:srgbClr val="CC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600">
              <a:solidFill>
                <a:srgbClr val="000000"/>
              </a:solidFill>
              <a:latin typeface="Arial"/>
              <a:ea typeface="Arial"/>
              <a:cs typeface="Arial"/>
              <a:sym typeface="Arial"/>
            </a:endParaRPr>
          </a:p>
        </p:txBody>
      </p:sp>
      <p:sp>
        <p:nvSpPr>
          <p:cNvPr id="1774" name="Google Shape;1774;p22"/>
          <p:cNvSpPr txBox="1"/>
          <p:nvPr/>
        </p:nvSpPr>
        <p:spPr>
          <a:xfrm>
            <a:off x="846138" y="1822450"/>
            <a:ext cx="6935787" cy="1125538"/>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None/>
            </a:pPr>
            <a:r>
              <a:rPr lang="en-US" sz="2800">
                <a:solidFill>
                  <a:srgbClr val="000000"/>
                </a:solidFill>
                <a:latin typeface="Arial"/>
                <a:ea typeface="Arial"/>
                <a:cs typeface="Arial"/>
                <a:sym typeface="Arial"/>
              </a:rPr>
              <a:t>when looking for forwarding table entry for given destination address, use </a:t>
            </a:r>
            <a:r>
              <a:rPr i="1" lang="en-US" sz="2800">
                <a:solidFill>
                  <a:srgbClr val="000099"/>
                </a:solidFill>
                <a:latin typeface="Arial"/>
                <a:ea typeface="Arial"/>
                <a:cs typeface="Arial"/>
                <a:sym typeface="Arial"/>
              </a:rPr>
              <a:t>longest</a:t>
            </a:r>
            <a:r>
              <a:rPr lang="en-US" sz="2800">
                <a:solidFill>
                  <a:srgbClr val="000000"/>
                </a:solidFill>
                <a:latin typeface="Arial"/>
                <a:ea typeface="Arial"/>
                <a:cs typeface="Arial"/>
                <a:sym typeface="Arial"/>
              </a:rPr>
              <a:t> address prefix that matches destination address.</a:t>
            </a:r>
            <a:endParaRPr/>
          </a:p>
        </p:txBody>
      </p:sp>
      <p:sp>
        <p:nvSpPr>
          <p:cNvPr id="1775" name="Google Shape;1775;p22"/>
          <p:cNvSpPr txBox="1"/>
          <p:nvPr/>
        </p:nvSpPr>
        <p:spPr>
          <a:xfrm>
            <a:off x="836613" y="1235075"/>
            <a:ext cx="3151187" cy="523875"/>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rgbClr val="C00000"/>
                </a:solidFill>
                <a:latin typeface="Arial"/>
                <a:ea typeface="Arial"/>
                <a:cs typeface="Arial"/>
                <a:sym typeface="Arial"/>
              </a:rPr>
              <a:t>longest prefix match</a:t>
            </a:r>
            <a:endParaRPr/>
          </a:p>
        </p:txBody>
      </p:sp>
      <p:grpSp>
        <p:nvGrpSpPr>
          <p:cNvPr id="1776" name="Google Shape;1776;p22"/>
          <p:cNvGrpSpPr/>
          <p:nvPr/>
        </p:nvGrpSpPr>
        <p:grpSpPr>
          <a:xfrm>
            <a:off x="1157288" y="3444875"/>
            <a:ext cx="6457950" cy="2135188"/>
            <a:chOff x="2674601" y="3444875"/>
            <a:chExt cx="7479325" cy="2134912"/>
          </a:xfrm>
        </p:grpSpPr>
        <p:sp>
          <p:nvSpPr>
            <p:cNvPr id="1777" name="Google Shape;1777;p22"/>
            <p:cNvSpPr/>
            <p:nvPr/>
          </p:nvSpPr>
          <p:spPr>
            <a:xfrm>
              <a:off x="2674601" y="3676369"/>
              <a:ext cx="4941530" cy="1708160"/>
            </a:xfrm>
            <a:prstGeom prst="rect">
              <a:avLst/>
            </a:prstGeom>
            <a:noFill/>
            <a:ln>
              <a:noFill/>
            </a:ln>
          </p:spPr>
          <p:txBody>
            <a:bodyPr anchorCtr="0" anchor="ctr" bIns="45700" lIns="91425" spcFirstLastPara="1" rIns="91425" wrap="square" tIns="45700">
              <a:spAutoFit/>
            </a:bodyPr>
            <a:lstStyle/>
            <a:p>
              <a:pPr indent="0" lvl="0" marL="0" marR="0" rtl="0" algn="just">
                <a:lnSpc>
                  <a:spcPct val="150000"/>
                </a:lnSpc>
                <a:spcBef>
                  <a:spcPts val="0"/>
                </a:spcBef>
                <a:spcAft>
                  <a:spcPts val="0"/>
                </a:spcAft>
                <a:buNone/>
              </a:pPr>
              <a:r>
                <a:rPr lang="en-US" sz="1400">
                  <a:solidFill>
                    <a:srgbClr val="000000"/>
                  </a:solidFill>
                  <a:latin typeface="Arial"/>
                  <a:ea typeface="Arial"/>
                  <a:cs typeface="Arial"/>
                  <a:sym typeface="Arial"/>
                </a:rPr>
                <a:t>Destination Address Range                        </a:t>
              </a:r>
              <a:endParaRPr/>
            </a:p>
            <a:p>
              <a:pPr indent="0" lvl="0" marL="0" marR="0" rtl="0" algn="just">
                <a:lnSpc>
                  <a:spcPct val="150000"/>
                </a:lnSpc>
                <a:spcBef>
                  <a:spcPts val="0"/>
                </a:spcBef>
                <a:spcAft>
                  <a:spcPts val="0"/>
                </a:spcAft>
                <a:buNone/>
              </a:pPr>
              <a:r>
                <a:rPr lang="en-US" sz="1400">
                  <a:solidFill>
                    <a:srgbClr val="000000"/>
                  </a:solidFill>
                  <a:latin typeface="Courier New"/>
                  <a:ea typeface="Courier New"/>
                  <a:cs typeface="Courier New"/>
                  <a:sym typeface="Courier New"/>
                </a:rPr>
                <a:t>11001000  00010111  00010</a:t>
              </a:r>
              <a:endParaRPr sz="1600">
                <a:solidFill>
                  <a:srgbClr val="000000"/>
                </a:solidFill>
                <a:latin typeface="Courier New"/>
                <a:ea typeface="Courier New"/>
                <a:cs typeface="Courier New"/>
                <a:sym typeface="Courier New"/>
              </a:endParaRPr>
            </a:p>
            <a:p>
              <a:pPr indent="0" lvl="0" marL="0" marR="0" rtl="0" algn="just">
                <a:lnSpc>
                  <a:spcPct val="150000"/>
                </a:lnSpc>
                <a:spcBef>
                  <a:spcPts val="0"/>
                </a:spcBef>
                <a:spcAft>
                  <a:spcPts val="0"/>
                </a:spcAft>
                <a:buNone/>
              </a:pPr>
              <a:r>
                <a:rPr lang="en-US" sz="1400">
                  <a:solidFill>
                    <a:srgbClr val="000000"/>
                  </a:solidFill>
                  <a:latin typeface="Courier New"/>
                  <a:ea typeface="Courier New"/>
                  <a:cs typeface="Courier New"/>
                  <a:sym typeface="Courier New"/>
                </a:rPr>
                <a:t>11001000  00010111  00011000</a:t>
              </a:r>
              <a:endParaRPr sz="1600">
                <a:solidFill>
                  <a:srgbClr val="000000"/>
                </a:solidFill>
                <a:latin typeface="Courier New"/>
                <a:ea typeface="Courier New"/>
                <a:cs typeface="Courier New"/>
                <a:sym typeface="Courier New"/>
              </a:endParaRPr>
            </a:p>
            <a:p>
              <a:pPr indent="0" lvl="0" marL="0" marR="0" rtl="0" algn="just">
                <a:lnSpc>
                  <a:spcPct val="150000"/>
                </a:lnSpc>
                <a:spcBef>
                  <a:spcPts val="0"/>
                </a:spcBef>
                <a:spcAft>
                  <a:spcPts val="0"/>
                </a:spcAft>
                <a:buNone/>
              </a:pPr>
              <a:r>
                <a:rPr lang="en-US" sz="1400">
                  <a:solidFill>
                    <a:srgbClr val="000000"/>
                  </a:solidFill>
                  <a:latin typeface="Courier New"/>
                  <a:ea typeface="Courier New"/>
                  <a:cs typeface="Courier New"/>
                  <a:sym typeface="Courier New"/>
                </a:rPr>
                <a:t>11001000  00010111  00011</a:t>
              </a:r>
              <a:endParaRPr sz="1600">
                <a:solidFill>
                  <a:srgbClr val="000000"/>
                </a:solidFill>
                <a:latin typeface="Comic Sans MS"/>
                <a:ea typeface="Comic Sans MS"/>
                <a:cs typeface="Comic Sans MS"/>
                <a:sym typeface="Comic Sans MS"/>
              </a:endParaRPr>
            </a:p>
            <a:p>
              <a:pPr indent="0" lvl="0" marL="0" marR="0" rtl="0" algn="just">
                <a:lnSpc>
                  <a:spcPct val="150000"/>
                </a:lnSpc>
                <a:spcBef>
                  <a:spcPts val="0"/>
                </a:spcBef>
                <a:spcAft>
                  <a:spcPts val="0"/>
                </a:spcAft>
                <a:buNone/>
              </a:pPr>
              <a:r>
                <a:rPr lang="en-US" sz="1400">
                  <a:solidFill>
                    <a:srgbClr val="000000"/>
                  </a:solidFill>
                  <a:latin typeface="Arial"/>
                  <a:ea typeface="Arial"/>
                  <a:cs typeface="Arial"/>
                  <a:sym typeface="Arial"/>
                </a:rPr>
                <a:t>otherwise             </a:t>
              </a:r>
              <a:endParaRPr/>
            </a:p>
          </p:txBody>
        </p:sp>
        <p:sp>
          <p:nvSpPr>
            <p:cNvPr id="1778" name="Google Shape;1778;p22"/>
            <p:cNvSpPr/>
            <p:nvPr/>
          </p:nvSpPr>
          <p:spPr>
            <a:xfrm>
              <a:off x="2675214" y="3473174"/>
              <a:ext cx="7459662" cy="2106613"/>
            </a:xfrm>
            <a:prstGeom prst="rect">
              <a:avLst/>
            </a:prstGeom>
            <a:noFill/>
            <a:ln cap="flat" cmpd="sng" w="19050">
              <a:solidFill>
                <a:srgbClr val="00009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cxnSp>
          <p:nvCxnSpPr>
            <p:cNvPr id="1779" name="Google Shape;1779;p22"/>
            <p:cNvCxnSpPr/>
            <p:nvPr/>
          </p:nvCxnSpPr>
          <p:spPr>
            <a:xfrm>
              <a:off x="2675214" y="3908149"/>
              <a:ext cx="7448550" cy="0"/>
            </a:xfrm>
            <a:prstGeom prst="straightConnector1">
              <a:avLst/>
            </a:prstGeom>
            <a:noFill/>
            <a:ln cap="flat" cmpd="sng" w="19050">
              <a:solidFill>
                <a:srgbClr val="000099"/>
              </a:solidFill>
              <a:prstDash val="solid"/>
              <a:round/>
              <a:headEnd len="med" w="med" type="none"/>
              <a:tailEnd len="med" w="med" type="none"/>
            </a:ln>
          </p:spPr>
        </p:cxnSp>
        <p:cxnSp>
          <p:nvCxnSpPr>
            <p:cNvPr id="1780" name="Google Shape;1780;p22"/>
            <p:cNvCxnSpPr/>
            <p:nvPr/>
          </p:nvCxnSpPr>
          <p:spPr>
            <a:xfrm>
              <a:off x="2705376" y="4338362"/>
              <a:ext cx="7448550" cy="0"/>
            </a:xfrm>
            <a:prstGeom prst="straightConnector1">
              <a:avLst/>
            </a:prstGeom>
            <a:noFill/>
            <a:ln cap="flat" cmpd="sng" w="19050">
              <a:solidFill>
                <a:srgbClr val="000099"/>
              </a:solidFill>
              <a:prstDash val="solid"/>
              <a:round/>
              <a:headEnd len="med" w="med" type="none"/>
              <a:tailEnd len="med" w="med" type="none"/>
            </a:ln>
          </p:spPr>
        </p:cxnSp>
        <p:cxnSp>
          <p:nvCxnSpPr>
            <p:cNvPr id="1781" name="Google Shape;1781;p22"/>
            <p:cNvCxnSpPr/>
            <p:nvPr/>
          </p:nvCxnSpPr>
          <p:spPr>
            <a:xfrm>
              <a:off x="2679976" y="4757462"/>
              <a:ext cx="7448550" cy="0"/>
            </a:xfrm>
            <a:prstGeom prst="straightConnector1">
              <a:avLst/>
            </a:prstGeom>
            <a:noFill/>
            <a:ln cap="flat" cmpd="sng" w="19050">
              <a:solidFill>
                <a:srgbClr val="000099"/>
              </a:solidFill>
              <a:prstDash val="solid"/>
              <a:round/>
              <a:headEnd len="med" w="med" type="none"/>
              <a:tailEnd len="med" w="med" type="none"/>
            </a:ln>
          </p:spPr>
        </p:cxnSp>
        <p:cxnSp>
          <p:nvCxnSpPr>
            <p:cNvPr id="1782" name="Google Shape;1782;p22"/>
            <p:cNvCxnSpPr/>
            <p:nvPr/>
          </p:nvCxnSpPr>
          <p:spPr>
            <a:xfrm>
              <a:off x="2676801" y="5187674"/>
              <a:ext cx="7448550" cy="0"/>
            </a:xfrm>
            <a:prstGeom prst="straightConnector1">
              <a:avLst/>
            </a:prstGeom>
            <a:noFill/>
            <a:ln cap="flat" cmpd="sng" w="19050">
              <a:solidFill>
                <a:srgbClr val="000099"/>
              </a:solidFill>
              <a:prstDash val="solid"/>
              <a:round/>
              <a:headEnd len="med" w="med" type="none"/>
              <a:tailEnd len="med" w="med" type="none"/>
            </a:ln>
          </p:spPr>
        </p:cxnSp>
        <p:cxnSp>
          <p:nvCxnSpPr>
            <p:cNvPr id="1783" name="Google Shape;1783;p22"/>
            <p:cNvCxnSpPr/>
            <p:nvPr/>
          </p:nvCxnSpPr>
          <p:spPr>
            <a:xfrm>
              <a:off x="8109371" y="3444875"/>
              <a:ext cx="0" cy="2117725"/>
            </a:xfrm>
            <a:prstGeom prst="straightConnector1">
              <a:avLst/>
            </a:prstGeom>
            <a:noFill/>
            <a:ln cap="flat" cmpd="sng" w="19050">
              <a:solidFill>
                <a:srgbClr val="000099"/>
              </a:solidFill>
              <a:prstDash val="solid"/>
              <a:round/>
              <a:headEnd len="med" w="med" type="none"/>
              <a:tailEnd len="med" w="med" type="none"/>
            </a:ln>
          </p:spPr>
        </p:cxnSp>
        <p:sp>
          <p:nvSpPr>
            <p:cNvPr id="1784" name="Google Shape;1784;p22"/>
            <p:cNvSpPr txBox="1"/>
            <p:nvPr/>
          </p:nvSpPr>
          <p:spPr>
            <a:xfrm>
              <a:off x="8158439" y="3776636"/>
              <a:ext cx="1665413" cy="170816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1400">
                  <a:solidFill>
                    <a:srgbClr val="000000"/>
                  </a:solidFill>
                  <a:latin typeface="Arial"/>
                  <a:ea typeface="Arial"/>
                  <a:cs typeface="Arial"/>
                  <a:sym typeface="Arial"/>
                </a:rPr>
                <a:t>Link interface</a:t>
              </a:r>
              <a:endParaRPr/>
            </a:p>
            <a:p>
              <a:pPr indent="0" lvl="0" marL="0" marR="0" rtl="0" algn="l">
                <a:lnSpc>
                  <a:spcPct val="150000"/>
                </a:lnSpc>
                <a:spcBef>
                  <a:spcPts val="0"/>
                </a:spcBef>
                <a:spcAft>
                  <a:spcPts val="0"/>
                </a:spcAft>
                <a:buNone/>
              </a:pPr>
              <a:r>
                <a:rPr lang="en-US" sz="1400">
                  <a:solidFill>
                    <a:srgbClr val="000000"/>
                  </a:solidFill>
                  <a:latin typeface="Arial"/>
                  <a:ea typeface="Arial"/>
                  <a:cs typeface="Arial"/>
                  <a:sym typeface="Arial"/>
                </a:rPr>
                <a:t>0</a:t>
              </a:r>
              <a:endParaRPr/>
            </a:p>
            <a:p>
              <a:pPr indent="0" lvl="0" marL="0" marR="0" rtl="0" algn="l">
                <a:lnSpc>
                  <a:spcPct val="150000"/>
                </a:lnSpc>
                <a:spcBef>
                  <a:spcPts val="0"/>
                </a:spcBef>
                <a:spcAft>
                  <a:spcPts val="0"/>
                </a:spcAft>
                <a:buNone/>
              </a:pPr>
              <a:r>
                <a:rPr lang="en-US" sz="1400">
                  <a:solidFill>
                    <a:srgbClr val="000000"/>
                  </a:solidFill>
                  <a:latin typeface="Arial"/>
                  <a:ea typeface="Arial"/>
                  <a:cs typeface="Arial"/>
                  <a:sym typeface="Arial"/>
                </a:rPr>
                <a:t>1</a:t>
              </a:r>
              <a:endParaRPr/>
            </a:p>
            <a:p>
              <a:pPr indent="0" lvl="0" marL="0" marR="0" rtl="0" algn="l">
                <a:lnSpc>
                  <a:spcPct val="150000"/>
                </a:lnSpc>
                <a:spcBef>
                  <a:spcPts val="0"/>
                </a:spcBef>
                <a:spcAft>
                  <a:spcPts val="0"/>
                </a:spcAft>
                <a:buNone/>
              </a:pPr>
              <a:r>
                <a:rPr lang="en-US" sz="1400">
                  <a:solidFill>
                    <a:srgbClr val="000000"/>
                  </a:solidFill>
                  <a:latin typeface="Arial"/>
                  <a:ea typeface="Arial"/>
                  <a:cs typeface="Arial"/>
                  <a:sym typeface="Arial"/>
                </a:rPr>
                <a:t>2</a:t>
              </a:r>
              <a:endParaRPr/>
            </a:p>
            <a:p>
              <a:pPr indent="0" lvl="0" marL="0" marR="0" rtl="0" algn="l">
                <a:lnSpc>
                  <a:spcPct val="150000"/>
                </a:lnSpc>
                <a:spcBef>
                  <a:spcPts val="0"/>
                </a:spcBef>
                <a:spcAft>
                  <a:spcPts val="0"/>
                </a:spcAft>
                <a:buNone/>
              </a:pPr>
              <a:r>
                <a:rPr lang="en-US" sz="1400">
                  <a:solidFill>
                    <a:srgbClr val="000000"/>
                  </a:solidFill>
                  <a:latin typeface="Arial"/>
                  <a:ea typeface="Arial"/>
                  <a:cs typeface="Arial"/>
                  <a:sym typeface="Arial"/>
                </a:rPr>
                <a:t>3</a:t>
              </a:r>
              <a:endParaRPr/>
            </a:p>
          </p:txBody>
        </p:sp>
        <p:sp>
          <p:nvSpPr>
            <p:cNvPr id="1785" name="Google Shape;1785;p22"/>
            <p:cNvSpPr txBox="1"/>
            <p:nvPr/>
          </p:nvSpPr>
          <p:spPr>
            <a:xfrm>
              <a:off x="6763327" y="4003965"/>
              <a:ext cx="1745673"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000000"/>
                  </a:solidFill>
                  <a:latin typeface="Courier New"/>
                  <a:ea typeface="Courier New"/>
                  <a:cs typeface="Courier New"/>
                  <a:sym typeface="Courier New"/>
                </a:rPr>
                <a:t>********</a:t>
              </a:r>
              <a:endParaRPr/>
            </a:p>
          </p:txBody>
        </p:sp>
        <p:sp>
          <p:nvSpPr>
            <p:cNvPr id="1786" name="Google Shape;1786;p22"/>
            <p:cNvSpPr txBox="1"/>
            <p:nvPr/>
          </p:nvSpPr>
          <p:spPr>
            <a:xfrm>
              <a:off x="6089074" y="4005707"/>
              <a:ext cx="595747"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000000"/>
                  </a:solidFill>
                  <a:latin typeface="Courier New"/>
                  <a:ea typeface="Courier New"/>
                  <a:cs typeface="Courier New"/>
                  <a:sym typeface="Courier New"/>
                </a:rPr>
                <a:t>***</a:t>
              </a:r>
              <a:endParaRPr/>
            </a:p>
          </p:txBody>
        </p:sp>
        <p:sp>
          <p:nvSpPr>
            <p:cNvPr id="1787" name="Google Shape;1787;p22"/>
            <p:cNvSpPr txBox="1"/>
            <p:nvPr/>
          </p:nvSpPr>
          <p:spPr>
            <a:xfrm>
              <a:off x="6760005" y="4816765"/>
              <a:ext cx="1745673"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000000"/>
                  </a:solidFill>
                  <a:latin typeface="Courier New"/>
                  <a:ea typeface="Courier New"/>
                  <a:cs typeface="Courier New"/>
                  <a:sym typeface="Courier New"/>
                </a:rPr>
                <a:t>********</a:t>
              </a:r>
              <a:endParaRPr/>
            </a:p>
          </p:txBody>
        </p:sp>
        <p:sp>
          <p:nvSpPr>
            <p:cNvPr id="1788" name="Google Shape;1788;p22"/>
            <p:cNvSpPr txBox="1"/>
            <p:nvPr/>
          </p:nvSpPr>
          <p:spPr>
            <a:xfrm>
              <a:off x="6083018" y="4846641"/>
              <a:ext cx="595747"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000000"/>
                  </a:solidFill>
                  <a:latin typeface="Courier New"/>
                  <a:ea typeface="Courier New"/>
                  <a:cs typeface="Courier New"/>
                  <a:sym typeface="Courier New"/>
                </a:rPr>
                <a:t>***</a:t>
              </a:r>
              <a:endParaRPr/>
            </a:p>
          </p:txBody>
        </p:sp>
        <p:sp>
          <p:nvSpPr>
            <p:cNvPr id="1789" name="Google Shape;1789;p22"/>
            <p:cNvSpPr txBox="1"/>
            <p:nvPr/>
          </p:nvSpPr>
          <p:spPr>
            <a:xfrm>
              <a:off x="6760005" y="4423065"/>
              <a:ext cx="1745673"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000000"/>
                  </a:solidFill>
                  <a:latin typeface="Courier New"/>
                  <a:ea typeface="Courier New"/>
                  <a:cs typeface="Courier New"/>
                  <a:sym typeface="Courier New"/>
                </a:rPr>
                <a:t>********</a:t>
              </a:r>
              <a:endParaRPr/>
            </a:p>
          </p:txBody>
        </p:sp>
      </p:grpSp>
      <p:grpSp>
        <p:nvGrpSpPr>
          <p:cNvPr id="1790" name="Google Shape;1790;p22"/>
          <p:cNvGrpSpPr/>
          <p:nvPr/>
        </p:nvGrpSpPr>
        <p:grpSpPr>
          <a:xfrm>
            <a:off x="592138" y="5748338"/>
            <a:ext cx="6938962" cy="857250"/>
            <a:chOff x="789703" y="5747609"/>
            <a:chExt cx="9251053" cy="857439"/>
          </a:xfrm>
        </p:grpSpPr>
        <p:sp>
          <p:nvSpPr>
            <p:cNvPr id="1791" name="Google Shape;1791;p22"/>
            <p:cNvSpPr/>
            <p:nvPr/>
          </p:nvSpPr>
          <p:spPr>
            <a:xfrm>
              <a:off x="2672982" y="6328049"/>
              <a:ext cx="5080878" cy="276999"/>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lang="en-US" sz="1200">
                  <a:solidFill>
                    <a:srgbClr val="000000"/>
                  </a:solidFill>
                  <a:latin typeface="Courier New"/>
                  <a:ea typeface="Courier New"/>
                  <a:cs typeface="Courier New"/>
                  <a:sym typeface="Courier New"/>
                </a:rPr>
                <a:t>11001000  00010111  00011000  10101010 </a:t>
              </a:r>
              <a:endParaRPr/>
            </a:p>
          </p:txBody>
        </p:sp>
        <p:sp>
          <p:nvSpPr>
            <p:cNvPr id="1792" name="Google Shape;1792;p22"/>
            <p:cNvSpPr txBox="1"/>
            <p:nvPr/>
          </p:nvSpPr>
          <p:spPr>
            <a:xfrm>
              <a:off x="789703" y="5882891"/>
              <a:ext cx="150562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0099"/>
                  </a:solidFill>
                  <a:latin typeface="Arial"/>
                  <a:ea typeface="Arial"/>
                  <a:cs typeface="Arial"/>
                  <a:sym typeface="Arial"/>
                </a:rPr>
                <a:t>examples</a:t>
              </a:r>
              <a:r>
                <a:rPr lang="en-US" sz="1600">
                  <a:solidFill>
                    <a:srgbClr val="000099"/>
                  </a:solidFill>
                  <a:latin typeface="Arial"/>
                  <a:ea typeface="Arial"/>
                  <a:cs typeface="Arial"/>
                  <a:sym typeface="Arial"/>
                </a:rPr>
                <a:t>:</a:t>
              </a:r>
              <a:endParaRPr/>
            </a:p>
          </p:txBody>
        </p:sp>
        <p:sp>
          <p:nvSpPr>
            <p:cNvPr id="1793" name="Google Shape;1793;p22"/>
            <p:cNvSpPr txBox="1"/>
            <p:nvPr/>
          </p:nvSpPr>
          <p:spPr>
            <a:xfrm>
              <a:off x="8186060" y="5747609"/>
              <a:ext cx="185469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0000A3"/>
                  </a:solidFill>
                  <a:latin typeface="Arial"/>
                  <a:ea typeface="Arial"/>
                  <a:cs typeface="Arial"/>
                  <a:sym typeface="Arial"/>
                </a:rPr>
                <a:t>which interface?</a:t>
              </a:r>
              <a:endParaRPr/>
            </a:p>
          </p:txBody>
        </p:sp>
        <p:sp>
          <p:nvSpPr>
            <p:cNvPr id="1794" name="Google Shape;1794;p22"/>
            <p:cNvSpPr txBox="1"/>
            <p:nvPr/>
          </p:nvSpPr>
          <p:spPr>
            <a:xfrm>
              <a:off x="8178869" y="6233982"/>
              <a:ext cx="185469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0000A3"/>
                  </a:solidFill>
                  <a:latin typeface="Arial"/>
                  <a:ea typeface="Arial"/>
                  <a:cs typeface="Arial"/>
                  <a:sym typeface="Arial"/>
                </a:rPr>
                <a:t>which interface?</a:t>
              </a:r>
              <a:endParaRPr/>
            </a:p>
          </p:txBody>
        </p:sp>
        <p:sp>
          <p:nvSpPr>
            <p:cNvPr id="1795" name="Google Shape;1795;p22"/>
            <p:cNvSpPr txBox="1"/>
            <p:nvPr/>
          </p:nvSpPr>
          <p:spPr>
            <a:xfrm>
              <a:off x="2672166" y="5802809"/>
              <a:ext cx="5080878"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000000"/>
                  </a:solidFill>
                  <a:latin typeface="Courier New"/>
                  <a:ea typeface="Courier New"/>
                  <a:cs typeface="Courier New"/>
                  <a:sym typeface="Courier New"/>
                </a:rPr>
                <a:t>11001000  00010111  00010110  10100001 </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76"/>
                                        </p:tgtEl>
                                        <p:attrNameLst>
                                          <p:attrName>style.visibility</p:attrName>
                                        </p:attrNameLst>
                                      </p:cBhvr>
                                      <p:to>
                                        <p:strVal val="visible"/>
                                      </p:to>
                                    </p:set>
                                    <p:animEffect filter="fade" transition="in">
                                      <p:cBhvr>
                                        <p:cTn dur="500"/>
                                        <p:tgtEl>
                                          <p:spTgt spid="177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0"/>
                                        </p:tgtEl>
                                        <p:attrNameLst>
                                          <p:attrName>style.visibility</p:attrName>
                                        </p:attrNameLst>
                                      </p:cBhvr>
                                      <p:to>
                                        <p:strVal val="visible"/>
                                      </p:to>
                                    </p:set>
                                    <p:animEffect filter="fade" transition="in">
                                      <p:cBhvr>
                                        <p:cTn dur="500"/>
                                        <p:tgtEl>
                                          <p:spTgt spid="17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0" name="Shape 1800"/>
        <p:cNvGrpSpPr/>
        <p:nvPr/>
      </p:nvGrpSpPr>
      <p:grpSpPr>
        <a:xfrm>
          <a:off x="0" y="0"/>
          <a:ext cx="0" cy="0"/>
          <a:chOff x="0" y="0"/>
          <a:chExt cx="0" cy="0"/>
        </a:xfrm>
      </p:grpSpPr>
      <p:sp>
        <p:nvSpPr>
          <p:cNvPr id="1801" name="Google Shape;1801;p23"/>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sz="3200"/>
              <a:t>Cấu trúc chuyển mạch </a:t>
            </a:r>
            <a:br>
              <a:rPr lang="en-US" sz="3200"/>
            </a:br>
            <a:r>
              <a:rPr lang="en-US" sz="3200"/>
              <a:t>Switching fabrics</a:t>
            </a:r>
            <a:endParaRPr sz="3200"/>
          </a:p>
        </p:txBody>
      </p:sp>
      <p:grpSp>
        <p:nvGrpSpPr>
          <p:cNvPr id="1802" name="Google Shape;1802;p23"/>
          <p:cNvGrpSpPr/>
          <p:nvPr/>
        </p:nvGrpSpPr>
        <p:grpSpPr>
          <a:xfrm>
            <a:off x="3576638" y="4484688"/>
            <a:ext cx="820737" cy="215900"/>
            <a:chOff x="876" y="2800"/>
            <a:chExt cx="788" cy="175"/>
          </a:xfrm>
        </p:grpSpPr>
        <p:sp>
          <p:nvSpPr>
            <p:cNvPr id="1803" name="Google Shape;1803;p23"/>
            <p:cNvSpPr/>
            <p:nvPr/>
          </p:nvSpPr>
          <p:spPr>
            <a:xfrm>
              <a:off x="925" y="2800"/>
              <a:ext cx="485" cy="175"/>
            </a:xfrm>
            <a:prstGeom prst="rect">
              <a:avLst/>
            </a:prstGeom>
            <a:solidFill>
              <a:srgbClr val="FFFFFF"/>
            </a:solidFill>
            <a:ln cap="flat" cmpd="sng" w="19050">
              <a:solidFill>
                <a:srgbClr val="5F5F5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804" name="Google Shape;1804;p23"/>
            <p:cNvSpPr/>
            <p:nvPr/>
          </p:nvSpPr>
          <p:spPr>
            <a:xfrm>
              <a:off x="945" y="2849"/>
              <a:ext cx="151" cy="78"/>
            </a:xfrm>
            <a:prstGeom prst="rect">
              <a:avLst/>
            </a:prstGeom>
            <a:solidFill>
              <a:srgbClr val="FFFFFF"/>
            </a:solidFill>
            <a:ln cap="flat" cmpd="sng" w="19050">
              <a:solidFill>
                <a:srgbClr val="0066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805" name="Google Shape;1805;p23"/>
            <p:cNvSpPr/>
            <p:nvPr/>
          </p:nvSpPr>
          <p:spPr>
            <a:xfrm>
              <a:off x="1117" y="2818"/>
              <a:ext cx="123" cy="134"/>
            </a:xfrm>
            <a:prstGeom prst="rect">
              <a:avLst/>
            </a:prstGeom>
            <a:solidFill>
              <a:srgbClr val="FFFFFF"/>
            </a:solidFill>
            <a:ln cap="flat" cmpd="sng" w="19050">
              <a:solidFill>
                <a:srgbClr val="3333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806" name="Google Shape;1806;p23"/>
            <p:cNvSpPr/>
            <p:nvPr/>
          </p:nvSpPr>
          <p:spPr>
            <a:xfrm>
              <a:off x="1263" y="2815"/>
              <a:ext cx="125" cy="135"/>
            </a:xfrm>
            <a:prstGeom prst="rect">
              <a:avLst/>
            </a:prstGeom>
            <a:solidFill>
              <a:srgbClr val="FFFFFF"/>
            </a:solidFill>
            <a:ln cap="flat" cmpd="sng" w="190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cxnSp>
          <p:nvCxnSpPr>
            <p:cNvPr id="1807" name="Google Shape;1807;p23"/>
            <p:cNvCxnSpPr/>
            <p:nvPr/>
          </p:nvCxnSpPr>
          <p:spPr>
            <a:xfrm>
              <a:off x="876" y="2887"/>
              <a:ext cx="788" cy="0"/>
            </a:xfrm>
            <a:prstGeom prst="straightConnector1">
              <a:avLst/>
            </a:prstGeom>
            <a:noFill/>
            <a:ln cap="flat" cmpd="sng" w="19050">
              <a:solidFill>
                <a:srgbClr val="000000"/>
              </a:solidFill>
              <a:prstDash val="solid"/>
              <a:round/>
              <a:headEnd len="med" w="med" type="none"/>
              <a:tailEnd len="med" w="med" type="triangle"/>
            </a:ln>
          </p:spPr>
        </p:cxnSp>
      </p:grpSp>
      <p:grpSp>
        <p:nvGrpSpPr>
          <p:cNvPr id="1808" name="Google Shape;1808;p23"/>
          <p:cNvGrpSpPr/>
          <p:nvPr/>
        </p:nvGrpSpPr>
        <p:grpSpPr>
          <a:xfrm>
            <a:off x="3575050" y="4879975"/>
            <a:ext cx="822325" cy="215900"/>
            <a:chOff x="876" y="2800"/>
            <a:chExt cx="789" cy="175"/>
          </a:xfrm>
        </p:grpSpPr>
        <p:sp>
          <p:nvSpPr>
            <p:cNvPr id="1809" name="Google Shape;1809;p23"/>
            <p:cNvSpPr/>
            <p:nvPr/>
          </p:nvSpPr>
          <p:spPr>
            <a:xfrm>
              <a:off x="925" y="2800"/>
              <a:ext cx="486" cy="175"/>
            </a:xfrm>
            <a:prstGeom prst="rect">
              <a:avLst/>
            </a:prstGeom>
            <a:solidFill>
              <a:srgbClr val="FFFFFF"/>
            </a:solidFill>
            <a:ln cap="flat" cmpd="sng" w="19050">
              <a:solidFill>
                <a:srgbClr val="5F5F5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810" name="Google Shape;1810;p23"/>
            <p:cNvSpPr/>
            <p:nvPr/>
          </p:nvSpPr>
          <p:spPr>
            <a:xfrm>
              <a:off x="945" y="2849"/>
              <a:ext cx="151" cy="78"/>
            </a:xfrm>
            <a:prstGeom prst="rect">
              <a:avLst/>
            </a:prstGeom>
            <a:solidFill>
              <a:srgbClr val="FFFFFF"/>
            </a:solidFill>
            <a:ln cap="flat" cmpd="sng" w="19050">
              <a:solidFill>
                <a:srgbClr val="0066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811" name="Google Shape;1811;p23"/>
            <p:cNvSpPr/>
            <p:nvPr/>
          </p:nvSpPr>
          <p:spPr>
            <a:xfrm>
              <a:off x="1117" y="2818"/>
              <a:ext cx="125" cy="134"/>
            </a:xfrm>
            <a:prstGeom prst="rect">
              <a:avLst/>
            </a:prstGeom>
            <a:solidFill>
              <a:srgbClr val="FFFFFF"/>
            </a:solidFill>
            <a:ln cap="flat" cmpd="sng" w="19050">
              <a:solidFill>
                <a:srgbClr val="3333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812" name="Google Shape;1812;p23"/>
            <p:cNvSpPr/>
            <p:nvPr/>
          </p:nvSpPr>
          <p:spPr>
            <a:xfrm>
              <a:off x="1263" y="2815"/>
              <a:ext cx="125" cy="135"/>
            </a:xfrm>
            <a:prstGeom prst="rect">
              <a:avLst/>
            </a:prstGeom>
            <a:solidFill>
              <a:srgbClr val="FFFFFF"/>
            </a:solidFill>
            <a:ln cap="flat" cmpd="sng" w="190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cxnSp>
          <p:nvCxnSpPr>
            <p:cNvPr id="1813" name="Google Shape;1813;p23"/>
            <p:cNvCxnSpPr/>
            <p:nvPr/>
          </p:nvCxnSpPr>
          <p:spPr>
            <a:xfrm>
              <a:off x="876" y="2888"/>
              <a:ext cx="789" cy="0"/>
            </a:xfrm>
            <a:prstGeom prst="straightConnector1">
              <a:avLst/>
            </a:prstGeom>
            <a:noFill/>
            <a:ln cap="flat" cmpd="sng" w="19050">
              <a:solidFill>
                <a:srgbClr val="000000"/>
              </a:solidFill>
              <a:prstDash val="solid"/>
              <a:round/>
              <a:headEnd len="med" w="med" type="none"/>
              <a:tailEnd len="med" w="med" type="triangle"/>
            </a:ln>
          </p:spPr>
        </p:cxnSp>
      </p:grpSp>
      <p:grpSp>
        <p:nvGrpSpPr>
          <p:cNvPr id="1814" name="Google Shape;1814;p23"/>
          <p:cNvGrpSpPr/>
          <p:nvPr/>
        </p:nvGrpSpPr>
        <p:grpSpPr>
          <a:xfrm>
            <a:off x="3571875" y="5307013"/>
            <a:ext cx="809625" cy="215900"/>
            <a:chOff x="876" y="2800"/>
            <a:chExt cx="778" cy="175"/>
          </a:xfrm>
        </p:grpSpPr>
        <p:sp>
          <p:nvSpPr>
            <p:cNvPr id="1815" name="Google Shape;1815;p23"/>
            <p:cNvSpPr/>
            <p:nvPr/>
          </p:nvSpPr>
          <p:spPr>
            <a:xfrm>
              <a:off x="925" y="2800"/>
              <a:ext cx="485" cy="175"/>
            </a:xfrm>
            <a:prstGeom prst="rect">
              <a:avLst/>
            </a:prstGeom>
            <a:solidFill>
              <a:srgbClr val="FFFFFF"/>
            </a:solidFill>
            <a:ln cap="flat" cmpd="sng" w="19050">
              <a:solidFill>
                <a:srgbClr val="5F5F5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816" name="Google Shape;1816;p23"/>
            <p:cNvSpPr/>
            <p:nvPr/>
          </p:nvSpPr>
          <p:spPr>
            <a:xfrm>
              <a:off x="945" y="2849"/>
              <a:ext cx="151" cy="78"/>
            </a:xfrm>
            <a:prstGeom prst="rect">
              <a:avLst/>
            </a:prstGeom>
            <a:solidFill>
              <a:srgbClr val="FFFFFF"/>
            </a:solidFill>
            <a:ln cap="flat" cmpd="sng" w="19050">
              <a:solidFill>
                <a:srgbClr val="0066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817" name="Google Shape;1817;p23"/>
            <p:cNvSpPr/>
            <p:nvPr/>
          </p:nvSpPr>
          <p:spPr>
            <a:xfrm>
              <a:off x="1117" y="2818"/>
              <a:ext cx="124" cy="134"/>
            </a:xfrm>
            <a:prstGeom prst="rect">
              <a:avLst/>
            </a:prstGeom>
            <a:solidFill>
              <a:srgbClr val="FFFFFF"/>
            </a:solidFill>
            <a:ln cap="flat" cmpd="sng" w="19050">
              <a:solidFill>
                <a:srgbClr val="3333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818" name="Google Shape;1818;p23"/>
            <p:cNvSpPr/>
            <p:nvPr/>
          </p:nvSpPr>
          <p:spPr>
            <a:xfrm>
              <a:off x="1263" y="2815"/>
              <a:ext cx="125" cy="135"/>
            </a:xfrm>
            <a:prstGeom prst="rect">
              <a:avLst/>
            </a:prstGeom>
            <a:solidFill>
              <a:srgbClr val="FFFFFF"/>
            </a:solidFill>
            <a:ln cap="flat" cmpd="sng" w="190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cxnSp>
          <p:nvCxnSpPr>
            <p:cNvPr id="1819" name="Google Shape;1819;p23"/>
            <p:cNvCxnSpPr/>
            <p:nvPr/>
          </p:nvCxnSpPr>
          <p:spPr>
            <a:xfrm>
              <a:off x="876" y="2888"/>
              <a:ext cx="778" cy="0"/>
            </a:xfrm>
            <a:prstGeom prst="straightConnector1">
              <a:avLst/>
            </a:prstGeom>
            <a:noFill/>
            <a:ln cap="flat" cmpd="sng" w="19050">
              <a:solidFill>
                <a:srgbClr val="000000"/>
              </a:solidFill>
              <a:prstDash val="solid"/>
              <a:round/>
              <a:headEnd len="med" w="med" type="none"/>
              <a:tailEnd len="med" w="med" type="triangle"/>
            </a:ln>
          </p:spPr>
        </p:cxnSp>
      </p:grpSp>
      <p:cxnSp>
        <p:nvCxnSpPr>
          <p:cNvPr id="1820" name="Google Shape;1820;p23"/>
          <p:cNvCxnSpPr/>
          <p:nvPr/>
        </p:nvCxnSpPr>
        <p:spPr>
          <a:xfrm>
            <a:off x="4416425" y="4492625"/>
            <a:ext cx="0" cy="1003300"/>
          </a:xfrm>
          <a:prstGeom prst="straightConnector1">
            <a:avLst/>
          </a:prstGeom>
          <a:noFill/>
          <a:ln cap="flat" cmpd="sng" w="76200">
            <a:solidFill>
              <a:srgbClr val="FF0000"/>
            </a:solidFill>
            <a:prstDash val="solid"/>
            <a:round/>
            <a:headEnd len="med" w="med" type="none"/>
            <a:tailEnd len="med" w="med" type="none"/>
          </a:ln>
          <a:effectLst>
            <a:outerShdw blurRad="50800" rotWithShape="0" algn="tl" dir="2700000" dist="38100">
              <a:srgbClr val="000000">
                <a:alpha val="40000"/>
              </a:srgbClr>
            </a:outerShdw>
          </a:effectLst>
        </p:spPr>
      </p:cxnSp>
      <p:grpSp>
        <p:nvGrpSpPr>
          <p:cNvPr id="1821" name="Google Shape;1821;p23"/>
          <p:cNvGrpSpPr/>
          <p:nvPr/>
        </p:nvGrpSpPr>
        <p:grpSpPr>
          <a:xfrm>
            <a:off x="4467225" y="4500563"/>
            <a:ext cx="773113" cy="215900"/>
            <a:chOff x="367" y="3463"/>
            <a:chExt cx="649" cy="136"/>
          </a:xfrm>
        </p:grpSpPr>
        <p:sp>
          <p:nvSpPr>
            <p:cNvPr id="1822" name="Google Shape;1822;p23"/>
            <p:cNvSpPr/>
            <p:nvPr/>
          </p:nvSpPr>
          <p:spPr>
            <a:xfrm>
              <a:off x="498" y="3463"/>
              <a:ext cx="424" cy="136"/>
            </a:xfrm>
            <a:prstGeom prst="rect">
              <a:avLst/>
            </a:prstGeom>
            <a:solidFill>
              <a:srgbClr val="FFFFFF"/>
            </a:solidFill>
            <a:ln cap="flat" cmpd="sng" w="19050">
              <a:solidFill>
                <a:srgbClr val="5F5F5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823" name="Google Shape;1823;p23"/>
            <p:cNvSpPr/>
            <p:nvPr/>
          </p:nvSpPr>
          <p:spPr>
            <a:xfrm>
              <a:off x="771" y="3500"/>
              <a:ext cx="132" cy="61"/>
            </a:xfrm>
            <a:prstGeom prst="rect">
              <a:avLst/>
            </a:prstGeom>
            <a:solidFill>
              <a:srgbClr val="FFFFFF"/>
            </a:solidFill>
            <a:ln cap="flat" cmpd="sng" w="19050">
              <a:solidFill>
                <a:srgbClr val="0066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824" name="Google Shape;1824;p23"/>
            <p:cNvSpPr/>
            <p:nvPr/>
          </p:nvSpPr>
          <p:spPr>
            <a:xfrm>
              <a:off x="644" y="3477"/>
              <a:ext cx="108" cy="104"/>
            </a:xfrm>
            <a:prstGeom prst="rect">
              <a:avLst/>
            </a:prstGeom>
            <a:solidFill>
              <a:srgbClr val="FFFFFF"/>
            </a:solidFill>
            <a:ln cap="flat" cmpd="sng" w="19050">
              <a:solidFill>
                <a:srgbClr val="3333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825" name="Google Shape;1825;p23"/>
            <p:cNvSpPr/>
            <p:nvPr/>
          </p:nvSpPr>
          <p:spPr>
            <a:xfrm>
              <a:off x="518" y="3480"/>
              <a:ext cx="108" cy="105"/>
            </a:xfrm>
            <a:prstGeom prst="rect">
              <a:avLst/>
            </a:prstGeom>
            <a:solidFill>
              <a:srgbClr val="FFFFFF"/>
            </a:solidFill>
            <a:ln cap="flat" cmpd="sng" w="190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cxnSp>
          <p:nvCxnSpPr>
            <p:cNvPr id="1826" name="Google Shape;1826;p23"/>
            <p:cNvCxnSpPr/>
            <p:nvPr/>
          </p:nvCxnSpPr>
          <p:spPr>
            <a:xfrm>
              <a:off x="367" y="3527"/>
              <a:ext cx="649" cy="0"/>
            </a:xfrm>
            <a:prstGeom prst="straightConnector1">
              <a:avLst/>
            </a:prstGeom>
            <a:noFill/>
            <a:ln cap="flat" cmpd="sng" w="19050">
              <a:solidFill>
                <a:srgbClr val="000000"/>
              </a:solidFill>
              <a:prstDash val="solid"/>
              <a:round/>
              <a:headEnd len="med" w="med" type="none"/>
              <a:tailEnd len="med" w="med" type="triangle"/>
            </a:ln>
          </p:spPr>
        </p:cxnSp>
      </p:grpSp>
      <p:grpSp>
        <p:nvGrpSpPr>
          <p:cNvPr id="1827" name="Google Shape;1827;p23"/>
          <p:cNvGrpSpPr/>
          <p:nvPr/>
        </p:nvGrpSpPr>
        <p:grpSpPr>
          <a:xfrm>
            <a:off x="4459288" y="4892675"/>
            <a:ext cx="784225" cy="215900"/>
            <a:chOff x="358" y="3463"/>
            <a:chExt cx="658" cy="136"/>
          </a:xfrm>
        </p:grpSpPr>
        <p:sp>
          <p:nvSpPr>
            <p:cNvPr id="1828" name="Google Shape;1828;p23"/>
            <p:cNvSpPr/>
            <p:nvPr/>
          </p:nvSpPr>
          <p:spPr>
            <a:xfrm>
              <a:off x="498" y="3463"/>
              <a:ext cx="424" cy="136"/>
            </a:xfrm>
            <a:prstGeom prst="rect">
              <a:avLst/>
            </a:prstGeom>
            <a:solidFill>
              <a:srgbClr val="FFFFFF"/>
            </a:solidFill>
            <a:ln cap="flat" cmpd="sng" w="19050">
              <a:solidFill>
                <a:srgbClr val="5F5F5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829" name="Google Shape;1829;p23"/>
            <p:cNvSpPr/>
            <p:nvPr/>
          </p:nvSpPr>
          <p:spPr>
            <a:xfrm>
              <a:off x="771" y="3500"/>
              <a:ext cx="132" cy="61"/>
            </a:xfrm>
            <a:prstGeom prst="rect">
              <a:avLst/>
            </a:prstGeom>
            <a:solidFill>
              <a:srgbClr val="FFFFFF"/>
            </a:solidFill>
            <a:ln cap="flat" cmpd="sng" w="19050">
              <a:solidFill>
                <a:srgbClr val="0066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830" name="Google Shape;1830;p23"/>
            <p:cNvSpPr/>
            <p:nvPr/>
          </p:nvSpPr>
          <p:spPr>
            <a:xfrm>
              <a:off x="644" y="3477"/>
              <a:ext cx="108" cy="104"/>
            </a:xfrm>
            <a:prstGeom prst="rect">
              <a:avLst/>
            </a:prstGeom>
            <a:solidFill>
              <a:srgbClr val="FFFFFF"/>
            </a:solidFill>
            <a:ln cap="flat" cmpd="sng" w="19050">
              <a:solidFill>
                <a:srgbClr val="3333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831" name="Google Shape;1831;p23"/>
            <p:cNvSpPr/>
            <p:nvPr/>
          </p:nvSpPr>
          <p:spPr>
            <a:xfrm>
              <a:off x="517" y="3480"/>
              <a:ext cx="108" cy="105"/>
            </a:xfrm>
            <a:prstGeom prst="rect">
              <a:avLst/>
            </a:prstGeom>
            <a:solidFill>
              <a:srgbClr val="FFFFFF"/>
            </a:solidFill>
            <a:ln cap="flat" cmpd="sng" w="190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cxnSp>
          <p:nvCxnSpPr>
            <p:cNvPr id="1832" name="Google Shape;1832;p23"/>
            <p:cNvCxnSpPr/>
            <p:nvPr/>
          </p:nvCxnSpPr>
          <p:spPr>
            <a:xfrm>
              <a:off x="358" y="3527"/>
              <a:ext cx="658" cy="0"/>
            </a:xfrm>
            <a:prstGeom prst="straightConnector1">
              <a:avLst/>
            </a:prstGeom>
            <a:noFill/>
            <a:ln cap="flat" cmpd="sng" w="19050">
              <a:solidFill>
                <a:srgbClr val="000000"/>
              </a:solidFill>
              <a:prstDash val="solid"/>
              <a:round/>
              <a:headEnd len="med" w="med" type="none"/>
              <a:tailEnd len="med" w="med" type="triangle"/>
            </a:ln>
          </p:spPr>
        </p:cxnSp>
      </p:grpSp>
      <p:grpSp>
        <p:nvGrpSpPr>
          <p:cNvPr id="1833" name="Google Shape;1833;p23"/>
          <p:cNvGrpSpPr/>
          <p:nvPr/>
        </p:nvGrpSpPr>
        <p:grpSpPr>
          <a:xfrm>
            <a:off x="4459288" y="5314950"/>
            <a:ext cx="784225" cy="215900"/>
            <a:chOff x="357" y="3463"/>
            <a:chExt cx="659" cy="136"/>
          </a:xfrm>
        </p:grpSpPr>
        <p:sp>
          <p:nvSpPr>
            <p:cNvPr id="1834" name="Google Shape;1834;p23"/>
            <p:cNvSpPr/>
            <p:nvPr/>
          </p:nvSpPr>
          <p:spPr>
            <a:xfrm>
              <a:off x="498" y="3463"/>
              <a:ext cx="424" cy="136"/>
            </a:xfrm>
            <a:prstGeom prst="rect">
              <a:avLst/>
            </a:prstGeom>
            <a:solidFill>
              <a:srgbClr val="FFFFFF"/>
            </a:solidFill>
            <a:ln cap="flat" cmpd="sng" w="19050">
              <a:solidFill>
                <a:srgbClr val="5F5F5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835" name="Google Shape;1835;p23"/>
            <p:cNvSpPr/>
            <p:nvPr/>
          </p:nvSpPr>
          <p:spPr>
            <a:xfrm>
              <a:off x="771" y="3500"/>
              <a:ext cx="132" cy="61"/>
            </a:xfrm>
            <a:prstGeom prst="rect">
              <a:avLst/>
            </a:prstGeom>
            <a:solidFill>
              <a:srgbClr val="FFFFFF"/>
            </a:solidFill>
            <a:ln cap="flat" cmpd="sng" w="19050">
              <a:solidFill>
                <a:srgbClr val="0066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836" name="Google Shape;1836;p23"/>
            <p:cNvSpPr/>
            <p:nvPr/>
          </p:nvSpPr>
          <p:spPr>
            <a:xfrm>
              <a:off x="644" y="3477"/>
              <a:ext cx="108" cy="104"/>
            </a:xfrm>
            <a:prstGeom prst="rect">
              <a:avLst/>
            </a:prstGeom>
            <a:solidFill>
              <a:srgbClr val="FFFFFF"/>
            </a:solidFill>
            <a:ln cap="flat" cmpd="sng" w="19050">
              <a:solidFill>
                <a:srgbClr val="3333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837" name="Google Shape;1837;p23"/>
            <p:cNvSpPr/>
            <p:nvPr/>
          </p:nvSpPr>
          <p:spPr>
            <a:xfrm>
              <a:off x="517" y="3480"/>
              <a:ext cx="108" cy="105"/>
            </a:xfrm>
            <a:prstGeom prst="rect">
              <a:avLst/>
            </a:prstGeom>
            <a:solidFill>
              <a:srgbClr val="FFFFFF"/>
            </a:solidFill>
            <a:ln cap="flat" cmpd="sng" w="190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cxnSp>
          <p:nvCxnSpPr>
            <p:cNvPr id="1838" name="Google Shape;1838;p23"/>
            <p:cNvCxnSpPr/>
            <p:nvPr/>
          </p:nvCxnSpPr>
          <p:spPr>
            <a:xfrm>
              <a:off x="357" y="3527"/>
              <a:ext cx="659" cy="0"/>
            </a:xfrm>
            <a:prstGeom prst="straightConnector1">
              <a:avLst/>
            </a:prstGeom>
            <a:noFill/>
            <a:ln cap="flat" cmpd="sng" w="19050">
              <a:solidFill>
                <a:srgbClr val="000000"/>
              </a:solidFill>
              <a:prstDash val="solid"/>
              <a:round/>
              <a:headEnd len="med" w="med" type="none"/>
              <a:tailEnd len="med" w="med" type="triangle"/>
            </a:ln>
          </p:spPr>
        </p:cxnSp>
      </p:grpSp>
      <p:sp>
        <p:nvSpPr>
          <p:cNvPr id="1839" name="Google Shape;1839;p23"/>
          <p:cNvSpPr txBox="1"/>
          <p:nvPr/>
        </p:nvSpPr>
        <p:spPr>
          <a:xfrm>
            <a:off x="4248150" y="5835650"/>
            <a:ext cx="473075" cy="3063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000000"/>
                </a:solidFill>
                <a:latin typeface="Arial"/>
                <a:ea typeface="Arial"/>
                <a:cs typeface="Arial"/>
                <a:sym typeface="Arial"/>
              </a:rPr>
              <a:t>bus</a:t>
            </a:r>
            <a:endParaRPr/>
          </a:p>
        </p:txBody>
      </p:sp>
      <p:grpSp>
        <p:nvGrpSpPr>
          <p:cNvPr id="1840" name="Google Shape;1840;p23"/>
          <p:cNvGrpSpPr/>
          <p:nvPr/>
        </p:nvGrpSpPr>
        <p:grpSpPr>
          <a:xfrm>
            <a:off x="890588" y="4438650"/>
            <a:ext cx="2098675" cy="1693863"/>
            <a:chOff x="1968777" y="4452316"/>
            <a:chExt cx="2798763" cy="1693665"/>
          </a:xfrm>
        </p:grpSpPr>
        <p:grpSp>
          <p:nvGrpSpPr>
            <p:cNvPr id="1841" name="Google Shape;1841;p23"/>
            <p:cNvGrpSpPr/>
            <p:nvPr/>
          </p:nvGrpSpPr>
          <p:grpSpPr>
            <a:xfrm>
              <a:off x="2121177" y="4534866"/>
              <a:ext cx="893362" cy="215900"/>
              <a:chOff x="876" y="2800"/>
              <a:chExt cx="644" cy="175"/>
            </a:xfrm>
          </p:grpSpPr>
          <p:sp>
            <p:nvSpPr>
              <p:cNvPr id="1842" name="Google Shape;1842;p23"/>
              <p:cNvSpPr/>
              <p:nvPr/>
            </p:nvSpPr>
            <p:spPr>
              <a:xfrm>
                <a:off x="925" y="2800"/>
                <a:ext cx="485" cy="175"/>
              </a:xfrm>
              <a:prstGeom prst="rect">
                <a:avLst/>
              </a:prstGeom>
              <a:solidFill>
                <a:srgbClr val="FFFFFF"/>
              </a:solidFill>
              <a:ln cap="flat" cmpd="sng" w="19050">
                <a:solidFill>
                  <a:srgbClr val="5F5F5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843" name="Google Shape;1843;p23"/>
              <p:cNvSpPr/>
              <p:nvPr/>
            </p:nvSpPr>
            <p:spPr>
              <a:xfrm>
                <a:off x="945" y="2849"/>
                <a:ext cx="151" cy="78"/>
              </a:xfrm>
              <a:prstGeom prst="rect">
                <a:avLst/>
              </a:prstGeom>
              <a:solidFill>
                <a:srgbClr val="FFFFFF"/>
              </a:solidFill>
              <a:ln cap="flat" cmpd="sng" w="19050">
                <a:solidFill>
                  <a:srgbClr val="0066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844" name="Google Shape;1844;p23"/>
              <p:cNvSpPr/>
              <p:nvPr/>
            </p:nvSpPr>
            <p:spPr>
              <a:xfrm>
                <a:off x="1117" y="2818"/>
                <a:ext cx="124" cy="134"/>
              </a:xfrm>
              <a:prstGeom prst="rect">
                <a:avLst/>
              </a:prstGeom>
              <a:solidFill>
                <a:srgbClr val="FFFFFF"/>
              </a:solidFill>
              <a:ln cap="flat" cmpd="sng" w="19050">
                <a:solidFill>
                  <a:srgbClr val="3333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845" name="Google Shape;1845;p23"/>
              <p:cNvSpPr/>
              <p:nvPr/>
            </p:nvSpPr>
            <p:spPr>
              <a:xfrm>
                <a:off x="1264" y="2815"/>
                <a:ext cx="125" cy="135"/>
              </a:xfrm>
              <a:prstGeom prst="rect">
                <a:avLst/>
              </a:prstGeom>
              <a:solidFill>
                <a:srgbClr val="FFFFFF"/>
              </a:solidFill>
              <a:ln cap="flat" cmpd="sng" w="190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cxnSp>
            <p:nvCxnSpPr>
              <p:cNvPr id="1846" name="Google Shape;1846;p23"/>
              <p:cNvCxnSpPr/>
              <p:nvPr/>
            </p:nvCxnSpPr>
            <p:spPr>
              <a:xfrm flipH="1" rot="10800000">
                <a:off x="876" y="2882"/>
                <a:ext cx="644" cy="5"/>
              </a:xfrm>
              <a:prstGeom prst="straightConnector1">
                <a:avLst/>
              </a:prstGeom>
              <a:noFill/>
              <a:ln cap="flat" cmpd="sng" w="19050">
                <a:solidFill>
                  <a:srgbClr val="000000"/>
                </a:solidFill>
                <a:prstDash val="solid"/>
                <a:round/>
                <a:headEnd len="med" w="med" type="none"/>
                <a:tailEnd len="med" w="med" type="triangle"/>
              </a:ln>
            </p:spPr>
          </p:cxnSp>
        </p:grpSp>
        <p:grpSp>
          <p:nvGrpSpPr>
            <p:cNvPr id="1847" name="Google Shape;1847;p23"/>
            <p:cNvGrpSpPr/>
            <p:nvPr/>
          </p:nvGrpSpPr>
          <p:grpSpPr>
            <a:xfrm>
              <a:off x="2097365" y="4930154"/>
              <a:ext cx="882264" cy="215900"/>
              <a:chOff x="876" y="2800"/>
              <a:chExt cx="636" cy="175"/>
            </a:xfrm>
          </p:grpSpPr>
          <p:sp>
            <p:nvSpPr>
              <p:cNvPr id="1848" name="Google Shape;1848;p23"/>
              <p:cNvSpPr/>
              <p:nvPr/>
            </p:nvSpPr>
            <p:spPr>
              <a:xfrm>
                <a:off x="925" y="2800"/>
                <a:ext cx="484" cy="175"/>
              </a:xfrm>
              <a:prstGeom prst="rect">
                <a:avLst/>
              </a:prstGeom>
              <a:solidFill>
                <a:srgbClr val="FFFFFF"/>
              </a:solidFill>
              <a:ln cap="flat" cmpd="sng" w="19050">
                <a:solidFill>
                  <a:srgbClr val="5F5F5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849" name="Google Shape;1849;p23"/>
              <p:cNvSpPr/>
              <p:nvPr/>
            </p:nvSpPr>
            <p:spPr>
              <a:xfrm>
                <a:off x="945" y="2849"/>
                <a:ext cx="151" cy="78"/>
              </a:xfrm>
              <a:prstGeom prst="rect">
                <a:avLst/>
              </a:prstGeom>
              <a:solidFill>
                <a:srgbClr val="FFFFFF"/>
              </a:solidFill>
              <a:ln cap="flat" cmpd="sng" w="19050">
                <a:solidFill>
                  <a:srgbClr val="0066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850" name="Google Shape;1850;p23"/>
              <p:cNvSpPr/>
              <p:nvPr/>
            </p:nvSpPr>
            <p:spPr>
              <a:xfrm>
                <a:off x="1118" y="2818"/>
                <a:ext cx="124" cy="134"/>
              </a:xfrm>
              <a:prstGeom prst="rect">
                <a:avLst/>
              </a:prstGeom>
              <a:solidFill>
                <a:srgbClr val="FFFFFF"/>
              </a:solidFill>
              <a:ln cap="flat" cmpd="sng" w="19050">
                <a:solidFill>
                  <a:srgbClr val="3333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851" name="Google Shape;1851;p23"/>
              <p:cNvSpPr/>
              <p:nvPr/>
            </p:nvSpPr>
            <p:spPr>
              <a:xfrm>
                <a:off x="1263" y="2815"/>
                <a:ext cx="125" cy="135"/>
              </a:xfrm>
              <a:prstGeom prst="rect">
                <a:avLst/>
              </a:prstGeom>
              <a:solidFill>
                <a:srgbClr val="FFFFFF"/>
              </a:solidFill>
              <a:ln cap="flat" cmpd="sng" w="190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cxnSp>
            <p:nvCxnSpPr>
              <p:cNvPr id="1852" name="Google Shape;1852;p23"/>
              <p:cNvCxnSpPr/>
              <p:nvPr/>
            </p:nvCxnSpPr>
            <p:spPr>
              <a:xfrm flipH="1" rot="10800000">
                <a:off x="876" y="2882"/>
                <a:ext cx="636" cy="5"/>
              </a:xfrm>
              <a:prstGeom prst="straightConnector1">
                <a:avLst/>
              </a:prstGeom>
              <a:noFill/>
              <a:ln cap="flat" cmpd="sng" w="19050">
                <a:solidFill>
                  <a:srgbClr val="000000"/>
                </a:solidFill>
                <a:prstDash val="solid"/>
                <a:round/>
                <a:headEnd len="med" w="med" type="none"/>
                <a:tailEnd len="med" w="med" type="triangle"/>
              </a:ln>
            </p:spPr>
          </p:cxnSp>
        </p:grpSp>
        <p:grpSp>
          <p:nvGrpSpPr>
            <p:cNvPr id="1853" name="Google Shape;1853;p23"/>
            <p:cNvGrpSpPr/>
            <p:nvPr/>
          </p:nvGrpSpPr>
          <p:grpSpPr>
            <a:xfrm>
              <a:off x="2089828" y="5357191"/>
              <a:ext cx="893362" cy="215900"/>
              <a:chOff x="874" y="2800"/>
              <a:chExt cx="644" cy="175"/>
            </a:xfrm>
          </p:grpSpPr>
          <p:sp>
            <p:nvSpPr>
              <p:cNvPr id="1854" name="Google Shape;1854;p23"/>
              <p:cNvSpPr/>
              <p:nvPr/>
            </p:nvSpPr>
            <p:spPr>
              <a:xfrm>
                <a:off x="923" y="2800"/>
                <a:ext cx="487" cy="175"/>
              </a:xfrm>
              <a:prstGeom prst="rect">
                <a:avLst/>
              </a:prstGeom>
              <a:solidFill>
                <a:srgbClr val="FFFFFF"/>
              </a:solidFill>
              <a:ln cap="flat" cmpd="sng" w="19050">
                <a:solidFill>
                  <a:srgbClr val="5F5F5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855" name="Google Shape;1855;p23"/>
              <p:cNvSpPr/>
              <p:nvPr/>
            </p:nvSpPr>
            <p:spPr>
              <a:xfrm>
                <a:off x="944" y="2849"/>
                <a:ext cx="151" cy="78"/>
              </a:xfrm>
              <a:prstGeom prst="rect">
                <a:avLst/>
              </a:prstGeom>
              <a:solidFill>
                <a:srgbClr val="FFFFFF"/>
              </a:solidFill>
              <a:ln cap="flat" cmpd="sng" w="19050">
                <a:solidFill>
                  <a:srgbClr val="0066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856" name="Google Shape;1856;p23"/>
              <p:cNvSpPr/>
              <p:nvPr/>
            </p:nvSpPr>
            <p:spPr>
              <a:xfrm>
                <a:off x="1115" y="2818"/>
                <a:ext cx="125" cy="134"/>
              </a:xfrm>
              <a:prstGeom prst="rect">
                <a:avLst/>
              </a:prstGeom>
              <a:solidFill>
                <a:srgbClr val="FFFFFF"/>
              </a:solidFill>
              <a:ln cap="flat" cmpd="sng" w="19050">
                <a:solidFill>
                  <a:srgbClr val="3333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857" name="Google Shape;1857;p23"/>
              <p:cNvSpPr/>
              <p:nvPr/>
            </p:nvSpPr>
            <p:spPr>
              <a:xfrm>
                <a:off x="1263" y="2815"/>
                <a:ext cx="125" cy="135"/>
              </a:xfrm>
              <a:prstGeom prst="rect">
                <a:avLst/>
              </a:prstGeom>
              <a:solidFill>
                <a:srgbClr val="FFFFFF"/>
              </a:solidFill>
              <a:ln cap="flat" cmpd="sng" w="190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cxnSp>
            <p:nvCxnSpPr>
              <p:cNvPr id="1858" name="Google Shape;1858;p23"/>
              <p:cNvCxnSpPr/>
              <p:nvPr/>
            </p:nvCxnSpPr>
            <p:spPr>
              <a:xfrm flipH="1" rot="10800000">
                <a:off x="874" y="2882"/>
                <a:ext cx="644" cy="5"/>
              </a:xfrm>
              <a:prstGeom prst="straightConnector1">
                <a:avLst/>
              </a:prstGeom>
              <a:noFill/>
              <a:ln cap="flat" cmpd="sng" w="19050">
                <a:solidFill>
                  <a:srgbClr val="000000"/>
                </a:solidFill>
                <a:prstDash val="solid"/>
                <a:round/>
                <a:headEnd len="med" w="med" type="none"/>
                <a:tailEnd len="med" w="med" type="triangle"/>
              </a:ln>
            </p:spPr>
          </p:cxnSp>
        </p:grpSp>
        <p:sp>
          <p:nvSpPr>
            <p:cNvPr id="1859" name="Google Shape;1859;p23"/>
            <p:cNvSpPr/>
            <p:nvPr/>
          </p:nvSpPr>
          <p:spPr>
            <a:xfrm>
              <a:off x="2980735" y="4452316"/>
              <a:ext cx="704983" cy="1176200"/>
            </a:xfrm>
            <a:prstGeom prst="rect">
              <a:avLst/>
            </a:prstGeom>
            <a:solidFill>
              <a:srgbClr val="FFFFFF"/>
            </a:solidFill>
            <a:ln cap="flat" cmpd="sng" w="28575">
              <a:solidFill>
                <a:srgbClr val="FF0000"/>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grpSp>
          <p:nvGrpSpPr>
            <p:cNvPr id="1860" name="Google Shape;1860;p23"/>
            <p:cNvGrpSpPr/>
            <p:nvPr/>
          </p:nvGrpSpPr>
          <p:grpSpPr>
            <a:xfrm>
              <a:off x="3689627" y="4533279"/>
              <a:ext cx="890588" cy="215900"/>
              <a:chOff x="455" y="3463"/>
              <a:chExt cx="561" cy="136"/>
            </a:xfrm>
          </p:grpSpPr>
          <p:sp>
            <p:nvSpPr>
              <p:cNvPr id="1861" name="Google Shape;1861;p23"/>
              <p:cNvSpPr/>
              <p:nvPr/>
            </p:nvSpPr>
            <p:spPr>
              <a:xfrm>
                <a:off x="498" y="3463"/>
                <a:ext cx="424" cy="136"/>
              </a:xfrm>
              <a:prstGeom prst="rect">
                <a:avLst/>
              </a:prstGeom>
              <a:solidFill>
                <a:srgbClr val="FFFFFF"/>
              </a:solidFill>
              <a:ln cap="flat" cmpd="sng" w="19050">
                <a:solidFill>
                  <a:srgbClr val="5F5F5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862" name="Google Shape;1862;p23"/>
              <p:cNvSpPr/>
              <p:nvPr/>
            </p:nvSpPr>
            <p:spPr>
              <a:xfrm>
                <a:off x="771" y="3500"/>
                <a:ext cx="132" cy="61"/>
              </a:xfrm>
              <a:prstGeom prst="rect">
                <a:avLst/>
              </a:prstGeom>
              <a:solidFill>
                <a:srgbClr val="FFFFFF"/>
              </a:solidFill>
              <a:ln cap="flat" cmpd="sng" w="19050">
                <a:solidFill>
                  <a:srgbClr val="0066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863" name="Google Shape;1863;p23"/>
              <p:cNvSpPr/>
              <p:nvPr/>
            </p:nvSpPr>
            <p:spPr>
              <a:xfrm>
                <a:off x="646" y="3477"/>
                <a:ext cx="108" cy="104"/>
              </a:xfrm>
              <a:prstGeom prst="rect">
                <a:avLst/>
              </a:prstGeom>
              <a:solidFill>
                <a:srgbClr val="FFFFFF"/>
              </a:solidFill>
              <a:ln cap="flat" cmpd="sng" w="19050">
                <a:solidFill>
                  <a:srgbClr val="3333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864" name="Google Shape;1864;p23"/>
              <p:cNvSpPr/>
              <p:nvPr/>
            </p:nvSpPr>
            <p:spPr>
              <a:xfrm>
                <a:off x="518" y="3480"/>
                <a:ext cx="108" cy="105"/>
              </a:xfrm>
              <a:prstGeom prst="rect">
                <a:avLst/>
              </a:prstGeom>
              <a:solidFill>
                <a:srgbClr val="FFFFFF"/>
              </a:solidFill>
              <a:ln cap="flat" cmpd="sng" w="190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cxnSp>
            <p:nvCxnSpPr>
              <p:cNvPr id="1865" name="Google Shape;1865;p23"/>
              <p:cNvCxnSpPr/>
              <p:nvPr/>
            </p:nvCxnSpPr>
            <p:spPr>
              <a:xfrm flipH="1" rot="10800000">
                <a:off x="455" y="3527"/>
                <a:ext cx="561" cy="4"/>
              </a:xfrm>
              <a:prstGeom prst="straightConnector1">
                <a:avLst/>
              </a:prstGeom>
              <a:noFill/>
              <a:ln cap="flat" cmpd="sng" w="19050">
                <a:solidFill>
                  <a:srgbClr val="000000"/>
                </a:solidFill>
                <a:prstDash val="solid"/>
                <a:round/>
                <a:headEnd len="med" w="med" type="none"/>
                <a:tailEnd len="med" w="med" type="triangle"/>
              </a:ln>
            </p:spPr>
          </p:cxnSp>
        </p:grpSp>
        <p:grpSp>
          <p:nvGrpSpPr>
            <p:cNvPr id="1866" name="Google Shape;1866;p23"/>
            <p:cNvGrpSpPr/>
            <p:nvPr/>
          </p:nvGrpSpPr>
          <p:grpSpPr>
            <a:xfrm>
              <a:off x="3694390" y="4925391"/>
              <a:ext cx="890587" cy="215900"/>
              <a:chOff x="455" y="3463"/>
              <a:chExt cx="561" cy="136"/>
            </a:xfrm>
          </p:grpSpPr>
          <p:sp>
            <p:nvSpPr>
              <p:cNvPr id="1867" name="Google Shape;1867;p23"/>
              <p:cNvSpPr/>
              <p:nvPr/>
            </p:nvSpPr>
            <p:spPr>
              <a:xfrm>
                <a:off x="498" y="3463"/>
                <a:ext cx="424" cy="136"/>
              </a:xfrm>
              <a:prstGeom prst="rect">
                <a:avLst/>
              </a:prstGeom>
              <a:solidFill>
                <a:srgbClr val="FFFFFF"/>
              </a:solidFill>
              <a:ln cap="flat" cmpd="sng" w="19050">
                <a:solidFill>
                  <a:srgbClr val="5F5F5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868" name="Google Shape;1868;p23"/>
              <p:cNvSpPr/>
              <p:nvPr/>
            </p:nvSpPr>
            <p:spPr>
              <a:xfrm>
                <a:off x="771" y="3500"/>
                <a:ext cx="132" cy="61"/>
              </a:xfrm>
              <a:prstGeom prst="rect">
                <a:avLst/>
              </a:prstGeom>
              <a:solidFill>
                <a:srgbClr val="FFFFFF"/>
              </a:solidFill>
              <a:ln cap="flat" cmpd="sng" w="19050">
                <a:solidFill>
                  <a:srgbClr val="0066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869" name="Google Shape;1869;p23"/>
              <p:cNvSpPr/>
              <p:nvPr/>
            </p:nvSpPr>
            <p:spPr>
              <a:xfrm>
                <a:off x="644" y="3477"/>
                <a:ext cx="108" cy="104"/>
              </a:xfrm>
              <a:prstGeom prst="rect">
                <a:avLst/>
              </a:prstGeom>
              <a:solidFill>
                <a:srgbClr val="FFFFFF"/>
              </a:solidFill>
              <a:ln cap="flat" cmpd="sng" w="19050">
                <a:solidFill>
                  <a:srgbClr val="3333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870" name="Google Shape;1870;p23"/>
              <p:cNvSpPr/>
              <p:nvPr/>
            </p:nvSpPr>
            <p:spPr>
              <a:xfrm>
                <a:off x="518" y="3480"/>
                <a:ext cx="108" cy="105"/>
              </a:xfrm>
              <a:prstGeom prst="rect">
                <a:avLst/>
              </a:prstGeom>
              <a:solidFill>
                <a:srgbClr val="FFFFFF"/>
              </a:solidFill>
              <a:ln cap="flat" cmpd="sng" w="190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cxnSp>
            <p:nvCxnSpPr>
              <p:cNvPr id="1871" name="Google Shape;1871;p23"/>
              <p:cNvCxnSpPr/>
              <p:nvPr/>
            </p:nvCxnSpPr>
            <p:spPr>
              <a:xfrm flipH="1" rot="10800000">
                <a:off x="455" y="3527"/>
                <a:ext cx="561" cy="4"/>
              </a:xfrm>
              <a:prstGeom prst="straightConnector1">
                <a:avLst/>
              </a:prstGeom>
              <a:noFill/>
              <a:ln cap="flat" cmpd="sng" w="19050">
                <a:solidFill>
                  <a:srgbClr val="000000"/>
                </a:solidFill>
                <a:prstDash val="solid"/>
                <a:round/>
                <a:headEnd len="med" w="med" type="none"/>
                <a:tailEnd len="med" w="med" type="triangle"/>
              </a:ln>
            </p:spPr>
          </p:cxnSp>
        </p:grpSp>
        <p:grpSp>
          <p:nvGrpSpPr>
            <p:cNvPr id="1872" name="Google Shape;1872;p23"/>
            <p:cNvGrpSpPr/>
            <p:nvPr/>
          </p:nvGrpSpPr>
          <p:grpSpPr>
            <a:xfrm>
              <a:off x="3689627" y="5352429"/>
              <a:ext cx="890588" cy="215900"/>
              <a:chOff x="455" y="3463"/>
              <a:chExt cx="561" cy="136"/>
            </a:xfrm>
          </p:grpSpPr>
          <p:sp>
            <p:nvSpPr>
              <p:cNvPr id="1873" name="Google Shape;1873;p23"/>
              <p:cNvSpPr/>
              <p:nvPr/>
            </p:nvSpPr>
            <p:spPr>
              <a:xfrm>
                <a:off x="498" y="3463"/>
                <a:ext cx="424" cy="136"/>
              </a:xfrm>
              <a:prstGeom prst="rect">
                <a:avLst/>
              </a:prstGeom>
              <a:solidFill>
                <a:srgbClr val="FFFFFF"/>
              </a:solidFill>
              <a:ln cap="flat" cmpd="sng" w="19050">
                <a:solidFill>
                  <a:srgbClr val="5F5F5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874" name="Google Shape;1874;p23"/>
              <p:cNvSpPr/>
              <p:nvPr/>
            </p:nvSpPr>
            <p:spPr>
              <a:xfrm>
                <a:off x="771" y="3500"/>
                <a:ext cx="132" cy="61"/>
              </a:xfrm>
              <a:prstGeom prst="rect">
                <a:avLst/>
              </a:prstGeom>
              <a:solidFill>
                <a:srgbClr val="FFFFFF"/>
              </a:solidFill>
              <a:ln cap="flat" cmpd="sng" w="19050">
                <a:solidFill>
                  <a:srgbClr val="0066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875" name="Google Shape;1875;p23"/>
              <p:cNvSpPr/>
              <p:nvPr/>
            </p:nvSpPr>
            <p:spPr>
              <a:xfrm>
                <a:off x="646" y="3477"/>
                <a:ext cx="108" cy="104"/>
              </a:xfrm>
              <a:prstGeom prst="rect">
                <a:avLst/>
              </a:prstGeom>
              <a:solidFill>
                <a:srgbClr val="FFFFFF"/>
              </a:solidFill>
              <a:ln cap="flat" cmpd="sng" w="19050">
                <a:solidFill>
                  <a:srgbClr val="3333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876" name="Google Shape;1876;p23"/>
              <p:cNvSpPr/>
              <p:nvPr/>
            </p:nvSpPr>
            <p:spPr>
              <a:xfrm>
                <a:off x="518" y="3480"/>
                <a:ext cx="108" cy="105"/>
              </a:xfrm>
              <a:prstGeom prst="rect">
                <a:avLst/>
              </a:prstGeom>
              <a:solidFill>
                <a:srgbClr val="FFFFFF"/>
              </a:solidFill>
              <a:ln cap="flat" cmpd="sng" w="190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cxnSp>
            <p:nvCxnSpPr>
              <p:cNvPr id="1877" name="Google Shape;1877;p23"/>
              <p:cNvCxnSpPr/>
              <p:nvPr/>
            </p:nvCxnSpPr>
            <p:spPr>
              <a:xfrm flipH="1" rot="10800000">
                <a:off x="455" y="3527"/>
                <a:ext cx="561" cy="4"/>
              </a:xfrm>
              <a:prstGeom prst="straightConnector1">
                <a:avLst/>
              </a:prstGeom>
              <a:noFill/>
              <a:ln cap="flat" cmpd="sng" w="19050">
                <a:solidFill>
                  <a:srgbClr val="000000"/>
                </a:solidFill>
                <a:prstDash val="solid"/>
                <a:round/>
                <a:headEnd len="med" w="med" type="none"/>
                <a:tailEnd len="med" w="med" type="triangle"/>
              </a:ln>
            </p:spPr>
          </p:cxnSp>
        </p:grpSp>
        <p:sp>
          <p:nvSpPr>
            <p:cNvPr id="1878" name="Google Shape;1878;p23"/>
            <p:cNvSpPr txBox="1"/>
            <p:nvPr/>
          </p:nvSpPr>
          <p:spPr>
            <a:xfrm>
              <a:off x="2813486" y="5838042"/>
              <a:ext cx="1107227" cy="3079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000000"/>
                  </a:solidFill>
                  <a:latin typeface="Arial"/>
                  <a:ea typeface="Arial"/>
                  <a:cs typeface="Arial"/>
                  <a:sym typeface="Arial"/>
                </a:rPr>
                <a:t>memory</a:t>
              </a:r>
              <a:endParaRPr/>
            </a:p>
          </p:txBody>
        </p:sp>
        <p:sp>
          <p:nvSpPr>
            <p:cNvPr id="1879" name="Google Shape;1879;p23"/>
            <p:cNvSpPr txBox="1"/>
            <p:nvPr/>
          </p:nvSpPr>
          <p:spPr>
            <a:xfrm>
              <a:off x="2910871" y="4769779"/>
              <a:ext cx="925159" cy="2619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rgbClr val="000000"/>
                  </a:solidFill>
                  <a:latin typeface="Arial"/>
                  <a:ea typeface="Arial"/>
                  <a:cs typeface="Arial"/>
                  <a:sym typeface="Arial"/>
                </a:rPr>
                <a:t>memory</a:t>
              </a:r>
              <a:endParaRPr/>
            </a:p>
          </p:txBody>
        </p:sp>
        <p:sp>
          <p:nvSpPr>
            <p:cNvPr id="1880" name="Google Shape;1880;p23"/>
            <p:cNvSpPr/>
            <p:nvPr/>
          </p:nvSpPr>
          <p:spPr>
            <a:xfrm>
              <a:off x="1968777" y="4577714"/>
              <a:ext cx="2798763" cy="412702"/>
            </a:xfrm>
            <a:custGeom>
              <a:rect b="b" l="l" r="r" t="t"/>
              <a:pathLst>
                <a:path extrusionOk="0" h="260" w="1763">
                  <a:moveTo>
                    <a:pt x="0" y="0"/>
                  </a:moveTo>
                  <a:lnTo>
                    <a:pt x="689" y="0"/>
                  </a:lnTo>
                  <a:lnTo>
                    <a:pt x="1054" y="260"/>
                  </a:lnTo>
                  <a:lnTo>
                    <a:pt x="1763" y="260"/>
                  </a:lnTo>
                </a:path>
              </a:pathLst>
            </a:custGeom>
            <a:noFill/>
            <a:ln cap="flat" cmpd="sng" w="38100">
              <a:solidFill>
                <a:srgbClr val="000000"/>
              </a:solidFill>
              <a:prstDash val="solid"/>
              <a:round/>
              <a:headEnd len="sm" w="sm" type="none"/>
              <a:tailEnd len="med" w="med" type="triangl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grpSp>
      <p:sp>
        <p:nvSpPr>
          <p:cNvPr id="1881" name="Google Shape;1881;p23"/>
          <p:cNvSpPr/>
          <p:nvPr/>
        </p:nvSpPr>
        <p:spPr>
          <a:xfrm>
            <a:off x="3765550" y="4548188"/>
            <a:ext cx="1504950" cy="400050"/>
          </a:xfrm>
          <a:custGeom>
            <a:rect b="b" l="l" r="r" t="t"/>
            <a:pathLst>
              <a:path extrusionOk="0" h="252" w="1264">
                <a:moveTo>
                  <a:pt x="0" y="2"/>
                </a:moveTo>
                <a:lnTo>
                  <a:pt x="622" y="0"/>
                </a:lnTo>
                <a:lnTo>
                  <a:pt x="616" y="246"/>
                </a:lnTo>
                <a:lnTo>
                  <a:pt x="1264" y="252"/>
                </a:lnTo>
              </a:path>
            </a:pathLst>
          </a:custGeom>
          <a:noFill/>
          <a:ln cap="flat" cmpd="sng" w="38100">
            <a:solidFill>
              <a:srgbClr val="000000"/>
            </a:solidFill>
            <a:prstDash val="solid"/>
            <a:round/>
            <a:headEnd len="sm" w="sm" type="none"/>
            <a:tailEnd len="med" w="med" type="triangl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grpSp>
        <p:nvGrpSpPr>
          <p:cNvPr id="1882" name="Google Shape;1882;p23"/>
          <p:cNvGrpSpPr/>
          <p:nvPr/>
        </p:nvGrpSpPr>
        <p:grpSpPr>
          <a:xfrm>
            <a:off x="5443538" y="4511675"/>
            <a:ext cx="2145110" cy="2066925"/>
            <a:chOff x="6675121" y="4485654"/>
            <a:chExt cx="2859682" cy="2066925"/>
          </a:xfrm>
        </p:grpSpPr>
        <p:grpSp>
          <p:nvGrpSpPr>
            <p:cNvPr id="1883" name="Google Shape;1883;p23"/>
            <p:cNvGrpSpPr/>
            <p:nvPr/>
          </p:nvGrpSpPr>
          <p:grpSpPr>
            <a:xfrm>
              <a:off x="7466691" y="4485654"/>
              <a:ext cx="890587" cy="215900"/>
              <a:chOff x="874" y="2800"/>
              <a:chExt cx="642" cy="175"/>
            </a:xfrm>
          </p:grpSpPr>
          <p:sp>
            <p:nvSpPr>
              <p:cNvPr id="1884" name="Google Shape;1884;p23"/>
              <p:cNvSpPr/>
              <p:nvPr/>
            </p:nvSpPr>
            <p:spPr>
              <a:xfrm>
                <a:off x="923" y="2800"/>
                <a:ext cx="487" cy="175"/>
              </a:xfrm>
              <a:prstGeom prst="rect">
                <a:avLst/>
              </a:prstGeom>
              <a:solidFill>
                <a:srgbClr val="FFFFFF"/>
              </a:solidFill>
              <a:ln cap="flat" cmpd="sng" w="19050">
                <a:solidFill>
                  <a:srgbClr val="5F5F5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885" name="Google Shape;1885;p23"/>
              <p:cNvSpPr/>
              <p:nvPr/>
            </p:nvSpPr>
            <p:spPr>
              <a:xfrm>
                <a:off x="944" y="2849"/>
                <a:ext cx="151" cy="78"/>
              </a:xfrm>
              <a:prstGeom prst="rect">
                <a:avLst/>
              </a:prstGeom>
              <a:solidFill>
                <a:srgbClr val="FFFFFF"/>
              </a:solidFill>
              <a:ln cap="flat" cmpd="sng" w="19050">
                <a:solidFill>
                  <a:srgbClr val="0066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886" name="Google Shape;1886;p23"/>
              <p:cNvSpPr/>
              <p:nvPr/>
            </p:nvSpPr>
            <p:spPr>
              <a:xfrm>
                <a:off x="1117" y="2818"/>
                <a:ext cx="124" cy="134"/>
              </a:xfrm>
              <a:prstGeom prst="rect">
                <a:avLst/>
              </a:prstGeom>
              <a:solidFill>
                <a:srgbClr val="FFFFFF"/>
              </a:solidFill>
              <a:ln cap="flat" cmpd="sng" w="19050">
                <a:solidFill>
                  <a:srgbClr val="3333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887" name="Google Shape;1887;p23"/>
              <p:cNvSpPr/>
              <p:nvPr/>
            </p:nvSpPr>
            <p:spPr>
              <a:xfrm>
                <a:off x="1263" y="2815"/>
                <a:ext cx="125" cy="135"/>
              </a:xfrm>
              <a:prstGeom prst="rect">
                <a:avLst/>
              </a:prstGeom>
              <a:solidFill>
                <a:srgbClr val="FFFFFF"/>
              </a:solidFill>
              <a:ln cap="flat" cmpd="sng" w="190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cxnSp>
            <p:nvCxnSpPr>
              <p:cNvPr id="1888" name="Google Shape;1888;p23"/>
              <p:cNvCxnSpPr/>
              <p:nvPr/>
            </p:nvCxnSpPr>
            <p:spPr>
              <a:xfrm flipH="1" rot="10800000">
                <a:off x="874" y="2882"/>
                <a:ext cx="642" cy="5"/>
              </a:xfrm>
              <a:prstGeom prst="straightConnector1">
                <a:avLst/>
              </a:prstGeom>
              <a:noFill/>
              <a:ln cap="flat" cmpd="sng" w="19050">
                <a:solidFill>
                  <a:srgbClr val="000000"/>
                </a:solidFill>
                <a:prstDash val="solid"/>
                <a:round/>
                <a:headEnd len="med" w="med" type="none"/>
                <a:tailEnd len="med" w="med" type="triangle"/>
              </a:ln>
            </p:spPr>
          </p:cxnSp>
        </p:grpSp>
        <p:grpSp>
          <p:nvGrpSpPr>
            <p:cNvPr id="1889" name="Google Shape;1889;p23"/>
            <p:cNvGrpSpPr/>
            <p:nvPr/>
          </p:nvGrpSpPr>
          <p:grpSpPr>
            <a:xfrm>
              <a:off x="7445652" y="4880941"/>
              <a:ext cx="890588" cy="215900"/>
              <a:chOff x="876" y="2800"/>
              <a:chExt cx="642" cy="175"/>
            </a:xfrm>
          </p:grpSpPr>
          <p:sp>
            <p:nvSpPr>
              <p:cNvPr id="1890" name="Google Shape;1890;p23"/>
              <p:cNvSpPr/>
              <p:nvPr/>
            </p:nvSpPr>
            <p:spPr>
              <a:xfrm>
                <a:off x="925" y="2800"/>
                <a:ext cx="485" cy="175"/>
              </a:xfrm>
              <a:prstGeom prst="rect">
                <a:avLst/>
              </a:prstGeom>
              <a:solidFill>
                <a:srgbClr val="FFFFFF"/>
              </a:solidFill>
              <a:ln cap="flat" cmpd="sng" w="19050">
                <a:solidFill>
                  <a:srgbClr val="5F5F5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891" name="Google Shape;1891;p23"/>
              <p:cNvSpPr/>
              <p:nvPr/>
            </p:nvSpPr>
            <p:spPr>
              <a:xfrm>
                <a:off x="945" y="2849"/>
                <a:ext cx="151" cy="78"/>
              </a:xfrm>
              <a:prstGeom prst="rect">
                <a:avLst/>
              </a:prstGeom>
              <a:solidFill>
                <a:srgbClr val="FFFFFF"/>
              </a:solidFill>
              <a:ln cap="flat" cmpd="sng" w="19050">
                <a:solidFill>
                  <a:srgbClr val="0066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892" name="Google Shape;1892;p23"/>
              <p:cNvSpPr/>
              <p:nvPr/>
            </p:nvSpPr>
            <p:spPr>
              <a:xfrm>
                <a:off x="1117" y="2818"/>
                <a:ext cx="124" cy="134"/>
              </a:xfrm>
              <a:prstGeom prst="rect">
                <a:avLst/>
              </a:prstGeom>
              <a:solidFill>
                <a:srgbClr val="FFFFFF"/>
              </a:solidFill>
              <a:ln cap="flat" cmpd="sng" w="19050">
                <a:solidFill>
                  <a:srgbClr val="3333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893" name="Google Shape;1893;p23"/>
              <p:cNvSpPr/>
              <p:nvPr/>
            </p:nvSpPr>
            <p:spPr>
              <a:xfrm>
                <a:off x="1263" y="2815"/>
                <a:ext cx="125" cy="135"/>
              </a:xfrm>
              <a:prstGeom prst="rect">
                <a:avLst/>
              </a:prstGeom>
              <a:solidFill>
                <a:srgbClr val="FFFFFF"/>
              </a:solidFill>
              <a:ln cap="flat" cmpd="sng" w="190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cxnSp>
            <p:nvCxnSpPr>
              <p:cNvPr id="1894" name="Google Shape;1894;p23"/>
              <p:cNvCxnSpPr/>
              <p:nvPr/>
            </p:nvCxnSpPr>
            <p:spPr>
              <a:xfrm flipH="1" rot="10800000">
                <a:off x="876" y="2882"/>
                <a:ext cx="642" cy="5"/>
              </a:xfrm>
              <a:prstGeom prst="straightConnector1">
                <a:avLst/>
              </a:prstGeom>
              <a:noFill/>
              <a:ln cap="flat" cmpd="sng" w="19050">
                <a:solidFill>
                  <a:srgbClr val="000000"/>
                </a:solidFill>
                <a:prstDash val="solid"/>
                <a:round/>
                <a:headEnd len="med" w="med" type="none"/>
                <a:tailEnd len="med" w="med" type="triangle"/>
              </a:ln>
            </p:spPr>
          </p:cxnSp>
        </p:grpSp>
        <p:grpSp>
          <p:nvGrpSpPr>
            <p:cNvPr id="1895" name="Google Shape;1895;p23"/>
            <p:cNvGrpSpPr/>
            <p:nvPr/>
          </p:nvGrpSpPr>
          <p:grpSpPr>
            <a:xfrm>
              <a:off x="7440890" y="5307979"/>
              <a:ext cx="890587" cy="215900"/>
              <a:chOff x="876" y="2800"/>
              <a:chExt cx="642" cy="175"/>
            </a:xfrm>
          </p:grpSpPr>
          <p:sp>
            <p:nvSpPr>
              <p:cNvPr id="1896" name="Google Shape;1896;p23"/>
              <p:cNvSpPr/>
              <p:nvPr/>
            </p:nvSpPr>
            <p:spPr>
              <a:xfrm>
                <a:off x="925" y="2800"/>
                <a:ext cx="485" cy="175"/>
              </a:xfrm>
              <a:prstGeom prst="rect">
                <a:avLst/>
              </a:prstGeom>
              <a:solidFill>
                <a:srgbClr val="FFFFFF"/>
              </a:solidFill>
              <a:ln cap="flat" cmpd="sng" w="19050">
                <a:solidFill>
                  <a:srgbClr val="5F5F5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897" name="Google Shape;1897;p23"/>
              <p:cNvSpPr/>
              <p:nvPr/>
            </p:nvSpPr>
            <p:spPr>
              <a:xfrm>
                <a:off x="945" y="2849"/>
                <a:ext cx="151" cy="78"/>
              </a:xfrm>
              <a:prstGeom prst="rect">
                <a:avLst/>
              </a:prstGeom>
              <a:solidFill>
                <a:srgbClr val="FFFFFF"/>
              </a:solidFill>
              <a:ln cap="flat" cmpd="sng" w="19050">
                <a:solidFill>
                  <a:srgbClr val="0066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898" name="Google Shape;1898;p23"/>
              <p:cNvSpPr/>
              <p:nvPr/>
            </p:nvSpPr>
            <p:spPr>
              <a:xfrm>
                <a:off x="1117" y="2818"/>
                <a:ext cx="124" cy="134"/>
              </a:xfrm>
              <a:prstGeom prst="rect">
                <a:avLst/>
              </a:prstGeom>
              <a:solidFill>
                <a:srgbClr val="FFFFFF"/>
              </a:solidFill>
              <a:ln cap="flat" cmpd="sng" w="19050">
                <a:solidFill>
                  <a:srgbClr val="3333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899" name="Google Shape;1899;p23"/>
              <p:cNvSpPr/>
              <p:nvPr/>
            </p:nvSpPr>
            <p:spPr>
              <a:xfrm>
                <a:off x="1264" y="2815"/>
                <a:ext cx="125" cy="135"/>
              </a:xfrm>
              <a:prstGeom prst="rect">
                <a:avLst/>
              </a:prstGeom>
              <a:solidFill>
                <a:srgbClr val="FFFFFF"/>
              </a:solidFill>
              <a:ln cap="flat" cmpd="sng" w="190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cxnSp>
            <p:nvCxnSpPr>
              <p:cNvPr id="1900" name="Google Shape;1900;p23"/>
              <p:cNvCxnSpPr/>
              <p:nvPr/>
            </p:nvCxnSpPr>
            <p:spPr>
              <a:xfrm flipH="1" rot="10800000">
                <a:off x="876" y="2882"/>
                <a:ext cx="642" cy="5"/>
              </a:xfrm>
              <a:prstGeom prst="straightConnector1">
                <a:avLst/>
              </a:prstGeom>
              <a:noFill/>
              <a:ln cap="flat" cmpd="sng" w="19050">
                <a:solidFill>
                  <a:srgbClr val="000000"/>
                </a:solidFill>
                <a:prstDash val="solid"/>
                <a:round/>
                <a:headEnd len="med" w="med" type="none"/>
                <a:tailEnd len="med" w="med" type="triangle"/>
              </a:ln>
            </p:spPr>
          </p:cxnSp>
        </p:grpSp>
        <p:grpSp>
          <p:nvGrpSpPr>
            <p:cNvPr id="1901" name="Google Shape;1901;p23"/>
            <p:cNvGrpSpPr/>
            <p:nvPr/>
          </p:nvGrpSpPr>
          <p:grpSpPr>
            <a:xfrm rot="5400000">
              <a:off x="8569603" y="5501654"/>
              <a:ext cx="895350" cy="1035050"/>
              <a:chOff x="2952" y="2773"/>
              <a:chExt cx="564" cy="652"/>
            </a:xfrm>
          </p:grpSpPr>
          <p:grpSp>
            <p:nvGrpSpPr>
              <p:cNvPr id="1902" name="Google Shape;1902;p23"/>
              <p:cNvGrpSpPr/>
              <p:nvPr/>
            </p:nvGrpSpPr>
            <p:grpSpPr>
              <a:xfrm>
                <a:off x="2952" y="2773"/>
                <a:ext cx="561" cy="136"/>
                <a:chOff x="453" y="3460"/>
                <a:chExt cx="561" cy="136"/>
              </a:xfrm>
            </p:grpSpPr>
            <p:sp>
              <p:nvSpPr>
                <p:cNvPr id="1903" name="Google Shape;1903;p23"/>
                <p:cNvSpPr/>
                <p:nvPr/>
              </p:nvSpPr>
              <p:spPr>
                <a:xfrm>
                  <a:off x="496" y="3460"/>
                  <a:ext cx="424" cy="136"/>
                </a:xfrm>
                <a:prstGeom prst="rect">
                  <a:avLst/>
                </a:prstGeom>
                <a:solidFill>
                  <a:srgbClr val="FFFFFF"/>
                </a:solidFill>
                <a:ln cap="flat" cmpd="sng" w="19050">
                  <a:solidFill>
                    <a:srgbClr val="5F5F5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904" name="Google Shape;1904;p23"/>
                <p:cNvSpPr/>
                <p:nvPr/>
              </p:nvSpPr>
              <p:spPr>
                <a:xfrm>
                  <a:off x="769" y="3499"/>
                  <a:ext cx="132" cy="61"/>
                </a:xfrm>
                <a:prstGeom prst="rect">
                  <a:avLst/>
                </a:prstGeom>
                <a:solidFill>
                  <a:srgbClr val="FFFFFF"/>
                </a:solidFill>
                <a:ln cap="flat" cmpd="sng" w="19050">
                  <a:solidFill>
                    <a:srgbClr val="0066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905" name="Google Shape;1905;p23"/>
                <p:cNvSpPr/>
                <p:nvPr/>
              </p:nvSpPr>
              <p:spPr>
                <a:xfrm>
                  <a:off x="642" y="3474"/>
                  <a:ext cx="108" cy="104"/>
                </a:xfrm>
                <a:prstGeom prst="rect">
                  <a:avLst/>
                </a:prstGeom>
                <a:solidFill>
                  <a:srgbClr val="FFFFFF"/>
                </a:solidFill>
                <a:ln cap="flat" cmpd="sng" w="19050">
                  <a:solidFill>
                    <a:srgbClr val="3333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906" name="Google Shape;1906;p23"/>
                <p:cNvSpPr/>
                <p:nvPr/>
              </p:nvSpPr>
              <p:spPr>
                <a:xfrm>
                  <a:off x="515" y="3484"/>
                  <a:ext cx="108" cy="105"/>
                </a:xfrm>
                <a:prstGeom prst="rect">
                  <a:avLst/>
                </a:prstGeom>
                <a:solidFill>
                  <a:srgbClr val="FFFFFF"/>
                </a:solidFill>
                <a:ln cap="flat" cmpd="sng" w="190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cxnSp>
              <p:nvCxnSpPr>
                <p:cNvPr id="1907" name="Google Shape;1907;p23"/>
                <p:cNvCxnSpPr/>
                <p:nvPr/>
              </p:nvCxnSpPr>
              <p:spPr>
                <a:xfrm flipH="1" rot="10800000">
                  <a:off x="453" y="3530"/>
                  <a:ext cx="561" cy="4"/>
                </a:xfrm>
                <a:prstGeom prst="straightConnector1">
                  <a:avLst/>
                </a:prstGeom>
                <a:noFill/>
                <a:ln cap="flat" cmpd="sng" w="19050">
                  <a:solidFill>
                    <a:srgbClr val="000000"/>
                  </a:solidFill>
                  <a:prstDash val="solid"/>
                  <a:round/>
                  <a:headEnd len="med" w="med" type="none"/>
                  <a:tailEnd len="med" w="med" type="triangle"/>
                </a:ln>
              </p:spPr>
            </p:cxnSp>
          </p:grpSp>
          <p:grpSp>
            <p:nvGrpSpPr>
              <p:cNvPr id="1908" name="Google Shape;1908;p23"/>
              <p:cNvGrpSpPr/>
              <p:nvPr/>
            </p:nvGrpSpPr>
            <p:grpSpPr>
              <a:xfrm>
                <a:off x="2955" y="3020"/>
                <a:ext cx="561" cy="137"/>
                <a:chOff x="453" y="3460"/>
                <a:chExt cx="561" cy="137"/>
              </a:xfrm>
            </p:grpSpPr>
            <p:sp>
              <p:nvSpPr>
                <p:cNvPr id="1909" name="Google Shape;1909;p23"/>
                <p:cNvSpPr/>
                <p:nvPr/>
              </p:nvSpPr>
              <p:spPr>
                <a:xfrm>
                  <a:off x="496" y="3460"/>
                  <a:ext cx="424" cy="137"/>
                </a:xfrm>
                <a:prstGeom prst="rect">
                  <a:avLst/>
                </a:prstGeom>
                <a:solidFill>
                  <a:srgbClr val="FFFFFF"/>
                </a:solidFill>
                <a:ln cap="flat" cmpd="sng" w="19050">
                  <a:solidFill>
                    <a:srgbClr val="5F5F5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910" name="Google Shape;1910;p23"/>
                <p:cNvSpPr/>
                <p:nvPr/>
              </p:nvSpPr>
              <p:spPr>
                <a:xfrm>
                  <a:off x="769" y="3501"/>
                  <a:ext cx="132" cy="60"/>
                </a:xfrm>
                <a:prstGeom prst="rect">
                  <a:avLst/>
                </a:prstGeom>
                <a:solidFill>
                  <a:srgbClr val="FFFFFF"/>
                </a:solidFill>
                <a:ln cap="flat" cmpd="sng" w="19050">
                  <a:solidFill>
                    <a:srgbClr val="0066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911" name="Google Shape;1911;p23"/>
                <p:cNvSpPr/>
                <p:nvPr/>
              </p:nvSpPr>
              <p:spPr>
                <a:xfrm>
                  <a:off x="642" y="3473"/>
                  <a:ext cx="108" cy="104"/>
                </a:xfrm>
                <a:prstGeom prst="rect">
                  <a:avLst/>
                </a:prstGeom>
                <a:solidFill>
                  <a:srgbClr val="FFFFFF"/>
                </a:solidFill>
                <a:ln cap="flat" cmpd="sng" w="19050">
                  <a:solidFill>
                    <a:srgbClr val="3333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912" name="Google Shape;1912;p23"/>
                <p:cNvSpPr/>
                <p:nvPr/>
              </p:nvSpPr>
              <p:spPr>
                <a:xfrm>
                  <a:off x="515" y="3484"/>
                  <a:ext cx="108" cy="105"/>
                </a:xfrm>
                <a:prstGeom prst="rect">
                  <a:avLst/>
                </a:prstGeom>
                <a:solidFill>
                  <a:srgbClr val="FFFFFF"/>
                </a:solidFill>
                <a:ln cap="flat" cmpd="sng" w="190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cxnSp>
              <p:nvCxnSpPr>
                <p:cNvPr id="1913" name="Google Shape;1913;p23"/>
                <p:cNvCxnSpPr/>
                <p:nvPr/>
              </p:nvCxnSpPr>
              <p:spPr>
                <a:xfrm flipH="1" rot="10800000">
                  <a:off x="453" y="3529"/>
                  <a:ext cx="561" cy="4"/>
                </a:xfrm>
                <a:prstGeom prst="straightConnector1">
                  <a:avLst/>
                </a:prstGeom>
                <a:noFill/>
                <a:ln cap="flat" cmpd="sng" w="19050">
                  <a:solidFill>
                    <a:srgbClr val="000000"/>
                  </a:solidFill>
                  <a:prstDash val="solid"/>
                  <a:round/>
                  <a:headEnd len="med" w="med" type="none"/>
                  <a:tailEnd len="med" w="med" type="triangle"/>
                </a:ln>
              </p:spPr>
            </p:cxnSp>
          </p:grpSp>
          <p:grpSp>
            <p:nvGrpSpPr>
              <p:cNvPr id="1914" name="Google Shape;1914;p23"/>
              <p:cNvGrpSpPr/>
              <p:nvPr/>
            </p:nvGrpSpPr>
            <p:grpSpPr>
              <a:xfrm>
                <a:off x="2952" y="3289"/>
                <a:ext cx="561" cy="136"/>
                <a:chOff x="453" y="3460"/>
                <a:chExt cx="561" cy="136"/>
              </a:xfrm>
            </p:grpSpPr>
            <p:sp>
              <p:nvSpPr>
                <p:cNvPr id="1915" name="Google Shape;1915;p23"/>
                <p:cNvSpPr/>
                <p:nvPr/>
              </p:nvSpPr>
              <p:spPr>
                <a:xfrm>
                  <a:off x="496" y="3460"/>
                  <a:ext cx="424" cy="136"/>
                </a:xfrm>
                <a:prstGeom prst="rect">
                  <a:avLst/>
                </a:prstGeom>
                <a:solidFill>
                  <a:srgbClr val="FFFFFF"/>
                </a:solidFill>
                <a:ln cap="flat" cmpd="sng" w="19050">
                  <a:solidFill>
                    <a:srgbClr val="5F5F5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916" name="Google Shape;1916;p23"/>
                <p:cNvSpPr/>
                <p:nvPr/>
              </p:nvSpPr>
              <p:spPr>
                <a:xfrm>
                  <a:off x="769" y="3499"/>
                  <a:ext cx="132" cy="61"/>
                </a:xfrm>
                <a:prstGeom prst="rect">
                  <a:avLst/>
                </a:prstGeom>
                <a:solidFill>
                  <a:srgbClr val="FFFFFF"/>
                </a:solidFill>
                <a:ln cap="flat" cmpd="sng" w="19050">
                  <a:solidFill>
                    <a:srgbClr val="0066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917" name="Google Shape;1917;p23"/>
                <p:cNvSpPr/>
                <p:nvPr/>
              </p:nvSpPr>
              <p:spPr>
                <a:xfrm>
                  <a:off x="642" y="3474"/>
                  <a:ext cx="108" cy="104"/>
                </a:xfrm>
                <a:prstGeom prst="rect">
                  <a:avLst/>
                </a:prstGeom>
                <a:solidFill>
                  <a:srgbClr val="FFFFFF"/>
                </a:solidFill>
                <a:ln cap="flat" cmpd="sng" w="19050">
                  <a:solidFill>
                    <a:srgbClr val="3333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918" name="Google Shape;1918;p23"/>
                <p:cNvSpPr/>
                <p:nvPr/>
              </p:nvSpPr>
              <p:spPr>
                <a:xfrm>
                  <a:off x="515" y="3484"/>
                  <a:ext cx="108" cy="105"/>
                </a:xfrm>
                <a:prstGeom prst="rect">
                  <a:avLst/>
                </a:prstGeom>
                <a:solidFill>
                  <a:srgbClr val="FFFFFF"/>
                </a:solidFill>
                <a:ln cap="flat" cmpd="sng" w="190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cxnSp>
              <p:nvCxnSpPr>
                <p:cNvPr id="1919" name="Google Shape;1919;p23"/>
                <p:cNvCxnSpPr/>
                <p:nvPr/>
              </p:nvCxnSpPr>
              <p:spPr>
                <a:xfrm flipH="1" rot="10800000">
                  <a:off x="453" y="3530"/>
                  <a:ext cx="561" cy="4"/>
                </a:xfrm>
                <a:prstGeom prst="straightConnector1">
                  <a:avLst/>
                </a:prstGeom>
                <a:noFill/>
                <a:ln cap="flat" cmpd="sng" w="19050">
                  <a:solidFill>
                    <a:srgbClr val="000000"/>
                  </a:solidFill>
                  <a:prstDash val="solid"/>
                  <a:round/>
                  <a:headEnd len="med" w="med" type="none"/>
                  <a:tailEnd len="med" w="med" type="triangle"/>
                </a:ln>
              </p:spPr>
            </p:cxnSp>
          </p:grpSp>
        </p:grpSp>
        <p:cxnSp>
          <p:nvCxnSpPr>
            <p:cNvPr id="1920" name="Google Shape;1920;p23"/>
            <p:cNvCxnSpPr/>
            <p:nvPr/>
          </p:nvCxnSpPr>
          <p:spPr>
            <a:xfrm>
              <a:off x="8359714" y="4592017"/>
              <a:ext cx="1064510" cy="0"/>
            </a:xfrm>
            <a:prstGeom prst="straightConnector1">
              <a:avLst/>
            </a:prstGeom>
            <a:noFill/>
            <a:ln cap="flat" cmpd="sng" w="28575">
              <a:solidFill>
                <a:srgbClr val="FF0000"/>
              </a:solidFill>
              <a:prstDash val="solid"/>
              <a:round/>
              <a:headEnd len="med" w="med" type="none"/>
              <a:tailEnd len="med" w="med" type="none"/>
            </a:ln>
            <a:effectLst>
              <a:outerShdw blurRad="50800" rotWithShape="0" algn="tl" dir="2700000" dist="38100">
                <a:srgbClr val="000000">
                  <a:alpha val="40000"/>
                </a:srgbClr>
              </a:outerShdw>
            </a:effectLst>
          </p:spPr>
        </p:cxnSp>
        <p:cxnSp>
          <p:nvCxnSpPr>
            <p:cNvPr id="1921" name="Google Shape;1921;p23"/>
            <p:cNvCxnSpPr/>
            <p:nvPr/>
          </p:nvCxnSpPr>
          <p:spPr>
            <a:xfrm flipH="1" rot="10800000">
              <a:off x="8321620" y="4979367"/>
              <a:ext cx="1111069" cy="3175"/>
            </a:xfrm>
            <a:prstGeom prst="straightConnector1">
              <a:avLst/>
            </a:prstGeom>
            <a:noFill/>
            <a:ln cap="flat" cmpd="sng" w="28575">
              <a:solidFill>
                <a:srgbClr val="FF0000"/>
              </a:solidFill>
              <a:prstDash val="solid"/>
              <a:round/>
              <a:headEnd len="med" w="med" type="none"/>
              <a:tailEnd len="med" w="med" type="none"/>
            </a:ln>
            <a:effectLst>
              <a:outerShdw blurRad="50800" rotWithShape="0" algn="tl" dir="2700000" dist="38100">
                <a:srgbClr val="000000">
                  <a:alpha val="40000"/>
                </a:srgbClr>
              </a:outerShdw>
            </a:effectLst>
          </p:spPr>
        </p:cxnSp>
        <p:cxnSp>
          <p:nvCxnSpPr>
            <p:cNvPr id="1922" name="Google Shape;1922;p23"/>
            <p:cNvCxnSpPr/>
            <p:nvPr/>
          </p:nvCxnSpPr>
          <p:spPr>
            <a:xfrm>
              <a:off x="8321620" y="5411167"/>
              <a:ext cx="1102604" cy="0"/>
            </a:xfrm>
            <a:prstGeom prst="straightConnector1">
              <a:avLst/>
            </a:prstGeom>
            <a:noFill/>
            <a:ln cap="flat" cmpd="sng" w="28575">
              <a:solidFill>
                <a:srgbClr val="FF0000"/>
              </a:solidFill>
              <a:prstDash val="solid"/>
              <a:round/>
              <a:headEnd len="med" w="med" type="none"/>
              <a:tailEnd len="med" w="med" type="none"/>
            </a:ln>
            <a:effectLst>
              <a:outerShdw blurRad="50800" rotWithShape="0" algn="tl" dir="2700000" dist="38100">
                <a:srgbClr val="000000">
                  <a:alpha val="40000"/>
                </a:srgbClr>
              </a:outerShdw>
            </a:effectLst>
          </p:spPr>
        </p:cxnSp>
        <p:cxnSp>
          <p:nvCxnSpPr>
            <p:cNvPr id="1923" name="Google Shape;1923;p23"/>
            <p:cNvCxnSpPr/>
            <p:nvPr/>
          </p:nvCxnSpPr>
          <p:spPr>
            <a:xfrm rot="10800000">
              <a:off x="8605208" y="4592017"/>
              <a:ext cx="0" cy="977900"/>
            </a:xfrm>
            <a:prstGeom prst="straightConnector1">
              <a:avLst/>
            </a:prstGeom>
            <a:noFill/>
            <a:ln cap="flat" cmpd="sng" w="28575">
              <a:solidFill>
                <a:srgbClr val="FF0000"/>
              </a:solidFill>
              <a:prstDash val="solid"/>
              <a:round/>
              <a:headEnd len="med" w="med" type="none"/>
              <a:tailEnd len="med" w="med" type="none"/>
            </a:ln>
            <a:effectLst>
              <a:outerShdw blurRad="50800" rotWithShape="0" algn="tl" dir="2700000" dist="38100">
                <a:srgbClr val="000000">
                  <a:alpha val="40000"/>
                </a:srgbClr>
              </a:outerShdw>
            </a:effectLst>
          </p:spPr>
        </p:cxnSp>
        <p:cxnSp>
          <p:nvCxnSpPr>
            <p:cNvPr id="1924" name="Google Shape;1924;p23"/>
            <p:cNvCxnSpPr/>
            <p:nvPr/>
          </p:nvCxnSpPr>
          <p:spPr>
            <a:xfrm rot="10800000">
              <a:off x="9026355" y="4592017"/>
              <a:ext cx="0" cy="977900"/>
            </a:xfrm>
            <a:prstGeom prst="straightConnector1">
              <a:avLst/>
            </a:prstGeom>
            <a:noFill/>
            <a:ln cap="flat" cmpd="sng" w="28575">
              <a:solidFill>
                <a:srgbClr val="FF0000"/>
              </a:solidFill>
              <a:prstDash val="solid"/>
              <a:round/>
              <a:headEnd len="med" w="med" type="none"/>
              <a:tailEnd len="med" w="med" type="none"/>
            </a:ln>
            <a:effectLst>
              <a:outerShdw blurRad="50800" rotWithShape="0" algn="tl" dir="2700000" dist="38100">
                <a:srgbClr val="000000">
                  <a:alpha val="40000"/>
                </a:srgbClr>
              </a:outerShdw>
            </a:effectLst>
          </p:spPr>
        </p:cxnSp>
        <p:cxnSp>
          <p:nvCxnSpPr>
            <p:cNvPr id="1925" name="Google Shape;1925;p23"/>
            <p:cNvCxnSpPr/>
            <p:nvPr/>
          </p:nvCxnSpPr>
          <p:spPr>
            <a:xfrm rot="10800000">
              <a:off x="9424224" y="4582492"/>
              <a:ext cx="0" cy="977900"/>
            </a:xfrm>
            <a:prstGeom prst="straightConnector1">
              <a:avLst/>
            </a:prstGeom>
            <a:noFill/>
            <a:ln cap="flat" cmpd="sng" w="28575">
              <a:solidFill>
                <a:srgbClr val="FF0000"/>
              </a:solidFill>
              <a:prstDash val="solid"/>
              <a:round/>
              <a:headEnd len="med" w="med" type="none"/>
              <a:tailEnd len="med" w="med" type="none"/>
            </a:ln>
            <a:effectLst>
              <a:outerShdw blurRad="50800" rotWithShape="0" algn="tl" dir="2700000" dist="38100">
                <a:srgbClr val="000000">
                  <a:alpha val="40000"/>
                </a:srgbClr>
              </a:outerShdw>
            </a:effectLst>
          </p:spPr>
        </p:cxnSp>
        <p:sp>
          <p:nvSpPr>
            <p:cNvPr id="1926" name="Google Shape;1926;p23"/>
            <p:cNvSpPr/>
            <p:nvPr/>
          </p:nvSpPr>
          <p:spPr>
            <a:xfrm>
              <a:off x="8562881" y="4553917"/>
              <a:ext cx="88886" cy="88900"/>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927" name="Google Shape;1927;p23"/>
            <p:cNvSpPr/>
            <p:nvPr/>
          </p:nvSpPr>
          <p:spPr>
            <a:xfrm>
              <a:off x="8562881" y="4938092"/>
              <a:ext cx="88886" cy="88900"/>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928" name="Google Shape;1928;p23"/>
            <p:cNvSpPr/>
            <p:nvPr/>
          </p:nvSpPr>
          <p:spPr>
            <a:xfrm>
              <a:off x="8556531" y="5363542"/>
              <a:ext cx="88886" cy="88900"/>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929" name="Google Shape;1929;p23"/>
            <p:cNvSpPr/>
            <p:nvPr/>
          </p:nvSpPr>
          <p:spPr>
            <a:xfrm>
              <a:off x="8988261" y="4553917"/>
              <a:ext cx="88886" cy="88900"/>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930" name="Google Shape;1930;p23"/>
            <p:cNvSpPr/>
            <p:nvPr/>
          </p:nvSpPr>
          <p:spPr>
            <a:xfrm>
              <a:off x="8988261" y="4938092"/>
              <a:ext cx="88886" cy="88900"/>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931" name="Google Shape;1931;p23"/>
            <p:cNvSpPr/>
            <p:nvPr/>
          </p:nvSpPr>
          <p:spPr>
            <a:xfrm>
              <a:off x="8981913" y="5363542"/>
              <a:ext cx="88886" cy="88900"/>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932" name="Google Shape;1932;p23"/>
            <p:cNvSpPr/>
            <p:nvPr/>
          </p:nvSpPr>
          <p:spPr>
            <a:xfrm>
              <a:off x="9379782" y="4553917"/>
              <a:ext cx="88886" cy="88900"/>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933" name="Google Shape;1933;p23"/>
            <p:cNvSpPr/>
            <p:nvPr/>
          </p:nvSpPr>
          <p:spPr>
            <a:xfrm>
              <a:off x="9379782" y="4938092"/>
              <a:ext cx="88886" cy="88900"/>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934" name="Google Shape;1934;p23"/>
            <p:cNvSpPr/>
            <p:nvPr/>
          </p:nvSpPr>
          <p:spPr>
            <a:xfrm>
              <a:off x="9373432" y="5363542"/>
              <a:ext cx="88886" cy="88900"/>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1935" name="Google Shape;1935;p23"/>
            <p:cNvSpPr txBox="1"/>
            <p:nvPr/>
          </p:nvSpPr>
          <p:spPr>
            <a:xfrm>
              <a:off x="6675121" y="5768354"/>
              <a:ext cx="1864480" cy="5222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000000"/>
                  </a:solidFill>
                  <a:latin typeface="Arial"/>
                  <a:ea typeface="Arial"/>
                  <a:cs typeface="Arial"/>
                  <a:sym typeface="Arial"/>
                </a:rPr>
                <a:t>interconnection</a:t>
              </a:r>
              <a:endParaRPr/>
            </a:p>
            <a:p>
              <a:pPr indent="0" lvl="0" marL="0" marR="0" rtl="0" algn="l">
                <a:spcBef>
                  <a:spcPts val="0"/>
                </a:spcBef>
                <a:spcAft>
                  <a:spcPts val="0"/>
                </a:spcAft>
                <a:buNone/>
              </a:pPr>
              <a:r>
                <a:rPr lang="en-US" sz="1400">
                  <a:solidFill>
                    <a:srgbClr val="000000"/>
                  </a:solidFill>
                  <a:latin typeface="Arial"/>
                  <a:ea typeface="Arial"/>
                  <a:cs typeface="Arial"/>
                  <a:sym typeface="Arial"/>
                </a:rPr>
                <a:t>network</a:t>
              </a:r>
              <a:endParaRPr/>
            </a:p>
          </p:txBody>
        </p:sp>
        <p:sp>
          <p:nvSpPr>
            <p:cNvPr id="1936" name="Google Shape;1936;p23"/>
            <p:cNvSpPr/>
            <p:nvPr/>
          </p:nvSpPr>
          <p:spPr>
            <a:xfrm>
              <a:off x="7417950" y="4538042"/>
              <a:ext cx="1542800" cy="2014537"/>
            </a:xfrm>
            <a:custGeom>
              <a:rect b="b" l="l" r="r" t="t"/>
              <a:pathLst>
                <a:path extrusionOk="0" h="1266" w="972">
                  <a:moveTo>
                    <a:pt x="0" y="3"/>
                  </a:moveTo>
                  <a:lnTo>
                    <a:pt x="969" y="0"/>
                  </a:lnTo>
                  <a:lnTo>
                    <a:pt x="972" y="1266"/>
                  </a:lnTo>
                </a:path>
              </a:pathLst>
            </a:custGeom>
            <a:noFill/>
            <a:ln cap="flat" cmpd="sng" w="38100">
              <a:solidFill>
                <a:srgbClr val="000000"/>
              </a:solidFill>
              <a:prstDash val="solid"/>
              <a:round/>
              <a:headEnd len="sm" w="sm" type="none"/>
              <a:tailEnd len="med" w="med" type="triangl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grpSp>
      <p:sp>
        <p:nvSpPr>
          <p:cNvPr id="1937" name="Google Shape;1937;p23"/>
          <p:cNvSpPr txBox="1"/>
          <p:nvPr/>
        </p:nvSpPr>
        <p:spPr>
          <a:xfrm>
            <a:off x="614363" y="3692525"/>
            <a:ext cx="8275637" cy="654050"/>
          </a:xfrm>
          <a:prstGeom prst="rect">
            <a:avLst/>
          </a:prstGeom>
          <a:noFill/>
          <a:ln>
            <a:noFill/>
          </a:ln>
        </p:spPr>
        <p:txBody>
          <a:bodyPr anchorCtr="0" anchor="t" bIns="45700" lIns="91425" spcFirstLastPara="1" rIns="91425" wrap="square" tIns="45700">
            <a:noAutofit/>
          </a:bodyPr>
          <a:lstStyle/>
          <a:p>
            <a:pPr indent="-287338" lvl="0" marL="352425" marR="0" rtl="0" algn="l">
              <a:lnSpc>
                <a:spcPct val="90000"/>
              </a:lnSpc>
              <a:spcBef>
                <a:spcPts val="0"/>
              </a:spcBef>
              <a:spcAft>
                <a:spcPts val="0"/>
              </a:spcAft>
              <a:buClr>
                <a:srgbClr val="0000A3"/>
              </a:buClr>
              <a:buSzPts val="2400"/>
              <a:buFont typeface="Noto Sans Symbols"/>
              <a:buChar char="▪"/>
            </a:pPr>
            <a:r>
              <a:rPr lang="en-US" sz="2400">
                <a:solidFill>
                  <a:srgbClr val="000000"/>
                </a:solidFill>
                <a:latin typeface="Arial"/>
                <a:ea typeface="Arial"/>
                <a:cs typeface="Arial"/>
                <a:sym typeface="Arial"/>
              </a:rPr>
              <a:t>Có 03 loại cấu trúc chuyển mạch:</a:t>
            </a:r>
            <a:endParaRPr/>
          </a:p>
        </p:txBody>
      </p:sp>
      <p:sp>
        <p:nvSpPr>
          <p:cNvPr id="1938" name="Google Shape;1938;p23"/>
          <p:cNvSpPr txBox="1"/>
          <p:nvPr>
            <p:ph idx="1" type="body"/>
          </p:nvPr>
        </p:nvSpPr>
        <p:spPr>
          <a:xfrm>
            <a:off x="608013" y="1379538"/>
            <a:ext cx="8277225" cy="635000"/>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680"/>
              <a:buFont typeface="Noto Sans Symbols"/>
              <a:buChar char="▪"/>
            </a:pPr>
            <a:r>
              <a:rPr lang="en-US"/>
              <a:t>Chuyển tiếp gói tin từ ngõ vào đến ngõ ra</a:t>
            </a:r>
            <a:endParaRPr/>
          </a:p>
          <a:p>
            <a:pPr indent="-193040" lvl="0" marL="273050" rtl="0" algn="l">
              <a:spcBef>
                <a:spcPts val="600"/>
              </a:spcBef>
              <a:spcAft>
                <a:spcPts val="0"/>
              </a:spcAft>
              <a:buSzPts val="1260"/>
              <a:buFont typeface="Noto Sans Symbols"/>
              <a:buNone/>
            </a:pPr>
            <a:r>
              <a:t/>
            </a:r>
            <a:endParaRPr sz="1800"/>
          </a:p>
        </p:txBody>
      </p:sp>
      <p:sp>
        <p:nvSpPr>
          <p:cNvPr id="1939" name="Google Shape;1939;p23"/>
          <p:cNvSpPr txBox="1"/>
          <p:nvPr/>
        </p:nvSpPr>
        <p:spPr>
          <a:xfrm>
            <a:off x="603250" y="1889125"/>
            <a:ext cx="8277225" cy="2317750"/>
          </a:xfrm>
          <a:prstGeom prst="rect">
            <a:avLst/>
          </a:prstGeom>
          <a:noFill/>
          <a:ln>
            <a:noFill/>
          </a:ln>
        </p:spPr>
        <p:txBody>
          <a:bodyPr anchorCtr="0" anchor="t" bIns="45700" lIns="91425" spcFirstLastPara="1" rIns="91425" wrap="square" tIns="45700">
            <a:noAutofit/>
          </a:bodyPr>
          <a:lstStyle/>
          <a:p>
            <a:pPr indent="-287338" lvl="0" marL="352425" marR="0" rtl="0" algn="l">
              <a:lnSpc>
                <a:spcPct val="90000"/>
              </a:lnSpc>
              <a:spcBef>
                <a:spcPts val="0"/>
              </a:spcBef>
              <a:spcAft>
                <a:spcPts val="0"/>
              </a:spcAft>
              <a:buClr>
                <a:srgbClr val="0000A3"/>
              </a:buClr>
              <a:buSzPts val="2400"/>
              <a:buFont typeface="Noto Sans Symbols"/>
              <a:buChar char="▪"/>
            </a:pPr>
            <a:r>
              <a:rPr lang="en-US" sz="2400">
                <a:solidFill>
                  <a:srgbClr val="0000A3"/>
                </a:solidFill>
                <a:latin typeface="Arial"/>
                <a:ea typeface="Arial"/>
                <a:cs typeface="Arial"/>
                <a:sym typeface="Arial"/>
              </a:rPr>
              <a:t>Tốc độ chuyển mạch:</a:t>
            </a:r>
            <a:endParaRPr sz="2400">
              <a:solidFill>
                <a:srgbClr val="000000"/>
              </a:solidFill>
              <a:latin typeface="Arial"/>
              <a:ea typeface="Arial"/>
              <a:cs typeface="Arial"/>
              <a:sym typeface="Arial"/>
            </a:endParaRPr>
          </a:p>
          <a:p>
            <a:pPr indent="-231775" lvl="1" marL="695325" marR="0" rtl="0" algn="l">
              <a:lnSpc>
                <a:spcPct val="90000"/>
              </a:lnSpc>
              <a:spcBef>
                <a:spcPts val="500"/>
              </a:spcBef>
              <a:spcAft>
                <a:spcPts val="0"/>
              </a:spcAft>
              <a:buClr>
                <a:srgbClr val="0000A8"/>
              </a:buClr>
              <a:buSzPts val="1800"/>
              <a:buFont typeface="Arial"/>
              <a:buChar char="•"/>
            </a:pPr>
            <a:r>
              <a:rPr b="0" i="0" lang="en-US" sz="1800" u="none" cap="none" strike="noStrike">
                <a:solidFill>
                  <a:srgbClr val="000000"/>
                </a:solidFill>
                <a:latin typeface="Arial"/>
                <a:ea typeface="Arial"/>
                <a:cs typeface="Arial"/>
                <a:sym typeface="Arial"/>
              </a:rPr>
              <a:t>Thường được đo bằng tốc độ của nhiều ngõ vào/ngõ ra</a:t>
            </a:r>
            <a:endParaRPr/>
          </a:p>
          <a:p>
            <a:pPr indent="-231775" lvl="1" marL="695325" marR="0" rtl="0" algn="l">
              <a:lnSpc>
                <a:spcPct val="90000"/>
              </a:lnSpc>
              <a:spcBef>
                <a:spcPts val="500"/>
              </a:spcBef>
              <a:spcAft>
                <a:spcPts val="0"/>
              </a:spcAft>
              <a:buClr>
                <a:srgbClr val="0000A8"/>
              </a:buClr>
              <a:buSzPts val="1800"/>
              <a:buFont typeface="Arial"/>
              <a:buChar char="•"/>
            </a:pPr>
            <a:r>
              <a:rPr b="0" i="0" lang="en-US" sz="1800" u="none" cap="none" strike="noStrike">
                <a:solidFill>
                  <a:srgbClr val="000000"/>
                </a:solidFill>
                <a:latin typeface="Arial"/>
                <a:ea typeface="Arial"/>
                <a:cs typeface="Arial"/>
                <a:sym typeface="Arial"/>
              </a:rPr>
              <a:t>N ngõ vào: tốc độ chuyển mạch bằng N lần tốc độ kênh truyền</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4" name="Shape 1944"/>
        <p:cNvGrpSpPr/>
        <p:nvPr/>
      </p:nvGrpSpPr>
      <p:grpSpPr>
        <a:xfrm>
          <a:off x="0" y="0"/>
          <a:ext cx="0" cy="0"/>
          <a:chOff x="0" y="0"/>
          <a:chExt cx="0" cy="0"/>
        </a:xfrm>
      </p:grpSpPr>
      <p:sp>
        <p:nvSpPr>
          <p:cNvPr id="1945" name="Google Shape;1945;p24"/>
          <p:cNvSpPr txBox="1"/>
          <p:nvPr>
            <p:ph type="title"/>
          </p:nvPr>
        </p:nvSpPr>
        <p:spPr>
          <a:xfrm>
            <a:off x="685800" y="228600"/>
            <a:ext cx="7772400" cy="609600"/>
          </a:xfrm>
          <a:prstGeom prst="rect">
            <a:avLst/>
          </a:prstGeom>
          <a:noFill/>
          <a:ln>
            <a:noFill/>
          </a:ln>
        </p:spPr>
        <p:txBody>
          <a:bodyPr anchorCtr="0" anchor="b" bIns="45700" lIns="91425" spcFirstLastPara="1" rIns="91425" wrap="square" tIns="45700">
            <a:normAutofit fontScale="90000"/>
          </a:bodyPr>
          <a:lstStyle/>
          <a:p>
            <a:pPr indent="0" lvl="0" marL="0" rtl="0" algn="l">
              <a:spcBef>
                <a:spcPts val="0"/>
              </a:spcBef>
              <a:spcAft>
                <a:spcPts val="0"/>
              </a:spcAft>
              <a:buNone/>
            </a:pPr>
            <a:r>
              <a:rPr lang="en-US" sz="3600"/>
              <a:t>Chuyển mạch qua bộ nhớ</a:t>
            </a:r>
            <a:endParaRPr/>
          </a:p>
        </p:txBody>
      </p:sp>
      <p:sp>
        <p:nvSpPr>
          <p:cNvPr id="1946" name="Google Shape;1946;p24"/>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1947" name="Google Shape;1947;p24"/>
          <p:cNvSpPr txBox="1"/>
          <p:nvPr>
            <p:ph idx="1" type="body"/>
          </p:nvPr>
        </p:nvSpPr>
        <p:spPr>
          <a:xfrm>
            <a:off x="685800" y="1066800"/>
            <a:ext cx="7848600" cy="1985963"/>
          </a:xfrm>
          <a:prstGeom prst="rect">
            <a:avLst/>
          </a:prstGeom>
          <a:noFill/>
          <a:ln>
            <a:noFill/>
          </a:ln>
        </p:spPr>
        <p:txBody>
          <a:bodyPr anchorCtr="0" anchor="t" bIns="45700" lIns="91425" spcFirstLastPara="1" rIns="91425" wrap="square" tIns="45700">
            <a:noAutofit/>
          </a:bodyPr>
          <a:lstStyle/>
          <a:p>
            <a:pPr indent="-401638" lvl="0" marL="401638" rtl="0" algn="l">
              <a:spcBef>
                <a:spcPts val="0"/>
              </a:spcBef>
              <a:spcAft>
                <a:spcPts val="0"/>
              </a:spcAft>
              <a:buSzPts val="1260"/>
              <a:buFont typeface="Noto Sans Symbols"/>
              <a:buNone/>
            </a:pPr>
            <a:r>
              <a:rPr lang="en-US" sz="1800">
                <a:solidFill>
                  <a:srgbClr val="FF0000"/>
                </a:solidFill>
              </a:rPr>
              <a:t>Router thế hệ đầu tiên:</a:t>
            </a:r>
            <a:endParaRPr sz="1400"/>
          </a:p>
          <a:p>
            <a:pPr indent="-401638" lvl="0" marL="401638" rtl="0" algn="l">
              <a:spcBef>
                <a:spcPts val="600"/>
              </a:spcBef>
              <a:spcAft>
                <a:spcPts val="0"/>
              </a:spcAft>
              <a:buSzPts val="1260"/>
              <a:buChar char="🞆"/>
            </a:pPr>
            <a:r>
              <a:rPr lang="en-US" sz="1800"/>
              <a:t>Các máy tính truyền thống chuyển mạch dưới sự điều khiển trực tiếp của CPU</a:t>
            </a:r>
            <a:endParaRPr/>
          </a:p>
          <a:p>
            <a:pPr indent="-401638" lvl="0" marL="401638" rtl="0" algn="l">
              <a:spcBef>
                <a:spcPts val="600"/>
              </a:spcBef>
              <a:spcAft>
                <a:spcPts val="0"/>
              </a:spcAft>
              <a:buSzPts val="1260"/>
              <a:buChar char="🞆"/>
            </a:pPr>
            <a:r>
              <a:rPr lang="en-US" sz="1800"/>
              <a:t>Các gói tin được sao chép vào trong bộ nhớ của hệ thống</a:t>
            </a:r>
            <a:endParaRPr/>
          </a:p>
          <a:p>
            <a:pPr indent="-401638" lvl="0" marL="401638" rtl="0" algn="l">
              <a:spcBef>
                <a:spcPts val="600"/>
              </a:spcBef>
              <a:spcAft>
                <a:spcPts val="0"/>
              </a:spcAft>
              <a:buSzPts val="1260"/>
              <a:buChar char="🞆"/>
            </a:pPr>
            <a:r>
              <a:rPr lang="en-US" sz="1800"/>
              <a:t>Tốc độ bị hạn chế bởi bandwidth của bộ nhớ (2 lần truy nhập bus đối với mỗi datagram)</a:t>
            </a:r>
            <a:endParaRPr sz="1400"/>
          </a:p>
        </p:txBody>
      </p:sp>
      <p:grpSp>
        <p:nvGrpSpPr>
          <p:cNvPr id="1948" name="Google Shape;1948;p24"/>
          <p:cNvGrpSpPr/>
          <p:nvPr/>
        </p:nvGrpSpPr>
        <p:grpSpPr>
          <a:xfrm>
            <a:off x="566738" y="3349625"/>
            <a:ext cx="7794625" cy="1787525"/>
            <a:chOff x="566048" y="3349141"/>
            <a:chExt cx="7794625" cy="1787525"/>
          </a:xfrm>
        </p:grpSpPr>
        <p:grpSp>
          <p:nvGrpSpPr>
            <p:cNvPr id="1949" name="Google Shape;1949;p24"/>
            <p:cNvGrpSpPr/>
            <p:nvPr/>
          </p:nvGrpSpPr>
          <p:grpSpPr>
            <a:xfrm>
              <a:off x="1748736" y="3349141"/>
              <a:ext cx="6611937" cy="1787525"/>
              <a:chOff x="983" y="2540"/>
              <a:chExt cx="4165" cy="1126"/>
            </a:xfrm>
          </p:grpSpPr>
          <p:sp>
            <p:nvSpPr>
              <p:cNvPr id="1950" name="Google Shape;1950;p24"/>
              <p:cNvSpPr/>
              <p:nvPr/>
            </p:nvSpPr>
            <p:spPr>
              <a:xfrm>
                <a:off x="983" y="2542"/>
                <a:ext cx="766" cy="702"/>
              </a:xfrm>
              <a:prstGeom prst="rect">
                <a:avLst/>
              </a:prstGeom>
              <a:solidFill>
                <a:srgbClr val="FFFFFF"/>
              </a:solidFill>
              <a:ln cap="flat" cmpd="sng" w="28575">
                <a:solidFill>
                  <a:srgbClr val="3333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951" name="Google Shape;1951;p24"/>
              <p:cNvSpPr txBox="1"/>
              <p:nvPr/>
            </p:nvSpPr>
            <p:spPr>
              <a:xfrm>
                <a:off x="991" y="2557"/>
                <a:ext cx="708" cy="682"/>
              </a:xfrm>
              <a:prstGeom prst="rect">
                <a:avLst/>
              </a:prstGeom>
              <a:no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None/>
                </a:pPr>
                <a:r>
                  <a:rPr lang="en-US" sz="1800">
                    <a:solidFill>
                      <a:srgbClr val="000000"/>
                    </a:solidFill>
                    <a:latin typeface="Arial"/>
                    <a:ea typeface="Arial"/>
                    <a:cs typeface="Arial"/>
                    <a:sym typeface="Arial"/>
                  </a:rPr>
                  <a:t>input</a:t>
                </a:r>
                <a:endParaRPr/>
              </a:p>
              <a:p>
                <a:pPr indent="0" lvl="0" marL="0" marR="0" rtl="0" algn="ctr">
                  <a:lnSpc>
                    <a:spcPct val="90000"/>
                  </a:lnSpc>
                  <a:spcBef>
                    <a:spcPts val="0"/>
                  </a:spcBef>
                  <a:spcAft>
                    <a:spcPts val="0"/>
                  </a:spcAft>
                  <a:buNone/>
                </a:pPr>
                <a:r>
                  <a:rPr lang="en-US" sz="1800">
                    <a:solidFill>
                      <a:srgbClr val="000000"/>
                    </a:solidFill>
                    <a:latin typeface="Arial"/>
                    <a:ea typeface="Arial"/>
                    <a:cs typeface="Arial"/>
                    <a:sym typeface="Arial"/>
                  </a:rPr>
                  <a:t>port</a:t>
                </a:r>
                <a:endParaRPr/>
              </a:p>
              <a:p>
                <a:pPr indent="0" lvl="0" marL="0" marR="0" rtl="0" algn="ctr">
                  <a:lnSpc>
                    <a:spcPct val="90000"/>
                  </a:lnSpc>
                  <a:spcBef>
                    <a:spcPts val="0"/>
                  </a:spcBef>
                  <a:spcAft>
                    <a:spcPts val="0"/>
                  </a:spcAft>
                  <a:buNone/>
                </a:pPr>
                <a:r>
                  <a:rPr lang="en-US" sz="1800">
                    <a:solidFill>
                      <a:srgbClr val="000000"/>
                    </a:solidFill>
                    <a:latin typeface="Arial"/>
                    <a:ea typeface="Arial"/>
                    <a:cs typeface="Arial"/>
                    <a:sym typeface="Arial"/>
                  </a:rPr>
                  <a:t>(e.g.,</a:t>
                </a:r>
                <a:endParaRPr/>
              </a:p>
              <a:p>
                <a:pPr indent="0" lvl="0" marL="0" marR="0" rtl="0" algn="ctr">
                  <a:lnSpc>
                    <a:spcPct val="90000"/>
                  </a:lnSpc>
                  <a:spcBef>
                    <a:spcPts val="0"/>
                  </a:spcBef>
                  <a:spcAft>
                    <a:spcPts val="0"/>
                  </a:spcAft>
                  <a:buNone/>
                </a:pPr>
                <a:r>
                  <a:rPr lang="en-US" sz="1800">
                    <a:solidFill>
                      <a:srgbClr val="000000"/>
                    </a:solidFill>
                    <a:latin typeface="Arial"/>
                    <a:ea typeface="Arial"/>
                    <a:cs typeface="Arial"/>
                    <a:sym typeface="Arial"/>
                  </a:rPr>
                  <a:t>Ethernet)</a:t>
                </a:r>
                <a:endParaRPr/>
              </a:p>
            </p:txBody>
          </p:sp>
          <p:sp>
            <p:nvSpPr>
              <p:cNvPr id="1952" name="Google Shape;1952;p24"/>
              <p:cNvSpPr txBox="1"/>
              <p:nvPr/>
            </p:nvSpPr>
            <p:spPr>
              <a:xfrm>
                <a:off x="2324" y="2773"/>
                <a:ext cx="636" cy="214"/>
              </a:xfrm>
              <a:prstGeom prst="rect">
                <a:avLst/>
              </a:prstGeom>
              <a:no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None/>
                </a:pPr>
                <a:r>
                  <a:rPr lang="en-US" sz="1800">
                    <a:solidFill>
                      <a:srgbClr val="000000"/>
                    </a:solidFill>
                    <a:latin typeface="Arial"/>
                    <a:ea typeface="Arial"/>
                    <a:cs typeface="Arial"/>
                    <a:sym typeface="Arial"/>
                  </a:rPr>
                  <a:t>memory</a:t>
                </a:r>
                <a:endParaRPr/>
              </a:p>
            </p:txBody>
          </p:sp>
          <p:sp>
            <p:nvSpPr>
              <p:cNvPr id="1953" name="Google Shape;1953;p24"/>
              <p:cNvSpPr/>
              <p:nvPr/>
            </p:nvSpPr>
            <p:spPr>
              <a:xfrm>
                <a:off x="2072" y="2542"/>
                <a:ext cx="1173" cy="688"/>
              </a:xfrm>
              <a:prstGeom prst="rect">
                <a:avLst/>
              </a:prstGeom>
              <a:noFill/>
              <a:ln cap="flat" cmpd="sng" w="2857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954" name="Google Shape;1954;p24"/>
              <p:cNvSpPr/>
              <p:nvPr/>
            </p:nvSpPr>
            <p:spPr>
              <a:xfrm>
                <a:off x="3557" y="2540"/>
                <a:ext cx="766" cy="702"/>
              </a:xfrm>
              <a:prstGeom prst="rect">
                <a:avLst/>
              </a:prstGeom>
              <a:solidFill>
                <a:srgbClr val="FFFFFF"/>
              </a:solidFill>
              <a:ln cap="flat" cmpd="sng" w="28575">
                <a:solidFill>
                  <a:srgbClr val="3333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955" name="Google Shape;1955;p24"/>
              <p:cNvSpPr txBox="1"/>
              <p:nvPr/>
            </p:nvSpPr>
            <p:spPr>
              <a:xfrm>
                <a:off x="3565" y="2555"/>
                <a:ext cx="708" cy="682"/>
              </a:xfrm>
              <a:prstGeom prst="rect">
                <a:avLst/>
              </a:prstGeom>
              <a:no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None/>
                </a:pPr>
                <a:r>
                  <a:rPr lang="en-US" sz="1800">
                    <a:solidFill>
                      <a:srgbClr val="000000"/>
                    </a:solidFill>
                    <a:latin typeface="Arial"/>
                    <a:ea typeface="Arial"/>
                    <a:cs typeface="Arial"/>
                    <a:sym typeface="Arial"/>
                  </a:rPr>
                  <a:t>output</a:t>
                </a:r>
                <a:endParaRPr/>
              </a:p>
              <a:p>
                <a:pPr indent="0" lvl="0" marL="0" marR="0" rtl="0" algn="ctr">
                  <a:lnSpc>
                    <a:spcPct val="90000"/>
                  </a:lnSpc>
                  <a:spcBef>
                    <a:spcPts val="0"/>
                  </a:spcBef>
                  <a:spcAft>
                    <a:spcPts val="0"/>
                  </a:spcAft>
                  <a:buNone/>
                </a:pPr>
                <a:r>
                  <a:rPr lang="en-US" sz="1800">
                    <a:solidFill>
                      <a:srgbClr val="000000"/>
                    </a:solidFill>
                    <a:latin typeface="Arial"/>
                    <a:ea typeface="Arial"/>
                    <a:cs typeface="Arial"/>
                    <a:sym typeface="Arial"/>
                  </a:rPr>
                  <a:t>port</a:t>
                </a:r>
                <a:endParaRPr/>
              </a:p>
              <a:p>
                <a:pPr indent="0" lvl="0" marL="0" marR="0" rtl="0" algn="ctr">
                  <a:lnSpc>
                    <a:spcPct val="90000"/>
                  </a:lnSpc>
                  <a:spcBef>
                    <a:spcPts val="0"/>
                  </a:spcBef>
                  <a:spcAft>
                    <a:spcPts val="0"/>
                  </a:spcAft>
                  <a:buNone/>
                </a:pPr>
                <a:r>
                  <a:rPr lang="en-US" sz="1800">
                    <a:solidFill>
                      <a:srgbClr val="000000"/>
                    </a:solidFill>
                    <a:latin typeface="Arial"/>
                    <a:ea typeface="Arial"/>
                    <a:cs typeface="Arial"/>
                    <a:sym typeface="Arial"/>
                  </a:rPr>
                  <a:t>(e.g.,</a:t>
                </a:r>
                <a:endParaRPr/>
              </a:p>
              <a:p>
                <a:pPr indent="0" lvl="0" marL="0" marR="0" rtl="0" algn="ctr">
                  <a:lnSpc>
                    <a:spcPct val="90000"/>
                  </a:lnSpc>
                  <a:spcBef>
                    <a:spcPts val="0"/>
                  </a:spcBef>
                  <a:spcAft>
                    <a:spcPts val="0"/>
                  </a:spcAft>
                  <a:buNone/>
                </a:pPr>
                <a:r>
                  <a:rPr lang="en-US" sz="1800">
                    <a:solidFill>
                      <a:srgbClr val="000000"/>
                    </a:solidFill>
                    <a:latin typeface="Arial"/>
                    <a:ea typeface="Arial"/>
                    <a:cs typeface="Arial"/>
                    <a:sym typeface="Arial"/>
                  </a:rPr>
                  <a:t>Ethernet)</a:t>
                </a:r>
                <a:endParaRPr/>
              </a:p>
            </p:txBody>
          </p:sp>
          <p:cxnSp>
            <p:nvCxnSpPr>
              <p:cNvPr id="1956" name="Google Shape;1956;p24"/>
              <p:cNvCxnSpPr/>
              <p:nvPr/>
            </p:nvCxnSpPr>
            <p:spPr>
              <a:xfrm>
                <a:off x="983" y="3561"/>
                <a:ext cx="3337" cy="0"/>
              </a:xfrm>
              <a:prstGeom prst="straightConnector1">
                <a:avLst/>
              </a:prstGeom>
              <a:noFill/>
              <a:ln cap="flat" cmpd="sng" w="28575">
                <a:solidFill>
                  <a:srgbClr val="000000"/>
                </a:solidFill>
                <a:prstDash val="solid"/>
                <a:round/>
                <a:headEnd len="med" w="med" type="none"/>
                <a:tailEnd len="med" w="med" type="none"/>
              </a:ln>
            </p:spPr>
          </p:cxnSp>
          <p:cxnSp>
            <p:nvCxnSpPr>
              <p:cNvPr id="1957" name="Google Shape;1957;p24"/>
              <p:cNvCxnSpPr/>
              <p:nvPr/>
            </p:nvCxnSpPr>
            <p:spPr>
              <a:xfrm>
                <a:off x="1370" y="3252"/>
                <a:ext cx="0" cy="316"/>
              </a:xfrm>
              <a:prstGeom prst="straightConnector1">
                <a:avLst/>
              </a:prstGeom>
              <a:noFill/>
              <a:ln cap="flat" cmpd="sng" w="28575">
                <a:solidFill>
                  <a:srgbClr val="3333CC"/>
                </a:solidFill>
                <a:prstDash val="solid"/>
                <a:round/>
                <a:headEnd len="med" w="med" type="none"/>
                <a:tailEnd len="med" w="med" type="none"/>
              </a:ln>
            </p:spPr>
          </p:cxnSp>
          <p:cxnSp>
            <p:nvCxnSpPr>
              <p:cNvPr id="1958" name="Google Shape;1958;p24"/>
              <p:cNvCxnSpPr/>
              <p:nvPr/>
            </p:nvCxnSpPr>
            <p:spPr>
              <a:xfrm>
                <a:off x="3939" y="3242"/>
                <a:ext cx="0" cy="316"/>
              </a:xfrm>
              <a:prstGeom prst="straightConnector1">
                <a:avLst/>
              </a:prstGeom>
              <a:noFill/>
              <a:ln cap="flat" cmpd="sng" w="28575">
                <a:solidFill>
                  <a:srgbClr val="3333CC"/>
                </a:solidFill>
                <a:prstDash val="solid"/>
                <a:round/>
                <a:headEnd len="med" w="med" type="none"/>
                <a:tailEnd len="med" w="med" type="none"/>
              </a:ln>
            </p:spPr>
          </p:cxnSp>
          <p:cxnSp>
            <p:nvCxnSpPr>
              <p:cNvPr id="1959" name="Google Shape;1959;p24"/>
              <p:cNvCxnSpPr/>
              <p:nvPr/>
            </p:nvCxnSpPr>
            <p:spPr>
              <a:xfrm>
                <a:off x="2665" y="3240"/>
                <a:ext cx="0" cy="316"/>
              </a:xfrm>
              <a:prstGeom prst="straightConnector1">
                <a:avLst/>
              </a:prstGeom>
              <a:noFill/>
              <a:ln cap="flat" cmpd="sng" w="28575">
                <a:solidFill>
                  <a:srgbClr val="FF0000"/>
                </a:solidFill>
                <a:prstDash val="solid"/>
                <a:round/>
                <a:headEnd len="med" w="med" type="none"/>
                <a:tailEnd len="med" w="med" type="none"/>
              </a:ln>
            </p:spPr>
          </p:cxnSp>
          <p:sp>
            <p:nvSpPr>
              <p:cNvPr id="1960" name="Google Shape;1960;p24"/>
              <p:cNvSpPr txBox="1"/>
              <p:nvPr/>
            </p:nvSpPr>
            <p:spPr>
              <a:xfrm>
                <a:off x="4304" y="3435"/>
                <a:ext cx="844"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0000"/>
                    </a:solidFill>
                    <a:latin typeface="Arial"/>
                    <a:ea typeface="Arial"/>
                    <a:cs typeface="Arial"/>
                    <a:sym typeface="Arial"/>
                  </a:rPr>
                  <a:t>system bus</a:t>
                </a:r>
                <a:endParaRPr/>
              </a:p>
            </p:txBody>
          </p:sp>
        </p:grpSp>
        <p:pic>
          <p:nvPicPr>
            <p:cNvPr id="1961" name="Google Shape;1961;p24"/>
            <p:cNvPicPr preferRelativeResize="0"/>
            <p:nvPr/>
          </p:nvPicPr>
          <p:blipFill rotWithShape="1">
            <a:blip r:embed="rId3">
              <a:alphaModFix/>
            </a:blip>
            <a:srcRect b="0" l="0" r="0" t="0"/>
            <a:stretch/>
          </p:blipFill>
          <p:spPr>
            <a:xfrm>
              <a:off x="1313761" y="3542816"/>
              <a:ext cx="533400" cy="684213"/>
            </a:xfrm>
            <a:prstGeom prst="rect">
              <a:avLst/>
            </a:prstGeom>
            <a:noFill/>
            <a:ln>
              <a:noFill/>
            </a:ln>
          </p:spPr>
        </p:pic>
        <p:pic>
          <p:nvPicPr>
            <p:cNvPr id="1962" name="Google Shape;1962;p24"/>
            <p:cNvPicPr preferRelativeResize="0"/>
            <p:nvPr/>
          </p:nvPicPr>
          <p:blipFill rotWithShape="1">
            <a:blip r:embed="rId3">
              <a:alphaModFix/>
            </a:blip>
            <a:srcRect b="0" l="0" r="0" t="0"/>
            <a:stretch/>
          </p:blipFill>
          <p:spPr>
            <a:xfrm>
              <a:off x="6952561" y="3506304"/>
              <a:ext cx="533400" cy="684212"/>
            </a:xfrm>
            <a:prstGeom prst="rect">
              <a:avLst/>
            </a:prstGeom>
            <a:noFill/>
            <a:ln>
              <a:noFill/>
            </a:ln>
          </p:spPr>
        </p:pic>
        <p:sp>
          <p:nvSpPr>
            <p:cNvPr id="1963" name="Google Shape;1963;p24"/>
            <p:cNvSpPr/>
            <p:nvPr/>
          </p:nvSpPr>
          <p:spPr>
            <a:xfrm>
              <a:off x="566048" y="3777766"/>
              <a:ext cx="434975" cy="222250"/>
            </a:xfrm>
            <a:prstGeom prst="rect">
              <a:avLst/>
            </a:prstGeom>
            <a:solidFill>
              <a:srgbClr val="00CC99"/>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964" name="Google Shape;1964;p24"/>
            <p:cNvSpPr/>
            <p:nvPr/>
          </p:nvSpPr>
          <p:spPr>
            <a:xfrm>
              <a:off x="578748" y="3787291"/>
              <a:ext cx="446087" cy="212725"/>
            </a:xfrm>
            <a:prstGeom prst="rect">
              <a:avLst/>
            </a:prstGeom>
            <a:solidFill>
              <a:srgbClr val="00CC99"/>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9" name="Shape 1969"/>
        <p:cNvGrpSpPr/>
        <p:nvPr/>
      </p:nvGrpSpPr>
      <p:grpSpPr>
        <a:xfrm>
          <a:off x="0" y="0"/>
          <a:ext cx="0" cy="0"/>
          <a:chOff x="0" y="0"/>
          <a:chExt cx="0" cy="0"/>
        </a:xfrm>
      </p:grpSpPr>
      <p:sp>
        <p:nvSpPr>
          <p:cNvPr id="1970" name="Google Shape;1970;p25"/>
          <p:cNvSpPr txBox="1"/>
          <p:nvPr>
            <p:ph type="title"/>
          </p:nvPr>
        </p:nvSpPr>
        <p:spPr>
          <a:xfrm>
            <a:off x="650875" y="798513"/>
            <a:ext cx="7772400" cy="6858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sz="3600"/>
              <a:t>Chuyển mạch qua bus</a:t>
            </a:r>
            <a:endParaRPr/>
          </a:p>
        </p:txBody>
      </p:sp>
      <p:sp>
        <p:nvSpPr>
          <p:cNvPr id="1971" name="Google Shape;1971;p25"/>
          <p:cNvSpPr txBox="1"/>
          <p:nvPr>
            <p:ph idx="1" type="body"/>
          </p:nvPr>
        </p:nvSpPr>
        <p:spPr>
          <a:xfrm>
            <a:off x="512763" y="1766888"/>
            <a:ext cx="5608637" cy="3230562"/>
          </a:xfrm>
          <a:prstGeom prst="rect">
            <a:avLst/>
          </a:prstGeom>
          <a:noFill/>
          <a:ln>
            <a:noFill/>
          </a:ln>
        </p:spPr>
        <p:txBody>
          <a:bodyPr anchorCtr="0" anchor="t" bIns="45700" lIns="91425" spcFirstLastPara="1" rIns="91425" wrap="square" tIns="45700">
            <a:noAutofit/>
          </a:bodyPr>
          <a:lstStyle/>
          <a:p>
            <a:pPr indent="-273050" lvl="0" marL="273050" rtl="0" algn="l">
              <a:lnSpc>
                <a:spcPct val="90000"/>
              </a:lnSpc>
              <a:spcBef>
                <a:spcPts val="0"/>
              </a:spcBef>
              <a:spcAft>
                <a:spcPts val="0"/>
              </a:spcAft>
              <a:buSzPts val="1400"/>
              <a:buChar char="🞆"/>
            </a:pPr>
            <a:r>
              <a:rPr lang="en-US" sz="2000"/>
              <a:t>Datagram từ bộ nhớ cổng vào chuyển sang bộ nhớ cổng ra thông qua bus dùng chung</a:t>
            </a:r>
            <a:endParaRPr/>
          </a:p>
          <a:p>
            <a:pPr indent="-273050" lvl="0" marL="273050" rtl="0" algn="l">
              <a:lnSpc>
                <a:spcPct val="90000"/>
              </a:lnSpc>
              <a:spcBef>
                <a:spcPts val="600"/>
              </a:spcBef>
              <a:spcAft>
                <a:spcPts val="0"/>
              </a:spcAft>
              <a:buSzPts val="1400"/>
              <a:buChar char="🞆"/>
            </a:pPr>
            <a:r>
              <a:rPr lang="en-US" sz="2000">
                <a:solidFill>
                  <a:srgbClr val="FF0000"/>
                </a:solidFill>
              </a:rPr>
              <a:t>Cạnh tranh bus:</a:t>
            </a:r>
            <a:r>
              <a:rPr lang="en-US" sz="2000"/>
              <a:t>  tốc độ chuyển mạch bị giới hạn bởi bandwidth của của bus</a:t>
            </a:r>
            <a:endParaRPr/>
          </a:p>
          <a:p>
            <a:pPr indent="-273050" lvl="0" marL="273050" rtl="0" algn="l">
              <a:lnSpc>
                <a:spcPct val="90000"/>
              </a:lnSpc>
              <a:spcBef>
                <a:spcPts val="600"/>
              </a:spcBef>
              <a:spcAft>
                <a:spcPts val="0"/>
              </a:spcAft>
              <a:buSzPts val="1400"/>
              <a:buChar char="🞆"/>
            </a:pPr>
            <a:r>
              <a:rPr lang="en-US" sz="2000"/>
              <a:t>Bus 1 Gbps, Cisco 1900: tốc độ đủ cho các router doanh nghiệp (khác router cho vùng, mạng backbone)</a:t>
            </a:r>
            <a:endParaRPr/>
          </a:p>
        </p:txBody>
      </p:sp>
      <p:sp>
        <p:nvSpPr>
          <p:cNvPr id="1972" name="Google Shape;1972;p25"/>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grpSp>
        <p:nvGrpSpPr>
          <p:cNvPr id="1973" name="Google Shape;1973;p25"/>
          <p:cNvGrpSpPr/>
          <p:nvPr/>
        </p:nvGrpSpPr>
        <p:grpSpPr>
          <a:xfrm>
            <a:off x="1719263" y="4286250"/>
            <a:ext cx="5295900" cy="1766889"/>
            <a:chOff x="4336991" y="4484392"/>
            <a:chExt cx="2903568" cy="1047064"/>
          </a:xfrm>
        </p:grpSpPr>
        <p:grpSp>
          <p:nvGrpSpPr>
            <p:cNvPr id="1974" name="Google Shape;1974;p25"/>
            <p:cNvGrpSpPr/>
            <p:nvPr/>
          </p:nvGrpSpPr>
          <p:grpSpPr>
            <a:xfrm>
              <a:off x="4769281" y="4484392"/>
              <a:ext cx="1093120" cy="215900"/>
              <a:chOff x="876" y="2800"/>
              <a:chExt cx="788" cy="175"/>
            </a:xfrm>
          </p:grpSpPr>
          <p:sp>
            <p:nvSpPr>
              <p:cNvPr id="1975" name="Google Shape;1975;p25"/>
              <p:cNvSpPr/>
              <p:nvPr/>
            </p:nvSpPr>
            <p:spPr>
              <a:xfrm>
                <a:off x="925" y="2800"/>
                <a:ext cx="485" cy="175"/>
              </a:xfrm>
              <a:prstGeom prst="rect">
                <a:avLst/>
              </a:prstGeom>
              <a:solidFill>
                <a:srgbClr val="FFFFFF"/>
              </a:solidFill>
              <a:ln cap="flat" cmpd="sng" w="25400">
                <a:solidFill>
                  <a:srgbClr val="5F5F5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976" name="Google Shape;1976;p25"/>
              <p:cNvSpPr/>
              <p:nvPr/>
            </p:nvSpPr>
            <p:spPr>
              <a:xfrm>
                <a:off x="945" y="2849"/>
                <a:ext cx="151" cy="78"/>
              </a:xfrm>
              <a:prstGeom prst="rect">
                <a:avLst/>
              </a:prstGeom>
              <a:solidFill>
                <a:srgbClr val="FFFFFF"/>
              </a:solidFill>
              <a:ln cap="flat" cmpd="sng" w="19050">
                <a:solidFill>
                  <a:srgbClr val="0066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977" name="Google Shape;1977;p25"/>
              <p:cNvSpPr/>
              <p:nvPr/>
            </p:nvSpPr>
            <p:spPr>
              <a:xfrm>
                <a:off x="1117" y="2818"/>
                <a:ext cx="124" cy="133"/>
              </a:xfrm>
              <a:prstGeom prst="rect">
                <a:avLst/>
              </a:prstGeom>
              <a:solidFill>
                <a:srgbClr val="FFFFFF"/>
              </a:solidFill>
              <a:ln cap="flat" cmpd="sng" w="19050">
                <a:solidFill>
                  <a:srgbClr val="3333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978" name="Google Shape;1978;p25"/>
              <p:cNvSpPr/>
              <p:nvPr/>
            </p:nvSpPr>
            <p:spPr>
              <a:xfrm>
                <a:off x="1263" y="2815"/>
                <a:ext cx="125" cy="133"/>
              </a:xfrm>
              <a:prstGeom prst="rect">
                <a:avLst/>
              </a:prstGeom>
              <a:solidFill>
                <a:srgbClr val="FFFFFF"/>
              </a:solidFill>
              <a:ln cap="flat" cmpd="sng" w="190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cxnSp>
            <p:nvCxnSpPr>
              <p:cNvPr id="1979" name="Google Shape;1979;p25"/>
              <p:cNvCxnSpPr/>
              <p:nvPr/>
            </p:nvCxnSpPr>
            <p:spPr>
              <a:xfrm>
                <a:off x="876" y="2887"/>
                <a:ext cx="788" cy="0"/>
              </a:xfrm>
              <a:prstGeom prst="straightConnector1">
                <a:avLst/>
              </a:prstGeom>
              <a:noFill/>
              <a:ln cap="flat" cmpd="sng" w="19050">
                <a:solidFill>
                  <a:srgbClr val="000000"/>
                </a:solidFill>
                <a:prstDash val="solid"/>
                <a:round/>
                <a:headEnd len="med" w="med" type="none"/>
                <a:tailEnd len="med" w="med" type="triangle"/>
              </a:ln>
            </p:spPr>
          </p:cxnSp>
        </p:grpSp>
        <p:grpSp>
          <p:nvGrpSpPr>
            <p:cNvPr id="1980" name="Google Shape;1980;p25"/>
            <p:cNvGrpSpPr/>
            <p:nvPr/>
          </p:nvGrpSpPr>
          <p:grpSpPr>
            <a:xfrm>
              <a:off x="4767694" y="4879680"/>
              <a:ext cx="1094506" cy="215900"/>
              <a:chOff x="876" y="2800"/>
              <a:chExt cx="789" cy="175"/>
            </a:xfrm>
          </p:grpSpPr>
          <p:sp>
            <p:nvSpPr>
              <p:cNvPr id="1981" name="Google Shape;1981;p25"/>
              <p:cNvSpPr/>
              <p:nvPr/>
            </p:nvSpPr>
            <p:spPr>
              <a:xfrm>
                <a:off x="925" y="2800"/>
                <a:ext cx="485" cy="175"/>
              </a:xfrm>
              <a:prstGeom prst="rect">
                <a:avLst/>
              </a:prstGeom>
              <a:solidFill>
                <a:srgbClr val="FFFFFF"/>
              </a:solidFill>
              <a:ln cap="flat" cmpd="sng" w="25400">
                <a:solidFill>
                  <a:srgbClr val="5F5F5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982" name="Google Shape;1982;p25"/>
              <p:cNvSpPr/>
              <p:nvPr/>
            </p:nvSpPr>
            <p:spPr>
              <a:xfrm>
                <a:off x="945" y="2849"/>
                <a:ext cx="151" cy="79"/>
              </a:xfrm>
              <a:prstGeom prst="rect">
                <a:avLst/>
              </a:prstGeom>
              <a:solidFill>
                <a:srgbClr val="FFFFFF"/>
              </a:solidFill>
              <a:ln cap="flat" cmpd="sng" w="19050">
                <a:solidFill>
                  <a:srgbClr val="0066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983" name="Google Shape;1983;p25"/>
              <p:cNvSpPr/>
              <p:nvPr/>
            </p:nvSpPr>
            <p:spPr>
              <a:xfrm>
                <a:off x="1117" y="2818"/>
                <a:ext cx="124" cy="134"/>
              </a:xfrm>
              <a:prstGeom prst="rect">
                <a:avLst/>
              </a:prstGeom>
              <a:solidFill>
                <a:srgbClr val="FFFFFF"/>
              </a:solidFill>
              <a:ln cap="flat" cmpd="sng" w="19050">
                <a:solidFill>
                  <a:srgbClr val="3333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984" name="Google Shape;1984;p25"/>
              <p:cNvSpPr/>
              <p:nvPr/>
            </p:nvSpPr>
            <p:spPr>
              <a:xfrm>
                <a:off x="1263" y="2815"/>
                <a:ext cx="125" cy="135"/>
              </a:xfrm>
              <a:prstGeom prst="rect">
                <a:avLst/>
              </a:prstGeom>
              <a:solidFill>
                <a:srgbClr val="FFFFFF"/>
              </a:solidFill>
              <a:ln cap="flat" cmpd="sng" w="190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cxnSp>
            <p:nvCxnSpPr>
              <p:cNvPr id="1985" name="Google Shape;1985;p25"/>
              <p:cNvCxnSpPr/>
              <p:nvPr/>
            </p:nvCxnSpPr>
            <p:spPr>
              <a:xfrm>
                <a:off x="876" y="2887"/>
                <a:ext cx="789" cy="0"/>
              </a:xfrm>
              <a:prstGeom prst="straightConnector1">
                <a:avLst/>
              </a:prstGeom>
              <a:noFill/>
              <a:ln cap="flat" cmpd="sng" w="19050">
                <a:solidFill>
                  <a:srgbClr val="000000"/>
                </a:solidFill>
                <a:prstDash val="solid"/>
                <a:round/>
                <a:headEnd len="med" w="med" type="none"/>
                <a:tailEnd len="med" w="med" type="triangle"/>
              </a:ln>
            </p:spPr>
          </p:cxnSp>
        </p:grpSp>
        <p:grpSp>
          <p:nvGrpSpPr>
            <p:cNvPr id="1986" name="Google Shape;1986;p25"/>
            <p:cNvGrpSpPr/>
            <p:nvPr/>
          </p:nvGrpSpPr>
          <p:grpSpPr>
            <a:xfrm>
              <a:off x="4762932" y="5306717"/>
              <a:ext cx="1079248" cy="215900"/>
              <a:chOff x="876" y="2800"/>
              <a:chExt cx="778" cy="175"/>
            </a:xfrm>
          </p:grpSpPr>
          <p:sp>
            <p:nvSpPr>
              <p:cNvPr id="1987" name="Google Shape;1987;p25"/>
              <p:cNvSpPr/>
              <p:nvPr/>
            </p:nvSpPr>
            <p:spPr>
              <a:xfrm>
                <a:off x="925" y="2800"/>
                <a:ext cx="485" cy="175"/>
              </a:xfrm>
              <a:prstGeom prst="rect">
                <a:avLst/>
              </a:prstGeom>
              <a:solidFill>
                <a:srgbClr val="FFFFFF"/>
              </a:solidFill>
              <a:ln cap="flat" cmpd="sng" w="25400">
                <a:solidFill>
                  <a:srgbClr val="5F5F5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988" name="Google Shape;1988;p25"/>
              <p:cNvSpPr/>
              <p:nvPr/>
            </p:nvSpPr>
            <p:spPr>
              <a:xfrm>
                <a:off x="945" y="2849"/>
                <a:ext cx="151" cy="79"/>
              </a:xfrm>
              <a:prstGeom prst="rect">
                <a:avLst/>
              </a:prstGeom>
              <a:solidFill>
                <a:srgbClr val="FFFFFF"/>
              </a:solidFill>
              <a:ln cap="flat" cmpd="sng" w="19050">
                <a:solidFill>
                  <a:srgbClr val="0066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989" name="Google Shape;1989;p25"/>
              <p:cNvSpPr/>
              <p:nvPr/>
            </p:nvSpPr>
            <p:spPr>
              <a:xfrm>
                <a:off x="1117" y="2818"/>
                <a:ext cx="124" cy="134"/>
              </a:xfrm>
              <a:prstGeom prst="rect">
                <a:avLst/>
              </a:prstGeom>
              <a:solidFill>
                <a:srgbClr val="FFFFFF"/>
              </a:solidFill>
              <a:ln cap="flat" cmpd="sng" w="19050">
                <a:solidFill>
                  <a:srgbClr val="3333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990" name="Google Shape;1990;p25"/>
              <p:cNvSpPr/>
              <p:nvPr/>
            </p:nvSpPr>
            <p:spPr>
              <a:xfrm>
                <a:off x="1263" y="2815"/>
                <a:ext cx="125" cy="135"/>
              </a:xfrm>
              <a:prstGeom prst="rect">
                <a:avLst/>
              </a:prstGeom>
              <a:solidFill>
                <a:srgbClr val="FFFFFF"/>
              </a:solidFill>
              <a:ln cap="flat" cmpd="sng" w="190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cxnSp>
            <p:nvCxnSpPr>
              <p:cNvPr id="1991" name="Google Shape;1991;p25"/>
              <p:cNvCxnSpPr/>
              <p:nvPr/>
            </p:nvCxnSpPr>
            <p:spPr>
              <a:xfrm>
                <a:off x="876" y="2887"/>
                <a:ext cx="778" cy="0"/>
              </a:xfrm>
              <a:prstGeom prst="straightConnector1">
                <a:avLst/>
              </a:prstGeom>
              <a:noFill/>
              <a:ln cap="flat" cmpd="sng" w="19050">
                <a:solidFill>
                  <a:srgbClr val="000000"/>
                </a:solidFill>
                <a:prstDash val="solid"/>
                <a:round/>
                <a:headEnd len="med" w="med" type="none"/>
                <a:tailEnd len="med" w="med" type="triangle"/>
              </a:ln>
            </p:spPr>
          </p:cxnSp>
        </p:grpSp>
        <p:cxnSp>
          <p:nvCxnSpPr>
            <p:cNvPr id="1992" name="Google Shape;1992;p25"/>
            <p:cNvCxnSpPr/>
            <p:nvPr/>
          </p:nvCxnSpPr>
          <p:spPr>
            <a:xfrm>
              <a:off x="5888868" y="4492859"/>
              <a:ext cx="0" cy="1002848"/>
            </a:xfrm>
            <a:prstGeom prst="straightConnector1">
              <a:avLst/>
            </a:prstGeom>
            <a:noFill/>
            <a:ln cap="flat" cmpd="sng" w="76200">
              <a:solidFill>
                <a:srgbClr val="FF0000"/>
              </a:solidFill>
              <a:prstDash val="solid"/>
              <a:round/>
              <a:headEnd len="med" w="med" type="none"/>
              <a:tailEnd len="med" w="med" type="none"/>
            </a:ln>
            <a:effectLst>
              <a:outerShdw blurRad="50800" rotWithShape="0" algn="tl" dir="2700000" dist="38100">
                <a:srgbClr val="000000">
                  <a:alpha val="40000"/>
                </a:srgbClr>
              </a:outerShdw>
            </a:effectLst>
          </p:spPr>
        </p:cxnSp>
        <p:grpSp>
          <p:nvGrpSpPr>
            <p:cNvPr id="1993" name="Google Shape;1993;p25"/>
            <p:cNvGrpSpPr/>
            <p:nvPr/>
          </p:nvGrpSpPr>
          <p:grpSpPr>
            <a:xfrm>
              <a:off x="5956300" y="4501349"/>
              <a:ext cx="1030288" cy="215900"/>
              <a:chOff x="367" y="3463"/>
              <a:chExt cx="649" cy="136"/>
            </a:xfrm>
          </p:grpSpPr>
          <p:sp>
            <p:nvSpPr>
              <p:cNvPr id="1994" name="Google Shape;1994;p25"/>
              <p:cNvSpPr/>
              <p:nvPr/>
            </p:nvSpPr>
            <p:spPr>
              <a:xfrm>
                <a:off x="498" y="3463"/>
                <a:ext cx="424" cy="136"/>
              </a:xfrm>
              <a:prstGeom prst="rect">
                <a:avLst/>
              </a:prstGeom>
              <a:solidFill>
                <a:srgbClr val="FFFFFF"/>
              </a:solidFill>
              <a:ln cap="flat" cmpd="sng" w="25400">
                <a:solidFill>
                  <a:srgbClr val="5F5F5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995" name="Google Shape;1995;p25"/>
              <p:cNvSpPr/>
              <p:nvPr/>
            </p:nvSpPr>
            <p:spPr>
              <a:xfrm>
                <a:off x="771" y="3500"/>
                <a:ext cx="132" cy="61"/>
              </a:xfrm>
              <a:prstGeom prst="rect">
                <a:avLst/>
              </a:prstGeom>
              <a:solidFill>
                <a:srgbClr val="FFFFFF"/>
              </a:solidFill>
              <a:ln cap="flat" cmpd="sng" w="19050">
                <a:solidFill>
                  <a:srgbClr val="0066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996" name="Google Shape;1996;p25"/>
              <p:cNvSpPr/>
              <p:nvPr/>
            </p:nvSpPr>
            <p:spPr>
              <a:xfrm>
                <a:off x="644" y="3477"/>
                <a:ext cx="108" cy="104"/>
              </a:xfrm>
              <a:prstGeom prst="rect">
                <a:avLst/>
              </a:prstGeom>
              <a:solidFill>
                <a:srgbClr val="FFFFFF"/>
              </a:solidFill>
              <a:ln cap="flat" cmpd="sng" w="19050">
                <a:solidFill>
                  <a:srgbClr val="3333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997" name="Google Shape;1997;p25"/>
              <p:cNvSpPr/>
              <p:nvPr/>
            </p:nvSpPr>
            <p:spPr>
              <a:xfrm>
                <a:off x="517" y="3480"/>
                <a:ext cx="108" cy="105"/>
              </a:xfrm>
              <a:prstGeom prst="rect">
                <a:avLst/>
              </a:prstGeom>
              <a:solidFill>
                <a:srgbClr val="FFFFFF"/>
              </a:solidFill>
              <a:ln cap="flat" cmpd="sng" w="190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cxnSp>
            <p:nvCxnSpPr>
              <p:cNvPr id="1998" name="Google Shape;1998;p25"/>
              <p:cNvCxnSpPr/>
              <p:nvPr/>
            </p:nvCxnSpPr>
            <p:spPr>
              <a:xfrm>
                <a:off x="367" y="3527"/>
                <a:ext cx="649" cy="0"/>
              </a:xfrm>
              <a:prstGeom prst="straightConnector1">
                <a:avLst/>
              </a:prstGeom>
              <a:noFill/>
              <a:ln cap="flat" cmpd="sng" w="19050">
                <a:solidFill>
                  <a:srgbClr val="000000"/>
                </a:solidFill>
                <a:prstDash val="solid"/>
                <a:round/>
                <a:headEnd len="med" w="med" type="none"/>
                <a:tailEnd len="med" w="med" type="triangle"/>
              </a:ln>
            </p:spPr>
          </p:cxnSp>
        </p:grpSp>
        <p:grpSp>
          <p:nvGrpSpPr>
            <p:cNvPr id="1999" name="Google Shape;1999;p25"/>
            <p:cNvGrpSpPr/>
            <p:nvPr/>
          </p:nvGrpSpPr>
          <p:grpSpPr>
            <a:xfrm>
              <a:off x="5946775" y="4893462"/>
              <a:ext cx="1044574" cy="215900"/>
              <a:chOff x="358" y="3463"/>
              <a:chExt cx="658" cy="136"/>
            </a:xfrm>
          </p:grpSpPr>
          <p:sp>
            <p:nvSpPr>
              <p:cNvPr id="2000" name="Google Shape;2000;p25"/>
              <p:cNvSpPr/>
              <p:nvPr/>
            </p:nvSpPr>
            <p:spPr>
              <a:xfrm>
                <a:off x="498" y="3463"/>
                <a:ext cx="424" cy="136"/>
              </a:xfrm>
              <a:prstGeom prst="rect">
                <a:avLst/>
              </a:prstGeom>
              <a:solidFill>
                <a:srgbClr val="FFFFFF"/>
              </a:solidFill>
              <a:ln cap="flat" cmpd="sng" w="25400">
                <a:solidFill>
                  <a:srgbClr val="5F5F5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001" name="Google Shape;2001;p25"/>
              <p:cNvSpPr/>
              <p:nvPr/>
            </p:nvSpPr>
            <p:spPr>
              <a:xfrm>
                <a:off x="771" y="3500"/>
                <a:ext cx="132" cy="61"/>
              </a:xfrm>
              <a:prstGeom prst="rect">
                <a:avLst/>
              </a:prstGeom>
              <a:solidFill>
                <a:srgbClr val="FFFFFF"/>
              </a:solidFill>
              <a:ln cap="flat" cmpd="sng" w="19050">
                <a:solidFill>
                  <a:srgbClr val="0066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002" name="Google Shape;2002;p25"/>
              <p:cNvSpPr/>
              <p:nvPr/>
            </p:nvSpPr>
            <p:spPr>
              <a:xfrm>
                <a:off x="644" y="3477"/>
                <a:ext cx="108" cy="104"/>
              </a:xfrm>
              <a:prstGeom prst="rect">
                <a:avLst/>
              </a:prstGeom>
              <a:solidFill>
                <a:srgbClr val="FFFFFF"/>
              </a:solidFill>
              <a:ln cap="flat" cmpd="sng" w="19050">
                <a:solidFill>
                  <a:srgbClr val="3333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003" name="Google Shape;2003;p25"/>
              <p:cNvSpPr/>
              <p:nvPr/>
            </p:nvSpPr>
            <p:spPr>
              <a:xfrm>
                <a:off x="517" y="3480"/>
                <a:ext cx="108" cy="104"/>
              </a:xfrm>
              <a:prstGeom prst="rect">
                <a:avLst/>
              </a:prstGeom>
              <a:solidFill>
                <a:srgbClr val="FFFFFF"/>
              </a:solidFill>
              <a:ln cap="flat" cmpd="sng" w="190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cxnSp>
            <p:nvCxnSpPr>
              <p:cNvPr id="2004" name="Google Shape;2004;p25"/>
              <p:cNvCxnSpPr/>
              <p:nvPr/>
            </p:nvCxnSpPr>
            <p:spPr>
              <a:xfrm>
                <a:off x="358" y="3527"/>
                <a:ext cx="658" cy="0"/>
              </a:xfrm>
              <a:prstGeom prst="straightConnector1">
                <a:avLst/>
              </a:prstGeom>
              <a:noFill/>
              <a:ln cap="flat" cmpd="sng" w="19050">
                <a:solidFill>
                  <a:srgbClr val="000000"/>
                </a:solidFill>
                <a:prstDash val="solid"/>
                <a:round/>
                <a:headEnd len="med" w="med" type="none"/>
                <a:tailEnd len="med" w="med" type="triangle"/>
              </a:ln>
            </p:spPr>
          </p:cxnSp>
        </p:grpSp>
        <p:grpSp>
          <p:nvGrpSpPr>
            <p:cNvPr id="2005" name="Google Shape;2005;p25"/>
            <p:cNvGrpSpPr/>
            <p:nvPr/>
          </p:nvGrpSpPr>
          <p:grpSpPr>
            <a:xfrm>
              <a:off x="5945368" y="5315556"/>
              <a:ext cx="1046163" cy="215900"/>
              <a:chOff x="357" y="3463"/>
              <a:chExt cx="659" cy="136"/>
            </a:xfrm>
          </p:grpSpPr>
          <p:sp>
            <p:nvSpPr>
              <p:cNvPr id="2006" name="Google Shape;2006;p25"/>
              <p:cNvSpPr/>
              <p:nvPr/>
            </p:nvSpPr>
            <p:spPr>
              <a:xfrm>
                <a:off x="498" y="3463"/>
                <a:ext cx="424" cy="136"/>
              </a:xfrm>
              <a:prstGeom prst="rect">
                <a:avLst/>
              </a:prstGeom>
              <a:solidFill>
                <a:srgbClr val="FFFFFF"/>
              </a:solidFill>
              <a:ln cap="flat" cmpd="sng" w="25400">
                <a:solidFill>
                  <a:srgbClr val="5F5F5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007" name="Google Shape;2007;p25"/>
              <p:cNvSpPr/>
              <p:nvPr/>
            </p:nvSpPr>
            <p:spPr>
              <a:xfrm>
                <a:off x="771" y="3500"/>
                <a:ext cx="132" cy="61"/>
              </a:xfrm>
              <a:prstGeom prst="rect">
                <a:avLst/>
              </a:prstGeom>
              <a:solidFill>
                <a:srgbClr val="FFFFFF"/>
              </a:solidFill>
              <a:ln cap="flat" cmpd="sng" w="19050">
                <a:solidFill>
                  <a:srgbClr val="0066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008" name="Google Shape;2008;p25"/>
              <p:cNvSpPr/>
              <p:nvPr/>
            </p:nvSpPr>
            <p:spPr>
              <a:xfrm>
                <a:off x="644" y="3478"/>
                <a:ext cx="108" cy="104"/>
              </a:xfrm>
              <a:prstGeom prst="rect">
                <a:avLst/>
              </a:prstGeom>
              <a:solidFill>
                <a:srgbClr val="FFFFFF"/>
              </a:solidFill>
              <a:ln cap="flat" cmpd="sng" w="19050">
                <a:solidFill>
                  <a:srgbClr val="3333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009" name="Google Shape;2009;p25"/>
              <p:cNvSpPr/>
              <p:nvPr/>
            </p:nvSpPr>
            <p:spPr>
              <a:xfrm>
                <a:off x="517" y="3480"/>
                <a:ext cx="108" cy="104"/>
              </a:xfrm>
              <a:prstGeom prst="rect">
                <a:avLst/>
              </a:prstGeom>
              <a:solidFill>
                <a:srgbClr val="FFFFFF"/>
              </a:solidFill>
              <a:ln cap="flat" cmpd="sng" w="190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cxnSp>
            <p:nvCxnSpPr>
              <p:cNvPr id="2010" name="Google Shape;2010;p25"/>
              <p:cNvCxnSpPr/>
              <p:nvPr/>
            </p:nvCxnSpPr>
            <p:spPr>
              <a:xfrm>
                <a:off x="357" y="3527"/>
                <a:ext cx="659" cy="0"/>
              </a:xfrm>
              <a:prstGeom prst="straightConnector1">
                <a:avLst/>
              </a:prstGeom>
              <a:noFill/>
              <a:ln cap="flat" cmpd="sng" w="19050">
                <a:solidFill>
                  <a:srgbClr val="000000"/>
                </a:solidFill>
                <a:prstDash val="solid"/>
                <a:round/>
                <a:headEnd len="med" w="med" type="none"/>
                <a:tailEnd len="med" w="med" type="triangle"/>
              </a:ln>
            </p:spPr>
          </p:cxnSp>
        </p:grpSp>
        <p:sp>
          <p:nvSpPr>
            <p:cNvPr id="2011" name="Google Shape;2011;p25"/>
            <p:cNvSpPr/>
            <p:nvPr/>
          </p:nvSpPr>
          <p:spPr>
            <a:xfrm>
              <a:off x="4336991" y="4554008"/>
              <a:ext cx="2903568" cy="396059"/>
            </a:xfrm>
            <a:custGeom>
              <a:rect b="b" l="l" r="r" t="t"/>
              <a:pathLst>
                <a:path extrusionOk="0" h="10156" w="10000">
                  <a:moveTo>
                    <a:pt x="0" y="3"/>
                  </a:moveTo>
                  <a:lnTo>
                    <a:pt x="5351" y="0"/>
                  </a:lnTo>
                  <a:cubicBezTo>
                    <a:pt x="5359" y="3359"/>
                    <a:pt x="5357" y="6797"/>
                    <a:pt x="5365" y="10156"/>
                  </a:cubicBezTo>
                  <a:lnTo>
                    <a:pt x="10000" y="9777"/>
                  </a:lnTo>
                </a:path>
              </a:pathLst>
            </a:custGeom>
            <a:noFill/>
            <a:ln cap="flat" cmpd="sng" w="38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6" name="Shape 2016"/>
        <p:cNvGrpSpPr/>
        <p:nvPr/>
      </p:nvGrpSpPr>
      <p:grpSpPr>
        <a:xfrm>
          <a:off x="0" y="0"/>
          <a:ext cx="0" cy="0"/>
          <a:chOff x="0" y="0"/>
          <a:chExt cx="0" cy="0"/>
        </a:xfrm>
      </p:grpSpPr>
      <p:sp>
        <p:nvSpPr>
          <p:cNvPr id="2017" name="Google Shape;2017;p26"/>
          <p:cNvSpPr txBox="1"/>
          <p:nvPr>
            <p:ph type="title"/>
          </p:nvPr>
        </p:nvSpPr>
        <p:spPr>
          <a:xfrm>
            <a:off x="522288" y="508000"/>
            <a:ext cx="77724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sz="3600"/>
              <a:t>Chuyển mạch qua mạng kết nối</a:t>
            </a:r>
            <a:endParaRPr sz="3600"/>
          </a:p>
        </p:txBody>
      </p:sp>
      <p:sp>
        <p:nvSpPr>
          <p:cNvPr id="2018" name="Google Shape;2018;p26"/>
          <p:cNvSpPr txBox="1"/>
          <p:nvPr>
            <p:ph idx="1" type="body"/>
          </p:nvPr>
        </p:nvSpPr>
        <p:spPr>
          <a:xfrm>
            <a:off x="520700" y="1631950"/>
            <a:ext cx="7772400" cy="3497263"/>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680"/>
              <a:buChar char="🞆"/>
            </a:pPr>
            <a:r>
              <a:rPr lang="en-US"/>
              <a:t>Giải quyết hạn chế vấn đề bandwidth của bus</a:t>
            </a:r>
            <a:endParaRPr/>
          </a:p>
          <a:p>
            <a:pPr indent="-273050" lvl="0" marL="273050" rtl="0" algn="l">
              <a:spcBef>
                <a:spcPts val="600"/>
              </a:spcBef>
              <a:spcAft>
                <a:spcPts val="0"/>
              </a:spcAft>
              <a:buSzPts val="1680"/>
              <a:buChar char="🞆"/>
            </a:pPr>
            <a:r>
              <a:rPr lang="en-US"/>
              <a:t>Mạng Banyan, mạng các kết nối ban đầu được phát triển để kết nối các processor trong multiprocessor</a:t>
            </a:r>
            <a:endParaRPr/>
          </a:p>
          <a:p>
            <a:pPr indent="-273050" lvl="0" marL="273050" rtl="0" algn="l">
              <a:spcBef>
                <a:spcPts val="600"/>
              </a:spcBef>
              <a:spcAft>
                <a:spcPts val="0"/>
              </a:spcAft>
              <a:buSzPts val="1680"/>
              <a:buChar char="🞆"/>
            </a:pPr>
            <a:r>
              <a:rPr lang="en-US"/>
              <a:t>Thiết kế tiên tiến: phân mảnh các datagram thành các cell có độ dài cố định, chuyển mạch các cell qua fabric. </a:t>
            </a:r>
            <a:endParaRPr/>
          </a:p>
          <a:p>
            <a:pPr indent="-273050" lvl="0" marL="273050" rtl="0" algn="l">
              <a:spcBef>
                <a:spcPts val="600"/>
              </a:spcBef>
              <a:spcAft>
                <a:spcPts val="0"/>
              </a:spcAft>
              <a:buSzPts val="1680"/>
              <a:buChar char="🞆"/>
            </a:pPr>
            <a:r>
              <a:rPr lang="en-US"/>
              <a:t>Cisco 12000: chuyển mạch Gbps qua mạng kết nối</a:t>
            </a:r>
            <a:endParaRPr sz="1800"/>
          </a:p>
        </p:txBody>
      </p:sp>
      <p:sp>
        <p:nvSpPr>
          <p:cNvPr id="2019" name="Google Shape;2019;p26"/>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grpSp>
        <p:nvGrpSpPr>
          <p:cNvPr id="2020" name="Google Shape;2020;p26"/>
          <p:cNvGrpSpPr/>
          <p:nvPr/>
        </p:nvGrpSpPr>
        <p:grpSpPr>
          <a:xfrm>
            <a:off x="671514" y="4338638"/>
            <a:ext cx="2310624" cy="1855787"/>
            <a:chOff x="7417077" y="4485654"/>
            <a:chExt cx="2105026" cy="2066925"/>
          </a:xfrm>
        </p:grpSpPr>
        <p:grpSp>
          <p:nvGrpSpPr>
            <p:cNvPr id="2021" name="Google Shape;2021;p26"/>
            <p:cNvGrpSpPr/>
            <p:nvPr/>
          </p:nvGrpSpPr>
          <p:grpSpPr>
            <a:xfrm>
              <a:off x="7469465" y="4485654"/>
              <a:ext cx="890587" cy="215900"/>
              <a:chOff x="876" y="2800"/>
              <a:chExt cx="642" cy="175"/>
            </a:xfrm>
          </p:grpSpPr>
          <p:sp>
            <p:nvSpPr>
              <p:cNvPr id="2022" name="Google Shape;2022;p26"/>
              <p:cNvSpPr/>
              <p:nvPr/>
            </p:nvSpPr>
            <p:spPr>
              <a:xfrm>
                <a:off x="925" y="2800"/>
                <a:ext cx="485" cy="175"/>
              </a:xfrm>
              <a:prstGeom prst="rect">
                <a:avLst/>
              </a:prstGeom>
              <a:solidFill>
                <a:srgbClr val="FFFFFF"/>
              </a:solidFill>
              <a:ln cap="flat" cmpd="sng" w="28575">
                <a:solidFill>
                  <a:srgbClr val="5F5F5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023" name="Google Shape;2023;p26"/>
              <p:cNvSpPr/>
              <p:nvPr/>
            </p:nvSpPr>
            <p:spPr>
              <a:xfrm>
                <a:off x="945" y="2849"/>
                <a:ext cx="151" cy="79"/>
              </a:xfrm>
              <a:prstGeom prst="rect">
                <a:avLst/>
              </a:prstGeom>
              <a:solidFill>
                <a:srgbClr val="FFFFFF"/>
              </a:solidFill>
              <a:ln cap="flat" cmpd="sng" w="19050">
                <a:solidFill>
                  <a:srgbClr val="0066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024" name="Google Shape;2024;p26"/>
              <p:cNvSpPr/>
              <p:nvPr/>
            </p:nvSpPr>
            <p:spPr>
              <a:xfrm>
                <a:off x="1117" y="2819"/>
                <a:ext cx="124" cy="133"/>
              </a:xfrm>
              <a:prstGeom prst="rect">
                <a:avLst/>
              </a:prstGeom>
              <a:solidFill>
                <a:srgbClr val="FFFFFF"/>
              </a:solidFill>
              <a:ln cap="flat" cmpd="sng" w="19050">
                <a:solidFill>
                  <a:srgbClr val="3333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025" name="Google Shape;2025;p26"/>
              <p:cNvSpPr/>
              <p:nvPr/>
            </p:nvSpPr>
            <p:spPr>
              <a:xfrm>
                <a:off x="1263" y="2814"/>
                <a:ext cx="125" cy="136"/>
              </a:xfrm>
              <a:prstGeom prst="rect">
                <a:avLst/>
              </a:prstGeom>
              <a:solidFill>
                <a:srgbClr val="FFFFFF"/>
              </a:solidFill>
              <a:ln cap="flat" cmpd="sng" w="190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cxnSp>
            <p:nvCxnSpPr>
              <p:cNvPr id="2026" name="Google Shape;2026;p26"/>
              <p:cNvCxnSpPr/>
              <p:nvPr/>
            </p:nvCxnSpPr>
            <p:spPr>
              <a:xfrm flipH="1" rot="10800000">
                <a:off x="876" y="2882"/>
                <a:ext cx="642" cy="6"/>
              </a:xfrm>
              <a:prstGeom prst="straightConnector1">
                <a:avLst/>
              </a:prstGeom>
              <a:noFill/>
              <a:ln cap="flat" cmpd="sng" w="19050">
                <a:solidFill>
                  <a:srgbClr val="000000"/>
                </a:solidFill>
                <a:prstDash val="solid"/>
                <a:round/>
                <a:headEnd len="med" w="med" type="none"/>
                <a:tailEnd len="med" w="med" type="triangle"/>
              </a:ln>
            </p:spPr>
          </p:cxnSp>
        </p:grpSp>
        <p:grpSp>
          <p:nvGrpSpPr>
            <p:cNvPr id="2027" name="Google Shape;2027;p26"/>
            <p:cNvGrpSpPr/>
            <p:nvPr/>
          </p:nvGrpSpPr>
          <p:grpSpPr>
            <a:xfrm>
              <a:off x="7445652" y="4883408"/>
              <a:ext cx="890588" cy="215900"/>
              <a:chOff x="876" y="2802"/>
              <a:chExt cx="642" cy="175"/>
            </a:xfrm>
          </p:grpSpPr>
          <p:sp>
            <p:nvSpPr>
              <p:cNvPr id="2028" name="Google Shape;2028;p26"/>
              <p:cNvSpPr/>
              <p:nvPr/>
            </p:nvSpPr>
            <p:spPr>
              <a:xfrm>
                <a:off x="925" y="2802"/>
                <a:ext cx="485" cy="175"/>
              </a:xfrm>
              <a:prstGeom prst="rect">
                <a:avLst/>
              </a:prstGeom>
              <a:solidFill>
                <a:srgbClr val="FFFFFF"/>
              </a:solidFill>
              <a:ln cap="flat" cmpd="sng" w="28575">
                <a:solidFill>
                  <a:srgbClr val="5F5F5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029" name="Google Shape;2029;p26"/>
              <p:cNvSpPr/>
              <p:nvPr/>
            </p:nvSpPr>
            <p:spPr>
              <a:xfrm>
                <a:off x="945" y="2849"/>
                <a:ext cx="151" cy="79"/>
              </a:xfrm>
              <a:prstGeom prst="rect">
                <a:avLst/>
              </a:prstGeom>
              <a:solidFill>
                <a:srgbClr val="FFFFFF"/>
              </a:solidFill>
              <a:ln cap="flat" cmpd="sng" w="19050">
                <a:solidFill>
                  <a:srgbClr val="0066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030" name="Google Shape;2030;p26"/>
              <p:cNvSpPr/>
              <p:nvPr/>
            </p:nvSpPr>
            <p:spPr>
              <a:xfrm>
                <a:off x="1117" y="2819"/>
                <a:ext cx="124" cy="133"/>
              </a:xfrm>
              <a:prstGeom prst="rect">
                <a:avLst/>
              </a:prstGeom>
              <a:solidFill>
                <a:srgbClr val="FFFFFF"/>
              </a:solidFill>
              <a:ln cap="flat" cmpd="sng" w="19050">
                <a:solidFill>
                  <a:srgbClr val="3333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031" name="Google Shape;2031;p26"/>
              <p:cNvSpPr/>
              <p:nvPr/>
            </p:nvSpPr>
            <p:spPr>
              <a:xfrm>
                <a:off x="1263" y="2815"/>
                <a:ext cx="125" cy="136"/>
              </a:xfrm>
              <a:prstGeom prst="rect">
                <a:avLst/>
              </a:prstGeom>
              <a:solidFill>
                <a:srgbClr val="FFFFFF"/>
              </a:solidFill>
              <a:ln cap="flat" cmpd="sng" w="190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cxnSp>
            <p:nvCxnSpPr>
              <p:cNvPr id="2032" name="Google Shape;2032;p26"/>
              <p:cNvCxnSpPr/>
              <p:nvPr/>
            </p:nvCxnSpPr>
            <p:spPr>
              <a:xfrm flipH="1" rot="10800000">
                <a:off x="876" y="2882"/>
                <a:ext cx="642" cy="6"/>
              </a:xfrm>
              <a:prstGeom prst="straightConnector1">
                <a:avLst/>
              </a:prstGeom>
              <a:noFill/>
              <a:ln cap="flat" cmpd="sng" w="19050">
                <a:solidFill>
                  <a:srgbClr val="000000"/>
                </a:solidFill>
                <a:prstDash val="solid"/>
                <a:round/>
                <a:headEnd len="med" w="med" type="none"/>
                <a:tailEnd len="med" w="med" type="triangle"/>
              </a:ln>
            </p:spPr>
          </p:cxnSp>
        </p:grpSp>
        <p:grpSp>
          <p:nvGrpSpPr>
            <p:cNvPr id="2033" name="Google Shape;2033;p26"/>
            <p:cNvGrpSpPr/>
            <p:nvPr/>
          </p:nvGrpSpPr>
          <p:grpSpPr>
            <a:xfrm>
              <a:off x="7440890" y="5307979"/>
              <a:ext cx="890587" cy="215900"/>
              <a:chOff x="876" y="2800"/>
              <a:chExt cx="642" cy="175"/>
            </a:xfrm>
          </p:grpSpPr>
          <p:sp>
            <p:nvSpPr>
              <p:cNvPr id="2034" name="Google Shape;2034;p26"/>
              <p:cNvSpPr/>
              <p:nvPr/>
            </p:nvSpPr>
            <p:spPr>
              <a:xfrm>
                <a:off x="925" y="2800"/>
                <a:ext cx="485" cy="175"/>
              </a:xfrm>
              <a:prstGeom prst="rect">
                <a:avLst/>
              </a:prstGeom>
              <a:solidFill>
                <a:srgbClr val="FFFFFF"/>
              </a:solidFill>
              <a:ln cap="flat" cmpd="sng" w="28575">
                <a:solidFill>
                  <a:srgbClr val="5F5F5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035" name="Google Shape;2035;p26"/>
              <p:cNvSpPr/>
              <p:nvPr/>
            </p:nvSpPr>
            <p:spPr>
              <a:xfrm>
                <a:off x="941" y="2849"/>
                <a:ext cx="151" cy="79"/>
              </a:xfrm>
              <a:prstGeom prst="rect">
                <a:avLst/>
              </a:prstGeom>
              <a:solidFill>
                <a:srgbClr val="FFFFFF"/>
              </a:solidFill>
              <a:ln cap="flat" cmpd="sng" w="19050">
                <a:solidFill>
                  <a:srgbClr val="0066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036" name="Google Shape;2036;p26"/>
              <p:cNvSpPr/>
              <p:nvPr/>
            </p:nvSpPr>
            <p:spPr>
              <a:xfrm>
                <a:off x="1113" y="2819"/>
                <a:ext cx="124" cy="133"/>
              </a:xfrm>
              <a:prstGeom prst="rect">
                <a:avLst/>
              </a:prstGeom>
              <a:solidFill>
                <a:srgbClr val="FFFFFF"/>
              </a:solidFill>
              <a:ln cap="flat" cmpd="sng" w="19050">
                <a:solidFill>
                  <a:srgbClr val="3333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037" name="Google Shape;2037;p26"/>
              <p:cNvSpPr/>
              <p:nvPr/>
            </p:nvSpPr>
            <p:spPr>
              <a:xfrm>
                <a:off x="1259" y="2814"/>
                <a:ext cx="125" cy="136"/>
              </a:xfrm>
              <a:prstGeom prst="rect">
                <a:avLst/>
              </a:prstGeom>
              <a:solidFill>
                <a:srgbClr val="FFFFFF"/>
              </a:solidFill>
              <a:ln cap="flat" cmpd="sng" w="190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cxnSp>
            <p:nvCxnSpPr>
              <p:cNvPr id="2038" name="Google Shape;2038;p26"/>
              <p:cNvCxnSpPr/>
              <p:nvPr/>
            </p:nvCxnSpPr>
            <p:spPr>
              <a:xfrm flipH="1" rot="10800000">
                <a:off x="876" y="2882"/>
                <a:ext cx="642" cy="6"/>
              </a:xfrm>
              <a:prstGeom prst="straightConnector1">
                <a:avLst/>
              </a:prstGeom>
              <a:noFill/>
              <a:ln cap="flat" cmpd="sng" w="19050">
                <a:solidFill>
                  <a:srgbClr val="000000"/>
                </a:solidFill>
                <a:prstDash val="solid"/>
                <a:round/>
                <a:headEnd len="med" w="med" type="none"/>
                <a:tailEnd len="med" w="med" type="triangle"/>
              </a:ln>
            </p:spPr>
          </p:cxnSp>
        </p:grpSp>
        <p:grpSp>
          <p:nvGrpSpPr>
            <p:cNvPr id="2039" name="Google Shape;2039;p26"/>
            <p:cNvGrpSpPr/>
            <p:nvPr/>
          </p:nvGrpSpPr>
          <p:grpSpPr>
            <a:xfrm rot="5400000">
              <a:off x="8558491" y="5498479"/>
              <a:ext cx="890588" cy="1036637"/>
              <a:chOff x="2952" y="2781"/>
              <a:chExt cx="561" cy="653"/>
            </a:xfrm>
          </p:grpSpPr>
          <p:grpSp>
            <p:nvGrpSpPr>
              <p:cNvPr id="2040" name="Google Shape;2040;p26"/>
              <p:cNvGrpSpPr/>
              <p:nvPr/>
            </p:nvGrpSpPr>
            <p:grpSpPr>
              <a:xfrm>
                <a:off x="2952" y="2781"/>
                <a:ext cx="558" cy="136"/>
                <a:chOff x="453" y="3468"/>
                <a:chExt cx="558" cy="136"/>
              </a:xfrm>
            </p:grpSpPr>
            <p:sp>
              <p:nvSpPr>
                <p:cNvPr id="2041" name="Google Shape;2041;p26"/>
                <p:cNvSpPr/>
                <p:nvPr/>
              </p:nvSpPr>
              <p:spPr>
                <a:xfrm>
                  <a:off x="496" y="3468"/>
                  <a:ext cx="420" cy="136"/>
                </a:xfrm>
                <a:prstGeom prst="rect">
                  <a:avLst/>
                </a:prstGeom>
                <a:solidFill>
                  <a:srgbClr val="FFFFFF"/>
                </a:solidFill>
                <a:ln cap="flat" cmpd="sng" w="28575">
                  <a:solidFill>
                    <a:srgbClr val="5F5F5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042" name="Google Shape;2042;p26"/>
                <p:cNvSpPr/>
                <p:nvPr/>
              </p:nvSpPr>
              <p:spPr>
                <a:xfrm>
                  <a:off x="769" y="3508"/>
                  <a:ext cx="128" cy="61"/>
                </a:xfrm>
                <a:prstGeom prst="rect">
                  <a:avLst/>
                </a:prstGeom>
                <a:solidFill>
                  <a:srgbClr val="FFFFFF"/>
                </a:solidFill>
                <a:ln cap="flat" cmpd="sng" w="19050">
                  <a:solidFill>
                    <a:srgbClr val="0066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043" name="Google Shape;2043;p26"/>
                <p:cNvSpPr/>
                <p:nvPr/>
              </p:nvSpPr>
              <p:spPr>
                <a:xfrm>
                  <a:off x="642" y="3481"/>
                  <a:ext cx="108" cy="100"/>
                </a:xfrm>
                <a:prstGeom prst="rect">
                  <a:avLst/>
                </a:prstGeom>
                <a:solidFill>
                  <a:srgbClr val="FFFFFF"/>
                </a:solidFill>
                <a:ln cap="flat" cmpd="sng" w="19050">
                  <a:solidFill>
                    <a:srgbClr val="3333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044" name="Google Shape;2044;p26"/>
                <p:cNvSpPr/>
                <p:nvPr/>
              </p:nvSpPr>
              <p:spPr>
                <a:xfrm>
                  <a:off x="515" y="3488"/>
                  <a:ext cx="108" cy="105"/>
                </a:xfrm>
                <a:prstGeom prst="rect">
                  <a:avLst/>
                </a:prstGeom>
                <a:solidFill>
                  <a:srgbClr val="FFFFFF"/>
                </a:solidFill>
                <a:ln cap="flat" cmpd="sng" w="190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cxnSp>
              <p:nvCxnSpPr>
                <p:cNvPr id="2045" name="Google Shape;2045;p26"/>
                <p:cNvCxnSpPr/>
                <p:nvPr/>
              </p:nvCxnSpPr>
              <p:spPr>
                <a:xfrm flipH="1" rot="10800000">
                  <a:off x="453" y="3530"/>
                  <a:ext cx="558" cy="5"/>
                </a:xfrm>
                <a:prstGeom prst="straightConnector1">
                  <a:avLst/>
                </a:prstGeom>
                <a:noFill/>
                <a:ln cap="flat" cmpd="sng" w="19050">
                  <a:solidFill>
                    <a:srgbClr val="000000"/>
                  </a:solidFill>
                  <a:prstDash val="solid"/>
                  <a:round/>
                  <a:headEnd len="med" w="med" type="none"/>
                  <a:tailEnd len="med" w="med" type="triangle"/>
                </a:ln>
              </p:spPr>
            </p:cxnSp>
          </p:grpSp>
          <p:grpSp>
            <p:nvGrpSpPr>
              <p:cNvPr id="2046" name="Google Shape;2046;p26"/>
              <p:cNvGrpSpPr/>
              <p:nvPr/>
            </p:nvGrpSpPr>
            <p:grpSpPr>
              <a:xfrm>
                <a:off x="2955" y="3027"/>
                <a:ext cx="558" cy="140"/>
                <a:chOff x="453" y="3467"/>
                <a:chExt cx="558" cy="140"/>
              </a:xfrm>
            </p:grpSpPr>
            <p:sp>
              <p:nvSpPr>
                <p:cNvPr id="2047" name="Google Shape;2047;p26"/>
                <p:cNvSpPr/>
                <p:nvPr/>
              </p:nvSpPr>
              <p:spPr>
                <a:xfrm>
                  <a:off x="499" y="3467"/>
                  <a:ext cx="421" cy="140"/>
                </a:xfrm>
                <a:prstGeom prst="rect">
                  <a:avLst/>
                </a:prstGeom>
                <a:solidFill>
                  <a:srgbClr val="FFFFFF"/>
                </a:solidFill>
                <a:ln cap="flat" cmpd="sng" w="28575">
                  <a:solidFill>
                    <a:srgbClr val="5F5F5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048" name="Google Shape;2048;p26"/>
                <p:cNvSpPr/>
                <p:nvPr/>
              </p:nvSpPr>
              <p:spPr>
                <a:xfrm>
                  <a:off x="770" y="3506"/>
                  <a:ext cx="131" cy="65"/>
                </a:xfrm>
                <a:prstGeom prst="rect">
                  <a:avLst/>
                </a:prstGeom>
                <a:solidFill>
                  <a:srgbClr val="FFFFFF"/>
                </a:solidFill>
                <a:ln cap="flat" cmpd="sng" w="19050">
                  <a:solidFill>
                    <a:srgbClr val="0066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049" name="Google Shape;2049;p26"/>
                <p:cNvSpPr/>
                <p:nvPr/>
              </p:nvSpPr>
              <p:spPr>
                <a:xfrm>
                  <a:off x="644" y="3479"/>
                  <a:ext cx="107" cy="104"/>
                </a:xfrm>
                <a:prstGeom prst="rect">
                  <a:avLst/>
                </a:prstGeom>
                <a:solidFill>
                  <a:srgbClr val="FFFFFF"/>
                </a:solidFill>
                <a:ln cap="flat" cmpd="sng" w="19050">
                  <a:solidFill>
                    <a:srgbClr val="3333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050" name="Google Shape;2050;p26"/>
                <p:cNvSpPr/>
                <p:nvPr/>
              </p:nvSpPr>
              <p:spPr>
                <a:xfrm>
                  <a:off x="518" y="3486"/>
                  <a:ext cx="107" cy="108"/>
                </a:xfrm>
                <a:prstGeom prst="rect">
                  <a:avLst/>
                </a:prstGeom>
                <a:solidFill>
                  <a:srgbClr val="FFFFFF"/>
                </a:solidFill>
                <a:ln cap="flat" cmpd="sng" w="190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cxnSp>
              <p:nvCxnSpPr>
                <p:cNvPr id="2051" name="Google Shape;2051;p26"/>
                <p:cNvCxnSpPr/>
                <p:nvPr/>
              </p:nvCxnSpPr>
              <p:spPr>
                <a:xfrm flipH="1" rot="10800000">
                  <a:off x="453" y="3529"/>
                  <a:ext cx="558" cy="4"/>
                </a:xfrm>
                <a:prstGeom prst="straightConnector1">
                  <a:avLst/>
                </a:prstGeom>
                <a:noFill/>
                <a:ln cap="flat" cmpd="sng" w="19050">
                  <a:solidFill>
                    <a:srgbClr val="000000"/>
                  </a:solidFill>
                  <a:prstDash val="solid"/>
                  <a:round/>
                  <a:headEnd len="med" w="med" type="none"/>
                  <a:tailEnd len="med" w="med" type="triangle"/>
                </a:ln>
              </p:spPr>
            </p:cxnSp>
          </p:grpSp>
          <p:grpSp>
            <p:nvGrpSpPr>
              <p:cNvPr id="2052" name="Google Shape;2052;p26"/>
              <p:cNvGrpSpPr/>
              <p:nvPr/>
            </p:nvGrpSpPr>
            <p:grpSpPr>
              <a:xfrm>
                <a:off x="2952" y="3298"/>
                <a:ext cx="558" cy="136"/>
                <a:chOff x="453" y="3469"/>
                <a:chExt cx="558" cy="136"/>
              </a:xfrm>
            </p:grpSpPr>
            <p:sp>
              <p:nvSpPr>
                <p:cNvPr id="2053" name="Google Shape;2053;p26"/>
                <p:cNvSpPr/>
                <p:nvPr/>
              </p:nvSpPr>
              <p:spPr>
                <a:xfrm>
                  <a:off x="496" y="3469"/>
                  <a:ext cx="420" cy="136"/>
                </a:xfrm>
                <a:prstGeom prst="rect">
                  <a:avLst/>
                </a:prstGeom>
                <a:solidFill>
                  <a:srgbClr val="FFFFFF"/>
                </a:solidFill>
                <a:ln cap="flat" cmpd="sng" w="28575">
                  <a:solidFill>
                    <a:srgbClr val="5F5F5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054" name="Google Shape;2054;p26"/>
                <p:cNvSpPr/>
                <p:nvPr/>
              </p:nvSpPr>
              <p:spPr>
                <a:xfrm>
                  <a:off x="769" y="3508"/>
                  <a:ext cx="128" cy="61"/>
                </a:xfrm>
                <a:prstGeom prst="rect">
                  <a:avLst/>
                </a:prstGeom>
                <a:solidFill>
                  <a:srgbClr val="FFFFFF"/>
                </a:solidFill>
                <a:ln cap="flat" cmpd="sng" w="19050">
                  <a:solidFill>
                    <a:srgbClr val="0066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055" name="Google Shape;2055;p26"/>
                <p:cNvSpPr/>
                <p:nvPr/>
              </p:nvSpPr>
              <p:spPr>
                <a:xfrm>
                  <a:off x="642" y="3486"/>
                  <a:ext cx="108" cy="103"/>
                </a:xfrm>
                <a:prstGeom prst="rect">
                  <a:avLst/>
                </a:prstGeom>
                <a:solidFill>
                  <a:srgbClr val="FFFFFF"/>
                </a:solidFill>
                <a:ln cap="flat" cmpd="sng" w="19050">
                  <a:solidFill>
                    <a:srgbClr val="3333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056" name="Google Shape;2056;p26"/>
                <p:cNvSpPr/>
                <p:nvPr/>
              </p:nvSpPr>
              <p:spPr>
                <a:xfrm>
                  <a:off x="515" y="3488"/>
                  <a:ext cx="108" cy="105"/>
                </a:xfrm>
                <a:prstGeom prst="rect">
                  <a:avLst/>
                </a:prstGeom>
                <a:solidFill>
                  <a:srgbClr val="FFFFFF"/>
                </a:solidFill>
                <a:ln cap="flat" cmpd="sng" w="190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cxnSp>
              <p:nvCxnSpPr>
                <p:cNvPr id="2057" name="Google Shape;2057;p26"/>
                <p:cNvCxnSpPr/>
                <p:nvPr/>
              </p:nvCxnSpPr>
              <p:spPr>
                <a:xfrm flipH="1" rot="10800000">
                  <a:off x="453" y="3530"/>
                  <a:ext cx="558" cy="5"/>
                </a:xfrm>
                <a:prstGeom prst="straightConnector1">
                  <a:avLst/>
                </a:prstGeom>
                <a:noFill/>
                <a:ln cap="flat" cmpd="sng" w="19050">
                  <a:solidFill>
                    <a:srgbClr val="000000"/>
                  </a:solidFill>
                  <a:prstDash val="solid"/>
                  <a:round/>
                  <a:headEnd len="med" w="med" type="none"/>
                  <a:tailEnd len="med" w="med" type="triangle"/>
                </a:ln>
              </p:spPr>
            </p:cxnSp>
          </p:grpSp>
        </p:grpSp>
        <p:cxnSp>
          <p:nvCxnSpPr>
            <p:cNvPr id="2058" name="Google Shape;2058;p26"/>
            <p:cNvCxnSpPr/>
            <p:nvPr/>
          </p:nvCxnSpPr>
          <p:spPr>
            <a:xfrm>
              <a:off x="8360029" y="4591741"/>
              <a:ext cx="1062989" cy="0"/>
            </a:xfrm>
            <a:prstGeom prst="straightConnector1">
              <a:avLst/>
            </a:prstGeom>
            <a:noFill/>
            <a:ln cap="flat" cmpd="sng" w="28575">
              <a:solidFill>
                <a:srgbClr val="FF0000"/>
              </a:solidFill>
              <a:prstDash val="solid"/>
              <a:round/>
              <a:headEnd len="med" w="med" type="none"/>
              <a:tailEnd len="med" w="med" type="none"/>
            </a:ln>
            <a:effectLst>
              <a:outerShdw blurRad="50800" rotWithShape="0" algn="tl" dir="2700000" dist="38100">
                <a:srgbClr val="000000">
                  <a:alpha val="40000"/>
                </a:srgbClr>
              </a:outerShdw>
            </a:effectLst>
          </p:spPr>
        </p:cxnSp>
        <p:cxnSp>
          <p:nvCxnSpPr>
            <p:cNvPr id="2059" name="Google Shape;2059;p26"/>
            <p:cNvCxnSpPr/>
            <p:nvPr/>
          </p:nvCxnSpPr>
          <p:spPr>
            <a:xfrm flipH="1" rot="10800000">
              <a:off x="8322426" y="4978957"/>
              <a:ext cx="1110716" cy="3536"/>
            </a:xfrm>
            <a:prstGeom prst="straightConnector1">
              <a:avLst/>
            </a:prstGeom>
            <a:noFill/>
            <a:ln cap="flat" cmpd="sng" w="28575">
              <a:solidFill>
                <a:srgbClr val="FF0000"/>
              </a:solidFill>
              <a:prstDash val="solid"/>
              <a:round/>
              <a:headEnd len="med" w="med" type="none"/>
              <a:tailEnd len="med" w="med" type="none"/>
            </a:ln>
            <a:effectLst>
              <a:outerShdw blurRad="50800" rotWithShape="0" algn="tl" dir="2700000" dist="38100">
                <a:srgbClr val="000000">
                  <a:alpha val="40000"/>
                </a:srgbClr>
              </a:outerShdw>
            </a:effectLst>
          </p:spPr>
        </p:cxnSp>
        <p:cxnSp>
          <p:nvCxnSpPr>
            <p:cNvPr id="2060" name="Google Shape;2060;p26"/>
            <p:cNvCxnSpPr/>
            <p:nvPr/>
          </p:nvCxnSpPr>
          <p:spPr>
            <a:xfrm>
              <a:off x="8322426" y="5410377"/>
              <a:ext cx="1100592" cy="0"/>
            </a:xfrm>
            <a:prstGeom prst="straightConnector1">
              <a:avLst/>
            </a:prstGeom>
            <a:noFill/>
            <a:ln cap="flat" cmpd="sng" w="28575">
              <a:solidFill>
                <a:srgbClr val="FF0000"/>
              </a:solidFill>
              <a:prstDash val="solid"/>
              <a:round/>
              <a:headEnd len="med" w="med" type="none"/>
              <a:tailEnd len="med" w="med" type="none"/>
            </a:ln>
            <a:effectLst>
              <a:outerShdw blurRad="50800" rotWithShape="0" algn="tl" dir="2700000" dist="38100">
                <a:srgbClr val="000000">
                  <a:alpha val="40000"/>
                </a:srgbClr>
              </a:outerShdw>
            </a:effectLst>
          </p:spPr>
        </p:cxnSp>
        <p:cxnSp>
          <p:nvCxnSpPr>
            <p:cNvPr id="2061" name="Google Shape;2061;p26"/>
            <p:cNvCxnSpPr/>
            <p:nvPr/>
          </p:nvCxnSpPr>
          <p:spPr>
            <a:xfrm rot="10800000">
              <a:off x="8604443" y="4591741"/>
              <a:ext cx="0" cy="977767"/>
            </a:xfrm>
            <a:prstGeom prst="straightConnector1">
              <a:avLst/>
            </a:prstGeom>
            <a:noFill/>
            <a:ln cap="flat" cmpd="sng" w="28575">
              <a:solidFill>
                <a:srgbClr val="FF0000"/>
              </a:solidFill>
              <a:prstDash val="solid"/>
              <a:round/>
              <a:headEnd len="med" w="med" type="none"/>
              <a:tailEnd len="med" w="med" type="none"/>
            </a:ln>
            <a:effectLst>
              <a:outerShdw blurRad="50800" rotWithShape="0" algn="tl" dir="2700000" dist="38100">
                <a:srgbClr val="000000">
                  <a:alpha val="40000"/>
                </a:srgbClr>
              </a:outerShdw>
            </a:effectLst>
          </p:spPr>
        </p:cxnSp>
        <p:cxnSp>
          <p:nvCxnSpPr>
            <p:cNvPr id="2062" name="Google Shape;2062;p26"/>
            <p:cNvCxnSpPr/>
            <p:nvPr/>
          </p:nvCxnSpPr>
          <p:spPr>
            <a:xfrm rot="10800000">
              <a:off x="9026747" y="4591741"/>
              <a:ext cx="0" cy="977767"/>
            </a:xfrm>
            <a:prstGeom prst="straightConnector1">
              <a:avLst/>
            </a:prstGeom>
            <a:noFill/>
            <a:ln cap="flat" cmpd="sng" w="28575">
              <a:solidFill>
                <a:srgbClr val="FF0000"/>
              </a:solidFill>
              <a:prstDash val="solid"/>
              <a:round/>
              <a:headEnd len="med" w="med" type="none"/>
              <a:tailEnd len="med" w="med" type="none"/>
            </a:ln>
            <a:effectLst>
              <a:outerShdw blurRad="50800" rotWithShape="0" algn="tl" dir="2700000" dist="38100">
                <a:srgbClr val="000000">
                  <a:alpha val="40000"/>
                </a:srgbClr>
              </a:outerShdw>
            </a:effectLst>
          </p:spPr>
        </p:cxnSp>
        <p:cxnSp>
          <p:nvCxnSpPr>
            <p:cNvPr id="2063" name="Google Shape;2063;p26"/>
            <p:cNvCxnSpPr/>
            <p:nvPr/>
          </p:nvCxnSpPr>
          <p:spPr>
            <a:xfrm rot="10800000">
              <a:off x="9423018" y="4582900"/>
              <a:ext cx="0" cy="977768"/>
            </a:xfrm>
            <a:prstGeom prst="straightConnector1">
              <a:avLst/>
            </a:prstGeom>
            <a:noFill/>
            <a:ln cap="flat" cmpd="sng" w="28575">
              <a:solidFill>
                <a:srgbClr val="FF0000"/>
              </a:solidFill>
              <a:prstDash val="solid"/>
              <a:round/>
              <a:headEnd len="med" w="med" type="none"/>
              <a:tailEnd len="med" w="med" type="none"/>
            </a:ln>
            <a:effectLst>
              <a:outerShdw blurRad="50800" rotWithShape="0" algn="tl" dir="2700000" dist="38100">
                <a:srgbClr val="000000">
                  <a:alpha val="40000"/>
                </a:srgbClr>
              </a:outerShdw>
            </a:effectLst>
          </p:spPr>
        </p:cxnSp>
        <p:sp>
          <p:nvSpPr>
            <p:cNvPr id="2064" name="Google Shape;2064;p26"/>
            <p:cNvSpPr/>
            <p:nvPr/>
          </p:nvSpPr>
          <p:spPr>
            <a:xfrm>
              <a:off x="8563949" y="4554610"/>
              <a:ext cx="88221" cy="88406"/>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065" name="Google Shape;2065;p26"/>
            <p:cNvSpPr/>
            <p:nvPr/>
          </p:nvSpPr>
          <p:spPr>
            <a:xfrm>
              <a:off x="8563949" y="4938291"/>
              <a:ext cx="88221" cy="88406"/>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066" name="Google Shape;2066;p26"/>
            <p:cNvSpPr/>
            <p:nvPr/>
          </p:nvSpPr>
          <p:spPr>
            <a:xfrm>
              <a:off x="8556718" y="5364406"/>
              <a:ext cx="89667" cy="88406"/>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067" name="Google Shape;2067;p26"/>
            <p:cNvSpPr/>
            <p:nvPr/>
          </p:nvSpPr>
          <p:spPr>
            <a:xfrm>
              <a:off x="8989144" y="4554610"/>
              <a:ext cx="88221" cy="88406"/>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068" name="Google Shape;2068;p26"/>
            <p:cNvSpPr/>
            <p:nvPr/>
          </p:nvSpPr>
          <p:spPr>
            <a:xfrm>
              <a:off x="8989144" y="4938291"/>
              <a:ext cx="88221" cy="88406"/>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069" name="Google Shape;2069;p26"/>
            <p:cNvSpPr/>
            <p:nvPr/>
          </p:nvSpPr>
          <p:spPr>
            <a:xfrm>
              <a:off x="8981914" y="5364406"/>
              <a:ext cx="89667" cy="88406"/>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070" name="Google Shape;2070;p26"/>
            <p:cNvSpPr/>
            <p:nvPr/>
          </p:nvSpPr>
          <p:spPr>
            <a:xfrm>
              <a:off x="9379631" y="4554610"/>
              <a:ext cx="88221" cy="88406"/>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071" name="Google Shape;2071;p26"/>
            <p:cNvSpPr/>
            <p:nvPr/>
          </p:nvSpPr>
          <p:spPr>
            <a:xfrm>
              <a:off x="9379631" y="4938291"/>
              <a:ext cx="88221" cy="88406"/>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072" name="Google Shape;2072;p26"/>
            <p:cNvSpPr/>
            <p:nvPr/>
          </p:nvSpPr>
          <p:spPr>
            <a:xfrm>
              <a:off x="9372400" y="5364406"/>
              <a:ext cx="89667" cy="88406"/>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073" name="Google Shape;2073;p26"/>
            <p:cNvSpPr/>
            <p:nvPr/>
          </p:nvSpPr>
          <p:spPr>
            <a:xfrm>
              <a:off x="7417077" y="4538697"/>
              <a:ext cx="1543143" cy="2013882"/>
            </a:xfrm>
            <a:custGeom>
              <a:rect b="b" l="l" r="r" t="t"/>
              <a:pathLst>
                <a:path extrusionOk="0" h="1266" w="972">
                  <a:moveTo>
                    <a:pt x="0" y="3"/>
                  </a:moveTo>
                  <a:lnTo>
                    <a:pt x="969" y="0"/>
                  </a:lnTo>
                  <a:lnTo>
                    <a:pt x="972" y="1266"/>
                  </a:lnTo>
                </a:path>
              </a:pathLst>
            </a:custGeom>
            <a:noFill/>
            <a:ln cap="flat" cmpd="sng" w="38100">
              <a:solidFill>
                <a:srgbClr val="000000"/>
              </a:solidFill>
              <a:prstDash val="solid"/>
              <a:round/>
              <a:headEnd len="sm" w="sm" type="none"/>
              <a:tailEnd len="med" w="med" type="triangl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grpSp>
        <p:nvGrpSpPr>
          <p:cNvPr id="2074" name="Google Shape;2074;p26"/>
          <p:cNvGrpSpPr/>
          <p:nvPr/>
        </p:nvGrpSpPr>
        <p:grpSpPr>
          <a:xfrm>
            <a:off x="4514850" y="4189413"/>
            <a:ext cx="3244850" cy="2535237"/>
            <a:chOff x="8097079" y="4019964"/>
            <a:chExt cx="3244414" cy="2535302"/>
          </a:xfrm>
        </p:grpSpPr>
        <p:grpSp>
          <p:nvGrpSpPr>
            <p:cNvPr id="2075" name="Google Shape;2075;p26"/>
            <p:cNvGrpSpPr/>
            <p:nvPr/>
          </p:nvGrpSpPr>
          <p:grpSpPr>
            <a:xfrm>
              <a:off x="8170094" y="4019964"/>
              <a:ext cx="2682514" cy="1949500"/>
              <a:chOff x="7772529" y="4086225"/>
              <a:chExt cx="2682514" cy="1949500"/>
            </a:xfrm>
          </p:grpSpPr>
          <p:sp>
            <p:nvSpPr>
              <p:cNvPr id="2076" name="Google Shape;2076;p26"/>
              <p:cNvSpPr/>
              <p:nvPr/>
            </p:nvSpPr>
            <p:spPr>
              <a:xfrm>
                <a:off x="7778878" y="4194178"/>
                <a:ext cx="2676165" cy="479437"/>
              </a:xfrm>
              <a:custGeom>
                <a:rect b="b" l="l" r="r" t="t"/>
                <a:pathLst>
                  <a:path extrusionOk="0" h="479425" w="2676525">
                    <a:moveTo>
                      <a:pt x="0" y="476250"/>
                    </a:moveTo>
                    <a:lnTo>
                      <a:pt x="622300" y="479425"/>
                    </a:lnTo>
                    <a:lnTo>
                      <a:pt x="1028700" y="0"/>
                    </a:lnTo>
                    <a:lnTo>
                      <a:pt x="1644650" y="0"/>
                    </a:lnTo>
                    <a:lnTo>
                      <a:pt x="2054225" y="469900"/>
                    </a:lnTo>
                    <a:lnTo>
                      <a:pt x="2676525" y="466725"/>
                    </a:lnTo>
                  </a:path>
                </a:pathLst>
              </a:cu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077" name="Google Shape;2077;p26"/>
              <p:cNvSpPr/>
              <p:nvPr/>
            </p:nvSpPr>
            <p:spPr>
              <a:xfrm flipH="1" rot="10800000">
                <a:off x="7775704" y="5454685"/>
                <a:ext cx="2676165" cy="479437"/>
              </a:xfrm>
              <a:custGeom>
                <a:rect b="b" l="l" r="r" t="t"/>
                <a:pathLst>
                  <a:path extrusionOk="0" h="479425" w="2676525">
                    <a:moveTo>
                      <a:pt x="0" y="476250"/>
                    </a:moveTo>
                    <a:lnTo>
                      <a:pt x="622300" y="479425"/>
                    </a:lnTo>
                    <a:lnTo>
                      <a:pt x="1028700" y="0"/>
                    </a:lnTo>
                    <a:lnTo>
                      <a:pt x="1644650" y="0"/>
                    </a:lnTo>
                    <a:lnTo>
                      <a:pt x="2054225" y="469900"/>
                    </a:lnTo>
                    <a:lnTo>
                      <a:pt x="2676525" y="466725"/>
                    </a:lnTo>
                  </a:path>
                </a:pathLst>
              </a:cu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078" name="Google Shape;2078;p26"/>
              <p:cNvSpPr/>
              <p:nvPr/>
            </p:nvSpPr>
            <p:spPr>
              <a:xfrm>
                <a:off x="7782053" y="4699016"/>
                <a:ext cx="2672990" cy="57151"/>
              </a:xfrm>
              <a:custGeom>
                <a:rect b="b" l="l" r="r" t="t"/>
                <a:pathLst>
                  <a:path extrusionOk="0" h="57150" w="2673350">
                    <a:moveTo>
                      <a:pt x="0" y="57150"/>
                    </a:moveTo>
                    <a:lnTo>
                      <a:pt x="619125" y="57150"/>
                    </a:lnTo>
                    <a:lnTo>
                      <a:pt x="1025525" y="0"/>
                    </a:lnTo>
                    <a:lnTo>
                      <a:pt x="1638300" y="3175"/>
                    </a:lnTo>
                    <a:lnTo>
                      <a:pt x="2047875" y="47625"/>
                    </a:lnTo>
                    <a:lnTo>
                      <a:pt x="2673350" y="47625"/>
                    </a:lnTo>
                  </a:path>
                </a:pathLst>
              </a:cu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079" name="Google Shape;2079;p26"/>
              <p:cNvSpPr/>
              <p:nvPr/>
            </p:nvSpPr>
            <p:spPr>
              <a:xfrm flipH="1" rot="10800000">
                <a:off x="7772529" y="5381658"/>
                <a:ext cx="2672990" cy="57151"/>
              </a:xfrm>
              <a:custGeom>
                <a:rect b="b" l="l" r="r" t="t"/>
                <a:pathLst>
                  <a:path extrusionOk="0" h="57150" w="2673350">
                    <a:moveTo>
                      <a:pt x="0" y="57150"/>
                    </a:moveTo>
                    <a:lnTo>
                      <a:pt x="619125" y="57150"/>
                    </a:lnTo>
                    <a:lnTo>
                      <a:pt x="1025525" y="0"/>
                    </a:lnTo>
                    <a:lnTo>
                      <a:pt x="1638300" y="3175"/>
                    </a:lnTo>
                    <a:lnTo>
                      <a:pt x="2047875" y="47625"/>
                    </a:lnTo>
                    <a:lnTo>
                      <a:pt x="2673350" y="47625"/>
                    </a:lnTo>
                  </a:path>
                </a:pathLst>
              </a:cu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080" name="Google Shape;2080;p26"/>
              <p:cNvSpPr/>
              <p:nvPr/>
            </p:nvSpPr>
            <p:spPr>
              <a:xfrm>
                <a:off x="7782053" y="4832369"/>
                <a:ext cx="2669816" cy="431811"/>
              </a:xfrm>
              <a:custGeom>
                <a:rect b="b" l="l" r="r" t="t"/>
                <a:pathLst>
                  <a:path extrusionOk="0" h="431800" w="2670175">
                    <a:moveTo>
                      <a:pt x="0" y="9525"/>
                    </a:moveTo>
                    <a:lnTo>
                      <a:pt x="619125" y="12700"/>
                    </a:lnTo>
                    <a:lnTo>
                      <a:pt x="1028700" y="431800"/>
                    </a:lnTo>
                    <a:lnTo>
                      <a:pt x="1647825" y="431800"/>
                    </a:lnTo>
                    <a:lnTo>
                      <a:pt x="2047875" y="0"/>
                    </a:lnTo>
                    <a:lnTo>
                      <a:pt x="2670175" y="0"/>
                    </a:lnTo>
                    <a:lnTo>
                      <a:pt x="2670175" y="0"/>
                    </a:lnTo>
                  </a:path>
                </a:pathLst>
              </a:cu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081" name="Google Shape;2081;p26"/>
              <p:cNvSpPr/>
              <p:nvPr/>
            </p:nvSpPr>
            <p:spPr>
              <a:xfrm flipH="1" rot="10800000">
                <a:off x="7772529" y="4870470"/>
                <a:ext cx="2669816" cy="431811"/>
              </a:xfrm>
              <a:custGeom>
                <a:rect b="b" l="l" r="r" t="t"/>
                <a:pathLst>
                  <a:path extrusionOk="0" h="431800" w="2670175">
                    <a:moveTo>
                      <a:pt x="0" y="9525"/>
                    </a:moveTo>
                    <a:lnTo>
                      <a:pt x="619125" y="12700"/>
                    </a:lnTo>
                    <a:lnTo>
                      <a:pt x="1028700" y="431800"/>
                    </a:lnTo>
                    <a:lnTo>
                      <a:pt x="1647825" y="431800"/>
                    </a:lnTo>
                    <a:lnTo>
                      <a:pt x="2047875" y="0"/>
                    </a:lnTo>
                    <a:lnTo>
                      <a:pt x="2670175" y="0"/>
                    </a:lnTo>
                    <a:lnTo>
                      <a:pt x="2670175" y="0"/>
                    </a:lnTo>
                  </a:path>
                </a:pathLst>
              </a:cu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082" name="Google Shape;2082;p26"/>
              <p:cNvSpPr/>
              <p:nvPr/>
            </p:nvSpPr>
            <p:spPr>
              <a:xfrm>
                <a:off x="7778878" y="4911746"/>
                <a:ext cx="2666641" cy="860447"/>
              </a:xfrm>
              <a:custGeom>
                <a:rect b="b" l="l" r="r" t="t"/>
                <a:pathLst>
                  <a:path extrusionOk="0" h="860425" w="2667000">
                    <a:moveTo>
                      <a:pt x="0" y="12700"/>
                    </a:moveTo>
                    <a:lnTo>
                      <a:pt x="622300" y="15875"/>
                    </a:lnTo>
                    <a:lnTo>
                      <a:pt x="1022350" y="860425"/>
                    </a:lnTo>
                    <a:lnTo>
                      <a:pt x="1654175" y="857250"/>
                    </a:lnTo>
                    <a:lnTo>
                      <a:pt x="2057400" y="0"/>
                    </a:lnTo>
                    <a:lnTo>
                      <a:pt x="2667000" y="3175"/>
                    </a:lnTo>
                  </a:path>
                </a:pathLst>
              </a:cu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083" name="Google Shape;2083;p26"/>
              <p:cNvSpPr/>
              <p:nvPr/>
            </p:nvSpPr>
            <p:spPr>
              <a:xfrm flipH="1" rot="10800000">
                <a:off x="7772529" y="4362457"/>
                <a:ext cx="2666641" cy="860447"/>
              </a:xfrm>
              <a:custGeom>
                <a:rect b="b" l="l" r="r" t="t"/>
                <a:pathLst>
                  <a:path extrusionOk="0" h="860425" w="2667000">
                    <a:moveTo>
                      <a:pt x="0" y="12700"/>
                    </a:moveTo>
                    <a:lnTo>
                      <a:pt x="622300" y="15875"/>
                    </a:lnTo>
                    <a:lnTo>
                      <a:pt x="1022350" y="860425"/>
                    </a:lnTo>
                    <a:lnTo>
                      <a:pt x="1654175" y="857250"/>
                    </a:lnTo>
                    <a:lnTo>
                      <a:pt x="2057400" y="0"/>
                    </a:lnTo>
                    <a:lnTo>
                      <a:pt x="2667000" y="3175"/>
                    </a:lnTo>
                  </a:path>
                </a:pathLst>
              </a:cu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084" name="Google Shape;2084;p26"/>
              <p:cNvSpPr/>
              <p:nvPr/>
            </p:nvSpPr>
            <p:spPr>
              <a:xfrm>
                <a:off x="7896337" y="4606938"/>
                <a:ext cx="380949" cy="381010"/>
              </a:xfrm>
              <a:prstGeom prst="rect">
                <a:avLst/>
              </a:prstGeom>
              <a:solidFill>
                <a:schemeClr val="lt1"/>
              </a:solidFill>
              <a:ln cap="flat" cmpd="sng" w="25400">
                <a:solidFill>
                  <a:schemeClr val="dk1"/>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085" name="Google Shape;2085;p26"/>
              <p:cNvSpPr/>
              <p:nvPr/>
            </p:nvSpPr>
            <p:spPr>
              <a:xfrm>
                <a:off x="7893163" y="5153052"/>
                <a:ext cx="380949" cy="381010"/>
              </a:xfrm>
              <a:prstGeom prst="rect">
                <a:avLst/>
              </a:prstGeom>
              <a:solidFill>
                <a:schemeClr val="lt1"/>
              </a:solidFill>
              <a:ln cap="flat" cmpd="sng" w="25400">
                <a:solidFill>
                  <a:schemeClr val="dk1"/>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086" name="Google Shape;2086;p26"/>
              <p:cNvSpPr/>
              <p:nvPr/>
            </p:nvSpPr>
            <p:spPr>
              <a:xfrm>
                <a:off x="8921724" y="4086225"/>
                <a:ext cx="380949" cy="381010"/>
              </a:xfrm>
              <a:prstGeom prst="rect">
                <a:avLst/>
              </a:prstGeom>
              <a:solidFill>
                <a:schemeClr val="lt1"/>
              </a:solidFill>
              <a:ln cap="flat" cmpd="sng" w="25400">
                <a:solidFill>
                  <a:schemeClr val="dk1"/>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087" name="Google Shape;2087;p26"/>
              <p:cNvSpPr/>
              <p:nvPr/>
            </p:nvSpPr>
            <p:spPr>
              <a:xfrm>
                <a:off x="8912201" y="4587888"/>
                <a:ext cx="380949" cy="381010"/>
              </a:xfrm>
              <a:prstGeom prst="rect">
                <a:avLst/>
              </a:prstGeom>
              <a:solidFill>
                <a:schemeClr val="lt1"/>
              </a:solidFill>
              <a:ln cap="flat" cmpd="sng" w="25400">
                <a:solidFill>
                  <a:schemeClr val="dk1"/>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088" name="Google Shape;2088;p26"/>
              <p:cNvSpPr/>
              <p:nvPr/>
            </p:nvSpPr>
            <p:spPr>
              <a:xfrm>
                <a:off x="8915375" y="5143527"/>
                <a:ext cx="380949" cy="381010"/>
              </a:xfrm>
              <a:prstGeom prst="rect">
                <a:avLst/>
              </a:prstGeom>
              <a:solidFill>
                <a:schemeClr val="lt1"/>
              </a:solidFill>
              <a:ln cap="flat" cmpd="sng" w="25400">
                <a:solidFill>
                  <a:schemeClr val="dk1"/>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089" name="Google Shape;2089;p26"/>
              <p:cNvSpPr/>
              <p:nvPr/>
            </p:nvSpPr>
            <p:spPr>
              <a:xfrm>
                <a:off x="8921724" y="5654715"/>
                <a:ext cx="380949" cy="381010"/>
              </a:xfrm>
              <a:prstGeom prst="rect">
                <a:avLst/>
              </a:prstGeom>
              <a:solidFill>
                <a:schemeClr val="lt1"/>
              </a:solidFill>
              <a:ln cap="flat" cmpd="sng" w="25400">
                <a:solidFill>
                  <a:schemeClr val="dk1"/>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090" name="Google Shape;2090;p26"/>
              <p:cNvSpPr/>
              <p:nvPr/>
            </p:nvSpPr>
            <p:spPr>
              <a:xfrm>
                <a:off x="9943937" y="5153052"/>
                <a:ext cx="380949" cy="381010"/>
              </a:xfrm>
              <a:prstGeom prst="rect">
                <a:avLst/>
              </a:prstGeom>
              <a:solidFill>
                <a:schemeClr val="lt1"/>
              </a:solidFill>
              <a:ln cap="flat" cmpd="sng" w="25400">
                <a:solidFill>
                  <a:schemeClr val="dk1"/>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091" name="Google Shape;2091;p26"/>
              <p:cNvSpPr/>
              <p:nvPr/>
            </p:nvSpPr>
            <p:spPr>
              <a:xfrm>
                <a:off x="9943937" y="4587888"/>
                <a:ext cx="380949" cy="381010"/>
              </a:xfrm>
              <a:prstGeom prst="rect">
                <a:avLst/>
              </a:prstGeom>
              <a:solidFill>
                <a:schemeClr val="lt1"/>
              </a:solidFill>
              <a:ln cap="flat" cmpd="sng" w="25400">
                <a:solidFill>
                  <a:schemeClr val="dk1"/>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sp>
          <p:nvSpPr>
            <p:cNvPr id="2092" name="Google Shape;2092;p26"/>
            <p:cNvSpPr txBox="1"/>
            <p:nvPr/>
          </p:nvSpPr>
          <p:spPr>
            <a:xfrm>
              <a:off x="8097079" y="5989983"/>
              <a:ext cx="3244414" cy="565283"/>
            </a:xfrm>
            <a:prstGeom prst="rect">
              <a:avLst/>
            </a:prstGeom>
            <a:noFill/>
            <a:ln>
              <a:noFill/>
            </a:ln>
          </p:spPr>
          <p:txBody>
            <a:bodyPr anchorCtr="0" anchor="t" bIns="45700" lIns="91425" spcFirstLastPara="1" rIns="91425" wrap="square" tIns="45700">
              <a:spAutoFit/>
            </a:bodyPr>
            <a:lstStyle/>
            <a:p>
              <a:pPr indent="0" lvl="0" marL="0" marR="0" rtl="0" algn="ctr">
                <a:lnSpc>
                  <a:spcPct val="85000"/>
                </a:lnSpc>
                <a:spcBef>
                  <a:spcPts val="0"/>
                </a:spcBef>
                <a:spcAft>
                  <a:spcPts val="0"/>
                </a:spcAft>
                <a:buNone/>
              </a:pPr>
              <a:r>
                <a:rPr lang="en-US" sz="1800">
                  <a:solidFill>
                    <a:srgbClr val="000000"/>
                  </a:solidFill>
                  <a:latin typeface="Arial"/>
                  <a:ea typeface="Arial"/>
                  <a:cs typeface="Arial"/>
                  <a:sym typeface="Arial"/>
                </a:rPr>
                <a:t>8x8 multistage switch </a:t>
              </a:r>
              <a:endParaRPr/>
            </a:p>
            <a:p>
              <a:pPr indent="0" lvl="0" marL="0" marR="0" rtl="0" algn="ctr">
                <a:lnSpc>
                  <a:spcPct val="85000"/>
                </a:lnSpc>
                <a:spcBef>
                  <a:spcPts val="0"/>
                </a:spcBef>
                <a:spcAft>
                  <a:spcPts val="0"/>
                </a:spcAft>
                <a:buNone/>
              </a:pPr>
              <a:r>
                <a:rPr lang="en-US" sz="1800">
                  <a:solidFill>
                    <a:srgbClr val="000000"/>
                  </a:solidFill>
                  <a:latin typeface="Arial"/>
                  <a:ea typeface="Arial"/>
                  <a:cs typeface="Arial"/>
                  <a:sym typeface="Arial"/>
                </a:rPr>
                <a:t>built from smaller-sized switches</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074"/>
                                        </p:tgtEl>
                                        <p:attrNameLst>
                                          <p:attrName>style.visibility</p:attrName>
                                        </p:attrNameLst>
                                      </p:cBhvr>
                                      <p:to>
                                        <p:strVal val="visible"/>
                                      </p:to>
                                    </p:set>
                                    <p:animEffect filter="fade" transition="in">
                                      <p:cBhvr>
                                        <p:cTn dur="500"/>
                                        <p:tgtEl>
                                          <p:spTgt spid="20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7" name="Shape 2097"/>
        <p:cNvGrpSpPr/>
        <p:nvPr/>
      </p:nvGrpSpPr>
      <p:grpSpPr>
        <a:xfrm>
          <a:off x="0" y="0"/>
          <a:ext cx="0" cy="0"/>
          <a:chOff x="0" y="0"/>
          <a:chExt cx="0" cy="0"/>
        </a:xfrm>
      </p:grpSpPr>
      <p:sp>
        <p:nvSpPr>
          <p:cNvPr id="2098" name="Google Shape;2098;p27"/>
          <p:cNvSpPr txBox="1"/>
          <p:nvPr>
            <p:ph type="title"/>
          </p:nvPr>
        </p:nvSpPr>
        <p:spPr>
          <a:xfrm>
            <a:off x="685800" y="369888"/>
            <a:ext cx="7772400" cy="457200"/>
          </a:xfrm>
          <a:prstGeom prst="rect">
            <a:avLst/>
          </a:prstGeom>
          <a:noFill/>
          <a:ln>
            <a:noFill/>
          </a:ln>
        </p:spPr>
        <p:txBody>
          <a:bodyPr anchorCtr="0" anchor="b" bIns="45700" lIns="91425" spcFirstLastPara="1" rIns="91425" wrap="square" tIns="45700">
            <a:normAutofit fontScale="90000"/>
          </a:bodyPr>
          <a:lstStyle/>
          <a:p>
            <a:pPr indent="0" lvl="0" marL="0" rtl="0" algn="l">
              <a:spcBef>
                <a:spcPts val="0"/>
              </a:spcBef>
              <a:spcAft>
                <a:spcPts val="0"/>
              </a:spcAft>
              <a:buNone/>
            </a:pPr>
            <a:r>
              <a:rPr lang="en-US" sz="3200"/>
              <a:t>Xếp hàng ở cổng vào</a:t>
            </a:r>
            <a:endParaRPr/>
          </a:p>
        </p:txBody>
      </p:sp>
      <p:sp>
        <p:nvSpPr>
          <p:cNvPr id="2099" name="Google Shape;2099;p27"/>
          <p:cNvSpPr txBox="1"/>
          <p:nvPr>
            <p:ph idx="1" type="body"/>
          </p:nvPr>
        </p:nvSpPr>
        <p:spPr>
          <a:xfrm>
            <a:off x="731838" y="1127125"/>
            <a:ext cx="8101012" cy="3017838"/>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400"/>
              <a:buChar char="🞆"/>
            </a:pPr>
            <a:r>
              <a:rPr lang="en-US" sz="2000"/>
              <a:t>Fabric chậm hơn cổng vào -&gt; xếp hàng có thể xảy ra ở hàng đợi cổng vào </a:t>
            </a:r>
            <a:endParaRPr/>
          </a:p>
          <a:p>
            <a:pPr indent="-273050" lvl="0" marL="273050" rtl="0" algn="l">
              <a:spcBef>
                <a:spcPts val="600"/>
              </a:spcBef>
              <a:spcAft>
                <a:spcPts val="0"/>
              </a:spcAft>
              <a:buSzPts val="1400"/>
              <a:buChar char="🞆"/>
            </a:pPr>
            <a:r>
              <a:rPr lang="en-US" sz="2000">
                <a:solidFill>
                  <a:srgbClr val="FF0000"/>
                </a:solidFill>
              </a:rPr>
              <a:t>Head-of-the-Line (HOL) blocking:</a:t>
            </a:r>
            <a:r>
              <a:rPr lang="en-US" sz="2000"/>
              <a:t> các datagram xếp hàng tại trước hàng đợi ngăn không cho datagram khác chuyển tiếp</a:t>
            </a:r>
            <a:endParaRPr/>
          </a:p>
          <a:p>
            <a:pPr indent="-273050" lvl="0" marL="273050" rtl="0" algn="l">
              <a:spcBef>
                <a:spcPts val="600"/>
              </a:spcBef>
              <a:spcAft>
                <a:spcPts val="0"/>
              </a:spcAft>
              <a:buSzPts val="1400"/>
              <a:buChar char="🞆"/>
            </a:pPr>
            <a:r>
              <a:rPr i="1" lang="en-US" sz="2000">
                <a:solidFill>
                  <a:srgbClr val="FF0000"/>
                </a:solidFill>
              </a:rPr>
              <a:t>Độ trễ và mất gói khi xếp hàng bởi vì tràn vùng đệm vào!</a:t>
            </a:r>
            <a:endParaRPr/>
          </a:p>
        </p:txBody>
      </p:sp>
      <p:sp>
        <p:nvSpPr>
          <p:cNvPr id="2100" name="Google Shape;2100;p27"/>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grpSp>
        <p:nvGrpSpPr>
          <p:cNvPr id="2101" name="Google Shape;2101;p27"/>
          <p:cNvGrpSpPr/>
          <p:nvPr/>
        </p:nvGrpSpPr>
        <p:grpSpPr>
          <a:xfrm>
            <a:off x="1077913" y="3197225"/>
            <a:ext cx="6699250" cy="2682875"/>
            <a:chOff x="1077846" y="3197914"/>
            <a:chExt cx="6699041" cy="2681728"/>
          </a:xfrm>
        </p:grpSpPr>
        <p:sp>
          <p:nvSpPr>
            <p:cNvPr id="2102" name="Google Shape;2102;p27"/>
            <p:cNvSpPr txBox="1"/>
            <p:nvPr/>
          </p:nvSpPr>
          <p:spPr>
            <a:xfrm>
              <a:off x="1077846" y="5084300"/>
              <a:ext cx="3344594" cy="757130"/>
            </a:xfrm>
            <a:prstGeom prst="rect">
              <a:avLst/>
            </a:prstGeom>
            <a:no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None/>
              </a:pPr>
              <a:r>
                <a:rPr lang="en-US" sz="1600">
                  <a:solidFill>
                    <a:srgbClr val="000000"/>
                  </a:solidFill>
                  <a:latin typeface="Arial"/>
                  <a:ea typeface="Arial"/>
                  <a:cs typeface="Arial"/>
                  <a:sym typeface="Arial"/>
                </a:rPr>
                <a:t>output port contention: only one red datagram can be transferred. lower red packet is </a:t>
              </a:r>
              <a:r>
                <a:rPr i="1" lang="en-US" sz="1600">
                  <a:solidFill>
                    <a:srgbClr val="C00000"/>
                  </a:solidFill>
                  <a:latin typeface="Arial"/>
                  <a:ea typeface="Arial"/>
                  <a:cs typeface="Arial"/>
                  <a:sym typeface="Arial"/>
                </a:rPr>
                <a:t>blocked</a:t>
              </a:r>
              <a:endParaRPr/>
            </a:p>
          </p:txBody>
        </p:sp>
        <p:grpSp>
          <p:nvGrpSpPr>
            <p:cNvPr id="2103" name="Google Shape;2103;p27"/>
            <p:cNvGrpSpPr/>
            <p:nvPr/>
          </p:nvGrpSpPr>
          <p:grpSpPr>
            <a:xfrm>
              <a:off x="1623758" y="3197914"/>
              <a:ext cx="2270522" cy="1812349"/>
              <a:chOff x="2908374" y="3743325"/>
              <a:chExt cx="3027362" cy="1812349"/>
            </a:xfrm>
          </p:grpSpPr>
          <p:grpSp>
            <p:nvGrpSpPr>
              <p:cNvPr id="2104" name="Google Shape;2104;p27"/>
              <p:cNvGrpSpPr/>
              <p:nvPr/>
            </p:nvGrpSpPr>
            <p:grpSpPr>
              <a:xfrm>
                <a:off x="2908374" y="3751262"/>
                <a:ext cx="3027362" cy="1804412"/>
                <a:chOff x="523" y="976"/>
                <a:chExt cx="2099" cy="1352"/>
              </a:xfrm>
            </p:grpSpPr>
            <p:sp>
              <p:nvSpPr>
                <p:cNvPr id="2105" name="Google Shape;2105;p27"/>
                <p:cNvSpPr/>
                <p:nvPr/>
              </p:nvSpPr>
              <p:spPr>
                <a:xfrm>
                  <a:off x="1208" y="976"/>
                  <a:ext cx="744" cy="1352"/>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grpSp>
              <p:nvGrpSpPr>
                <p:cNvPr id="2106" name="Google Shape;2106;p27"/>
                <p:cNvGrpSpPr/>
                <p:nvPr/>
              </p:nvGrpSpPr>
              <p:grpSpPr>
                <a:xfrm>
                  <a:off x="802" y="997"/>
                  <a:ext cx="252" cy="1291"/>
                  <a:chOff x="746" y="997"/>
                  <a:chExt cx="252" cy="1291"/>
                </a:xfrm>
              </p:grpSpPr>
              <p:sp>
                <p:nvSpPr>
                  <p:cNvPr id="2107" name="Google Shape;2107;p27"/>
                  <p:cNvSpPr/>
                  <p:nvPr/>
                </p:nvSpPr>
                <p:spPr>
                  <a:xfrm>
                    <a:off x="759" y="997"/>
                    <a:ext cx="239" cy="352"/>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2108" name="Google Shape;2108;p27"/>
                  <p:cNvSpPr/>
                  <p:nvPr/>
                </p:nvSpPr>
                <p:spPr>
                  <a:xfrm>
                    <a:off x="749" y="1472"/>
                    <a:ext cx="241" cy="352"/>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2109" name="Google Shape;2109;p27"/>
                  <p:cNvSpPr/>
                  <p:nvPr/>
                </p:nvSpPr>
                <p:spPr>
                  <a:xfrm>
                    <a:off x="746" y="1938"/>
                    <a:ext cx="242" cy="35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grpSp>
            <p:grpSp>
              <p:nvGrpSpPr>
                <p:cNvPr id="2110" name="Google Shape;2110;p27"/>
                <p:cNvGrpSpPr/>
                <p:nvPr/>
              </p:nvGrpSpPr>
              <p:grpSpPr>
                <a:xfrm>
                  <a:off x="2111" y="1002"/>
                  <a:ext cx="247" cy="1295"/>
                  <a:chOff x="750" y="997"/>
                  <a:chExt cx="247" cy="1295"/>
                </a:xfrm>
              </p:grpSpPr>
              <p:sp>
                <p:nvSpPr>
                  <p:cNvPr id="2111" name="Google Shape;2111;p27"/>
                  <p:cNvSpPr/>
                  <p:nvPr/>
                </p:nvSpPr>
                <p:spPr>
                  <a:xfrm>
                    <a:off x="759" y="997"/>
                    <a:ext cx="238" cy="352"/>
                  </a:xfrm>
                  <a:prstGeom prst="rect">
                    <a:avLst/>
                  </a:prstGeom>
                  <a:solidFill>
                    <a:srgbClr val="FFFFFF"/>
                  </a:solidFill>
                  <a:ln cap="flat" cmpd="sng" w="190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2112" name="Google Shape;2112;p27"/>
                  <p:cNvSpPr/>
                  <p:nvPr/>
                </p:nvSpPr>
                <p:spPr>
                  <a:xfrm>
                    <a:off x="750" y="1472"/>
                    <a:ext cx="238" cy="352"/>
                  </a:xfrm>
                  <a:prstGeom prst="rect">
                    <a:avLst/>
                  </a:prstGeom>
                  <a:solidFill>
                    <a:srgbClr val="FFFFFF"/>
                  </a:solidFill>
                  <a:ln cap="flat" cmpd="sng" w="19050">
                    <a:solidFill>
                      <a:srgbClr val="3333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2113" name="Google Shape;2113;p27"/>
                  <p:cNvSpPr/>
                  <p:nvPr/>
                </p:nvSpPr>
                <p:spPr>
                  <a:xfrm>
                    <a:off x="750" y="1940"/>
                    <a:ext cx="236" cy="352"/>
                  </a:xfrm>
                  <a:prstGeom prst="rect">
                    <a:avLst/>
                  </a:prstGeom>
                  <a:solidFill>
                    <a:srgbClr val="FFFFFF"/>
                  </a:solidFill>
                  <a:ln cap="flat" cmpd="sng" w="19050">
                    <a:solidFill>
                      <a:srgbClr val="008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grpSp>
            <p:cxnSp>
              <p:nvCxnSpPr>
                <p:cNvPr id="2114" name="Google Shape;2114;p27"/>
                <p:cNvCxnSpPr/>
                <p:nvPr/>
              </p:nvCxnSpPr>
              <p:spPr>
                <a:xfrm>
                  <a:off x="1945" y="1181"/>
                  <a:ext cx="163" cy="0"/>
                </a:xfrm>
                <a:prstGeom prst="straightConnector1">
                  <a:avLst/>
                </a:prstGeom>
                <a:noFill/>
                <a:ln cap="flat" cmpd="sng" w="19050">
                  <a:solidFill>
                    <a:srgbClr val="000000"/>
                  </a:solidFill>
                  <a:prstDash val="solid"/>
                  <a:round/>
                  <a:headEnd len="med" w="med" type="none"/>
                  <a:tailEnd len="med" w="med" type="none"/>
                </a:ln>
              </p:spPr>
            </p:cxnSp>
            <p:cxnSp>
              <p:nvCxnSpPr>
                <p:cNvPr id="2115" name="Google Shape;2115;p27"/>
                <p:cNvCxnSpPr/>
                <p:nvPr/>
              </p:nvCxnSpPr>
              <p:spPr>
                <a:xfrm>
                  <a:off x="1939" y="1644"/>
                  <a:ext cx="163" cy="0"/>
                </a:xfrm>
                <a:prstGeom prst="straightConnector1">
                  <a:avLst/>
                </a:prstGeom>
                <a:noFill/>
                <a:ln cap="flat" cmpd="sng" w="19050">
                  <a:solidFill>
                    <a:srgbClr val="000000"/>
                  </a:solidFill>
                  <a:prstDash val="solid"/>
                  <a:round/>
                  <a:headEnd len="med" w="med" type="none"/>
                  <a:tailEnd len="med" w="med" type="none"/>
                </a:ln>
              </p:spPr>
            </p:cxnSp>
            <p:cxnSp>
              <p:nvCxnSpPr>
                <p:cNvPr id="2116" name="Google Shape;2116;p27"/>
                <p:cNvCxnSpPr/>
                <p:nvPr/>
              </p:nvCxnSpPr>
              <p:spPr>
                <a:xfrm>
                  <a:off x="1939" y="2119"/>
                  <a:ext cx="163" cy="0"/>
                </a:xfrm>
                <a:prstGeom prst="straightConnector1">
                  <a:avLst/>
                </a:prstGeom>
                <a:noFill/>
                <a:ln cap="flat" cmpd="sng" w="19050">
                  <a:solidFill>
                    <a:srgbClr val="000000"/>
                  </a:solidFill>
                  <a:prstDash val="solid"/>
                  <a:round/>
                  <a:headEnd len="med" w="med" type="none"/>
                  <a:tailEnd len="med" w="med" type="none"/>
                </a:ln>
              </p:spPr>
            </p:cxnSp>
            <p:cxnSp>
              <p:nvCxnSpPr>
                <p:cNvPr id="2117" name="Google Shape;2117;p27"/>
                <p:cNvCxnSpPr/>
                <p:nvPr/>
              </p:nvCxnSpPr>
              <p:spPr>
                <a:xfrm>
                  <a:off x="1044" y="1164"/>
                  <a:ext cx="163" cy="0"/>
                </a:xfrm>
                <a:prstGeom prst="straightConnector1">
                  <a:avLst/>
                </a:prstGeom>
                <a:noFill/>
                <a:ln cap="flat" cmpd="sng" w="19050">
                  <a:solidFill>
                    <a:srgbClr val="000000"/>
                  </a:solidFill>
                  <a:prstDash val="solid"/>
                  <a:round/>
                  <a:headEnd len="med" w="med" type="none"/>
                  <a:tailEnd len="med" w="med" type="none"/>
                </a:ln>
              </p:spPr>
            </p:cxnSp>
            <p:cxnSp>
              <p:nvCxnSpPr>
                <p:cNvPr id="2118" name="Google Shape;2118;p27"/>
                <p:cNvCxnSpPr/>
                <p:nvPr/>
              </p:nvCxnSpPr>
              <p:spPr>
                <a:xfrm>
                  <a:off x="1038" y="1629"/>
                  <a:ext cx="161" cy="0"/>
                </a:xfrm>
                <a:prstGeom prst="straightConnector1">
                  <a:avLst/>
                </a:prstGeom>
                <a:noFill/>
                <a:ln cap="flat" cmpd="sng" w="19050">
                  <a:solidFill>
                    <a:srgbClr val="000000"/>
                  </a:solidFill>
                  <a:prstDash val="solid"/>
                  <a:round/>
                  <a:headEnd len="med" w="med" type="none"/>
                  <a:tailEnd len="med" w="med" type="none"/>
                </a:ln>
              </p:spPr>
            </p:cxnSp>
            <p:cxnSp>
              <p:nvCxnSpPr>
                <p:cNvPr id="2119" name="Google Shape;2119;p27"/>
                <p:cNvCxnSpPr/>
                <p:nvPr/>
              </p:nvCxnSpPr>
              <p:spPr>
                <a:xfrm>
                  <a:off x="1038" y="2102"/>
                  <a:ext cx="161" cy="0"/>
                </a:xfrm>
                <a:prstGeom prst="straightConnector1">
                  <a:avLst/>
                </a:prstGeom>
                <a:noFill/>
                <a:ln cap="flat" cmpd="sng" w="19050">
                  <a:solidFill>
                    <a:srgbClr val="000000"/>
                  </a:solidFill>
                  <a:prstDash val="solid"/>
                  <a:round/>
                  <a:headEnd len="med" w="med" type="none"/>
                  <a:tailEnd len="med" w="med" type="none"/>
                </a:ln>
              </p:spPr>
            </p:cxnSp>
            <p:grpSp>
              <p:nvGrpSpPr>
                <p:cNvPr id="2120" name="Google Shape;2120;p27"/>
                <p:cNvGrpSpPr/>
                <p:nvPr/>
              </p:nvGrpSpPr>
              <p:grpSpPr>
                <a:xfrm>
                  <a:off x="523" y="1169"/>
                  <a:ext cx="288" cy="939"/>
                  <a:chOff x="-60" y="1148"/>
                  <a:chExt cx="168" cy="939"/>
                </a:xfrm>
              </p:grpSpPr>
              <p:cxnSp>
                <p:nvCxnSpPr>
                  <p:cNvPr id="2121" name="Google Shape;2121;p27"/>
                  <p:cNvCxnSpPr/>
                  <p:nvPr/>
                </p:nvCxnSpPr>
                <p:spPr>
                  <a:xfrm>
                    <a:off x="-54" y="1148"/>
                    <a:ext cx="162" cy="0"/>
                  </a:xfrm>
                  <a:prstGeom prst="straightConnector1">
                    <a:avLst/>
                  </a:prstGeom>
                  <a:noFill/>
                  <a:ln cap="flat" cmpd="sng" w="19050">
                    <a:solidFill>
                      <a:srgbClr val="000000"/>
                    </a:solidFill>
                    <a:prstDash val="solid"/>
                    <a:round/>
                    <a:headEnd len="med" w="med" type="none"/>
                    <a:tailEnd len="med" w="med" type="none"/>
                  </a:ln>
                </p:spPr>
              </p:cxnSp>
              <p:cxnSp>
                <p:nvCxnSpPr>
                  <p:cNvPr id="2122" name="Google Shape;2122;p27"/>
                  <p:cNvCxnSpPr/>
                  <p:nvPr/>
                </p:nvCxnSpPr>
                <p:spPr>
                  <a:xfrm>
                    <a:off x="-60" y="1611"/>
                    <a:ext cx="162" cy="0"/>
                  </a:xfrm>
                  <a:prstGeom prst="straightConnector1">
                    <a:avLst/>
                  </a:prstGeom>
                  <a:noFill/>
                  <a:ln cap="flat" cmpd="sng" w="19050">
                    <a:solidFill>
                      <a:srgbClr val="000000"/>
                    </a:solidFill>
                    <a:prstDash val="solid"/>
                    <a:round/>
                    <a:headEnd len="med" w="med" type="none"/>
                    <a:tailEnd len="med" w="med" type="none"/>
                  </a:ln>
                </p:spPr>
              </p:cxnSp>
              <p:cxnSp>
                <p:nvCxnSpPr>
                  <p:cNvPr id="2123" name="Google Shape;2123;p27"/>
                  <p:cNvCxnSpPr/>
                  <p:nvPr/>
                </p:nvCxnSpPr>
                <p:spPr>
                  <a:xfrm>
                    <a:off x="-60" y="2087"/>
                    <a:ext cx="162" cy="0"/>
                  </a:xfrm>
                  <a:prstGeom prst="straightConnector1">
                    <a:avLst/>
                  </a:prstGeom>
                  <a:noFill/>
                  <a:ln cap="flat" cmpd="sng" w="19050">
                    <a:solidFill>
                      <a:srgbClr val="000000"/>
                    </a:solidFill>
                    <a:prstDash val="solid"/>
                    <a:round/>
                    <a:headEnd len="med" w="med" type="none"/>
                    <a:tailEnd len="med" w="med" type="none"/>
                  </a:ln>
                </p:spPr>
              </p:cxnSp>
            </p:grpSp>
            <p:grpSp>
              <p:nvGrpSpPr>
                <p:cNvPr id="2124" name="Google Shape;2124;p27"/>
                <p:cNvGrpSpPr/>
                <p:nvPr/>
              </p:nvGrpSpPr>
              <p:grpSpPr>
                <a:xfrm>
                  <a:off x="2334" y="1173"/>
                  <a:ext cx="288" cy="935"/>
                  <a:chOff x="-60" y="1148"/>
                  <a:chExt cx="168" cy="935"/>
                </a:xfrm>
              </p:grpSpPr>
              <p:cxnSp>
                <p:nvCxnSpPr>
                  <p:cNvPr id="2125" name="Google Shape;2125;p27"/>
                  <p:cNvCxnSpPr/>
                  <p:nvPr/>
                </p:nvCxnSpPr>
                <p:spPr>
                  <a:xfrm>
                    <a:off x="-54" y="1148"/>
                    <a:ext cx="162" cy="0"/>
                  </a:xfrm>
                  <a:prstGeom prst="straightConnector1">
                    <a:avLst/>
                  </a:prstGeom>
                  <a:noFill/>
                  <a:ln cap="flat" cmpd="sng" w="19050">
                    <a:solidFill>
                      <a:srgbClr val="000000"/>
                    </a:solidFill>
                    <a:prstDash val="solid"/>
                    <a:round/>
                    <a:headEnd len="med" w="med" type="none"/>
                    <a:tailEnd len="med" w="med" type="triangle"/>
                  </a:ln>
                </p:spPr>
              </p:cxnSp>
              <p:cxnSp>
                <p:nvCxnSpPr>
                  <p:cNvPr id="2126" name="Google Shape;2126;p27"/>
                  <p:cNvCxnSpPr/>
                  <p:nvPr/>
                </p:nvCxnSpPr>
                <p:spPr>
                  <a:xfrm>
                    <a:off x="-60" y="1614"/>
                    <a:ext cx="162" cy="0"/>
                  </a:xfrm>
                  <a:prstGeom prst="straightConnector1">
                    <a:avLst/>
                  </a:prstGeom>
                  <a:noFill/>
                  <a:ln cap="flat" cmpd="sng" w="19050">
                    <a:solidFill>
                      <a:srgbClr val="000000"/>
                    </a:solidFill>
                    <a:prstDash val="solid"/>
                    <a:round/>
                    <a:headEnd len="med" w="med" type="none"/>
                    <a:tailEnd len="med" w="med" type="triangle"/>
                  </a:ln>
                </p:spPr>
              </p:cxnSp>
              <p:cxnSp>
                <p:nvCxnSpPr>
                  <p:cNvPr id="2127" name="Google Shape;2127;p27"/>
                  <p:cNvCxnSpPr/>
                  <p:nvPr/>
                </p:nvCxnSpPr>
                <p:spPr>
                  <a:xfrm>
                    <a:off x="-60" y="2083"/>
                    <a:ext cx="162" cy="0"/>
                  </a:xfrm>
                  <a:prstGeom prst="straightConnector1">
                    <a:avLst/>
                  </a:prstGeom>
                  <a:noFill/>
                  <a:ln cap="flat" cmpd="sng" w="19050">
                    <a:solidFill>
                      <a:srgbClr val="000000"/>
                    </a:solidFill>
                    <a:prstDash val="solid"/>
                    <a:round/>
                    <a:headEnd len="med" w="med" type="none"/>
                    <a:tailEnd len="med" w="med" type="triangle"/>
                  </a:ln>
                </p:spPr>
              </p:cxnSp>
            </p:grpSp>
          </p:grpSp>
          <p:sp>
            <p:nvSpPr>
              <p:cNvPr id="2128" name="Google Shape;2128;p27"/>
              <p:cNvSpPr/>
              <p:nvPr/>
            </p:nvSpPr>
            <p:spPr>
              <a:xfrm>
                <a:off x="3361554" y="3748086"/>
                <a:ext cx="251875" cy="130119"/>
              </a:xfrm>
              <a:prstGeom prst="rect">
                <a:avLst/>
              </a:prstGeom>
              <a:solidFill>
                <a:srgbClr val="FF0000"/>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2129" name="Google Shape;2129;p27"/>
              <p:cNvSpPr/>
              <p:nvPr/>
            </p:nvSpPr>
            <p:spPr>
              <a:xfrm>
                <a:off x="3346738" y="4479610"/>
                <a:ext cx="251876" cy="131707"/>
              </a:xfrm>
              <a:prstGeom prst="rect">
                <a:avLst/>
              </a:prstGeom>
              <a:solidFill>
                <a:srgbClr val="3333CC"/>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2130" name="Google Shape;2130;p27"/>
              <p:cNvSpPr/>
              <p:nvPr/>
            </p:nvSpPr>
            <p:spPr>
              <a:xfrm>
                <a:off x="3344622" y="5114339"/>
                <a:ext cx="251875" cy="130119"/>
              </a:xfrm>
              <a:prstGeom prst="rect">
                <a:avLst/>
              </a:prstGeom>
              <a:solidFill>
                <a:srgbClr val="FF0000"/>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2131" name="Google Shape;2131;p27"/>
              <p:cNvSpPr/>
              <p:nvPr/>
            </p:nvSpPr>
            <p:spPr>
              <a:xfrm>
                <a:off x="3001732" y="3743325"/>
                <a:ext cx="251875" cy="131707"/>
              </a:xfrm>
              <a:prstGeom prst="rect">
                <a:avLst/>
              </a:prstGeom>
              <a:solidFill>
                <a:srgbClr val="3333CC"/>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2132" name="Google Shape;2132;p27"/>
              <p:cNvSpPr/>
              <p:nvPr/>
            </p:nvSpPr>
            <p:spPr>
              <a:xfrm>
                <a:off x="2997499" y="5103232"/>
                <a:ext cx="251875" cy="131706"/>
              </a:xfrm>
              <a:prstGeom prst="rect">
                <a:avLst/>
              </a:prstGeom>
              <a:solidFill>
                <a:srgbClr val="00CC00"/>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cxnSp>
            <p:nvCxnSpPr>
              <p:cNvPr id="2133" name="Google Shape;2133;p27"/>
              <p:cNvCxnSpPr/>
              <p:nvPr/>
            </p:nvCxnSpPr>
            <p:spPr>
              <a:xfrm>
                <a:off x="3652911" y="3803650"/>
                <a:ext cx="1479550" cy="1587"/>
              </a:xfrm>
              <a:prstGeom prst="straightConnector1">
                <a:avLst/>
              </a:prstGeom>
              <a:noFill/>
              <a:ln cap="flat" cmpd="sng" w="28575">
                <a:solidFill>
                  <a:srgbClr val="FF0000"/>
                </a:solidFill>
                <a:prstDash val="dash"/>
                <a:round/>
                <a:headEnd len="med" w="med" type="none"/>
                <a:tailEnd len="med" w="med" type="triangle"/>
              </a:ln>
            </p:spPr>
          </p:cxnSp>
          <p:sp>
            <p:nvSpPr>
              <p:cNvPr id="2134" name="Google Shape;2134;p27"/>
              <p:cNvSpPr/>
              <p:nvPr/>
            </p:nvSpPr>
            <p:spPr>
              <a:xfrm>
                <a:off x="3697361" y="4202112"/>
                <a:ext cx="1395413" cy="979488"/>
              </a:xfrm>
              <a:custGeom>
                <a:rect b="b" l="l" r="r" t="t"/>
                <a:pathLst>
                  <a:path extrusionOk="0" h="735" w="967">
                    <a:moveTo>
                      <a:pt x="0" y="733"/>
                    </a:moveTo>
                    <a:lnTo>
                      <a:pt x="522" y="735"/>
                    </a:lnTo>
                    <a:lnTo>
                      <a:pt x="967" y="0"/>
                    </a:lnTo>
                  </a:path>
                </a:pathLst>
              </a:custGeom>
              <a:noFill/>
              <a:ln cap="flat" cmpd="sng" w="28575">
                <a:solidFill>
                  <a:srgbClr val="FF0000"/>
                </a:solidFill>
                <a:prstDash val="dash"/>
                <a:round/>
                <a:headEnd len="sm" w="sm" type="none"/>
                <a:tailEnd len="med" w="med" type="triangl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135" name="Google Shape;2135;p27"/>
              <p:cNvSpPr txBox="1"/>
              <p:nvPr/>
            </p:nvSpPr>
            <p:spPr>
              <a:xfrm>
                <a:off x="4047333" y="4547844"/>
                <a:ext cx="814890" cy="4617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000000"/>
                    </a:solidFill>
                    <a:latin typeface="Arial"/>
                    <a:ea typeface="Arial"/>
                    <a:cs typeface="Arial"/>
                    <a:sym typeface="Arial"/>
                  </a:rPr>
                  <a:t>switch</a:t>
                </a:r>
                <a:endParaRPr/>
              </a:p>
              <a:p>
                <a:pPr indent="0" lvl="0" marL="0" marR="0" rtl="0" algn="l">
                  <a:spcBef>
                    <a:spcPts val="0"/>
                  </a:spcBef>
                  <a:spcAft>
                    <a:spcPts val="0"/>
                  </a:spcAft>
                  <a:buNone/>
                </a:pPr>
                <a:r>
                  <a:rPr lang="en-US" sz="1200">
                    <a:solidFill>
                      <a:srgbClr val="000000"/>
                    </a:solidFill>
                    <a:latin typeface="Arial"/>
                    <a:ea typeface="Arial"/>
                    <a:cs typeface="Arial"/>
                    <a:sym typeface="Arial"/>
                  </a:rPr>
                  <a:t>fabric</a:t>
                </a:r>
                <a:endParaRPr/>
              </a:p>
            </p:txBody>
          </p:sp>
          <p:cxnSp>
            <p:nvCxnSpPr>
              <p:cNvPr id="2136" name="Google Shape;2136;p27"/>
              <p:cNvCxnSpPr/>
              <p:nvPr/>
            </p:nvCxnSpPr>
            <p:spPr>
              <a:xfrm>
                <a:off x="3643386" y="4548187"/>
                <a:ext cx="1458913" cy="19050"/>
              </a:xfrm>
              <a:prstGeom prst="straightConnector1">
                <a:avLst/>
              </a:prstGeom>
              <a:noFill/>
              <a:ln cap="flat" cmpd="sng" w="28575">
                <a:solidFill>
                  <a:srgbClr val="000099"/>
                </a:solidFill>
                <a:prstDash val="dash"/>
                <a:round/>
                <a:headEnd len="med" w="med" type="none"/>
                <a:tailEnd len="med" w="med" type="triangle"/>
              </a:ln>
            </p:spPr>
          </p:cxnSp>
        </p:grpSp>
        <p:grpSp>
          <p:nvGrpSpPr>
            <p:cNvPr id="2137" name="Google Shape;2137;p27"/>
            <p:cNvGrpSpPr/>
            <p:nvPr/>
          </p:nvGrpSpPr>
          <p:grpSpPr>
            <a:xfrm>
              <a:off x="5086074" y="3198354"/>
              <a:ext cx="2690813" cy="2681288"/>
              <a:chOff x="2950" y="2025"/>
              <a:chExt cx="2260" cy="1689"/>
            </a:xfrm>
          </p:grpSpPr>
          <p:grpSp>
            <p:nvGrpSpPr>
              <p:cNvPr id="2138" name="Google Shape;2138;p27"/>
              <p:cNvGrpSpPr/>
              <p:nvPr/>
            </p:nvGrpSpPr>
            <p:grpSpPr>
              <a:xfrm>
                <a:off x="3074" y="2047"/>
                <a:ext cx="1907" cy="1143"/>
                <a:chOff x="523" y="976"/>
                <a:chExt cx="2099" cy="1360"/>
              </a:xfrm>
            </p:grpSpPr>
            <p:sp>
              <p:nvSpPr>
                <p:cNvPr id="2139" name="Google Shape;2139;p27"/>
                <p:cNvSpPr/>
                <p:nvPr/>
              </p:nvSpPr>
              <p:spPr>
                <a:xfrm>
                  <a:off x="1208" y="976"/>
                  <a:ext cx="744" cy="136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grpSp>
              <p:nvGrpSpPr>
                <p:cNvPr id="2140" name="Google Shape;2140;p27"/>
                <p:cNvGrpSpPr/>
                <p:nvPr/>
              </p:nvGrpSpPr>
              <p:grpSpPr>
                <a:xfrm>
                  <a:off x="802" y="997"/>
                  <a:ext cx="252" cy="1293"/>
                  <a:chOff x="746" y="997"/>
                  <a:chExt cx="252" cy="1293"/>
                </a:xfrm>
              </p:grpSpPr>
              <p:sp>
                <p:nvSpPr>
                  <p:cNvPr id="2141" name="Google Shape;2141;p27"/>
                  <p:cNvSpPr/>
                  <p:nvPr/>
                </p:nvSpPr>
                <p:spPr>
                  <a:xfrm>
                    <a:off x="759" y="997"/>
                    <a:ext cx="239" cy="352"/>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2142" name="Google Shape;2142;p27"/>
                  <p:cNvSpPr/>
                  <p:nvPr/>
                </p:nvSpPr>
                <p:spPr>
                  <a:xfrm>
                    <a:off x="749" y="1471"/>
                    <a:ext cx="241" cy="352"/>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2143" name="Google Shape;2143;p27"/>
                  <p:cNvSpPr/>
                  <p:nvPr/>
                </p:nvSpPr>
                <p:spPr>
                  <a:xfrm>
                    <a:off x="746" y="1938"/>
                    <a:ext cx="242" cy="352"/>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grpSp>
            <p:grpSp>
              <p:nvGrpSpPr>
                <p:cNvPr id="2144" name="Google Shape;2144;p27"/>
                <p:cNvGrpSpPr/>
                <p:nvPr/>
              </p:nvGrpSpPr>
              <p:grpSpPr>
                <a:xfrm>
                  <a:off x="2109" y="1002"/>
                  <a:ext cx="249" cy="1299"/>
                  <a:chOff x="748" y="997"/>
                  <a:chExt cx="249" cy="1299"/>
                </a:xfrm>
              </p:grpSpPr>
              <p:sp>
                <p:nvSpPr>
                  <p:cNvPr id="2145" name="Google Shape;2145;p27"/>
                  <p:cNvSpPr/>
                  <p:nvPr/>
                </p:nvSpPr>
                <p:spPr>
                  <a:xfrm>
                    <a:off x="759" y="997"/>
                    <a:ext cx="238" cy="352"/>
                  </a:xfrm>
                  <a:prstGeom prst="rect">
                    <a:avLst/>
                  </a:prstGeom>
                  <a:solidFill>
                    <a:srgbClr val="FFFFFF"/>
                  </a:solidFill>
                  <a:ln cap="flat" cmpd="sng" w="190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2146" name="Google Shape;2146;p27"/>
                  <p:cNvSpPr/>
                  <p:nvPr/>
                </p:nvSpPr>
                <p:spPr>
                  <a:xfrm>
                    <a:off x="750" y="1472"/>
                    <a:ext cx="238" cy="352"/>
                  </a:xfrm>
                  <a:prstGeom prst="rect">
                    <a:avLst/>
                  </a:prstGeom>
                  <a:solidFill>
                    <a:srgbClr val="FFFFFF"/>
                  </a:solidFill>
                  <a:ln cap="flat" cmpd="sng" w="19050">
                    <a:solidFill>
                      <a:srgbClr val="3333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rgbClr val="000000"/>
                      </a:solidFill>
                      <a:latin typeface="Arial"/>
                      <a:ea typeface="Arial"/>
                      <a:cs typeface="Arial"/>
                      <a:sym typeface="Arial"/>
                    </a:endParaRPr>
                  </a:p>
                </p:txBody>
              </p:sp>
              <p:sp>
                <p:nvSpPr>
                  <p:cNvPr id="2147" name="Google Shape;2147;p27"/>
                  <p:cNvSpPr/>
                  <p:nvPr/>
                </p:nvSpPr>
                <p:spPr>
                  <a:xfrm>
                    <a:off x="748" y="1942"/>
                    <a:ext cx="238" cy="354"/>
                  </a:xfrm>
                  <a:prstGeom prst="rect">
                    <a:avLst/>
                  </a:prstGeom>
                  <a:solidFill>
                    <a:srgbClr val="FFFFFF"/>
                  </a:solidFill>
                  <a:ln cap="flat" cmpd="sng" w="19050">
                    <a:solidFill>
                      <a:srgbClr val="008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grpSp>
            <p:cxnSp>
              <p:nvCxnSpPr>
                <p:cNvPr id="2148" name="Google Shape;2148;p27"/>
                <p:cNvCxnSpPr/>
                <p:nvPr/>
              </p:nvCxnSpPr>
              <p:spPr>
                <a:xfrm>
                  <a:off x="1945" y="1180"/>
                  <a:ext cx="163" cy="0"/>
                </a:xfrm>
                <a:prstGeom prst="straightConnector1">
                  <a:avLst/>
                </a:prstGeom>
                <a:noFill/>
                <a:ln cap="flat" cmpd="sng" w="19050">
                  <a:solidFill>
                    <a:srgbClr val="000000"/>
                  </a:solidFill>
                  <a:prstDash val="solid"/>
                  <a:round/>
                  <a:headEnd len="med" w="med" type="none"/>
                  <a:tailEnd len="med" w="med" type="none"/>
                </a:ln>
              </p:spPr>
            </p:cxnSp>
            <p:cxnSp>
              <p:nvCxnSpPr>
                <p:cNvPr id="2149" name="Google Shape;2149;p27"/>
                <p:cNvCxnSpPr/>
                <p:nvPr/>
              </p:nvCxnSpPr>
              <p:spPr>
                <a:xfrm>
                  <a:off x="1939" y="1644"/>
                  <a:ext cx="163" cy="0"/>
                </a:xfrm>
                <a:prstGeom prst="straightConnector1">
                  <a:avLst/>
                </a:prstGeom>
                <a:noFill/>
                <a:ln cap="flat" cmpd="sng" w="19050">
                  <a:solidFill>
                    <a:srgbClr val="000000"/>
                  </a:solidFill>
                  <a:prstDash val="solid"/>
                  <a:round/>
                  <a:headEnd len="med" w="med" type="none"/>
                  <a:tailEnd len="med" w="med" type="none"/>
                </a:ln>
              </p:spPr>
            </p:cxnSp>
            <p:cxnSp>
              <p:nvCxnSpPr>
                <p:cNvPr id="2150" name="Google Shape;2150;p27"/>
                <p:cNvCxnSpPr/>
                <p:nvPr/>
              </p:nvCxnSpPr>
              <p:spPr>
                <a:xfrm>
                  <a:off x="1939" y="2119"/>
                  <a:ext cx="163" cy="0"/>
                </a:xfrm>
                <a:prstGeom prst="straightConnector1">
                  <a:avLst/>
                </a:prstGeom>
                <a:noFill/>
                <a:ln cap="flat" cmpd="sng" w="19050">
                  <a:solidFill>
                    <a:srgbClr val="000000"/>
                  </a:solidFill>
                  <a:prstDash val="solid"/>
                  <a:round/>
                  <a:headEnd len="med" w="med" type="none"/>
                  <a:tailEnd len="med" w="med" type="none"/>
                </a:ln>
              </p:spPr>
            </p:cxnSp>
            <p:cxnSp>
              <p:nvCxnSpPr>
                <p:cNvPr id="2151" name="Google Shape;2151;p27"/>
                <p:cNvCxnSpPr/>
                <p:nvPr/>
              </p:nvCxnSpPr>
              <p:spPr>
                <a:xfrm>
                  <a:off x="1044" y="1164"/>
                  <a:ext cx="163" cy="0"/>
                </a:xfrm>
                <a:prstGeom prst="straightConnector1">
                  <a:avLst/>
                </a:prstGeom>
                <a:noFill/>
                <a:ln cap="flat" cmpd="sng" w="19050">
                  <a:solidFill>
                    <a:srgbClr val="000000"/>
                  </a:solidFill>
                  <a:prstDash val="solid"/>
                  <a:round/>
                  <a:headEnd len="med" w="med" type="none"/>
                  <a:tailEnd len="med" w="med" type="none"/>
                </a:ln>
              </p:spPr>
            </p:cxnSp>
            <p:cxnSp>
              <p:nvCxnSpPr>
                <p:cNvPr id="2152" name="Google Shape;2152;p27"/>
                <p:cNvCxnSpPr/>
                <p:nvPr/>
              </p:nvCxnSpPr>
              <p:spPr>
                <a:xfrm>
                  <a:off x="1038" y="1628"/>
                  <a:ext cx="161" cy="0"/>
                </a:xfrm>
                <a:prstGeom prst="straightConnector1">
                  <a:avLst/>
                </a:prstGeom>
                <a:noFill/>
                <a:ln cap="flat" cmpd="sng" w="19050">
                  <a:solidFill>
                    <a:srgbClr val="000000"/>
                  </a:solidFill>
                  <a:prstDash val="solid"/>
                  <a:round/>
                  <a:headEnd len="med" w="med" type="none"/>
                  <a:tailEnd len="med" w="med" type="none"/>
                </a:ln>
              </p:spPr>
            </p:cxnSp>
            <p:cxnSp>
              <p:nvCxnSpPr>
                <p:cNvPr id="2153" name="Google Shape;2153;p27"/>
                <p:cNvCxnSpPr/>
                <p:nvPr/>
              </p:nvCxnSpPr>
              <p:spPr>
                <a:xfrm>
                  <a:off x="1038" y="2102"/>
                  <a:ext cx="161" cy="0"/>
                </a:xfrm>
                <a:prstGeom prst="straightConnector1">
                  <a:avLst/>
                </a:prstGeom>
                <a:noFill/>
                <a:ln cap="flat" cmpd="sng" w="19050">
                  <a:solidFill>
                    <a:srgbClr val="000000"/>
                  </a:solidFill>
                  <a:prstDash val="solid"/>
                  <a:round/>
                  <a:headEnd len="med" w="med" type="none"/>
                  <a:tailEnd len="med" w="med" type="none"/>
                </a:ln>
              </p:spPr>
            </p:cxnSp>
            <p:grpSp>
              <p:nvGrpSpPr>
                <p:cNvPr id="2154" name="Google Shape;2154;p27"/>
                <p:cNvGrpSpPr/>
                <p:nvPr/>
              </p:nvGrpSpPr>
              <p:grpSpPr>
                <a:xfrm>
                  <a:off x="523" y="1165"/>
                  <a:ext cx="288" cy="947"/>
                  <a:chOff x="-60" y="1144"/>
                  <a:chExt cx="168" cy="947"/>
                </a:xfrm>
              </p:grpSpPr>
              <p:cxnSp>
                <p:nvCxnSpPr>
                  <p:cNvPr id="2155" name="Google Shape;2155;p27"/>
                  <p:cNvCxnSpPr/>
                  <p:nvPr/>
                </p:nvCxnSpPr>
                <p:spPr>
                  <a:xfrm>
                    <a:off x="-54" y="1144"/>
                    <a:ext cx="162" cy="0"/>
                  </a:xfrm>
                  <a:prstGeom prst="straightConnector1">
                    <a:avLst/>
                  </a:prstGeom>
                  <a:noFill/>
                  <a:ln cap="flat" cmpd="sng" w="19050">
                    <a:solidFill>
                      <a:srgbClr val="000000"/>
                    </a:solidFill>
                    <a:prstDash val="solid"/>
                    <a:round/>
                    <a:headEnd len="med" w="med" type="none"/>
                    <a:tailEnd len="med" w="med" type="none"/>
                  </a:ln>
                </p:spPr>
              </p:cxnSp>
              <p:cxnSp>
                <p:nvCxnSpPr>
                  <p:cNvPr id="2156" name="Google Shape;2156;p27"/>
                  <p:cNvCxnSpPr/>
                  <p:nvPr/>
                </p:nvCxnSpPr>
                <p:spPr>
                  <a:xfrm>
                    <a:off x="-60" y="1613"/>
                    <a:ext cx="162" cy="0"/>
                  </a:xfrm>
                  <a:prstGeom prst="straightConnector1">
                    <a:avLst/>
                  </a:prstGeom>
                  <a:noFill/>
                  <a:ln cap="flat" cmpd="sng" w="19050">
                    <a:solidFill>
                      <a:srgbClr val="000000"/>
                    </a:solidFill>
                    <a:prstDash val="solid"/>
                    <a:round/>
                    <a:headEnd len="med" w="med" type="none"/>
                    <a:tailEnd len="med" w="med" type="none"/>
                  </a:ln>
                </p:spPr>
              </p:cxnSp>
              <p:cxnSp>
                <p:nvCxnSpPr>
                  <p:cNvPr id="2157" name="Google Shape;2157;p27"/>
                  <p:cNvCxnSpPr/>
                  <p:nvPr/>
                </p:nvCxnSpPr>
                <p:spPr>
                  <a:xfrm>
                    <a:off x="-60" y="2091"/>
                    <a:ext cx="162" cy="0"/>
                  </a:xfrm>
                  <a:prstGeom prst="straightConnector1">
                    <a:avLst/>
                  </a:prstGeom>
                  <a:noFill/>
                  <a:ln cap="flat" cmpd="sng" w="19050">
                    <a:solidFill>
                      <a:srgbClr val="000000"/>
                    </a:solidFill>
                    <a:prstDash val="solid"/>
                    <a:round/>
                    <a:headEnd len="med" w="med" type="none"/>
                    <a:tailEnd len="med" w="med" type="none"/>
                  </a:ln>
                </p:spPr>
              </p:cxnSp>
            </p:grpSp>
            <p:grpSp>
              <p:nvGrpSpPr>
                <p:cNvPr id="2158" name="Google Shape;2158;p27"/>
                <p:cNvGrpSpPr/>
                <p:nvPr/>
              </p:nvGrpSpPr>
              <p:grpSpPr>
                <a:xfrm>
                  <a:off x="2334" y="1173"/>
                  <a:ext cx="288" cy="939"/>
                  <a:chOff x="-60" y="1148"/>
                  <a:chExt cx="168" cy="939"/>
                </a:xfrm>
              </p:grpSpPr>
              <p:cxnSp>
                <p:nvCxnSpPr>
                  <p:cNvPr id="2159" name="Google Shape;2159;p27"/>
                  <p:cNvCxnSpPr/>
                  <p:nvPr/>
                </p:nvCxnSpPr>
                <p:spPr>
                  <a:xfrm>
                    <a:off x="-54" y="1148"/>
                    <a:ext cx="162" cy="0"/>
                  </a:xfrm>
                  <a:prstGeom prst="straightConnector1">
                    <a:avLst/>
                  </a:prstGeom>
                  <a:noFill/>
                  <a:ln cap="flat" cmpd="sng" w="19050">
                    <a:solidFill>
                      <a:srgbClr val="000000"/>
                    </a:solidFill>
                    <a:prstDash val="solid"/>
                    <a:round/>
                    <a:headEnd len="med" w="med" type="none"/>
                    <a:tailEnd len="med" w="med" type="triangle"/>
                  </a:ln>
                </p:spPr>
              </p:cxnSp>
              <p:cxnSp>
                <p:nvCxnSpPr>
                  <p:cNvPr id="2160" name="Google Shape;2160;p27"/>
                  <p:cNvCxnSpPr/>
                  <p:nvPr/>
                </p:nvCxnSpPr>
                <p:spPr>
                  <a:xfrm>
                    <a:off x="-60" y="1615"/>
                    <a:ext cx="162" cy="0"/>
                  </a:xfrm>
                  <a:prstGeom prst="straightConnector1">
                    <a:avLst/>
                  </a:prstGeom>
                  <a:noFill/>
                  <a:ln cap="flat" cmpd="sng" w="19050">
                    <a:solidFill>
                      <a:srgbClr val="000000"/>
                    </a:solidFill>
                    <a:prstDash val="solid"/>
                    <a:round/>
                    <a:headEnd len="med" w="med" type="none"/>
                    <a:tailEnd len="med" w="med" type="triangle"/>
                  </a:ln>
                </p:spPr>
              </p:cxnSp>
              <p:cxnSp>
                <p:nvCxnSpPr>
                  <p:cNvPr id="2161" name="Google Shape;2161;p27"/>
                  <p:cNvCxnSpPr/>
                  <p:nvPr/>
                </p:nvCxnSpPr>
                <p:spPr>
                  <a:xfrm>
                    <a:off x="-60" y="2087"/>
                    <a:ext cx="162" cy="0"/>
                  </a:xfrm>
                  <a:prstGeom prst="straightConnector1">
                    <a:avLst/>
                  </a:prstGeom>
                  <a:noFill/>
                  <a:ln cap="flat" cmpd="sng" w="19050">
                    <a:solidFill>
                      <a:srgbClr val="000000"/>
                    </a:solidFill>
                    <a:prstDash val="solid"/>
                    <a:round/>
                    <a:headEnd len="med" w="med" type="none"/>
                    <a:tailEnd len="med" w="med" type="triangle"/>
                  </a:ln>
                </p:spPr>
              </p:cxnSp>
            </p:grpSp>
          </p:grpSp>
          <p:sp>
            <p:nvSpPr>
              <p:cNvPr id="2162" name="Google Shape;2162;p27"/>
              <p:cNvSpPr txBox="1"/>
              <p:nvPr/>
            </p:nvSpPr>
            <p:spPr>
              <a:xfrm>
                <a:off x="2950" y="3237"/>
                <a:ext cx="2260" cy="477"/>
              </a:xfrm>
              <a:prstGeom prst="rect">
                <a:avLst/>
              </a:prstGeom>
              <a:no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None/>
                </a:pPr>
                <a:r>
                  <a:rPr lang="en-US" sz="1600">
                    <a:solidFill>
                      <a:srgbClr val="000000"/>
                    </a:solidFill>
                    <a:latin typeface="Arial"/>
                    <a:ea typeface="Arial"/>
                    <a:cs typeface="Arial"/>
                    <a:sym typeface="Arial"/>
                  </a:rPr>
                  <a:t>one packet time later: green packet experiences HOL blocking</a:t>
                </a:r>
                <a:endParaRPr i="1" sz="1600">
                  <a:solidFill>
                    <a:srgbClr val="000000"/>
                  </a:solidFill>
                  <a:latin typeface="Arial"/>
                  <a:ea typeface="Arial"/>
                  <a:cs typeface="Arial"/>
                  <a:sym typeface="Arial"/>
                </a:endParaRPr>
              </a:p>
            </p:txBody>
          </p:sp>
          <p:sp>
            <p:nvSpPr>
              <p:cNvPr id="2163" name="Google Shape;2163;p27"/>
              <p:cNvSpPr txBox="1"/>
              <p:nvPr/>
            </p:nvSpPr>
            <p:spPr>
              <a:xfrm>
                <a:off x="3778" y="2507"/>
                <a:ext cx="513" cy="29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000000"/>
                    </a:solidFill>
                    <a:latin typeface="Arial"/>
                    <a:ea typeface="Arial"/>
                    <a:cs typeface="Arial"/>
                    <a:sym typeface="Arial"/>
                  </a:rPr>
                  <a:t>switch</a:t>
                </a:r>
                <a:endParaRPr/>
              </a:p>
              <a:p>
                <a:pPr indent="0" lvl="0" marL="0" marR="0" rtl="0" algn="l">
                  <a:spcBef>
                    <a:spcPts val="0"/>
                  </a:spcBef>
                  <a:spcAft>
                    <a:spcPts val="0"/>
                  </a:spcAft>
                  <a:buNone/>
                </a:pPr>
                <a:r>
                  <a:rPr lang="en-US" sz="1200">
                    <a:solidFill>
                      <a:srgbClr val="000000"/>
                    </a:solidFill>
                    <a:latin typeface="Arial"/>
                    <a:ea typeface="Arial"/>
                    <a:cs typeface="Arial"/>
                    <a:sym typeface="Arial"/>
                  </a:rPr>
                  <a:t>fabric</a:t>
                </a:r>
                <a:endParaRPr/>
              </a:p>
            </p:txBody>
          </p:sp>
          <p:sp>
            <p:nvSpPr>
              <p:cNvPr id="2164" name="Google Shape;2164;p27"/>
              <p:cNvSpPr/>
              <p:nvPr/>
            </p:nvSpPr>
            <p:spPr>
              <a:xfrm>
                <a:off x="4551" y="2025"/>
                <a:ext cx="159" cy="83"/>
              </a:xfrm>
              <a:prstGeom prst="rect">
                <a:avLst/>
              </a:prstGeom>
              <a:solidFill>
                <a:srgbClr val="FF0000"/>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2165" name="Google Shape;2165;p27"/>
              <p:cNvSpPr/>
              <p:nvPr/>
            </p:nvSpPr>
            <p:spPr>
              <a:xfrm>
                <a:off x="3363" y="2050"/>
                <a:ext cx="159" cy="82"/>
              </a:xfrm>
              <a:prstGeom prst="rect">
                <a:avLst/>
              </a:prstGeom>
              <a:solidFill>
                <a:srgbClr val="3333CC"/>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2166" name="Google Shape;2166;p27"/>
              <p:cNvSpPr/>
              <p:nvPr/>
            </p:nvSpPr>
            <p:spPr>
              <a:xfrm>
                <a:off x="3361" y="2916"/>
                <a:ext cx="160" cy="83"/>
              </a:xfrm>
              <a:prstGeom prst="rect">
                <a:avLst/>
              </a:prstGeom>
              <a:solidFill>
                <a:srgbClr val="FF0000"/>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2167" name="Google Shape;2167;p27"/>
              <p:cNvSpPr/>
              <p:nvPr/>
            </p:nvSpPr>
            <p:spPr>
              <a:xfrm>
                <a:off x="3585" y="2324"/>
                <a:ext cx="880" cy="622"/>
              </a:xfrm>
              <a:custGeom>
                <a:rect b="b" l="l" r="r" t="t"/>
                <a:pathLst>
                  <a:path extrusionOk="0" h="735" w="967">
                    <a:moveTo>
                      <a:pt x="0" y="733"/>
                    </a:moveTo>
                    <a:lnTo>
                      <a:pt x="522" y="735"/>
                    </a:lnTo>
                    <a:lnTo>
                      <a:pt x="967" y="0"/>
                    </a:lnTo>
                  </a:path>
                </a:pathLst>
              </a:custGeom>
              <a:noFill/>
              <a:ln cap="flat" cmpd="sng" w="28575">
                <a:solidFill>
                  <a:srgbClr val="FF0000"/>
                </a:solidFill>
                <a:prstDash val="dash"/>
                <a:round/>
                <a:headEnd len="sm" w="sm" type="none"/>
                <a:tailEnd len="med" w="med" type="triangl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2168" name="Google Shape;2168;p27"/>
              <p:cNvSpPr/>
              <p:nvPr/>
            </p:nvSpPr>
            <p:spPr>
              <a:xfrm>
                <a:off x="3573" y="2134"/>
                <a:ext cx="860" cy="437"/>
              </a:xfrm>
              <a:custGeom>
                <a:rect b="b" l="l" r="r" t="t"/>
                <a:pathLst>
                  <a:path extrusionOk="0" h="437" w="860">
                    <a:moveTo>
                      <a:pt x="0" y="3"/>
                    </a:moveTo>
                    <a:lnTo>
                      <a:pt x="468" y="0"/>
                    </a:lnTo>
                    <a:lnTo>
                      <a:pt x="860" y="437"/>
                    </a:lnTo>
                  </a:path>
                </a:pathLst>
              </a:custGeom>
              <a:noFill/>
              <a:ln cap="flat" cmpd="sng" w="28575">
                <a:solidFill>
                  <a:srgbClr val="000099"/>
                </a:solidFill>
                <a:prstDash val="dash"/>
                <a:round/>
                <a:headEnd len="sm" w="sm" type="none"/>
                <a:tailEnd len="med" w="med" type="triangl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2169" name="Google Shape;2169;p27"/>
              <p:cNvSpPr/>
              <p:nvPr/>
            </p:nvSpPr>
            <p:spPr>
              <a:xfrm>
                <a:off x="3141" y="2890"/>
                <a:ext cx="160" cy="83"/>
              </a:xfrm>
              <a:prstGeom prst="rect">
                <a:avLst/>
              </a:prstGeom>
              <a:solidFill>
                <a:srgbClr val="00CC00"/>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sp>
            <p:nvSpPr>
              <p:cNvPr id="2170" name="Google Shape;2170;p27"/>
              <p:cNvSpPr/>
              <p:nvPr/>
            </p:nvSpPr>
            <p:spPr>
              <a:xfrm>
                <a:off x="4542" y="2518"/>
                <a:ext cx="159" cy="83"/>
              </a:xfrm>
              <a:prstGeom prst="rect">
                <a:avLst/>
              </a:prstGeom>
              <a:solidFill>
                <a:srgbClr val="3333CC"/>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grpSp>
      </p:gr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5" name="Shape 2175"/>
        <p:cNvGrpSpPr/>
        <p:nvPr/>
      </p:nvGrpSpPr>
      <p:grpSpPr>
        <a:xfrm>
          <a:off x="0" y="0"/>
          <a:ext cx="0" cy="0"/>
          <a:chOff x="0" y="0"/>
          <a:chExt cx="0" cy="0"/>
        </a:xfrm>
      </p:grpSpPr>
      <p:sp>
        <p:nvSpPr>
          <p:cNvPr id="2176" name="Google Shape;2176;p28"/>
          <p:cNvSpPr txBox="1"/>
          <p:nvPr>
            <p:ph type="title"/>
          </p:nvPr>
        </p:nvSpPr>
        <p:spPr>
          <a:xfrm>
            <a:off x="503238" y="400050"/>
            <a:ext cx="7772400" cy="6858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sz="3600"/>
              <a:t>Xếp hàng tại cổng ra</a:t>
            </a:r>
            <a:endParaRPr sz="3600"/>
          </a:p>
        </p:txBody>
      </p:sp>
      <p:sp>
        <p:nvSpPr>
          <p:cNvPr id="2177" name="Google Shape;2177;p28"/>
          <p:cNvSpPr txBox="1"/>
          <p:nvPr>
            <p:ph idx="1" type="body"/>
          </p:nvPr>
        </p:nvSpPr>
        <p:spPr>
          <a:xfrm>
            <a:off x="561975" y="4324350"/>
            <a:ext cx="7772400" cy="2205038"/>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680"/>
              <a:buChar char="🞆"/>
            </a:pPr>
            <a:r>
              <a:rPr i="1" lang="en-US">
                <a:solidFill>
                  <a:srgbClr val="FF0000"/>
                </a:solidFill>
              </a:rPr>
              <a:t>Đệm</a:t>
            </a:r>
            <a:r>
              <a:rPr lang="en-US"/>
              <a:t> khi datagram đến fabric nhanh hơn tốc độ truyền</a:t>
            </a:r>
            <a:endParaRPr/>
          </a:p>
          <a:p>
            <a:pPr indent="-273049" lvl="1" marL="639763" rtl="0" algn="l">
              <a:spcBef>
                <a:spcPts val="420"/>
              </a:spcBef>
              <a:spcAft>
                <a:spcPts val="0"/>
              </a:spcAft>
              <a:buSzPts val="1680"/>
              <a:buChar char="⚫"/>
            </a:pPr>
            <a:r>
              <a:rPr lang="en-US"/>
              <a:t>Datagram có thể mất do nghẽn hoặc thiếu buffer</a:t>
            </a:r>
            <a:endParaRPr/>
          </a:p>
          <a:p>
            <a:pPr indent="-273050" lvl="0" marL="273050" rtl="0" algn="l">
              <a:spcBef>
                <a:spcPts val="600"/>
              </a:spcBef>
              <a:spcAft>
                <a:spcPts val="0"/>
              </a:spcAft>
              <a:buSzPts val="1680"/>
              <a:buChar char="🞆"/>
            </a:pPr>
            <a:r>
              <a:rPr i="1" lang="en-US">
                <a:solidFill>
                  <a:srgbClr val="FF0000"/>
                </a:solidFill>
              </a:rPr>
              <a:t>Nguyên tắc lập lịch </a:t>
            </a:r>
            <a:r>
              <a:rPr lang="en-US"/>
              <a:t>chọn các datagram đang xếp hàng để truyền</a:t>
            </a:r>
            <a:endParaRPr/>
          </a:p>
          <a:p>
            <a:pPr indent="-273050" lvl="1" marL="639763" rtl="0" algn="l">
              <a:spcBef>
                <a:spcPts val="360"/>
              </a:spcBef>
              <a:spcAft>
                <a:spcPts val="0"/>
              </a:spcAft>
              <a:buSzPts val="1440"/>
              <a:buChar char="⚫"/>
            </a:pPr>
            <a:r>
              <a:rPr lang="en-US" sz="1800"/>
              <a:t>Thiết lập ưu tiên cho các datagram</a:t>
            </a:r>
            <a:endParaRPr/>
          </a:p>
        </p:txBody>
      </p:sp>
      <p:sp>
        <p:nvSpPr>
          <p:cNvPr id="2178" name="Google Shape;2178;p28"/>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grpSp>
        <p:nvGrpSpPr>
          <p:cNvPr id="2179" name="Google Shape;2179;p28"/>
          <p:cNvGrpSpPr/>
          <p:nvPr/>
        </p:nvGrpSpPr>
        <p:grpSpPr>
          <a:xfrm>
            <a:off x="855663" y="1793875"/>
            <a:ext cx="7113587" cy="1695450"/>
            <a:chOff x="763318" y="1529542"/>
            <a:chExt cx="7113685" cy="1695796"/>
          </a:xfrm>
        </p:grpSpPr>
        <p:sp>
          <p:nvSpPr>
            <p:cNvPr id="2180" name="Google Shape;2180;p28"/>
            <p:cNvSpPr/>
            <p:nvPr/>
          </p:nvSpPr>
          <p:spPr>
            <a:xfrm>
              <a:off x="2504829" y="1529542"/>
              <a:ext cx="4568888" cy="1679918"/>
            </a:xfrm>
            <a:prstGeom prst="rect">
              <a:avLst/>
            </a:prstGeom>
            <a:solidFill>
              <a:srgbClr val="FFFFFF"/>
            </a:solidFill>
            <a:ln cap="flat" cmpd="sng" w="19050">
              <a:solidFill>
                <a:srgbClr val="5F5F5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rgbClr val="000000"/>
                </a:solidFill>
                <a:latin typeface="Arial"/>
                <a:ea typeface="Arial"/>
                <a:cs typeface="Arial"/>
                <a:sym typeface="Arial"/>
              </a:endParaRPr>
            </a:p>
          </p:txBody>
        </p:sp>
        <p:sp>
          <p:nvSpPr>
            <p:cNvPr id="2181" name="Google Shape;2181;p28"/>
            <p:cNvSpPr/>
            <p:nvPr/>
          </p:nvSpPr>
          <p:spPr>
            <a:xfrm>
              <a:off x="5427457" y="1945552"/>
              <a:ext cx="1417657" cy="828844"/>
            </a:xfrm>
            <a:prstGeom prst="rect">
              <a:avLst/>
            </a:prstGeom>
            <a:solidFill>
              <a:srgbClr val="FFFFFF"/>
            </a:solidFill>
            <a:ln cap="flat" cmpd="sng" w="28575">
              <a:solidFill>
                <a:srgbClr val="0066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600">
                  <a:solidFill>
                    <a:srgbClr val="000000"/>
                  </a:solidFill>
                  <a:latin typeface="Arial"/>
                  <a:ea typeface="Arial"/>
                  <a:cs typeface="Arial"/>
                  <a:sym typeface="Arial"/>
                </a:rPr>
                <a:t>line</a:t>
              </a:r>
              <a:endParaRPr/>
            </a:p>
            <a:p>
              <a:pPr indent="0" lvl="0" marL="0" marR="0" rtl="0" algn="ctr">
                <a:spcBef>
                  <a:spcPts val="0"/>
                </a:spcBef>
                <a:spcAft>
                  <a:spcPts val="0"/>
                </a:spcAft>
                <a:buNone/>
              </a:pPr>
              <a:r>
                <a:rPr lang="en-US" sz="1600">
                  <a:solidFill>
                    <a:srgbClr val="000000"/>
                  </a:solidFill>
                  <a:latin typeface="Arial"/>
                  <a:ea typeface="Arial"/>
                  <a:cs typeface="Arial"/>
                  <a:sym typeface="Arial"/>
                </a:rPr>
                <a:t>termination</a:t>
              </a:r>
              <a:endParaRPr/>
            </a:p>
          </p:txBody>
        </p:sp>
        <p:sp>
          <p:nvSpPr>
            <p:cNvPr id="2182" name="Google Shape;2182;p28"/>
            <p:cNvSpPr/>
            <p:nvPr/>
          </p:nvSpPr>
          <p:spPr>
            <a:xfrm>
              <a:off x="4117751" y="1672446"/>
              <a:ext cx="1152541" cy="1409988"/>
            </a:xfrm>
            <a:prstGeom prst="rect">
              <a:avLst/>
            </a:prstGeom>
            <a:solidFill>
              <a:srgbClr val="FFFFFF"/>
            </a:solidFill>
            <a:ln cap="flat" cmpd="sng" w="28575">
              <a:solidFill>
                <a:srgbClr val="3333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rgbClr val="000000"/>
                </a:solidFill>
                <a:latin typeface="Arial"/>
                <a:ea typeface="Arial"/>
                <a:cs typeface="Arial"/>
                <a:sym typeface="Arial"/>
              </a:endParaRPr>
            </a:p>
          </p:txBody>
        </p:sp>
        <p:cxnSp>
          <p:nvCxnSpPr>
            <p:cNvPr id="2183" name="Google Shape;2183;p28"/>
            <p:cNvCxnSpPr/>
            <p:nvPr/>
          </p:nvCxnSpPr>
          <p:spPr>
            <a:xfrm>
              <a:off x="3939949" y="2391731"/>
              <a:ext cx="190503" cy="1587"/>
            </a:xfrm>
            <a:prstGeom prst="straightConnector1">
              <a:avLst/>
            </a:prstGeom>
            <a:noFill/>
            <a:ln cap="flat" cmpd="sng" w="28575">
              <a:solidFill>
                <a:srgbClr val="000000"/>
              </a:solidFill>
              <a:prstDash val="solid"/>
              <a:round/>
              <a:headEnd len="med" w="med" type="none"/>
              <a:tailEnd len="med" w="med" type="triangle"/>
            </a:ln>
          </p:spPr>
        </p:cxnSp>
        <p:cxnSp>
          <p:nvCxnSpPr>
            <p:cNvPr id="2184" name="Google Shape;2184;p28"/>
            <p:cNvCxnSpPr/>
            <p:nvPr/>
          </p:nvCxnSpPr>
          <p:spPr>
            <a:xfrm>
              <a:off x="5273467" y="2348859"/>
              <a:ext cx="190503" cy="1588"/>
            </a:xfrm>
            <a:prstGeom prst="straightConnector1">
              <a:avLst/>
            </a:prstGeom>
            <a:noFill/>
            <a:ln cap="flat" cmpd="sng" w="28575">
              <a:solidFill>
                <a:srgbClr val="000000"/>
              </a:solidFill>
              <a:prstDash val="solid"/>
              <a:round/>
              <a:headEnd len="med" w="med" type="none"/>
              <a:tailEnd len="med" w="med" type="triangle"/>
            </a:ln>
          </p:spPr>
        </p:cxnSp>
        <p:sp>
          <p:nvSpPr>
            <p:cNvPr id="2185" name="Google Shape;2185;p28"/>
            <p:cNvSpPr/>
            <p:nvPr/>
          </p:nvSpPr>
          <p:spPr>
            <a:xfrm>
              <a:off x="4151090" y="1982072"/>
              <a:ext cx="1055702" cy="828844"/>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None/>
              </a:pPr>
              <a:r>
                <a:rPr lang="en-US" sz="1600">
                  <a:solidFill>
                    <a:srgbClr val="000000"/>
                  </a:solidFill>
                  <a:latin typeface="Arial"/>
                  <a:ea typeface="Arial"/>
                  <a:cs typeface="Arial"/>
                  <a:sym typeface="Arial"/>
                </a:rPr>
                <a:t>link </a:t>
              </a:r>
              <a:endParaRPr/>
            </a:p>
            <a:p>
              <a:pPr indent="0" lvl="0" marL="0" marR="0" rtl="0" algn="ctr">
                <a:lnSpc>
                  <a:spcPct val="90000"/>
                </a:lnSpc>
                <a:spcBef>
                  <a:spcPts val="0"/>
                </a:spcBef>
                <a:spcAft>
                  <a:spcPts val="0"/>
                </a:spcAft>
                <a:buNone/>
              </a:pPr>
              <a:r>
                <a:rPr lang="en-US" sz="1600">
                  <a:solidFill>
                    <a:srgbClr val="000000"/>
                  </a:solidFill>
                  <a:latin typeface="Arial"/>
                  <a:ea typeface="Arial"/>
                  <a:cs typeface="Arial"/>
                  <a:sym typeface="Arial"/>
                </a:rPr>
                <a:t>layer </a:t>
              </a:r>
              <a:endParaRPr/>
            </a:p>
            <a:p>
              <a:pPr indent="0" lvl="0" marL="0" marR="0" rtl="0" algn="ctr">
                <a:lnSpc>
                  <a:spcPct val="90000"/>
                </a:lnSpc>
                <a:spcBef>
                  <a:spcPts val="0"/>
                </a:spcBef>
                <a:spcAft>
                  <a:spcPts val="0"/>
                </a:spcAft>
                <a:buNone/>
              </a:pPr>
              <a:r>
                <a:rPr lang="en-US" sz="1600">
                  <a:solidFill>
                    <a:srgbClr val="000000"/>
                  </a:solidFill>
                  <a:latin typeface="Arial"/>
                  <a:ea typeface="Arial"/>
                  <a:cs typeface="Arial"/>
                  <a:sym typeface="Arial"/>
                </a:rPr>
                <a:t>protocol</a:t>
              </a:r>
              <a:endParaRPr/>
            </a:p>
            <a:p>
              <a:pPr indent="0" lvl="0" marL="0" marR="0" rtl="0" algn="ctr">
                <a:lnSpc>
                  <a:spcPct val="90000"/>
                </a:lnSpc>
                <a:spcBef>
                  <a:spcPts val="0"/>
                </a:spcBef>
                <a:spcAft>
                  <a:spcPts val="0"/>
                </a:spcAft>
                <a:buNone/>
              </a:pPr>
              <a:r>
                <a:rPr lang="en-US" sz="1600">
                  <a:solidFill>
                    <a:srgbClr val="000000"/>
                  </a:solidFill>
                  <a:latin typeface="Arial"/>
                  <a:ea typeface="Arial"/>
                  <a:cs typeface="Arial"/>
                  <a:sym typeface="Arial"/>
                </a:rPr>
                <a:t>(send)</a:t>
              </a:r>
              <a:endParaRPr/>
            </a:p>
          </p:txBody>
        </p:sp>
        <p:sp>
          <p:nvSpPr>
            <p:cNvPr id="2186" name="Google Shape;2186;p28"/>
            <p:cNvSpPr/>
            <p:nvPr/>
          </p:nvSpPr>
          <p:spPr>
            <a:xfrm>
              <a:off x="763318" y="1926498"/>
              <a:ext cx="1055702" cy="827257"/>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lang="en-US" sz="2000">
                  <a:solidFill>
                    <a:srgbClr val="000000"/>
                  </a:solidFill>
                  <a:latin typeface="Arial"/>
                  <a:ea typeface="Arial"/>
                  <a:cs typeface="Arial"/>
                  <a:sym typeface="Arial"/>
                </a:rPr>
                <a:t>switch</a:t>
              </a:r>
              <a:endParaRPr/>
            </a:p>
            <a:p>
              <a:pPr indent="0" lvl="0" marL="0" marR="0" rtl="0" algn="r">
                <a:spcBef>
                  <a:spcPts val="0"/>
                </a:spcBef>
                <a:spcAft>
                  <a:spcPts val="0"/>
                </a:spcAft>
                <a:buNone/>
              </a:pPr>
              <a:r>
                <a:rPr lang="en-US" sz="2000">
                  <a:solidFill>
                    <a:srgbClr val="000000"/>
                  </a:solidFill>
                  <a:latin typeface="Arial"/>
                  <a:ea typeface="Arial"/>
                  <a:cs typeface="Arial"/>
                  <a:sym typeface="Arial"/>
                </a:rPr>
                <a:t>fabric</a:t>
              </a:r>
              <a:endParaRPr sz="2000">
                <a:solidFill>
                  <a:srgbClr val="000000"/>
                </a:solidFill>
                <a:latin typeface="Arial"/>
                <a:ea typeface="Arial"/>
                <a:cs typeface="Arial"/>
                <a:sym typeface="Arial"/>
              </a:endParaRPr>
            </a:p>
            <a:p>
              <a:pPr indent="0" lvl="0" marL="0" marR="0" rtl="0" algn="r">
                <a:spcBef>
                  <a:spcPts val="0"/>
                </a:spcBef>
                <a:spcAft>
                  <a:spcPts val="0"/>
                </a:spcAft>
                <a:buNone/>
              </a:pPr>
              <a:r>
                <a:rPr lang="en-US" sz="2000">
                  <a:solidFill>
                    <a:srgbClr val="000000"/>
                  </a:solidFill>
                  <a:latin typeface="Arial"/>
                  <a:ea typeface="Arial"/>
                  <a:cs typeface="Arial"/>
                  <a:sym typeface="Arial"/>
                </a:rPr>
                <a:t>(</a:t>
              </a:r>
              <a:r>
                <a:rPr lang="en-US" sz="1800">
                  <a:solidFill>
                    <a:srgbClr val="000000"/>
                  </a:solidFill>
                  <a:latin typeface="Arial"/>
                  <a:ea typeface="Arial"/>
                  <a:cs typeface="Arial"/>
                  <a:sym typeface="Arial"/>
                </a:rPr>
                <a:t>rate: </a:t>
              </a:r>
              <a:r>
                <a:rPr lang="en-US" sz="2000">
                  <a:solidFill>
                    <a:srgbClr val="000000"/>
                  </a:solidFill>
                  <a:latin typeface="Arial"/>
                  <a:ea typeface="Arial"/>
                  <a:cs typeface="Arial"/>
                  <a:sym typeface="Arial"/>
                </a:rPr>
                <a:t>NR)</a:t>
              </a:r>
              <a:endParaRPr/>
            </a:p>
          </p:txBody>
        </p:sp>
        <p:grpSp>
          <p:nvGrpSpPr>
            <p:cNvPr id="2187" name="Google Shape;2187;p28"/>
            <p:cNvGrpSpPr/>
            <p:nvPr/>
          </p:nvGrpSpPr>
          <p:grpSpPr>
            <a:xfrm>
              <a:off x="2657523" y="1623793"/>
              <a:ext cx="1247775" cy="1504950"/>
              <a:chOff x="3180" y="909"/>
              <a:chExt cx="786" cy="948"/>
            </a:xfrm>
          </p:grpSpPr>
          <p:sp>
            <p:nvSpPr>
              <p:cNvPr id="2188" name="Google Shape;2188;p28"/>
              <p:cNvSpPr/>
              <p:nvPr/>
            </p:nvSpPr>
            <p:spPr>
              <a:xfrm>
                <a:off x="3180" y="909"/>
                <a:ext cx="786" cy="948"/>
              </a:xfrm>
              <a:prstGeom prst="rect">
                <a:avLst/>
              </a:prstGeom>
              <a:solidFill>
                <a:srgbClr val="FFFFFF"/>
              </a:solidFill>
              <a:ln cap="flat" cmpd="sng" w="2857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rgbClr val="000000"/>
                  </a:solidFill>
                  <a:latin typeface="Arial"/>
                  <a:ea typeface="Arial"/>
                  <a:cs typeface="Arial"/>
                  <a:sym typeface="Arial"/>
                </a:endParaRPr>
              </a:p>
            </p:txBody>
          </p:sp>
          <p:sp>
            <p:nvSpPr>
              <p:cNvPr id="2189" name="Google Shape;2189;p28"/>
              <p:cNvSpPr txBox="1"/>
              <p:nvPr/>
            </p:nvSpPr>
            <p:spPr>
              <a:xfrm>
                <a:off x="3232" y="917"/>
                <a:ext cx="724" cy="92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rgbClr val="000000"/>
                    </a:solidFill>
                    <a:latin typeface="Arial"/>
                    <a:ea typeface="Arial"/>
                    <a:cs typeface="Arial"/>
                    <a:sym typeface="Arial"/>
                  </a:rPr>
                  <a:t>datagram</a:t>
                </a:r>
                <a:endParaRPr/>
              </a:p>
              <a:p>
                <a:pPr indent="0" lvl="0" marL="0" marR="0" rtl="0" algn="ctr">
                  <a:spcBef>
                    <a:spcPts val="0"/>
                  </a:spcBef>
                  <a:spcAft>
                    <a:spcPts val="0"/>
                  </a:spcAft>
                  <a:buNone/>
                </a:pPr>
                <a:r>
                  <a:rPr lang="en-US" sz="1600">
                    <a:solidFill>
                      <a:srgbClr val="000000"/>
                    </a:solidFill>
                    <a:latin typeface="Arial"/>
                    <a:ea typeface="Arial"/>
                    <a:cs typeface="Arial"/>
                    <a:sym typeface="Arial"/>
                  </a:rPr>
                  <a:t>buffer</a:t>
                </a:r>
                <a:endParaRPr/>
              </a:p>
              <a:p>
                <a:pPr indent="0" lvl="0" marL="0" marR="0" rtl="0" algn="ctr">
                  <a:spcBef>
                    <a:spcPts val="0"/>
                  </a:spcBef>
                  <a:spcAft>
                    <a:spcPts val="0"/>
                  </a:spcAft>
                  <a:buNone/>
                </a:pPr>
                <a:r>
                  <a:t/>
                </a:r>
                <a:endParaRPr sz="1600">
                  <a:solidFill>
                    <a:srgbClr val="000000"/>
                  </a:solidFill>
                  <a:latin typeface="Arial"/>
                  <a:ea typeface="Arial"/>
                  <a:cs typeface="Arial"/>
                  <a:sym typeface="Arial"/>
                </a:endParaRPr>
              </a:p>
              <a:p>
                <a:pPr indent="0" lvl="0" marL="0" marR="0" rtl="0" algn="ctr">
                  <a:spcBef>
                    <a:spcPts val="0"/>
                  </a:spcBef>
                  <a:spcAft>
                    <a:spcPts val="0"/>
                  </a:spcAft>
                  <a:buNone/>
                </a:pPr>
                <a:r>
                  <a:t/>
                </a:r>
                <a:endParaRPr sz="1600">
                  <a:solidFill>
                    <a:srgbClr val="000000"/>
                  </a:solidFill>
                  <a:latin typeface="Arial"/>
                  <a:ea typeface="Arial"/>
                  <a:cs typeface="Arial"/>
                  <a:sym typeface="Arial"/>
                </a:endParaRPr>
              </a:p>
              <a:p>
                <a:pPr indent="0" lvl="0" marL="0" marR="0" rtl="0" algn="ctr">
                  <a:spcBef>
                    <a:spcPts val="0"/>
                  </a:spcBef>
                  <a:spcAft>
                    <a:spcPts val="0"/>
                  </a:spcAft>
                  <a:buNone/>
                </a:pPr>
                <a:r>
                  <a:rPr lang="en-US" sz="1600">
                    <a:solidFill>
                      <a:srgbClr val="000000"/>
                    </a:solidFill>
                    <a:latin typeface="Arial"/>
                    <a:ea typeface="Arial"/>
                    <a:cs typeface="Arial"/>
                    <a:sym typeface="Arial"/>
                  </a:rPr>
                  <a:t>queueing</a:t>
                </a:r>
                <a:endParaRPr/>
              </a:p>
            </p:txBody>
          </p:sp>
          <p:grpSp>
            <p:nvGrpSpPr>
              <p:cNvPr id="2190" name="Google Shape;2190;p28"/>
              <p:cNvGrpSpPr/>
              <p:nvPr/>
            </p:nvGrpSpPr>
            <p:grpSpPr>
              <a:xfrm>
                <a:off x="3260" y="1299"/>
                <a:ext cx="626" cy="295"/>
                <a:chOff x="310" y="3526"/>
                <a:chExt cx="1040" cy="457"/>
              </a:xfrm>
            </p:grpSpPr>
            <p:sp>
              <p:nvSpPr>
                <p:cNvPr id="2191" name="Google Shape;2191;p28"/>
                <p:cNvSpPr/>
                <p:nvPr/>
              </p:nvSpPr>
              <p:spPr>
                <a:xfrm>
                  <a:off x="310" y="3526"/>
                  <a:ext cx="1040" cy="457"/>
                </a:xfrm>
                <a:prstGeom prst="rect">
                  <a:avLst/>
                </a:prstGeom>
                <a:solidFill>
                  <a:srgbClr val="FF0000"/>
                </a:solidFill>
                <a:ln cap="flat" cmpd="sng" w="38100">
                  <a:solidFill>
                    <a:srgbClr val="FFFFF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rgbClr val="000000"/>
                    </a:solidFill>
                    <a:latin typeface="Arial"/>
                    <a:ea typeface="Arial"/>
                    <a:cs typeface="Arial"/>
                    <a:sym typeface="Arial"/>
                  </a:endParaRPr>
                </a:p>
              </p:txBody>
            </p:sp>
            <p:cxnSp>
              <p:nvCxnSpPr>
                <p:cNvPr id="2192" name="Google Shape;2192;p28"/>
                <p:cNvCxnSpPr/>
                <p:nvPr/>
              </p:nvCxnSpPr>
              <p:spPr>
                <a:xfrm>
                  <a:off x="446" y="3535"/>
                  <a:ext cx="2" cy="437"/>
                </a:xfrm>
                <a:prstGeom prst="straightConnector1">
                  <a:avLst/>
                </a:prstGeom>
                <a:noFill/>
                <a:ln cap="flat" cmpd="sng" w="38100">
                  <a:solidFill>
                    <a:srgbClr val="FFFFFF"/>
                  </a:solidFill>
                  <a:prstDash val="solid"/>
                  <a:round/>
                  <a:headEnd len="med" w="med" type="none"/>
                  <a:tailEnd len="med" w="med" type="none"/>
                </a:ln>
              </p:spPr>
            </p:cxnSp>
            <p:cxnSp>
              <p:nvCxnSpPr>
                <p:cNvPr id="2193" name="Google Shape;2193;p28"/>
                <p:cNvCxnSpPr/>
                <p:nvPr/>
              </p:nvCxnSpPr>
              <p:spPr>
                <a:xfrm>
                  <a:off x="557" y="3538"/>
                  <a:ext cx="2" cy="435"/>
                </a:xfrm>
                <a:prstGeom prst="straightConnector1">
                  <a:avLst/>
                </a:prstGeom>
                <a:noFill/>
                <a:ln cap="flat" cmpd="sng" w="38100">
                  <a:solidFill>
                    <a:srgbClr val="FFFFFF"/>
                  </a:solidFill>
                  <a:prstDash val="solid"/>
                  <a:round/>
                  <a:headEnd len="med" w="med" type="none"/>
                  <a:tailEnd len="med" w="med" type="none"/>
                </a:ln>
              </p:spPr>
            </p:cxnSp>
            <p:cxnSp>
              <p:nvCxnSpPr>
                <p:cNvPr id="2194" name="Google Shape;2194;p28"/>
                <p:cNvCxnSpPr/>
                <p:nvPr/>
              </p:nvCxnSpPr>
              <p:spPr>
                <a:xfrm>
                  <a:off x="670" y="3533"/>
                  <a:ext cx="2" cy="437"/>
                </a:xfrm>
                <a:prstGeom prst="straightConnector1">
                  <a:avLst/>
                </a:prstGeom>
                <a:noFill/>
                <a:ln cap="flat" cmpd="sng" w="38100">
                  <a:solidFill>
                    <a:srgbClr val="FFFFFF"/>
                  </a:solidFill>
                  <a:prstDash val="solid"/>
                  <a:round/>
                  <a:headEnd len="med" w="med" type="none"/>
                  <a:tailEnd len="med" w="med" type="none"/>
                </a:ln>
              </p:spPr>
            </p:cxnSp>
            <p:cxnSp>
              <p:nvCxnSpPr>
                <p:cNvPr id="2195" name="Google Shape;2195;p28"/>
                <p:cNvCxnSpPr/>
                <p:nvPr/>
              </p:nvCxnSpPr>
              <p:spPr>
                <a:xfrm>
                  <a:off x="782" y="3535"/>
                  <a:ext cx="2" cy="437"/>
                </a:xfrm>
                <a:prstGeom prst="straightConnector1">
                  <a:avLst/>
                </a:prstGeom>
                <a:noFill/>
                <a:ln cap="flat" cmpd="sng" w="38100">
                  <a:solidFill>
                    <a:srgbClr val="FFFFFF"/>
                  </a:solidFill>
                  <a:prstDash val="solid"/>
                  <a:round/>
                  <a:headEnd len="med" w="med" type="none"/>
                  <a:tailEnd len="med" w="med" type="none"/>
                </a:ln>
              </p:spPr>
            </p:cxnSp>
            <p:cxnSp>
              <p:nvCxnSpPr>
                <p:cNvPr id="2196" name="Google Shape;2196;p28"/>
                <p:cNvCxnSpPr/>
                <p:nvPr/>
              </p:nvCxnSpPr>
              <p:spPr>
                <a:xfrm>
                  <a:off x="894" y="3533"/>
                  <a:ext cx="2" cy="437"/>
                </a:xfrm>
                <a:prstGeom prst="straightConnector1">
                  <a:avLst/>
                </a:prstGeom>
                <a:noFill/>
                <a:ln cap="flat" cmpd="sng" w="38100">
                  <a:solidFill>
                    <a:srgbClr val="FFFFFF"/>
                  </a:solidFill>
                  <a:prstDash val="solid"/>
                  <a:round/>
                  <a:headEnd len="med" w="med" type="none"/>
                  <a:tailEnd len="med" w="med" type="none"/>
                </a:ln>
              </p:spPr>
            </p:cxnSp>
            <p:cxnSp>
              <p:nvCxnSpPr>
                <p:cNvPr id="2197" name="Google Shape;2197;p28"/>
                <p:cNvCxnSpPr/>
                <p:nvPr/>
              </p:nvCxnSpPr>
              <p:spPr>
                <a:xfrm>
                  <a:off x="1006" y="3533"/>
                  <a:ext cx="2" cy="437"/>
                </a:xfrm>
                <a:prstGeom prst="straightConnector1">
                  <a:avLst/>
                </a:prstGeom>
                <a:noFill/>
                <a:ln cap="flat" cmpd="sng" w="38100">
                  <a:solidFill>
                    <a:srgbClr val="FFFFFF"/>
                  </a:solidFill>
                  <a:prstDash val="solid"/>
                  <a:round/>
                  <a:headEnd len="med" w="med" type="none"/>
                  <a:tailEnd len="med" w="med" type="none"/>
                </a:ln>
              </p:spPr>
            </p:cxnSp>
            <p:cxnSp>
              <p:nvCxnSpPr>
                <p:cNvPr id="2198" name="Google Shape;2198;p28"/>
                <p:cNvCxnSpPr/>
                <p:nvPr/>
              </p:nvCxnSpPr>
              <p:spPr>
                <a:xfrm>
                  <a:off x="1120" y="3535"/>
                  <a:ext cx="2" cy="437"/>
                </a:xfrm>
                <a:prstGeom prst="straightConnector1">
                  <a:avLst/>
                </a:prstGeom>
                <a:noFill/>
                <a:ln cap="flat" cmpd="sng" w="38100">
                  <a:solidFill>
                    <a:srgbClr val="FFFFFF"/>
                  </a:solidFill>
                  <a:prstDash val="solid"/>
                  <a:round/>
                  <a:headEnd len="med" w="med" type="none"/>
                  <a:tailEnd len="med" w="med" type="none"/>
                </a:ln>
              </p:spPr>
            </p:cxnSp>
            <p:cxnSp>
              <p:nvCxnSpPr>
                <p:cNvPr id="2199" name="Google Shape;2199;p28"/>
                <p:cNvCxnSpPr/>
                <p:nvPr/>
              </p:nvCxnSpPr>
              <p:spPr>
                <a:xfrm>
                  <a:off x="1228" y="3538"/>
                  <a:ext cx="2" cy="435"/>
                </a:xfrm>
                <a:prstGeom prst="straightConnector1">
                  <a:avLst/>
                </a:prstGeom>
                <a:noFill/>
                <a:ln cap="flat" cmpd="sng" w="38100">
                  <a:solidFill>
                    <a:srgbClr val="FFFFFF"/>
                  </a:solidFill>
                  <a:prstDash val="solid"/>
                  <a:round/>
                  <a:headEnd len="med" w="med" type="none"/>
                  <a:tailEnd len="med" w="med" type="none"/>
                </a:ln>
              </p:spPr>
            </p:cxnSp>
          </p:grpSp>
        </p:grpSp>
        <p:cxnSp>
          <p:nvCxnSpPr>
            <p:cNvPr id="2200" name="Google Shape;2200;p28"/>
            <p:cNvCxnSpPr/>
            <p:nvPr/>
          </p:nvCxnSpPr>
          <p:spPr>
            <a:xfrm>
              <a:off x="1877758" y="1578765"/>
              <a:ext cx="0" cy="1646573"/>
            </a:xfrm>
            <a:prstGeom prst="straightConnector1">
              <a:avLst/>
            </a:prstGeom>
            <a:noFill/>
            <a:ln cap="flat" cmpd="sng" w="28575">
              <a:solidFill>
                <a:srgbClr val="000000"/>
              </a:solidFill>
              <a:prstDash val="solid"/>
              <a:round/>
              <a:headEnd len="med" w="med" type="none"/>
              <a:tailEnd len="med" w="med" type="none"/>
            </a:ln>
          </p:spPr>
        </p:cxnSp>
        <p:cxnSp>
          <p:nvCxnSpPr>
            <p:cNvPr id="2201" name="Google Shape;2201;p28"/>
            <p:cNvCxnSpPr/>
            <p:nvPr/>
          </p:nvCxnSpPr>
          <p:spPr>
            <a:xfrm>
              <a:off x="1860295" y="2434602"/>
              <a:ext cx="925526" cy="0"/>
            </a:xfrm>
            <a:prstGeom prst="straightConnector1">
              <a:avLst/>
            </a:prstGeom>
            <a:noFill/>
            <a:ln cap="flat" cmpd="sng" w="28575">
              <a:solidFill>
                <a:srgbClr val="000000"/>
              </a:solidFill>
              <a:prstDash val="solid"/>
              <a:round/>
              <a:headEnd len="med" w="med" type="none"/>
              <a:tailEnd len="med" w="med" type="triangle"/>
            </a:ln>
          </p:spPr>
        </p:cxnSp>
        <p:cxnSp>
          <p:nvCxnSpPr>
            <p:cNvPr id="2202" name="Google Shape;2202;p28"/>
            <p:cNvCxnSpPr/>
            <p:nvPr/>
          </p:nvCxnSpPr>
          <p:spPr>
            <a:xfrm>
              <a:off x="6846702" y="2393318"/>
              <a:ext cx="1030301" cy="0"/>
            </a:xfrm>
            <a:prstGeom prst="straightConnector1">
              <a:avLst/>
            </a:prstGeom>
            <a:noFill/>
            <a:ln cap="flat" cmpd="sng" w="34925">
              <a:solidFill>
                <a:schemeClr val="dk1"/>
              </a:solidFill>
              <a:prstDash val="solid"/>
              <a:round/>
              <a:headEnd len="sm" w="sm" type="none"/>
              <a:tailEnd len="med" w="med" type="triangle"/>
            </a:ln>
          </p:spPr>
        </p:cxnSp>
        <p:sp>
          <p:nvSpPr>
            <p:cNvPr id="2203" name="Google Shape;2203;p28"/>
            <p:cNvSpPr txBox="1"/>
            <p:nvPr/>
          </p:nvSpPr>
          <p:spPr>
            <a:xfrm flipH="1">
              <a:off x="7215448" y="2377441"/>
              <a:ext cx="315884"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rgbClr val="000000"/>
                  </a:solidFill>
                  <a:latin typeface="Arial"/>
                  <a:ea typeface="Arial"/>
                  <a:cs typeface="Arial"/>
                  <a:sym typeface="Arial"/>
                </a:rPr>
                <a:t>R</a:t>
              </a:r>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8" name="Shape 2208"/>
        <p:cNvGrpSpPr/>
        <p:nvPr/>
      </p:nvGrpSpPr>
      <p:grpSpPr>
        <a:xfrm>
          <a:off x="0" y="0"/>
          <a:ext cx="0" cy="0"/>
          <a:chOff x="0" y="0"/>
          <a:chExt cx="0" cy="0"/>
        </a:xfrm>
      </p:grpSpPr>
      <p:sp>
        <p:nvSpPr>
          <p:cNvPr id="2209" name="Google Shape;2209;p29"/>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sz="3600"/>
              <a:t>Xếp hàng tại cổng ra</a:t>
            </a:r>
            <a:endParaRPr/>
          </a:p>
        </p:txBody>
      </p:sp>
      <p:sp>
        <p:nvSpPr>
          <p:cNvPr id="2210" name="Google Shape;2210;p29"/>
          <p:cNvSpPr txBox="1"/>
          <p:nvPr>
            <p:ph idx="1" type="body"/>
          </p:nvPr>
        </p:nvSpPr>
        <p:spPr>
          <a:xfrm>
            <a:off x="568325" y="4635500"/>
            <a:ext cx="7772400" cy="1190625"/>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1680"/>
              <a:buFont typeface="Noto Sans Symbols"/>
              <a:buChar char="🞆"/>
            </a:pPr>
            <a:r>
              <a:rPr lang="en-US"/>
              <a:t>Đệm khi tốc độ đến qua switch vượt quá tốc độ đường ra</a:t>
            </a:r>
            <a:endParaRPr/>
          </a:p>
          <a:p>
            <a:pPr indent="-274320" lvl="0" marL="274320" rtl="0" algn="l">
              <a:spcBef>
                <a:spcPts val="600"/>
              </a:spcBef>
              <a:spcAft>
                <a:spcPts val="0"/>
              </a:spcAft>
              <a:buSzPts val="1680"/>
              <a:buFont typeface="Noto Sans Symbols"/>
              <a:buChar char="🞆"/>
            </a:pPr>
            <a:r>
              <a:rPr lang="en-US"/>
              <a:t>Xếp hàng (trễ) và mất gói bởi vì vùng đệm của cổng ra bị tràn!</a:t>
            </a:r>
            <a:endParaRPr/>
          </a:p>
        </p:txBody>
      </p:sp>
      <p:sp>
        <p:nvSpPr>
          <p:cNvPr id="2211" name="Google Shape;2211;p29"/>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grpSp>
        <p:nvGrpSpPr>
          <p:cNvPr id="2212" name="Google Shape;2212;p29"/>
          <p:cNvGrpSpPr/>
          <p:nvPr/>
        </p:nvGrpSpPr>
        <p:grpSpPr>
          <a:xfrm>
            <a:off x="860425" y="1630363"/>
            <a:ext cx="7412038" cy="2870200"/>
            <a:chOff x="550" y="931"/>
            <a:chExt cx="4669" cy="1808"/>
          </a:xfrm>
        </p:grpSpPr>
        <p:grpSp>
          <p:nvGrpSpPr>
            <p:cNvPr id="2213" name="Google Shape;2213;p29"/>
            <p:cNvGrpSpPr/>
            <p:nvPr/>
          </p:nvGrpSpPr>
          <p:grpSpPr>
            <a:xfrm>
              <a:off x="699" y="948"/>
              <a:ext cx="2099" cy="1356"/>
              <a:chOff x="523" y="976"/>
              <a:chExt cx="2099" cy="1356"/>
            </a:xfrm>
          </p:grpSpPr>
          <p:sp>
            <p:nvSpPr>
              <p:cNvPr id="2214" name="Google Shape;2214;p29"/>
              <p:cNvSpPr/>
              <p:nvPr/>
            </p:nvSpPr>
            <p:spPr>
              <a:xfrm>
                <a:off x="1208" y="976"/>
                <a:ext cx="745" cy="1356"/>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nvGrpSpPr>
              <p:cNvPr id="2215" name="Google Shape;2215;p29"/>
              <p:cNvGrpSpPr/>
              <p:nvPr/>
            </p:nvGrpSpPr>
            <p:grpSpPr>
              <a:xfrm>
                <a:off x="804" y="997"/>
                <a:ext cx="249" cy="1295"/>
                <a:chOff x="748" y="997"/>
                <a:chExt cx="249" cy="1295"/>
              </a:xfrm>
            </p:grpSpPr>
            <p:sp>
              <p:nvSpPr>
                <p:cNvPr id="2216" name="Google Shape;2216;p29"/>
                <p:cNvSpPr/>
                <p:nvPr/>
              </p:nvSpPr>
              <p:spPr>
                <a:xfrm>
                  <a:off x="759" y="997"/>
                  <a:ext cx="238" cy="352"/>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217" name="Google Shape;2217;p29"/>
                <p:cNvSpPr/>
                <p:nvPr/>
              </p:nvSpPr>
              <p:spPr>
                <a:xfrm>
                  <a:off x="750" y="1472"/>
                  <a:ext cx="238" cy="352"/>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218" name="Google Shape;2218;p29"/>
                <p:cNvSpPr/>
                <p:nvPr/>
              </p:nvSpPr>
              <p:spPr>
                <a:xfrm>
                  <a:off x="748" y="1940"/>
                  <a:ext cx="238" cy="352"/>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grpSp>
            <p:nvGrpSpPr>
              <p:cNvPr id="2219" name="Google Shape;2219;p29"/>
              <p:cNvGrpSpPr/>
              <p:nvPr/>
            </p:nvGrpSpPr>
            <p:grpSpPr>
              <a:xfrm>
                <a:off x="2109" y="1002"/>
                <a:ext cx="249" cy="1295"/>
                <a:chOff x="748" y="997"/>
                <a:chExt cx="249" cy="1295"/>
              </a:xfrm>
            </p:grpSpPr>
            <p:sp>
              <p:nvSpPr>
                <p:cNvPr id="2220" name="Google Shape;2220;p29"/>
                <p:cNvSpPr/>
                <p:nvPr/>
              </p:nvSpPr>
              <p:spPr>
                <a:xfrm>
                  <a:off x="759" y="997"/>
                  <a:ext cx="238" cy="352"/>
                </a:xfrm>
                <a:prstGeom prst="rect">
                  <a:avLst/>
                </a:prstGeom>
                <a:solidFill>
                  <a:srgbClr val="FFFFFF"/>
                </a:solidFill>
                <a:ln cap="flat" cmpd="sng" w="190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221" name="Google Shape;2221;p29"/>
                <p:cNvSpPr/>
                <p:nvPr/>
              </p:nvSpPr>
              <p:spPr>
                <a:xfrm>
                  <a:off x="750" y="1472"/>
                  <a:ext cx="238" cy="352"/>
                </a:xfrm>
                <a:prstGeom prst="rect">
                  <a:avLst/>
                </a:prstGeom>
                <a:solidFill>
                  <a:srgbClr val="FFFFFF"/>
                </a:solidFill>
                <a:ln cap="flat" cmpd="sng" w="19050">
                  <a:solidFill>
                    <a:srgbClr val="3333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222" name="Google Shape;2222;p29"/>
                <p:cNvSpPr/>
                <p:nvPr/>
              </p:nvSpPr>
              <p:spPr>
                <a:xfrm>
                  <a:off x="748" y="1940"/>
                  <a:ext cx="238" cy="352"/>
                </a:xfrm>
                <a:prstGeom prst="rect">
                  <a:avLst/>
                </a:prstGeom>
                <a:solidFill>
                  <a:srgbClr val="FFFFFF"/>
                </a:solidFill>
                <a:ln cap="flat" cmpd="sng" w="19050">
                  <a:solidFill>
                    <a:srgbClr val="008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cxnSp>
            <p:nvCxnSpPr>
              <p:cNvPr id="2223" name="Google Shape;2223;p29"/>
              <p:cNvCxnSpPr/>
              <p:nvPr/>
            </p:nvCxnSpPr>
            <p:spPr>
              <a:xfrm>
                <a:off x="1946" y="1180"/>
                <a:ext cx="162" cy="0"/>
              </a:xfrm>
              <a:prstGeom prst="straightConnector1">
                <a:avLst/>
              </a:prstGeom>
              <a:noFill/>
              <a:ln cap="flat" cmpd="sng" w="19050">
                <a:solidFill>
                  <a:srgbClr val="000000"/>
                </a:solidFill>
                <a:prstDash val="solid"/>
                <a:round/>
                <a:headEnd len="med" w="med" type="none"/>
                <a:tailEnd len="med" w="med" type="none"/>
              </a:ln>
            </p:spPr>
          </p:cxnSp>
          <p:cxnSp>
            <p:nvCxnSpPr>
              <p:cNvPr id="2224" name="Google Shape;2224;p29"/>
              <p:cNvCxnSpPr/>
              <p:nvPr/>
            </p:nvCxnSpPr>
            <p:spPr>
              <a:xfrm>
                <a:off x="1940" y="1645"/>
                <a:ext cx="162" cy="0"/>
              </a:xfrm>
              <a:prstGeom prst="straightConnector1">
                <a:avLst/>
              </a:prstGeom>
              <a:noFill/>
              <a:ln cap="flat" cmpd="sng" w="19050">
                <a:solidFill>
                  <a:srgbClr val="000000"/>
                </a:solidFill>
                <a:prstDash val="solid"/>
                <a:round/>
                <a:headEnd len="med" w="med" type="none"/>
                <a:tailEnd len="med" w="med" type="none"/>
              </a:ln>
            </p:spPr>
          </p:cxnSp>
          <p:cxnSp>
            <p:nvCxnSpPr>
              <p:cNvPr id="2225" name="Google Shape;2225;p29"/>
              <p:cNvCxnSpPr/>
              <p:nvPr/>
            </p:nvCxnSpPr>
            <p:spPr>
              <a:xfrm>
                <a:off x="1940" y="2119"/>
                <a:ext cx="162" cy="0"/>
              </a:xfrm>
              <a:prstGeom prst="straightConnector1">
                <a:avLst/>
              </a:prstGeom>
              <a:noFill/>
              <a:ln cap="flat" cmpd="sng" w="19050">
                <a:solidFill>
                  <a:srgbClr val="000000"/>
                </a:solidFill>
                <a:prstDash val="solid"/>
                <a:round/>
                <a:headEnd len="med" w="med" type="none"/>
                <a:tailEnd len="med" w="med" type="none"/>
              </a:ln>
            </p:spPr>
          </p:cxnSp>
          <p:cxnSp>
            <p:nvCxnSpPr>
              <p:cNvPr id="2226" name="Google Shape;2226;p29"/>
              <p:cNvCxnSpPr/>
              <p:nvPr/>
            </p:nvCxnSpPr>
            <p:spPr>
              <a:xfrm>
                <a:off x="1044" y="1164"/>
                <a:ext cx="162" cy="0"/>
              </a:xfrm>
              <a:prstGeom prst="straightConnector1">
                <a:avLst/>
              </a:prstGeom>
              <a:noFill/>
              <a:ln cap="flat" cmpd="sng" w="19050">
                <a:solidFill>
                  <a:srgbClr val="000000"/>
                </a:solidFill>
                <a:prstDash val="solid"/>
                <a:round/>
                <a:headEnd len="med" w="med" type="none"/>
                <a:tailEnd len="med" w="med" type="none"/>
              </a:ln>
            </p:spPr>
          </p:cxnSp>
          <p:cxnSp>
            <p:nvCxnSpPr>
              <p:cNvPr id="2227" name="Google Shape;2227;p29"/>
              <p:cNvCxnSpPr/>
              <p:nvPr/>
            </p:nvCxnSpPr>
            <p:spPr>
              <a:xfrm>
                <a:off x="1038" y="1629"/>
                <a:ext cx="162" cy="0"/>
              </a:xfrm>
              <a:prstGeom prst="straightConnector1">
                <a:avLst/>
              </a:prstGeom>
              <a:noFill/>
              <a:ln cap="flat" cmpd="sng" w="19050">
                <a:solidFill>
                  <a:srgbClr val="000000"/>
                </a:solidFill>
                <a:prstDash val="solid"/>
                <a:round/>
                <a:headEnd len="med" w="med" type="none"/>
                <a:tailEnd len="med" w="med" type="none"/>
              </a:ln>
            </p:spPr>
          </p:cxnSp>
          <p:cxnSp>
            <p:nvCxnSpPr>
              <p:cNvPr id="2228" name="Google Shape;2228;p29"/>
              <p:cNvCxnSpPr/>
              <p:nvPr/>
            </p:nvCxnSpPr>
            <p:spPr>
              <a:xfrm>
                <a:off x="1038" y="2103"/>
                <a:ext cx="162" cy="0"/>
              </a:xfrm>
              <a:prstGeom prst="straightConnector1">
                <a:avLst/>
              </a:prstGeom>
              <a:noFill/>
              <a:ln cap="flat" cmpd="sng" w="19050">
                <a:solidFill>
                  <a:srgbClr val="000000"/>
                </a:solidFill>
                <a:prstDash val="solid"/>
                <a:round/>
                <a:headEnd len="med" w="med" type="none"/>
                <a:tailEnd len="med" w="med" type="none"/>
              </a:ln>
            </p:spPr>
          </p:cxnSp>
          <p:grpSp>
            <p:nvGrpSpPr>
              <p:cNvPr id="2229" name="Google Shape;2229;p29"/>
              <p:cNvGrpSpPr/>
              <p:nvPr/>
            </p:nvGrpSpPr>
            <p:grpSpPr>
              <a:xfrm>
                <a:off x="523" y="1169"/>
                <a:ext cx="288" cy="939"/>
                <a:chOff x="-60" y="1148"/>
                <a:chExt cx="168" cy="939"/>
              </a:xfrm>
            </p:grpSpPr>
            <p:cxnSp>
              <p:nvCxnSpPr>
                <p:cNvPr id="2230" name="Google Shape;2230;p29"/>
                <p:cNvCxnSpPr/>
                <p:nvPr/>
              </p:nvCxnSpPr>
              <p:spPr>
                <a:xfrm>
                  <a:off x="-54" y="1148"/>
                  <a:ext cx="162" cy="0"/>
                </a:xfrm>
                <a:prstGeom prst="straightConnector1">
                  <a:avLst/>
                </a:prstGeom>
                <a:noFill/>
                <a:ln cap="flat" cmpd="sng" w="19050">
                  <a:solidFill>
                    <a:srgbClr val="000000"/>
                  </a:solidFill>
                  <a:prstDash val="solid"/>
                  <a:round/>
                  <a:headEnd len="med" w="med" type="none"/>
                  <a:tailEnd len="med" w="med" type="none"/>
                </a:ln>
              </p:spPr>
            </p:cxnSp>
            <p:cxnSp>
              <p:nvCxnSpPr>
                <p:cNvPr id="2231" name="Google Shape;2231;p29"/>
                <p:cNvCxnSpPr/>
                <p:nvPr/>
              </p:nvCxnSpPr>
              <p:spPr>
                <a:xfrm>
                  <a:off x="-60" y="1613"/>
                  <a:ext cx="162" cy="0"/>
                </a:xfrm>
                <a:prstGeom prst="straightConnector1">
                  <a:avLst/>
                </a:prstGeom>
                <a:noFill/>
                <a:ln cap="flat" cmpd="sng" w="19050">
                  <a:solidFill>
                    <a:srgbClr val="000000"/>
                  </a:solidFill>
                  <a:prstDash val="solid"/>
                  <a:round/>
                  <a:headEnd len="med" w="med" type="none"/>
                  <a:tailEnd len="med" w="med" type="none"/>
                </a:ln>
              </p:spPr>
            </p:cxnSp>
            <p:cxnSp>
              <p:nvCxnSpPr>
                <p:cNvPr id="2232" name="Google Shape;2232;p29"/>
                <p:cNvCxnSpPr/>
                <p:nvPr/>
              </p:nvCxnSpPr>
              <p:spPr>
                <a:xfrm>
                  <a:off x="-60" y="2087"/>
                  <a:ext cx="162" cy="0"/>
                </a:xfrm>
                <a:prstGeom prst="straightConnector1">
                  <a:avLst/>
                </a:prstGeom>
                <a:noFill/>
                <a:ln cap="flat" cmpd="sng" w="19050">
                  <a:solidFill>
                    <a:srgbClr val="000000"/>
                  </a:solidFill>
                  <a:prstDash val="solid"/>
                  <a:round/>
                  <a:headEnd len="med" w="med" type="none"/>
                  <a:tailEnd len="med" w="med" type="none"/>
                </a:ln>
              </p:spPr>
            </p:cxnSp>
          </p:grpSp>
          <p:grpSp>
            <p:nvGrpSpPr>
              <p:cNvPr id="2233" name="Google Shape;2233;p29"/>
              <p:cNvGrpSpPr/>
              <p:nvPr/>
            </p:nvGrpSpPr>
            <p:grpSpPr>
              <a:xfrm>
                <a:off x="2334" y="1173"/>
                <a:ext cx="288" cy="939"/>
                <a:chOff x="-60" y="1148"/>
                <a:chExt cx="168" cy="939"/>
              </a:xfrm>
            </p:grpSpPr>
            <p:cxnSp>
              <p:nvCxnSpPr>
                <p:cNvPr id="2234" name="Google Shape;2234;p29"/>
                <p:cNvCxnSpPr/>
                <p:nvPr/>
              </p:nvCxnSpPr>
              <p:spPr>
                <a:xfrm>
                  <a:off x="-54" y="1148"/>
                  <a:ext cx="162" cy="0"/>
                </a:xfrm>
                <a:prstGeom prst="straightConnector1">
                  <a:avLst/>
                </a:prstGeom>
                <a:noFill/>
                <a:ln cap="flat" cmpd="sng" w="19050">
                  <a:solidFill>
                    <a:srgbClr val="000000"/>
                  </a:solidFill>
                  <a:prstDash val="solid"/>
                  <a:round/>
                  <a:headEnd len="med" w="med" type="none"/>
                  <a:tailEnd len="med" w="med" type="triangle"/>
                </a:ln>
              </p:spPr>
            </p:cxnSp>
            <p:cxnSp>
              <p:nvCxnSpPr>
                <p:cNvPr id="2235" name="Google Shape;2235;p29"/>
                <p:cNvCxnSpPr/>
                <p:nvPr/>
              </p:nvCxnSpPr>
              <p:spPr>
                <a:xfrm>
                  <a:off x="-60" y="1613"/>
                  <a:ext cx="162" cy="0"/>
                </a:xfrm>
                <a:prstGeom prst="straightConnector1">
                  <a:avLst/>
                </a:prstGeom>
                <a:noFill/>
                <a:ln cap="flat" cmpd="sng" w="19050">
                  <a:solidFill>
                    <a:srgbClr val="000000"/>
                  </a:solidFill>
                  <a:prstDash val="solid"/>
                  <a:round/>
                  <a:headEnd len="med" w="med" type="none"/>
                  <a:tailEnd len="med" w="med" type="triangle"/>
                </a:ln>
              </p:spPr>
            </p:cxnSp>
            <p:cxnSp>
              <p:nvCxnSpPr>
                <p:cNvPr id="2236" name="Google Shape;2236;p29"/>
                <p:cNvCxnSpPr/>
                <p:nvPr/>
              </p:nvCxnSpPr>
              <p:spPr>
                <a:xfrm>
                  <a:off x="-60" y="2087"/>
                  <a:ext cx="162" cy="0"/>
                </a:xfrm>
                <a:prstGeom prst="straightConnector1">
                  <a:avLst/>
                </a:prstGeom>
                <a:noFill/>
                <a:ln cap="flat" cmpd="sng" w="19050">
                  <a:solidFill>
                    <a:srgbClr val="000000"/>
                  </a:solidFill>
                  <a:prstDash val="solid"/>
                  <a:round/>
                  <a:headEnd len="med" w="med" type="none"/>
                  <a:tailEnd len="med" w="med" type="triangle"/>
                </a:ln>
              </p:spPr>
            </p:cxnSp>
          </p:grpSp>
        </p:grpSp>
        <p:grpSp>
          <p:nvGrpSpPr>
            <p:cNvPr id="2237" name="Google Shape;2237;p29"/>
            <p:cNvGrpSpPr/>
            <p:nvPr/>
          </p:nvGrpSpPr>
          <p:grpSpPr>
            <a:xfrm>
              <a:off x="3120" y="931"/>
              <a:ext cx="2099" cy="1356"/>
              <a:chOff x="523" y="976"/>
              <a:chExt cx="2099" cy="1356"/>
            </a:xfrm>
          </p:grpSpPr>
          <p:sp>
            <p:nvSpPr>
              <p:cNvPr id="2238" name="Google Shape;2238;p29"/>
              <p:cNvSpPr/>
              <p:nvPr/>
            </p:nvSpPr>
            <p:spPr>
              <a:xfrm>
                <a:off x="1208" y="976"/>
                <a:ext cx="745" cy="1356"/>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nvGrpSpPr>
              <p:cNvPr id="2239" name="Google Shape;2239;p29"/>
              <p:cNvGrpSpPr/>
              <p:nvPr/>
            </p:nvGrpSpPr>
            <p:grpSpPr>
              <a:xfrm>
                <a:off x="804" y="997"/>
                <a:ext cx="249" cy="1295"/>
                <a:chOff x="748" y="997"/>
                <a:chExt cx="249" cy="1295"/>
              </a:xfrm>
            </p:grpSpPr>
            <p:sp>
              <p:nvSpPr>
                <p:cNvPr id="2240" name="Google Shape;2240;p29"/>
                <p:cNvSpPr/>
                <p:nvPr/>
              </p:nvSpPr>
              <p:spPr>
                <a:xfrm>
                  <a:off x="759" y="997"/>
                  <a:ext cx="238" cy="352"/>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241" name="Google Shape;2241;p29"/>
                <p:cNvSpPr/>
                <p:nvPr/>
              </p:nvSpPr>
              <p:spPr>
                <a:xfrm>
                  <a:off x="750" y="1472"/>
                  <a:ext cx="238" cy="352"/>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242" name="Google Shape;2242;p29"/>
                <p:cNvSpPr/>
                <p:nvPr/>
              </p:nvSpPr>
              <p:spPr>
                <a:xfrm>
                  <a:off x="748" y="1940"/>
                  <a:ext cx="238" cy="352"/>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grpSp>
            <p:nvGrpSpPr>
              <p:cNvPr id="2243" name="Google Shape;2243;p29"/>
              <p:cNvGrpSpPr/>
              <p:nvPr/>
            </p:nvGrpSpPr>
            <p:grpSpPr>
              <a:xfrm>
                <a:off x="2109" y="1002"/>
                <a:ext cx="249" cy="1295"/>
                <a:chOff x="748" y="997"/>
                <a:chExt cx="249" cy="1295"/>
              </a:xfrm>
            </p:grpSpPr>
            <p:sp>
              <p:nvSpPr>
                <p:cNvPr id="2244" name="Google Shape;2244;p29"/>
                <p:cNvSpPr/>
                <p:nvPr/>
              </p:nvSpPr>
              <p:spPr>
                <a:xfrm>
                  <a:off x="759" y="997"/>
                  <a:ext cx="238" cy="352"/>
                </a:xfrm>
                <a:prstGeom prst="rect">
                  <a:avLst/>
                </a:prstGeom>
                <a:solidFill>
                  <a:srgbClr val="FFFFFF"/>
                </a:solidFill>
                <a:ln cap="flat" cmpd="sng" w="190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245" name="Google Shape;2245;p29"/>
                <p:cNvSpPr/>
                <p:nvPr/>
              </p:nvSpPr>
              <p:spPr>
                <a:xfrm>
                  <a:off x="750" y="1472"/>
                  <a:ext cx="238" cy="352"/>
                </a:xfrm>
                <a:prstGeom prst="rect">
                  <a:avLst/>
                </a:prstGeom>
                <a:solidFill>
                  <a:srgbClr val="FFFFFF"/>
                </a:solidFill>
                <a:ln cap="flat" cmpd="sng" w="19050">
                  <a:solidFill>
                    <a:srgbClr val="3333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00"/>
                    </a:solidFill>
                    <a:latin typeface="Arial"/>
                    <a:ea typeface="Arial"/>
                    <a:cs typeface="Arial"/>
                    <a:sym typeface="Arial"/>
                  </a:endParaRPr>
                </a:p>
              </p:txBody>
            </p:sp>
            <p:sp>
              <p:nvSpPr>
                <p:cNvPr id="2246" name="Google Shape;2246;p29"/>
                <p:cNvSpPr/>
                <p:nvPr/>
              </p:nvSpPr>
              <p:spPr>
                <a:xfrm>
                  <a:off x="748" y="1940"/>
                  <a:ext cx="238" cy="352"/>
                </a:xfrm>
                <a:prstGeom prst="rect">
                  <a:avLst/>
                </a:prstGeom>
                <a:solidFill>
                  <a:srgbClr val="FFFFFF"/>
                </a:solidFill>
                <a:ln cap="flat" cmpd="sng" w="19050">
                  <a:solidFill>
                    <a:srgbClr val="008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cxnSp>
            <p:nvCxnSpPr>
              <p:cNvPr id="2247" name="Google Shape;2247;p29"/>
              <p:cNvCxnSpPr/>
              <p:nvPr/>
            </p:nvCxnSpPr>
            <p:spPr>
              <a:xfrm>
                <a:off x="1946" y="1180"/>
                <a:ext cx="162" cy="0"/>
              </a:xfrm>
              <a:prstGeom prst="straightConnector1">
                <a:avLst/>
              </a:prstGeom>
              <a:noFill/>
              <a:ln cap="flat" cmpd="sng" w="19050">
                <a:solidFill>
                  <a:srgbClr val="000000"/>
                </a:solidFill>
                <a:prstDash val="solid"/>
                <a:round/>
                <a:headEnd len="med" w="med" type="none"/>
                <a:tailEnd len="med" w="med" type="none"/>
              </a:ln>
            </p:spPr>
          </p:cxnSp>
          <p:cxnSp>
            <p:nvCxnSpPr>
              <p:cNvPr id="2248" name="Google Shape;2248;p29"/>
              <p:cNvCxnSpPr/>
              <p:nvPr/>
            </p:nvCxnSpPr>
            <p:spPr>
              <a:xfrm>
                <a:off x="1940" y="1645"/>
                <a:ext cx="162" cy="0"/>
              </a:xfrm>
              <a:prstGeom prst="straightConnector1">
                <a:avLst/>
              </a:prstGeom>
              <a:noFill/>
              <a:ln cap="flat" cmpd="sng" w="19050">
                <a:solidFill>
                  <a:srgbClr val="000000"/>
                </a:solidFill>
                <a:prstDash val="solid"/>
                <a:round/>
                <a:headEnd len="med" w="med" type="none"/>
                <a:tailEnd len="med" w="med" type="none"/>
              </a:ln>
            </p:spPr>
          </p:cxnSp>
          <p:cxnSp>
            <p:nvCxnSpPr>
              <p:cNvPr id="2249" name="Google Shape;2249;p29"/>
              <p:cNvCxnSpPr/>
              <p:nvPr/>
            </p:nvCxnSpPr>
            <p:spPr>
              <a:xfrm>
                <a:off x="1940" y="2119"/>
                <a:ext cx="162" cy="0"/>
              </a:xfrm>
              <a:prstGeom prst="straightConnector1">
                <a:avLst/>
              </a:prstGeom>
              <a:noFill/>
              <a:ln cap="flat" cmpd="sng" w="19050">
                <a:solidFill>
                  <a:srgbClr val="000000"/>
                </a:solidFill>
                <a:prstDash val="solid"/>
                <a:round/>
                <a:headEnd len="med" w="med" type="none"/>
                <a:tailEnd len="med" w="med" type="none"/>
              </a:ln>
            </p:spPr>
          </p:cxnSp>
          <p:cxnSp>
            <p:nvCxnSpPr>
              <p:cNvPr id="2250" name="Google Shape;2250;p29"/>
              <p:cNvCxnSpPr/>
              <p:nvPr/>
            </p:nvCxnSpPr>
            <p:spPr>
              <a:xfrm>
                <a:off x="1044" y="1164"/>
                <a:ext cx="162" cy="0"/>
              </a:xfrm>
              <a:prstGeom prst="straightConnector1">
                <a:avLst/>
              </a:prstGeom>
              <a:noFill/>
              <a:ln cap="flat" cmpd="sng" w="19050">
                <a:solidFill>
                  <a:srgbClr val="000000"/>
                </a:solidFill>
                <a:prstDash val="solid"/>
                <a:round/>
                <a:headEnd len="med" w="med" type="none"/>
                <a:tailEnd len="med" w="med" type="none"/>
              </a:ln>
            </p:spPr>
          </p:cxnSp>
          <p:cxnSp>
            <p:nvCxnSpPr>
              <p:cNvPr id="2251" name="Google Shape;2251;p29"/>
              <p:cNvCxnSpPr/>
              <p:nvPr/>
            </p:nvCxnSpPr>
            <p:spPr>
              <a:xfrm>
                <a:off x="1038" y="1629"/>
                <a:ext cx="162" cy="0"/>
              </a:xfrm>
              <a:prstGeom prst="straightConnector1">
                <a:avLst/>
              </a:prstGeom>
              <a:noFill/>
              <a:ln cap="flat" cmpd="sng" w="19050">
                <a:solidFill>
                  <a:srgbClr val="000000"/>
                </a:solidFill>
                <a:prstDash val="solid"/>
                <a:round/>
                <a:headEnd len="med" w="med" type="none"/>
                <a:tailEnd len="med" w="med" type="none"/>
              </a:ln>
            </p:spPr>
          </p:cxnSp>
          <p:cxnSp>
            <p:nvCxnSpPr>
              <p:cNvPr id="2252" name="Google Shape;2252;p29"/>
              <p:cNvCxnSpPr/>
              <p:nvPr/>
            </p:nvCxnSpPr>
            <p:spPr>
              <a:xfrm>
                <a:off x="1038" y="2103"/>
                <a:ext cx="162" cy="0"/>
              </a:xfrm>
              <a:prstGeom prst="straightConnector1">
                <a:avLst/>
              </a:prstGeom>
              <a:noFill/>
              <a:ln cap="flat" cmpd="sng" w="19050">
                <a:solidFill>
                  <a:srgbClr val="000000"/>
                </a:solidFill>
                <a:prstDash val="solid"/>
                <a:round/>
                <a:headEnd len="med" w="med" type="none"/>
                <a:tailEnd len="med" w="med" type="none"/>
              </a:ln>
            </p:spPr>
          </p:cxnSp>
          <p:grpSp>
            <p:nvGrpSpPr>
              <p:cNvPr id="2253" name="Google Shape;2253;p29"/>
              <p:cNvGrpSpPr/>
              <p:nvPr/>
            </p:nvGrpSpPr>
            <p:grpSpPr>
              <a:xfrm>
                <a:off x="523" y="1169"/>
                <a:ext cx="288" cy="939"/>
                <a:chOff x="-60" y="1148"/>
                <a:chExt cx="168" cy="939"/>
              </a:xfrm>
            </p:grpSpPr>
            <p:cxnSp>
              <p:nvCxnSpPr>
                <p:cNvPr id="2254" name="Google Shape;2254;p29"/>
                <p:cNvCxnSpPr/>
                <p:nvPr/>
              </p:nvCxnSpPr>
              <p:spPr>
                <a:xfrm>
                  <a:off x="-54" y="1148"/>
                  <a:ext cx="162" cy="0"/>
                </a:xfrm>
                <a:prstGeom prst="straightConnector1">
                  <a:avLst/>
                </a:prstGeom>
                <a:noFill/>
                <a:ln cap="flat" cmpd="sng" w="19050">
                  <a:solidFill>
                    <a:srgbClr val="000000"/>
                  </a:solidFill>
                  <a:prstDash val="solid"/>
                  <a:round/>
                  <a:headEnd len="med" w="med" type="none"/>
                  <a:tailEnd len="med" w="med" type="none"/>
                </a:ln>
              </p:spPr>
            </p:cxnSp>
            <p:cxnSp>
              <p:nvCxnSpPr>
                <p:cNvPr id="2255" name="Google Shape;2255;p29"/>
                <p:cNvCxnSpPr/>
                <p:nvPr/>
              </p:nvCxnSpPr>
              <p:spPr>
                <a:xfrm>
                  <a:off x="-60" y="1613"/>
                  <a:ext cx="162" cy="0"/>
                </a:xfrm>
                <a:prstGeom prst="straightConnector1">
                  <a:avLst/>
                </a:prstGeom>
                <a:noFill/>
                <a:ln cap="flat" cmpd="sng" w="19050">
                  <a:solidFill>
                    <a:srgbClr val="000000"/>
                  </a:solidFill>
                  <a:prstDash val="solid"/>
                  <a:round/>
                  <a:headEnd len="med" w="med" type="none"/>
                  <a:tailEnd len="med" w="med" type="none"/>
                </a:ln>
              </p:spPr>
            </p:cxnSp>
            <p:cxnSp>
              <p:nvCxnSpPr>
                <p:cNvPr id="2256" name="Google Shape;2256;p29"/>
                <p:cNvCxnSpPr/>
                <p:nvPr/>
              </p:nvCxnSpPr>
              <p:spPr>
                <a:xfrm>
                  <a:off x="-60" y="2087"/>
                  <a:ext cx="162" cy="0"/>
                </a:xfrm>
                <a:prstGeom prst="straightConnector1">
                  <a:avLst/>
                </a:prstGeom>
                <a:noFill/>
                <a:ln cap="flat" cmpd="sng" w="19050">
                  <a:solidFill>
                    <a:srgbClr val="000000"/>
                  </a:solidFill>
                  <a:prstDash val="solid"/>
                  <a:round/>
                  <a:headEnd len="med" w="med" type="none"/>
                  <a:tailEnd len="med" w="med" type="none"/>
                </a:ln>
              </p:spPr>
            </p:cxnSp>
          </p:grpSp>
          <p:grpSp>
            <p:nvGrpSpPr>
              <p:cNvPr id="2257" name="Google Shape;2257;p29"/>
              <p:cNvGrpSpPr/>
              <p:nvPr/>
            </p:nvGrpSpPr>
            <p:grpSpPr>
              <a:xfrm>
                <a:off x="2334" y="1173"/>
                <a:ext cx="288" cy="939"/>
                <a:chOff x="-60" y="1148"/>
                <a:chExt cx="168" cy="939"/>
              </a:xfrm>
            </p:grpSpPr>
            <p:cxnSp>
              <p:nvCxnSpPr>
                <p:cNvPr id="2258" name="Google Shape;2258;p29"/>
                <p:cNvCxnSpPr/>
                <p:nvPr/>
              </p:nvCxnSpPr>
              <p:spPr>
                <a:xfrm>
                  <a:off x="-54" y="1148"/>
                  <a:ext cx="162" cy="0"/>
                </a:xfrm>
                <a:prstGeom prst="straightConnector1">
                  <a:avLst/>
                </a:prstGeom>
                <a:noFill/>
                <a:ln cap="flat" cmpd="sng" w="19050">
                  <a:solidFill>
                    <a:srgbClr val="000000"/>
                  </a:solidFill>
                  <a:prstDash val="solid"/>
                  <a:round/>
                  <a:headEnd len="med" w="med" type="none"/>
                  <a:tailEnd len="med" w="med" type="triangle"/>
                </a:ln>
              </p:spPr>
            </p:cxnSp>
            <p:cxnSp>
              <p:nvCxnSpPr>
                <p:cNvPr id="2259" name="Google Shape;2259;p29"/>
                <p:cNvCxnSpPr/>
                <p:nvPr/>
              </p:nvCxnSpPr>
              <p:spPr>
                <a:xfrm>
                  <a:off x="-60" y="1613"/>
                  <a:ext cx="162" cy="0"/>
                </a:xfrm>
                <a:prstGeom prst="straightConnector1">
                  <a:avLst/>
                </a:prstGeom>
                <a:noFill/>
                <a:ln cap="flat" cmpd="sng" w="19050">
                  <a:solidFill>
                    <a:srgbClr val="000000"/>
                  </a:solidFill>
                  <a:prstDash val="solid"/>
                  <a:round/>
                  <a:headEnd len="med" w="med" type="none"/>
                  <a:tailEnd len="med" w="med" type="triangle"/>
                </a:ln>
              </p:spPr>
            </p:cxnSp>
            <p:cxnSp>
              <p:nvCxnSpPr>
                <p:cNvPr id="2260" name="Google Shape;2260;p29"/>
                <p:cNvCxnSpPr/>
                <p:nvPr/>
              </p:nvCxnSpPr>
              <p:spPr>
                <a:xfrm>
                  <a:off x="-60" y="2087"/>
                  <a:ext cx="162" cy="0"/>
                </a:xfrm>
                <a:prstGeom prst="straightConnector1">
                  <a:avLst/>
                </a:prstGeom>
                <a:noFill/>
                <a:ln cap="flat" cmpd="sng" w="19050">
                  <a:solidFill>
                    <a:srgbClr val="000000"/>
                  </a:solidFill>
                  <a:prstDash val="solid"/>
                  <a:round/>
                  <a:headEnd len="med" w="med" type="none"/>
                  <a:tailEnd len="med" w="med" type="triangle"/>
                </a:ln>
              </p:spPr>
            </p:cxnSp>
          </p:grpSp>
        </p:grpSp>
        <p:sp>
          <p:nvSpPr>
            <p:cNvPr id="2261" name="Google Shape;2261;p29"/>
            <p:cNvSpPr/>
            <p:nvPr/>
          </p:nvSpPr>
          <p:spPr>
            <a:xfrm>
              <a:off x="1012" y="1012"/>
              <a:ext cx="175" cy="98"/>
            </a:xfrm>
            <a:prstGeom prst="rect">
              <a:avLst/>
            </a:prstGeom>
            <a:solidFill>
              <a:srgbClr val="FF0000"/>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262" name="Google Shape;2262;p29"/>
            <p:cNvSpPr/>
            <p:nvPr/>
          </p:nvSpPr>
          <p:spPr>
            <a:xfrm>
              <a:off x="1003" y="1494"/>
              <a:ext cx="175" cy="98"/>
            </a:xfrm>
            <a:prstGeom prst="rect">
              <a:avLst/>
            </a:prstGeom>
            <a:solidFill>
              <a:srgbClr val="000099"/>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263" name="Google Shape;2263;p29"/>
            <p:cNvSpPr/>
            <p:nvPr/>
          </p:nvSpPr>
          <p:spPr>
            <a:xfrm>
              <a:off x="994" y="1969"/>
              <a:ext cx="175" cy="98"/>
            </a:xfrm>
            <a:prstGeom prst="rect">
              <a:avLst/>
            </a:prstGeom>
            <a:solidFill>
              <a:srgbClr val="FF0000"/>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264" name="Google Shape;2264;p29"/>
            <p:cNvSpPr/>
            <p:nvPr/>
          </p:nvSpPr>
          <p:spPr>
            <a:xfrm>
              <a:off x="764" y="1017"/>
              <a:ext cx="175" cy="98"/>
            </a:xfrm>
            <a:prstGeom prst="rect">
              <a:avLst/>
            </a:prstGeom>
            <a:solidFill>
              <a:srgbClr val="00CC99"/>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265" name="Google Shape;2265;p29"/>
            <p:cNvSpPr/>
            <p:nvPr/>
          </p:nvSpPr>
          <p:spPr>
            <a:xfrm>
              <a:off x="760" y="1953"/>
              <a:ext cx="175" cy="98"/>
            </a:xfrm>
            <a:prstGeom prst="rect">
              <a:avLst/>
            </a:prstGeom>
            <a:solidFill>
              <a:srgbClr val="FF0000"/>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cxnSp>
          <p:nvCxnSpPr>
            <p:cNvPr id="2266" name="Google Shape;2266;p29"/>
            <p:cNvCxnSpPr/>
            <p:nvPr/>
          </p:nvCxnSpPr>
          <p:spPr>
            <a:xfrm>
              <a:off x="1215" y="1054"/>
              <a:ext cx="1026" cy="1"/>
            </a:xfrm>
            <a:prstGeom prst="straightConnector1">
              <a:avLst/>
            </a:prstGeom>
            <a:noFill/>
            <a:ln cap="flat" cmpd="sng" w="28575">
              <a:solidFill>
                <a:srgbClr val="FF0000"/>
              </a:solidFill>
              <a:prstDash val="dash"/>
              <a:round/>
              <a:headEnd len="med" w="med" type="none"/>
              <a:tailEnd len="med" w="med" type="triangle"/>
            </a:ln>
          </p:spPr>
        </p:cxnSp>
        <p:sp>
          <p:nvSpPr>
            <p:cNvPr id="2267" name="Google Shape;2267;p29"/>
            <p:cNvSpPr/>
            <p:nvPr/>
          </p:nvSpPr>
          <p:spPr>
            <a:xfrm>
              <a:off x="1246" y="1285"/>
              <a:ext cx="967" cy="735"/>
            </a:xfrm>
            <a:custGeom>
              <a:rect b="b" l="l" r="r" t="t"/>
              <a:pathLst>
                <a:path extrusionOk="0" h="735" w="967">
                  <a:moveTo>
                    <a:pt x="0" y="733"/>
                  </a:moveTo>
                  <a:lnTo>
                    <a:pt x="522" y="735"/>
                  </a:lnTo>
                  <a:lnTo>
                    <a:pt x="967" y="0"/>
                  </a:lnTo>
                </a:path>
              </a:pathLst>
            </a:custGeom>
            <a:noFill/>
            <a:ln cap="flat" cmpd="sng" w="28575">
              <a:solidFill>
                <a:srgbClr val="FF0000"/>
              </a:solidFill>
              <a:prstDash val="dash"/>
              <a:round/>
              <a:headEnd len="sm" w="sm" type="none"/>
              <a:tailEnd len="med" w="med" type="triangl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268" name="Google Shape;2268;p29"/>
            <p:cNvSpPr txBox="1"/>
            <p:nvPr/>
          </p:nvSpPr>
          <p:spPr>
            <a:xfrm>
              <a:off x="933" y="2335"/>
              <a:ext cx="1549" cy="40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000000"/>
                  </a:solidFill>
                  <a:latin typeface="Arial"/>
                  <a:ea typeface="Arial"/>
                  <a:cs typeface="Arial"/>
                  <a:sym typeface="Arial"/>
                </a:rPr>
                <a:t>at </a:t>
              </a:r>
              <a:r>
                <a:rPr i="1" lang="en-US" sz="1800">
                  <a:solidFill>
                    <a:srgbClr val="000000"/>
                  </a:solidFill>
                  <a:latin typeface="Arial"/>
                  <a:ea typeface="Arial"/>
                  <a:cs typeface="Arial"/>
                  <a:sym typeface="Arial"/>
                </a:rPr>
                <a:t>t,</a:t>
              </a:r>
              <a:r>
                <a:rPr lang="en-US" sz="1800">
                  <a:solidFill>
                    <a:srgbClr val="000000"/>
                  </a:solidFill>
                  <a:latin typeface="Arial"/>
                  <a:ea typeface="Arial"/>
                  <a:cs typeface="Arial"/>
                  <a:sym typeface="Arial"/>
                </a:rPr>
                <a:t> packets more</a:t>
              </a:r>
              <a:endParaRPr/>
            </a:p>
            <a:p>
              <a:pPr indent="0" lvl="0" marL="0" marR="0" rtl="0" algn="ctr">
                <a:spcBef>
                  <a:spcPts val="0"/>
                </a:spcBef>
                <a:spcAft>
                  <a:spcPts val="0"/>
                </a:spcAft>
                <a:buNone/>
              </a:pPr>
              <a:r>
                <a:rPr lang="en-US" sz="1800">
                  <a:solidFill>
                    <a:srgbClr val="000000"/>
                  </a:solidFill>
                  <a:latin typeface="Arial"/>
                  <a:ea typeface="Arial"/>
                  <a:cs typeface="Arial"/>
                  <a:sym typeface="Arial"/>
                </a:rPr>
                <a:t>from input to output</a:t>
              </a:r>
              <a:endParaRPr i="1" sz="1800">
                <a:solidFill>
                  <a:srgbClr val="000000"/>
                </a:solidFill>
                <a:latin typeface="Arial"/>
                <a:ea typeface="Arial"/>
                <a:cs typeface="Arial"/>
                <a:sym typeface="Arial"/>
              </a:endParaRPr>
            </a:p>
          </p:txBody>
        </p:sp>
        <p:sp>
          <p:nvSpPr>
            <p:cNvPr id="2269" name="Google Shape;2269;p29"/>
            <p:cNvSpPr txBox="1"/>
            <p:nvPr/>
          </p:nvSpPr>
          <p:spPr>
            <a:xfrm>
              <a:off x="3354" y="2325"/>
              <a:ext cx="1549"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000000"/>
                  </a:solidFill>
                  <a:latin typeface="Arial"/>
                  <a:ea typeface="Arial"/>
                  <a:cs typeface="Arial"/>
                  <a:sym typeface="Arial"/>
                </a:rPr>
                <a:t>one packet time later</a:t>
              </a:r>
              <a:endParaRPr i="1" sz="1800">
                <a:solidFill>
                  <a:srgbClr val="000000"/>
                </a:solidFill>
                <a:latin typeface="Arial"/>
                <a:ea typeface="Arial"/>
                <a:cs typeface="Arial"/>
                <a:sym typeface="Arial"/>
              </a:endParaRPr>
            </a:p>
          </p:txBody>
        </p:sp>
        <p:sp>
          <p:nvSpPr>
            <p:cNvPr id="2270" name="Google Shape;2270;p29"/>
            <p:cNvSpPr txBox="1"/>
            <p:nvPr/>
          </p:nvSpPr>
          <p:spPr>
            <a:xfrm>
              <a:off x="1488" y="1545"/>
              <a:ext cx="471" cy="36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000000"/>
                  </a:solidFill>
                  <a:latin typeface="Arial"/>
                  <a:ea typeface="Arial"/>
                  <a:cs typeface="Arial"/>
                  <a:sym typeface="Arial"/>
                </a:rPr>
                <a:t>switch</a:t>
              </a:r>
              <a:endParaRPr/>
            </a:p>
            <a:p>
              <a:pPr indent="0" lvl="0" marL="0" marR="0" rtl="0" algn="l">
                <a:spcBef>
                  <a:spcPts val="0"/>
                </a:spcBef>
                <a:spcAft>
                  <a:spcPts val="0"/>
                </a:spcAft>
                <a:buNone/>
              </a:pPr>
              <a:r>
                <a:rPr lang="en-US" sz="1600">
                  <a:solidFill>
                    <a:srgbClr val="000000"/>
                  </a:solidFill>
                  <a:latin typeface="Arial"/>
                  <a:ea typeface="Arial"/>
                  <a:cs typeface="Arial"/>
                  <a:sym typeface="Arial"/>
                </a:rPr>
                <a:t>fabric</a:t>
              </a:r>
              <a:endParaRPr/>
            </a:p>
          </p:txBody>
        </p:sp>
        <p:sp>
          <p:nvSpPr>
            <p:cNvPr id="2271" name="Google Shape;2271;p29"/>
            <p:cNvSpPr txBox="1"/>
            <p:nvPr/>
          </p:nvSpPr>
          <p:spPr>
            <a:xfrm>
              <a:off x="3895" y="1479"/>
              <a:ext cx="471" cy="36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000000"/>
                  </a:solidFill>
                  <a:latin typeface="Arial"/>
                  <a:ea typeface="Arial"/>
                  <a:cs typeface="Arial"/>
                  <a:sym typeface="Arial"/>
                </a:rPr>
                <a:t>switch</a:t>
              </a:r>
              <a:endParaRPr/>
            </a:p>
            <a:p>
              <a:pPr indent="0" lvl="0" marL="0" marR="0" rtl="0" algn="l">
                <a:spcBef>
                  <a:spcPts val="0"/>
                </a:spcBef>
                <a:spcAft>
                  <a:spcPts val="0"/>
                </a:spcAft>
                <a:buNone/>
              </a:pPr>
              <a:r>
                <a:rPr lang="en-US" sz="1600">
                  <a:solidFill>
                    <a:srgbClr val="000000"/>
                  </a:solidFill>
                  <a:latin typeface="Arial"/>
                  <a:ea typeface="Arial"/>
                  <a:cs typeface="Arial"/>
                  <a:sym typeface="Arial"/>
                </a:rPr>
                <a:t>fabric</a:t>
              </a:r>
              <a:endParaRPr/>
            </a:p>
          </p:txBody>
        </p:sp>
        <p:sp>
          <p:nvSpPr>
            <p:cNvPr id="2272" name="Google Shape;2272;p29"/>
            <p:cNvSpPr/>
            <p:nvPr/>
          </p:nvSpPr>
          <p:spPr>
            <a:xfrm>
              <a:off x="4746" y="972"/>
              <a:ext cx="175" cy="98"/>
            </a:xfrm>
            <a:prstGeom prst="rect">
              <a:avLst/>
            </a:prstGeom>
            <a:solidFill>
              <a:srgbClr val="FF0000"/>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273" name="Google Shape;2273;p29"/>
            <p:cNvSpPr/>
            <p:nvPr/>
          </p:nvSpPr>
          <p:spPr>
            <a:xfrm>
              <a:off x="4746" y="1497"/>
              <a:ext cx="175" cy="98"/>
            </a:xfrm>
            <a:prstGeom prst="rect">
              <a:avLst/>
            </a:prstGeom>
            <a:solidFill>
              <a:srgbClr val="3333CC"/>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274" name="Google Shape;2274;p29"/>
            <p:cNvSpPr/>
            <p:nvPr/>
          </p:nvSpPr>
          <p:spPr>
            <a:xfrm>
              <a:off x="4743" y="1099"/>
              <a:ext cx="175" cy="98"/>
            </a:xfrm>
            <a:prstGeom prst="rect">
              <a:avLst/>
            </a:prstGeom>
            <a:solidFill>
              <a:srgbClr val="FF0000"/>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275" name="Google Shape;2275;p29"/>
            <p:cNvSpPr/>
            <p:nvPr/>
          </p:nvSpPr>
          <p:spPr>
            <a:xfrm>
              <a:off x="3445" y="1001"/>
              <a:ext cx="175" cy="98"/>
            </a:xfrm>
            <a:prstGeom prst="rect">
              <a:avLst/>
            </a:prstGeom>
            <a:solidFill>
              <a:srgbClr val="00CC99"/>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276" name="Google Shape;2276;p29"/>
            <p:cNvSpPr/>
            <p:nvPr/>
          </p:nvSpPr>
          <p:spPr>
            <a:xfrm>
              <a:off x="3434" y="1965"/>
              <a:ext cx="175" cy="98"/>
            </a:xfrm>
            <a:prstGeom prst="rect">
              <a:avLst/>
            </a:prstGeom>
            <a:solidFill>
              <a:srgbClr val="FF0000"/>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277" name="Google Shape;2277;p29"/>
            <p:cNvSpPr/>
            <p:nvPr/>
          </p:nvSpPr>
          <p:spPr>
            <a:xfrm>
              <a:off x="3682" y="1261"/>
              <a:ext cx="967" cy="735"/>
            </a:xfrm>
            <a:custGeom>
              <a:rect b="b" l="l" r="r" t="t"/>
              <a:pathLst>
                <a:path extrusionOk="0" h="735" w="967">
                  <a:moveTo>
                    <a:pt x="0" y="733"/>
                  </a:moveTo>
                  <a:lnTo>
                    <a:pt x="522" y="735"/>
                  </a:lnTo>
                  <a:lnTo>
                    <a:pt x="967" y="0"/>
                  </a:lnTo>
                </a:path>
              </a:pathLst>
            </a:custGeom>
            <a:noFill/>
            <a:ln cap="flat" cmpd="sng" w="28575">
              <a:solidFill>
                <a:srgbClr val="FF0000"/>
              </a:solidFill>
              <a:prstDash val="dash"/>
              <a:round/>
              <a:headEnd len="sm" w="sm" type="none"/>
              <a:tailEnd len="med" w="med" type="triangl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278" name="Google Shape;2278;p29"/>
            <p:cNvSpPr/>
            <p:nvPr/>
          </p:nvSpPr>
          <p:spPr>
            <a:xfrm>
              <a:off x="3669" y="1051"/>
              <a:ext cx="988" cy="951"/>
            </a:xfrm>
            <a:custGeom>
              <a:rect b="b" l="l" r="r" t="t"/>
              <a:pathLst>
                <a:path extrusionOk="0" h="480" w="1002">
                  <a:moveTo>
                    <a:pt x="0" y="2"/>
                  </a:moveTo>
                  <a:lnTo>
                    <a:pt x="522" y="0"/>
                  </a:lnTo>
                  <a:lnTo>
                    <a:pt x="1002" y="480"/>
                  </a:lnTo>
                </a:path>
              </a:pathLst>
            </a:custGeom>
            <a:noFill/>
            <a:ln cap="flat" cmpd="sng" w="28575">
              <a:solidFill>
                <a:srgbClr val="008000"/>
              </a:solidFill>
              <a:prstDash val="dash"/>
              <a:round/>
              <a:headEnd len="sm" w="sm" type="none"/>
              <a:tailEnd len="med" w="med" type="triangl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cxnSp>
          <p:nvCxnSpPr>
            <p:cNvPr id="2279" name="Google Shape;2279;p29"/>
            <p:cNvCxnSpPr/>
            <p:nvPr/>
          </p:nvCxnSpPr>
          <p:spPr>
            <a:xfrm>
              <a:off x="1208" y="1545"/>
              <a:ext cx="1012" cy="14"/>
            </a:xfrm>
            <a:prstGeom prst="straightConnector1">
              <a:avLst/>
            </a:prstGeom>
            <a:noFill/>
            <a:ln cap="flat" cmpd="sng" w="28575">
              <a:solidFill>
                <a:srgbClr val="3333CC"/>
              </a:solidFill>
              <a:prstDash val="dash"/>
              <a:round/>
              <a:headEnd len="med" w="med" type="none"/>
              <a:tailEnd len="med" w="med" type="triangle"/>
            </a:ln>
          </p:spPr>
        </p:cxnSp>
        <p:sp>
          <p:nvSpPr>
            <p:cNvPr id="2280" name="Google Shape;2280;p29"/>
            <p:cNvSpPr/>
            <p:nvPr/>
          </p:nvSpPr>
          <p:spPr>
            <a:xfrm>
              <a:off x="550" y="1010"/>
              <a:ext cx="175" cy="98"/>
            </a:xfrm>
            <a:prstGeom prst="rect">
              <a:avLst/>
            </a:prstGeom>
            <a:solidFill>
              <a:srgbClr val="3333CC"/>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281" name="Google Shape;2281;p29"/>
            <p:cNvSpPr/>
            <p:nvPr/>
          </p:nvSpPr>
          <p:spPr>
            <a:xfrm>
              <a:off x="3194" y="997"/>
              <a:ext cx="175" cy="98"/>
            </a:xfrm>
            <a:prstGeom prst="rect">
              <a:avLst/>
            </a:prstGeom>
            <a:solidFill>
              <a:srgbClr val="3333CC"/>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6" name="Shape 2286"/>
        <p:cNvGrpSpPr/>
        <p:nvPr/>
      </p:nvGrpSpPr>
      <p:grpSpPr>
        <a:xfrm>
          <a:off x="0" y="0"/>
          <a:ext cx="0" cy="0"/>
          <a:chOff x="0" y="0"/>
          <a:chExt cx="0" cy="0"/>
        </a:xfrm>
      </p:grpSpPr>
      <p:sp>
        <p:nvSpPr>
          <p:cNvPr id="2287" name="Google Shape;2287;p30"/>
          <p:cNvSpPr txBox="1"/>
          <p:nvPr>
            <p:ph type="title"/>
          </p:nvPr>
        </p:nvSpPr>
        <p:spPr>
          <a:xfrm>
            <a:off x="457200" y="274638"/>
            <a:ext cx="7467600" cy="1143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Chương 4: Tầng mạng</a:t>
            </a:r>
            <a:endParaRPr/>
          </a:p>
        </p:txBody>
      </p:sp>
      <p:sp>
        <p:nvSpPr>
          <p:cNvPr id="2288" name="Google Shape;2288;p30"/>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2289" name="Google Shape;2289;p30"/>
          <p:cNvSpPr txBox="1"/>
          <p:nvPr>
            <p:ph idx="1" type="body"/>
          </p:nvPr>
        </p:nvSpPr>
        <p:spPr>
          <a:xfrm>
            <a:off x="457200" y="1600200"/>
            <a:ext cx="365760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1680"/>
              <a:buFont typeface="Noto Sans Symbols"/>
              <a:buChar char="🞆"/>
            </a:pPr>
            <a:r>
              <a:rPr lang="en-US"/>
              <a:t>4. 1 Tổng quan</a:t>
            </a:r>
            <a:endParaRPr/>
          </a:p>
          <a:p>
            <a:pPr indent="-274320" lvl="0" marL="274320" rtl="0" algn="l">
              <a:spcBef>
                <a:spcPts val="600"/>
              </a:spcBef>
              <a:spcAft>
                <a:spcPts val="0"/>
              </a:spcAft>
              <a:buSzPts val="1680"/>
              <a:buFont typeface="Noto Sans Symbols"/>
              <a:buChar char="🞆"/>
            </a:pPr>
            <a:r>
              <a:rPr lang="en-US"/>
              <a:t>4.2 Mạng Virtual circuit và datagram</a:t>
            </a:r>
            <a:endParaRPr/>
          </a:p>
          <a:p>
            <a:pPr indent="-274320" lvl="0" marL="274320" rtl="0" algn="l">
              <a:spcBef>
                <a:spcPts val="600"/>
              </a:spcBef>
              <a:spcAft>
                <a:spcPts val="0"/>
              </a:spcAft>
              <a:buSzPts val="1680"/>
              <a:buFont typeface="Noto Sans Symbols"/>
              <a:buChar char="🞆"/>
            </a:pPr>
            <a:r>
              <a:rPr lang="en-US"/>
              <a:t>4.3 Bên trong Router</a:t>
            </a:r>
            <a:endParaRPr/>
          </a:p>
          <a:p>
            <a:pPr indent="-274320" lvl="0" marL="274320" rtl="0" algn="l">
              <a:spcBef>
                <a:spcPts val="600"/>
              </a:spcBef>
              <a:spcAft>
                <a:spcPts val="0"/>
              </a:spcAft>
              <a:buSzPts val="1680"/>
              <a:buFont typeface="Noto Sans Symbols"/>
              <a:buChar char="🞆"/>
            </a:pPr>
            <a:r>
              <a:rPr lang="en-US">
                <a:solidFill>
                  <a:srgbClr val="FF0000"/>
                </a:solidFill>
              </a:rPr>
              <a:t>4.4 IP: Internet Protocol</a:t>
            </a:r>
            <a:endParaRPr/>
          </a:p>
          <a:p>
            <a:pPr indent="-274320" lvl="1" marL="640080" rtl="0" algn="l">
              <a:spcBef>
                <a:spcPts val="400"/>
              </a:spcBef>
              <a:spcAft>
                <a:spcPts val="0"/>
              </a:spcAft>
              <a:buSzPts val="1600"/>
              <a:buChar char="⚫"/>
            </a:pPr>
            <a:r>
              <a:rPr lang="en-US" sz="2000"/>
              <a:t>Định dạng Datagram</a:t>
            </a:r>
            <a:endParaRPr/>
          </a:p>
          <a:p>
            <a:pPr indent="-274320" lvl="1" marL="640080" rtl="0" algn="l">
              <a:spcBef>
                <a:spcPts val="400"/>
              </a:spcBef>
              <a:spcAft>
                <a:spcPts val="0"/>
              </a:spcAft>
              <a:buSzPts val="1600"/>
              <a:buChar char="⚫"/>
            </a:pPr>
            <a:r>
              <a:rPr lang="en-US" sz="2000"/>
              <a:t>Địa chỉ IPv4</a:t>
            </a:r>
            <a:endParaRPr/>
          </a:p>
          <a:p>
            <a:pPr indent="-274320" lvl="1" marL="640080" rtl="0" algn="l">
              <a:spcBef>
                <a:spcPts val="400"/>
              </a:spcBef>
              <a:spcAft>
                <a:spcPts val="0"/>
              </a:spcAft>
              <a:buSzPts val="1600"/>
              <a:buChar char="⚫"/>
            </a:pPr>
            <a:r>
              <a:rPr lang="en-US" sz="2000"/>
              <a:t>ICMP</a:t>
            </a:r>
            <a:endParaRPr/>
          </a:p>
          <a:p>
            <a:pPr indent="-274320" lvl="1" marL="640080" rtl="0" algn="l">
              <a:spcBef>
                <a:spcPts val="400"/>
              </a:spcBef>
              <a:spcAft>
                <a:spcPts val="0"/>
              </a:spcAft>
              <a:buSzPts val="1600"/>
              <a:buChar char="⚫"/>
            </a:pPr>
            <a:r>
              <a:rPr lang="en-US" sz="2000"/>
              <a:t>IPv6</a:t>
            </a:r>
            <a:endParaRPr/>
          </a:p>
        </p:txBody>
      </p:sp>
      <p:sp>
        <p:nvSpPr>
          <p:cNvPr id="2290" name="Google Shape;2290;p30"/>
          <p:cNvSpPr txBox="1"/>
          <p:nvPr>
            <p:ph idx="2" type="body"/>
          </p:nvPr>
        </p:nvSpPr>
        <p:spPr>
          <a:xfrm>
            <a:off x="4270375" y="1600200"/>
            <a:ext cx="365760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1680"/>
              <a:buFont typeface="Noto Sans Symbols"/>
              <a:buChar char="🞆"/>
            </a:pPr>
            <a:r>
              <a:rPr lang="en-US"/>
              <a:t>4.5 Thuật toán dẫn đường</a:t>
            </a:r>
            <a:endParaRPr/>
          </a:p>
          <a:p>
            <a:pPr indent="-274320" lvl="1" marL="640080" rtl="0" algn="l">
              <a:spcBef>
                <a:spcPts val="400"/>
              </a:spcBef>
              <a:spcAft>
                <a:spcPts val="0"/>
              </a:spcAft>
              <a:buSzPts val="1600"/>
              <a:buChar char="⚫"/>
            </a:pPr>
            <a:r>
              <a:rPr lang="en-US" sz="2000"/>
              <a:t>Link state</a:t>
            </a:r>
            <a:endParaRPr/>
          </a:p>
          <a:p>
            <a:pPr indent="-274320" lvl="1" marL="640080" rtl="0" algn="l">
              <a:spcBef>
                <a:spcPts val="400"/>
              </a:spcBef>
              <a:spcAft>
                <a:spcPts val="0"/>
              </a:spcAft>
              <a:buSzPts val="1600"/>
              <a:buChar char="⚫"/>
            </a:pPr>
            <a:r>
              <a:rPr lang="en-US" sz="2000"/>
              <a:t>Distance Vector</a:t>
            </a:r>
            <a:endParaRPr/>
          </a:p>
          <a:p>
            <a:pPr indent="-274320" lvl="1" marL="640080" rtl="0" algn="l">
              <a:spcBef>
                <a:spcPts val="400"/>
              </a:spcBef>
              <a:spcAft>
                <a:spcPts val="0"/>
              </a:spcAft>
              <a:buSzPts val="1600"/>
              <a:buChar char="⚫"/>
            </a:pPr>
            <a:r>
              <a:rPr lang="en-US" sz="2000"/>
              <a:t>Hierarchical routing</a:t>
            </a:r>
            <a:endParaRPr/>
          </a:p>
          <a:p>
            <a:pPr indent="-274320" lvl="0" marL="274320" rtl="0" algn="l">
              <a:spcBef>
                <a:spcPts val="600"/>
              </a:spcBef>
              <a:spcAft>
                <a:spcPts val="0"/>
              </a:spcAft>
              <a:buSzPts val="1680"/>
              <a:buFont typeface="Noto Sans Symbols"/>
              <a:buChar char="🞆"/>
            </a:pPr>
            <a:r>
              <a:rPr lang="en-US"/>
              <a:t>4.6 Dẫn đường trong  Internet</a:t>
            </a:r>
            <a:endParaRPr/>
          </a:p>
          <a:p>
            <a:pPr indent="-274320" lvl="1" marL="640080" rtl="0" algn="l">
              <a:spcBef>
                <a:spcPts val="400"/>
              </a:spcBef>
              <a:spcAft>
                <a:spcPts val="0"/>
              </a:spcAft>
              <a:buSzPts val="1600"/>
              <a:buChar char="⚫"/>
            </a:pPr>
            <a:r>
              <a:rPr lang="en-US" sz="2000"/>
              <a:t>RIP</a:t>
            </a:r>
            <a:endParaRPr/>
          </a:p>
          <a:p>
            <a:pPr indent="-274320" lvl="1" marL="640080" rtl="0" algn="l">
              <a:spcBef>
                <a:spcPts val="400"/>
              </a:spcBef>
              <a:spcAft>
                <a:spcPts val="0"/>
              </a:spcAft>
              <a:buSzPts val="1600"/>
              <a:buChar char="⚫"/>
            </a:pPr>
            <a:r>
              <a:rPr lang="en-US" sz="2000"/>
              <a:t>OSPF</a:t>
            </a:r>
            <a:endParaRPr/>
          </a:p>
          <a:p>
            <a:pPr indent="-274320" lvl="1" marL="640080" rtl="0" algn="l">
              <a:spcBef>
                <a:spcPts val="400"/>
              </a:spcBef>
              <a:spcAft>
                <a:spcPts val="0"/>
              </a:spcAft>
              <a:buSzPts val="1600"/>
              <a:buChar char="⚫"/>
            </a:pPr>
            <a:r>
              <a:rPr lang="en-US" sz="2000"/>
              <a:t>BGP</a:t>
            </a:r>
            <a:endParaRPr/>
          </a:p>
          <a:p>
            <a:pPr indent="-274320" lvl="0" marL="274320" rtl="0" algn="l">
              <a:spcBef>
                <a:spcPts val="600"/>
              </a:spcBef>
              <a:spcAft>
                <a:spcPts val="0"/>
              </a:spcAft>
              <a:buSzPts val="1680"/>
              <a:buFont typeface="Noto Sans Symbols"/>
              <a:buChar char="🞆"/>
            </a:pPr>
            <a:r>
              <a:rPr lang="en-US"/>
              <a:t>4.7 Dẫn đường broadcast và multicast</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5" name="Shape 2295"/>
        <p:cNvGrpSpPr/>
        <p:nvPr/>
      </p:nvGrpSpPr>
      <p:grpSpPr>
        <a:xfrm>
          <a:off x="0" y="0"/>
          <a:ext cx="0" cy="0"/>
          <a:chOff x="0" y="0"/>
          <a:chExt cx="0" cy="0"/>
        </a:xfrm>
      </p:grpSpPr>
      <p:sp>
        <p:nvSpPr>
          <p:cNvPr id="2296" name="Google Shape;2296;p31"/>
          <p:cNvSpPr txBox="1"/>
          <p:nvPr>
            <p:ph type="title"/>
          </p:nvPr>
        </p:nvSpPr>
        <p:spPr>
          <a:xfrm>
            <a:off x="419100" y="133350"/>
            <a:ext cx="7772400" cy="1143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sz="3600"/>
              <a:t>Tầng mạng của Internet</a:t>
            </a:r>
            <a:endParaRPr/>
          </a:p>
        </p:txBody>
      </p:sp>
      <p:sp>
        <p:nvSpPr>
          <p:cNvPr id="2297" name="Google Shape;2297;p31"/>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2298" name="Google Shape;2298;p31"/>
          <p:cNvSpPr txBox="1"/>
          <p:nvPr>
            <p:ph idx="1" type="body"/>
          </p:nvPr>
        </p:nvSpPr>
        <p:spPr>
          <a:xfrm>
            <a:off x="581025" y="1133475"/>
            <a:ext cx="7534275" cy="43815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1680"/>
              <a:buFont typeface="Noto Sans Symbols"/>
              <a:buNone/>
            </a:pPr>
            <a:r>
              <a:rPr lang="en-US"/>
              <a:t>Chức năng tầng mạng của host, router:</a:t>
            </a:r>
            <a:endParaRPr/>
          </a:p>
        </p:txBody>
      </p:sp>
      <p:sp>
        <p:nvSpPr>
          <p:cNvPr id="2299" name="Google Shape;2299;p31"/>
          <p:cNvSpPr/>
          <p:nvPr/>
        </p:nvSpPr>
        <p:spPr>
          <a:xfrm>
            <a:off x="1704975" y="1781175"/>
            <a:ext cx="6534150" cy="40767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300" name="Google Shape;2300;p31"/>
          <p:cNvSpPr/>
          <p:nvPr/>
        </p:nvSpPr>
        <p:spPr>
          <a:xfrm>
            <a:off x="1638300" y="1847850"/>
            <a:ext cx="6534150" cy="4076700"/>
          </a:xfrm>
          <a:prstGeom prst="rect">
            <a:avLst/>
          </a:prstGeom>
          <a:solidFill>
            <a:srgbClr val="FFFFFF"/>
          </a:soli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2301" name="Google Shape;2301;p31"/>
          <p:cNvGrpSpPr/>
          <p:nvPr/>
        </p:nvGrpSpPr>
        <p:grpSpPr>
          <a:xfrm>
            <a:off x="3771899" y="3479800"/>
            <a:ext cx="1250950" cy="1214438"/>
            <a:chOff x="3996" y="2883"/>
            <a:chExt cx="609" cy="765"/>
          </a:xfrm>
        </p:grpSpPr>
        <p:sp>
          <p:nvSpPr>
            <p:cNvPr id="2302" name="Google Shape;2302;p31"/>
            <p:cNvSpPr/>
            <p:nvPr/>
          </p:nvSpPr>
          <p:spPr>
            <a:xfrm>
              <a:off x="4023" y="2883"/>
              <a:ext cx="582" cy="738"/>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303" name="Google Shape;2303;p31"/>
            <p:cNvSpPr/>
            <p:nvPr/>
          </p:nvSpPr>
          <p:spPr>
            <a:xfrm>
              <a:off x="3996" y="2910"/>
              <a:ext cx="582" cy="738"/>
            </a:xfrm>
            <a:prstGeom prst="rect">
              <a:avLst/>
            </a:prstGeom>
            <a:solidFill>
              <a:schemeClr val="lt1"/>
            </a:soli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304" name="Google Shape;2304;p31"/>
            <p:cNvSpPr txBox="1"/>
            <p:nvPr/>
          </p:nvSpPr>
          <p:spPr>
            <a:xfrm>
              <a:off x="4050" y="3103"/>
              <a:ext cx="492" cy="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400">
                  <a:solidFill>
                    <a:schemeClr val="dk1"/>
                  </a:solidFill>
                  <a:latin typeface="Arial"/>
                  <a:ea typeface="Arial"/>
                  <a:cs typeface="Arial"/>
                  <a:sym typeface="Arial"/>
                </a:rPr>
                <a:t>Bảng </a:t>
              </a:r>
              <a:endParaRPr/>
            </a:p>
            <a:p>
              <a:pPr indent="0" lvl="0" marL="0" marR="0" rtl="0" algn="ctr">
                <a:spcBef>
                  <a:spcPts val="0"/>
                </a:spcBef>
                <a:spcAft>
                  <a:spcPts val="0"/>
                </a:spcAft>
                <a:buNone/>
              </a:pPr>
              <a:r>
                <a:rPr lang="en-US" sz="1400">
                  <a:solidFill>
                    <a:schemeClr val="dk1"/>
                  </a:solidFill>
                  <a:latin typeface="Arial"/>
                  <a:ea typeface="Arial"/>
                  <a:cs typeface="Arial"/>
                  <a:sym typeface="Arial"/>
                </a:rPr>
                <a:t>định tuyến</a:t>
              </a:r>
              <a:endParaRPr/>
            </a:p>
          </p:txBody>
        </p:sp>
        <p:cxnSp>
          <p:nvCxnSpPr>
            <p:cNvPr id="2305" name="Google Shape;2305;p31"/>
            <p:cNvCxnSpPr/>
            <p:nvPr/>
          </p:nvCxnSpPr>
          <p:spPr>
            <a:xfrm>
              <a:off x="4065" y="2994"/>
              <a:ext cx="435" cy="0"/>
            </a:xfrm>
            <a:prstGeom prst="straightConnector1">
              <a:avLst/>
            </a:prstGeom>
            <a:noFill/>
            <a:ln cap="flat" cmpd="sng" w="19050">
              <a:solidFill>
                <a:schemeClr val="dk1"/>
              </a:solidFill>
              <a:prstDash val="solid"/>
              <a:round/>
              <a:headEnd len="med" w="med" type="none"/>
              <a:tailEnd len="med" w="med" type="none"/>
            </a:ln>
          </p:spPr>
        </p:cxnSp>
        <p:cxnSp>
          <p:nvCxnSpPr>
            <p:cNvPr id="2306" name="Google Shape;2306;p31"/>
            <p:cNvCxnSpPr/>
            <p:nvPr/>
          </p:nvCxnSpPr>
          <p:spPr>
            <a:xfrm>
              <a:off x="4071" y="3048"/>
              <a:ext cx="435" cy="0"/>
            </a:xfrm>
            <a:prstGeom prst="straightConnector1">
              <a:avLst/>
            </a:prstGeom>
            <a:noFill/>
            <a:ln cap="flat" cmpd="sng" w="19050">
              <a:solidFill>
                <a:schemeClr val="dk1"/>
              </a:solidFill>
              <a:prstDash val="solid"/>
              <a:round/>
              <a:headEnd len="med" w="med" type="none"/>
              <a:tailEnd len="med" w="med" type="none"/>
            </a:ln>
          </p:spPr>
        </p:cxnSp>
        <p:cxnSp>
          <p:nvCxnSpPr>
            <p:cNvPr id="2307" name="Google Shape;2307;p31"/>
            <p:cNvCxnSpPr/>
            <p:nvPr/>
          </p:nvCxnSpPr>
          <p:spPr>
            <a:xfrm>
              <a:off x="4074" y="3102"/>
              <a:ext cx="435" cy="0"/>
            </a:xfrm>
            <a:prstGeom prst="straightConnector1">
              <a:avLst/>
            </a:prstGeom>
            <a:noFill/>
            <a:ln cap="flat" cmpd="sng" w="19050">
              <a:solidFill>
                <a:schemeClr val="dk1"/>
              </a:solidFill>
              <a:prstDash val="solid"/>
              <a:round/>
              <a:headEnd len="med" w="med" type="none"/>
              <a:tailEnd len="med" w="med" type="none"/>
            </a:ln>
          </p:spPr>
        </p:cxnSp>
        <p:cxnSp>
          <p:nvCxnSpPr>
            <p:cNvPr id="2308" name="Google Shape;2308;p31"/>
            <p:cNvCxnSpPr/>
            <p:nvPr/>
          </p:nvCxnSpPr>
          <p:spPr>
            <a:xfrm>
              <a:off x="4065" y="3477"/>
              <a:ext cx="435" cy="0"/>
            </a:xfrm>
            <a:prstGeom prst="straightConnector1">
              <a:avLst/>
            </a:prstGeom>
            <a:noFill/>
            <a:ln cap="flat" cmpd="sng" w="19050">
              <a:solidFill>
                <a:schemeClr val="dk1"/>
              </a:solidFill>
              <a:prstDash val="solid"/>
              <a:round/>
              <a:headEnd len="med" w="med" type="none"/>
              <a:tailEnd len="med" w="med" type="none"/>
            </a:ln>
          </p:spPr>
        </p:cxnSp>
        <p:cxnSp>
          <p:nvCxnSpPr>
            <p:cNvPr id="2309" name="Google Shape;2309;p31"/>
            <p:cNvCxnSpPr/>
            <p:nvPr/>
          </p:nvCxnSpPr>
          <p:spPr>
            <a:xfrm>
              <a:off x="4068" y="3528"/>
              <a:ext cx="435" cy="0"/>
            </a:xfrm>
            <a:prstGeom prst="straightConnector1">
              <a:avLst/>
            </a:prstGeom>
            <a:noFill/>
            <a:ln cap="flat" cmpd="sng" w="19050">
              <a:solidFill>
                <a:schemeClr val="dk1"/>
              </a:solidFill>
              <a:prstDash val="solid"/>
              <a:round/>
              <a:headEnd len="med" w="med" type="none"/>
              <a:tailEnd len="med" w="med" type="none"/>
            </a:ln>
          </p:spPr>
        </p:cxnSp>
        <p:cxnSp>
          <p:nvCxnSpPr>
            <p:cNvPr id="2310" name="Google Shape;2310;p31"/>
            <p:cNvCxnSpPr/>
            <p:nvPr/>
          </p:nvCxnSpPr>
          <p:spPr>
            <a:xfrm>
              <a:off x="4071" y="3579"/>
              <a:ext cx="435" cy="0"/>
            </a:xfrm>
            <a:prstGeom prst="straightConnector1">
              <a:avLst/>
            </a:prstGeom>
            <a:noFill/>
            <a:ln cap="flat" cmpd="sng" w="19050">
              <a:solidFill>
                <a:schemeClr val="dk1"/>
              </a:solidFill>
              <a:prstDash val="solid"/>
              <a:round/>
              <a:headEnd len="med" w="med" type="none"/>
              <a:tailEnd len="med" w="med" type="none"/>
            </a:ln>
          </p:spPr>
        </p:cxnSp>
      </p:grpSp>
      <p:cxnSp>
        <p:nvCxnSpPr>
          <p:cNvPr id="2311" name="Google Shape;2311;p31"/>
          <p:cNvCxnSpPr/>
          <p:nvPr/>
        </p:nvCxnSpPr>
        <p:spPr>
          <a:xfrm flipH="1" rot="10800000">
            <a:off x="1628775" y="5410200"/>
            <a:ext cx="6505575" cy="9525"/>
          </a:xfrm>
          <a:prstGeom prst="straightConnector1">
            <a:avLst/>
          </a:prstGeom>
          <a:noFill/>
          <a:ln cap="flat" cmpd="sng" w="19050">
            <a:solidFill>
              <a:schemeClr val="dk1"/>
            </a:solidFill>
            <a:prstDash val="solid"/>
            <a:round/>
            <a:headEnd len="med" w="med" type="none"/>
            <a:tailEnd len="med" w="med" type="none"/>
          </a:ln>
        </p:spPr>
      </p:cxnSp>
      <p:cxnSp>
        <p:nvCxnSpPr>
          <p:cNvPr id="2312" name="Google Shape;2312;p31"/>
          <p:cNvCxnSpPr/>
          <p:nvPr/>
        </p:nvCxnSpPr>
        <p:spPr>
          <a:xfrm flipH="1" rot="10800000">
            <a:off x="1657350" y="4886325"/>
            <a:ext cx="6524625" cy="9525"/>
          </a:xfrm>
          <a:prstGeom prst="straightConnector1">
            <a:avLst/>
          </a:prstGeom>
          <a:noFill/>
          <a:ln cap="flat" cmpd="sng" w="19050">
            <a:solidFill>
              <a:schemeClr val="dk1"/>
            </a:solidFill>
            <a:prstDash val="solid"/>
            <a:round/>
            <a:headEnd len="med" w="med" type="none"/>
            <a:tailEnd len="med" w="med" type="none"/>
          </a:ln>
        </p:spPr>
      </p:cxnSp>
      <p:grpSp>
        <p:nvGrpSpPr>
          <p:cNvPr id="2313" name="Google Shape;2313;p31"/>
          <p:cNvGrpSpPr/>
          <p:nvPr/>
        </p:nvGrpSpPr>
        <p:grpSpPr>
          <a:xfrm>
            <a:off x="1836738" y="2667000"/>
            <a:ext cx="1887537" cy="885825"/>
            <a:chOff x="1175" y="1848"/>
            <a:chExt cx="1189" cy="558"/>
          </a:xfrm>
        </p:grpSpPr>
        <p:sp>
          <p:nvSpPr>
            <p:cNvPr id="2314" name="Google Shape;2314;p31"/>
            <p:cNvSpPr/>
            <p:nvPr/>
          </p:nvSpPr>
          <p:spPr>
            <a:xfrm>
              <a:off x="1224" y="1848"/>
              <a:ext cx="1140" cy="51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315" name="Google Shape;2315;p31"/>
            <p:cNvSpPr/>
            <p:nvPr/>
          </p:nvSpPr>
          <p:spPr>
            <a:xfrm>
              <a:off x="1182" y="1890"/>
              <a:ext cx="1140" cy="516"/>
            </a:xfrm>
            <a:prstGeom prst="rect">
              <a:avLst/>
            </a:prstGeom>
            <a:solidFill>
              <a:schemeClr val="lt1"/>
            </a:soli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316" name="Google Shape;2316;p31"/>
            <p:cNvSpPr txBox="1"/>
            <p:nvPr/>
          </p:nvSpPr>
          <p:spPr>
            <a:xfrm>
              <a:off x="1175" y="1909"/>
              <a:ext cx="1163" cy="4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FF0000"/>
                  </a:solidFill>
                  <a:latin typeface="Arial"/>
                  <a:ea typeface="Arial"/>
                  <a:cs typeface="Arial"/>
                  <a:sym typeface="Arial"/>
                </a:rPr>
                <a:t>Giao thức định tuyến</a:t>
              </a:r>
              <a:endParaRPr/>
            </a:p>
            <a:p>
              <a:pPr indent="-88900" lvl="0" marL="0" marR="0" rtl="0" algn="l">
                <a:spcBef>
                  <a:spcPts val="0"/>
                </a:spcBef>
                <a:spcAft>
                  <a:spcPts val="0"/>
                </a:spcAft>
                <a:buClr>
                  <a:schemeClr val="dk1"/>
                </a:buClr>
                <a:buSzPts val="1400"/>
                <a:buFont typeface="Arial"/>
                <a:buChar char="•"/>
              </a:pPr>
              <a:r>
                <a:rPr lang="en-US" sz="1400">
                  <a:solidFill>
                    <a:schemeClr val="dk1"/>
                  </a:solidFill>
                  <a:latin typeface="Arial"/>
                  <a:ea typeface="Arial"/>
                  <a:cs typeface="Arial"/>
                  <a:sym typeface="Arial"/>
                </a:rPr>
                <a:t>Chọn đường</a:t>
              </a:r>
              <a:endParaRPr/>
            </a:p>
            <a:p>
              <a:pPr indent="-88900" lvl="0" marL="0" marR="0" rtl="0" algn="l">
                <a:spcBef>
                  <a:spcPts val="0"/>
                </a:spcBef>
                <a:spcAft>
                  <a:spcPts val="0"/>
                </a:spcAft>
                <a:buClr>
                  <a:schemeClr val="dk1"/>
                </a:buClr>
                <a:buSzPts val="1400"/>
                <a:buFont typeface="Arial"/>
                <a:buChar char="•"/>
              </a:pPr>
              <a:r>
                <a:rPr lang="en-US" sz="1400">
                  <a:solidFill>
                    <a:schemeClr val="dk1"/>
                  </a:solidFill>
                  <a:latin typeface="Arial"/>
                  <a:ea typeface="Arial"/>
                  <a:cs typeface="Arial"/>
                  <a:sym typeface="Arial"/>
                </a:rPr>
                <a:t>RIP, OSPF, BGP</a:t>
              </a:r>
              <a:endParaRPr/>
            </a:p>
          </p:txBody>
        </p:sp>
      </p:grpSp>
      <p:sp>
        <p:nvSpPr>
          <p:cNvPr id="2317" name="Google Shape;2317;p31"/>
          <p:cNvSpPr/>
          <p:nvPr/>
        </p:nvSpPr>
        <p:spPr>
          <a:xfrm>
            <a:off x="3143250" y="3657600"/>
            <a:ext cx="628650" cy="390525"/>
          </a:xfrm>
          <a:custGeom>
            <a:rect b="b" l="l" r="r" t="t"/>
            <a:pathLst>
              <a:path extrusionOk="0" h="246" w="396">
                <a:moveTo>
                  <a:pt x="0" y="0"/>
                </a:moveTo>
                <a:cubicBezTo>
                  <a:pt x="30" y="16"/>
                  <a:pt x="42" y="126"/>
                  <a:pt x="150" y="186"/>
                </a:cubicBezTo>
                <a:cubicBezTo>
                  <a:pt x="258" y="246"/>
                  <a:pt x="345" y="205"/>
                  <a:pt x="396" y="210"/>
                </a:cubicBezTo>
              </a:path>
            </a:pathLst>
          </a:custGeom>
          <a:noFill/>
          <a:ln cap="flat" cmpd="sng" w="381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2318" name="Google Shape;2318;p31"/>
          <p:cNvGrpSpPr/>
          <p:nvPr/>
        </p:nvGrpSpPr>
        <p:grpSpPr>
          <a:xfrm>
            <a:off x="5092700" y="2576513"/>
            <a:ext cx="3000375" cy="1181100"/>
            <a:chOff x="102" y="1272"/>
            <a:chExt cx="1890" cy="744"/>
          </a:xfrm>
        </p:grpSpPr>
        <p:sp>
          <p:nvSpPr>
            <p:cNvPr id="2319" name="Google Shape;2319;p31"/>
            <p:cNvSpPr/>
            <p:nvPr/>
          </p:nvSpPr>
          <p:spPr>
            <a:xfrm>
              <a:off x="144" y="1272"/>
              <a:ext cx="1848" cy="69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320" name="Google Shape;2320;p31"/>
            <p:cNvSpPr/>
            <p:nvPr/>
          </p:nvSpPr>
          <p:spPr>
            <a:xfrm>
              <a:off x="102" y="1314"/>
              <a:ext cx="1848" cy="702"/>
            </a:xfrm>
            <a:prstGeom prst="rect">
              <a:avLst/>
            </a:prstGeom>
            <a:solidFill>
              <a:schemeClr val="lt1"/>
            </a:soli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321" name="Google Shape;2321;p31"/>
            <p:cNvSpPr txBox="1"/>
            <p:nvPr/>
          </p:nvSpPr>
          <p:spPr>
            <a:xfrm>
              <a:off x="116" y="1333"/>
              <a:ext cx="1409" cy="59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FF0000"/>
                  </a:solidFill>
                  <a:latin typeface="Arial"/>
                  <a:ea typeface="Arial"/>
                  <a:cs typeface="Arial"/>
                  <a:sym typeface="Arial"/>
                </a:rPr>
                <a:t>Giao thức IP</a:t>
              </a:r>
              <a:endParaRPr/>
            </a:p>
            <a:p>
              <a:pPr indent="-88900" lvl="0" marL="0" marR="0" rtl="0" algn="l">
                <a:spcBef>
                  <a:spcPts val="0"/>
                </a:spcBef>
                <a:spcAft>
                  <a:spcPts val="0"/>
                </a:spcAft>
                <a:buClr>
                  <a:schemeClr val="dk1"/>
                </a:buClr>
                <a:buSzPts val="1400"/>
                <a:buFont typeface="Arial"/>
                <a:buChar char="•"/>
              </a:pPr>
              <a:r>
                <a:rPr lang="en-US" sz="1400">
                  <a:solidFill>
                    <a:schemeClr val="dk1"/>
                  </a:solidFill>
                  <a:latin typeface="Arial"/>
                  <a:ea typeface="Arial"/>
                  <a:cs typeface="Arial"/>
                  <a:sym typeface="Arial"/>
                </a:rPr>
                <a:t>Quy tắc đánh địa chỉ</a:t>
              </a:r>
              <a:endParaRPr/>
            </a:p>
            <a:p>
              <a:pPr indent="-88900" lvl="0" marL="0" marR="0" rtl="0" algn="l">
                <a:spcBef>
                  <a:spcPts val="0"/>
                </a:spcBef>
                <a:spcAft>
                  <a:spcPts val="0"/>
                </a:spcAft>
                <a:buClr>
                  <a:schemeClr val="dk1"/>
                </a:buClr>
                <a:buSzPts val="1400"/>
                <a:buFont typeface="Arial"/>
                <a:buChar char="•"/>
              </a:pPr>
              <a:r>
                <a:rPr lang="en-US" sz="1400">
                  <a:solidFill>
                    <a:schemeClr val="dk1"/>
                  </a:solidFill>
                  <a:latin typeface="Arial"/>
                  <a:ea typeface="Arial"/>
                  <a:cs typeface="Arial"/>
                  <a:sym typeface="Arial"/>
                </a:rPr>
                <a:t>Định dạng datagram</a:t>
              </a:r>
              <a:endParaRPr/>
            </a:p>
            <a:p>
              <a:pPr indent="-88900" lvl="0" marL="0" marR="0" rtl="0" algn="l">
                <a:spcBef>
                  <a:spcPts val="0"/>
                </a:spcBef>
                <a:spcAft>
                  <a:spcPts val="0"/>
                </a:spcAft>
                <a:buClr>
                  <a:schemeClr val="dk1"/>
                </a:buClr>
                <a:buSzPts val="1400"/>
                <a:buFont typeface="Arial"/>
                <a:buChar char="•"/>
              </a:pPr>
              <a:r>
                <a:rPr lang="en-US" sz="1400">
                  <a:solidFill>
                    <a:schemeClr val="dk1"/>
                  </a:solidFill>
                  <a:latin typeface="Arial"/>
                  <a:ea typeface="Arial"/>
                  <a:cs typeface="Arial"/>
                  <a:sym typeface="Arial"/>
                </a:rPr>
                <a:t>Quy tắc điều khiển gói tin</a:t>
              </a:r>
              <a:endParaRPr/>
            </a:p>
          </p:txBody>
        </p:sp>
      </p:grpSp>
      <p:grpSp>
        <p:nvGrpSpPr>
          <p:cNvPr id="2322" name="Google Shape;2322;p31"/>
          <p:cNvGrpSpPr/>
          <p:nvPr/>
        </p:nvGrpSpPr>
        <p:grpSpPr>
          <a:xfrm>
            <a:off x="5149850" y="3889375"/>
            <a:ext cx="2000250" cy="885825"/>
            <a:chOff x="72" y="1146"/>
            <a:chExt cx="1260" cy="558"/>
          </a:xfrm>
        </p:grpSpPr>
        <p:sp>
          <p:nvSpPr>
            <p:cNvPr id="2323" name="Google Shape;2323;p31"/>
            <p:cNvSpPr/>
            <p:nvPr/>
          </p:nvSpPr>
          <p:spPr>
            <a:xfrm>
              <a:off x="114" y="1146"/>
              <a:ext cx="1218" cy="51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324" name="Google Shape;2324;p31"/>
            <p:cNvSpPr/>
            <p:nvPr/>
          </p:nvSpPr>
          <p:spPr>
            <a:xfrm>
              <a:off x="72" y="1188"/>
              <a:ext cx="1218" cy="516"/>
            </a:xfrm>
            <a:prstGeom prst="rect">
              <a:avLst/>
            </a:prstGeom>
            <a:solidFill>
              <a:schemeClr val="lt1"/>
            </a:soli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325" name="Google Shape;2325;p31"/>
            <p:cNvSpPr txBox="1"/>
            <p:nvPr/>
          </p:nvSpPr>
          <p:spPr>
            <a:xfrm>
              <a:off x="80" y="1187"/>
              <a:ext cx="1197" cy="4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FF0000"/>
                  </a:solidFill>
                  <a:latin typeface="Arial"/>
                  <a:ea typeface="Arial"/>
                  <a:cs typeface="Arial"/>
                  <a:sym typeface="Arial"/>
                </a:rPr>
                <a:t>Giao thức ICMP</a:t>
              </a:r>
              <a:endParaRPr/>
            </a:p>
            <a:p>
              <a:pPr indent="-88900" lvl="0" marL="0" marR="0" rtl="0" algn="l">
                <a:spcBef>
                  <a:spcPts val="0"/>
                </a:spcBef>
                <a:spcAft>
                  <a:spcPts val="0"/>
                </a:spcAft>
                <a:buClr>
                  <a:schemeClr val="dk1"/>
                </a:buClr>
                <a:buSzPts val="1400"/>
                <a:buFont typeface="Arial"/>
                <a:buChar char="•"/>
              </a:pPr>
              <a:r>
                <a:rPr lang="en-US" sz="1400">
                  <a:solidFill>
                    <a:schemeClr val="dk1"/>
                  </a:solidFill>
                  <a:latin typeface="Arial"/>
                  <a:ea typeface="Arial"/>
                  <a:cs typeface="Arial"/>
                  <a:sym typeface="Arial"/>
                </a:rPr>
                <a:t>Thông báo lỗi</a:t>
              </a:r>
              <a:endParaRPr/>
            </a:p>
            <a:p>
              <a:pPr indent="-88900" lvl="0" marL="0" marR="0" rtl="0" algn="l">
                <a:spcBef>
                  <a:spcPts val="0"/>
                </a:spcBef>
                <a:spcAft>
                  <a:spcPts val="0"/>
                </a:spcAft>
                <a:buClr>
                  <a:schemeClr val="dk1"/>
                </a:buClr>
                <a:buSzPts val="1400"/>
                <a:buFont typeface="Arial"/>
                <a:buChar char="•"/>
              </a:pPr>
              <a:r>
                <a:rPr lang="en-US" sz="1400">
                  <a:solidFill>
                    <a:schemeClr val="dk1"/>
                  </a:solidFill>
                  <a:latin typeface="Arial"/>
                  <a:ea typeface="Arial"/>
                  <a:cs typeface="Arial"/>
                  <a:sym typeface="Arial"/>
                </a:rPr>
                <a:t>Báo hiệu của router</a:t>
              </a:r>
              <a:endParaRPr/>
            </a:p>
          </p:txBody>
        </p:sp>
      </p:grpSp>
      <p:cxnSp>
        <p:nvCxnSpPr>
          <p:cNvPr id="2326" name="Google Shape;2326;p31"/>
          <p:cNvCxnSpPr/>
          <p:nvPr/>
        </p:nvCxnSpPr>
        <p:spPr>
          <a:xfrm flipH="1" rot="10800000">
            <a:off x="1657350" y="2466975"/>
            <a:ext cx="6524625" cy="9525"/>
          </a:xfrm>
          <a:prstGeom prst="straightConnector1">
            <a:avLst/>
          </a:prstGeom>
          <a:noFill/>
          <a:ln cap="flat" cmpd="sng" w="19050">
            <a:solidFill>
              <a:schemeClr val="dk1"/>
            </a:solidFill>
            <a:prstDash val="solid"/>
            <a:round/>
            <a:headEnd len="med" w="med" type="none"/>
            <a:tailEnd len="med" w="med" type="none"/>
          </a:ln>
        </p:spPr>
      </p:cxnSp>
      <p:sp>
        <p:nvSpPr>
          <p:cNvPr id="2327" name="Google Shape;2327;p31"/>
          <p:cNvSpPr txBox="1"/>
          <p:nvPr/>
        </p:nvSpPr>
        <p:spPr>
          <a:xfrm>
            <a:off x="3098800" y="1989138"/>
            <a:ext cx="28257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CFA809"/>
                </a:solidFill>
                <a:latin typeface="Arial"/>
                <a:ea typeface="Arial"/>
                <a:cs typeface="Arial"/>
                <a:sym typeface="Arial"/>
              </a:rPr>
              <a:t>Tầng giao vận: TCP, UDP</a:t>
            </a:r>
            <a:endParaRPr/>
          </a:p>
        </p:txBody>
      </p:sp>
      <p:sp>
        <p:nvSpPr>
          <p:cNvPr id="2328" name="Google Shape;2328;p31"/>
          <p:cNvSpPr txBox="1"/>
          <p:nvPr/>
        </p:nvSpPr>
        <p:spPr>
          <a:xfrm>
            <a:off x="3921125" y="4960938"/>
            <a:ext cx="22542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CFA809"/>
                </a:solidFill>
                <a:latin typeface="Arial"/>
                <a:ea typeface="Arial"/>
                <a:cs typeface="Arial"/>
                <a:sym typeface="Arial"/>
              </a:rPr>
              <a:t>Tầng liên kết dữ liệu</a:t>
            </a:r>
            <a:endParaRPr/>
          </a:p>
        </p:txBody>
      </p:sp>
      <p:sp>
        <p:nvSpPr>
          <p:cNvPr id="2329" name="Google Shape;2329;p31"/>
          <p:cNvSpPr txBox="1"/>
          <p:nvPr/>
        </p:nvSpPr>
        <p:spPr>
          <a:xfrm>
            <a:off x="3921125" y="5484813"/>
            <a:ext cx="13017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CFA809"/>
                </a:solidFill>
                <a:latin typeface="Arial"/>
                <a:ea typeface="Arial"/>
                <a:cs typeface="Arial"/>
                <a:sym typeface="Arial"/>
              </a:rPr>
              <a:t>Tầng vật lý</a:t>
            </a:r>
            <a:endParaRPr/>
          </a:p>
        </p:txBody>
      </p:sp>
      <p:sp>
        <p:nvSpPr>
          <p:cNvPr id="2330" name="Google Shape;2330;p31"/>
          <p:cNvSpPr txBox="1"/>
          <p:nvPr/>
        </p:nvSpPr>
        <p:spPr>
          <a:xfrm>
            <a:off x="623888" y="3259138"/>
            <a:ext cx="947737" cy="82232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2400">
                <a:solidFill>
                  <a:srgbClr val="FF0000"/>
                </a:solidFill>
                <a:latin typeface="Arial"/>
                <a:ea typeface="Arial"/>
                <a:cs typeface="Arial"/>
                <a:sym typeface="Arial"/>
              </a:rPr>
              <a:t>Tầng</a:t>
            </a:r>
            <a:endParaRPr/>
          </a:p>
          <a:p>
            <a:pPr indent="0" lvl="0" marL="0" marR="0" rtl="0" algn="r">
              <a:spcBef>
                <a:spcPts val="0"/>
              </a:spcBef>
              <a:spcAft>
                <a:spcPts val="0"/>
              </a:spcAft>
              <a:buNone/>
            </a:pPr>
            <a:r>
              <a:rPr lang="en-US" sz="2400">
                <a:solidFill>
                  <a:srgbClr val="FF0000"/>
                </a:solidFill>
                <a:latin typeface="Arial"/>
                <a:ea typeface="Arial"/>
                <a:cs typeface="Arial"/>
                <a:sym typeface="Arial"/>
              </a:rPr>
              <a:t>mạng</a:t>
            </a:r>
            <a:endParaRPr sz="1800">
              <a:solidFill>
                <a:schemeClr val="dk1"/>
              </a:solidFill>
              <a:latin typeface="Arial"/>
              <a:ea typeface="Arial"/>
              <a:cs typeface="Arial"/>
              <a:sym typeface="Arial"/>
            </a:endParaRPr>
          </a:p>
        </p:txBody>
      </p:sp>
      <p:cxnSp>
        <p:nvCxnSpPr>
          <p:cNvPr id="2331" name="Google Shape;2331;p31"/>
          <p:cNvCxnSpPr/>
          <p:nvPr/>
        </p:nvCxnSpPr>
        <p:spPr>
          <a:xfrm rot="10800000">
            <a:off x="1381125" y="2486025"/>
            <a:ext cx="0" cy="742950"/>
          </a:xfrm>
          <a:prstGeom prst="straightConnector1">
            <a:avLst/>
          </a:prstGeom>
          <a:noFill/>
          <a:ln cap="flat" cmpd="sng" w="28575">
            <a:solidFill>
              <a:srgbClr val="FF0000"/>
            </a:solidFill>
            <a:prstDash val="solid"/>
            <a:round/>
            <a:headEnd len="med" w="med" type="none"/>
            <a:tailEnd len="med" w="med" type="triangle"/>
          </a:ln>
        </p:spPr>
      </p:cxnSp>
      <p:cxnSp>
        <p:nvCxnSpPr>
          <p:cNvPr id="2332" name="Google Shape;2332;p31"/>
          <p:cNvCxnSpPr/>
          <p:nvPr/>
        </p:nvCxnSpPr>
        <p:spPr>
          <a:xfrm>
            <a:off x="1381125" y="4152900"/>
            <a:ext cx="0" cy="742950"/>
          </a:xfrm>
          <a:prstGeom prst="straightConnector1">
            <a:avLst/>
          </a:prstGeom>
          <a:noFill/>
          <a:ln cap="flat" cmpd="sng" w="28575">
            <a:solidFill>
              <a:srgbClr val="FF0000"/>
            </a:solidFill>
            <a:prstDash val="solid"/>
            <a:round/>
            <a:headEnd len="med" w="med" type="none"/>
            <a:tailEnd len="med" w="med" type="triangle"/>
          </a:ln>
        </p:spPr>
      </p:cxn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7" name="Shape 2337"/>
        <p:cNvGrpSpPr/>
        <p:nvPr/>
      </p:nvGrpSpPr>
      <p:grpSpPr>
        <a:xfrm>
          <a:off x="0" y="0"/>
          <a:ext cx="0" cy="0"/>
          <a:chOff x="0" y="0"/>
          <a:chExt cx="0" cy="0"/>
        </a:xfrm>
      </p:grpSpPr>
      <p:sp>
        <p:nvSpPr>
          <p:cNvPr id="2338" name="Google Shape;2338;p32"/>
          <p:cNvSpPr txBox="1"/>
          <p:nvPr>
            <p:ph type="title"/>
          </p:nvPr>
        </p:nvSpPr>
        <p:spPr>
          <a:xfrm>
            <a:off x="457200" y="274638"/>
            <a:ext cx="7467600" cy="1143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Chương 4: Tầng mạng</a:t>
            </a:r>
            <a:endParaRPr/>
          </a:p>
        </p:txBody>
      </p:sp>
      <p:sp>
        <p:nvSpPr>
          <p:cNvPr id="2339" name="Google Shape;2339;p32"/>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2340" name="Google Shape;2340;p32"/>
          <p:cNvSpPr txBox="1"/>
          <p:nvPr>
            <p:ph idx="1" type="body"/>
          </p:nvPr>
        </p:nvSpPr>
        <p:spPr>
          <a:xfrm>
            <a:off x="457200" y="1600200"/>
            <a:ext cx="365760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1680"/>
              <a:buFont typeface="Noto Sans Symbols"/>
              <a:buChar char="🞆"/>
            </a:pPr>
            <a:r>
              <a:rPr lang="en-US"/>
              <a:t>4. 1 Tổng quan</a:t>
            </a:r>
            <a:endParaRPr/>
          </a:p>
          <a:p>
            <a:pPr indent="-274320" lvl="0" marL="274320" rtl="0" algn="l">
              <a:spcBef>
                <a:spcPts val="600"/>
              </a:spcBef>
              <a:spcAft>
                <a:spcPts val="0"/>
              </a:spcAft>
              <a:buSzPts val="1680"/>
              <a:buFont typeface="Noto Sans Symbols"/>
              <a:buChar char="🞆"/>
            </a:pPr>
            <a:r>
              <a:rPr lang="en-US"/>
              <a:t>4.2 Mạng Virtual circuit và datagram</a:t>
            </a:r>
            <a:endParaRPr/>
          </a:p>
          <a:p>
            <a:pPr indent="-274320" lvl="0" marL="274320" rtl="0" algn="l">
              <a:spcBef>
                <a:spcPts val="600"/>
              </a:spcBef>
              <a:spcAft>
                <a:spcPts val="0"/>
              </a:spcAft>
              <a:buSzPts val="1680"/>
              <a:buFont typeface="Noto Sans Symbols"/>
              <a:buChar char="🞆"/>
            </a:pPr>
            <a:r>
              <a:rPr lang="en-US"/>
              <a:t>4.3 Bên trong Router</a:t>
            </a:r>
            <a:endParaRPr/>
          </a:p>
          <a:p>
            <a:pPr indent="-274320" lvl="0" marL="274320" rtl="0" algn="l">
              <a:spcBef>
                <a:spcPts val="600"/>
              </a:spcBef>
              <a:spcAft>
                <a:spcPts val="0"/>
              </a:spcAft>
              <a:buSzPts val="1680"/>
              <a:buFont typeface="Noto Sans Symbols"/>
              <a:buChar char="🞆"/>
            </a:pPr>
            <a:r>
              <a:rPr lang="en-US">
                <a:solidFill>
                  <a:srgbClr val="FF0000"/>
                </a:solidFill>
              </a:rPr>
              <a:t>4.4 IP: Internet Protocol</a:t>
            </a:r>
            <a:endParaRPr/>
          </a:p>
          <a:p>
            <a:pPr indent="-274320" lvl="1" marL="640080" rtl="0" algn="l">
              <a:spcBef>
                <a:spcPts val="400"/>
              </a:spcBef>
              <a:spcAft>
                <a:spcPts val="0"/>
              </a:spcAft>
              <a:buSzPts val="1600"/>
              <a:buChar char="⚫"/>
            </a:pPr>
            <a:r>
              <a:rPr lang="en-US" sz="2000">
                <a:solidFill>
                  <a:srgbClr val="FF0000"/>
                </a:solidFill>
              </a:rPr>
              <a:t>Định dạng Datagram</a:t>
            </a:r>
            <a:endParaRPr/>
          </a:p>
          <a:p>
            <a:pPr indent="-274320" lvl="1" marL="640080" rtl="0" algn="l">
              <a:spcBef>
                <a:spcPts val="400"/>
              </a:spcBef>
              <a:spcAft>
                <a:spcPts val="0"/>
              </a:spcAft>
              <a:buSzPts val="1600"/>
              <a:buChar char="⚫"/>
            </a:pPr>
            <a:r>
              <a:rPr lang="en-US" sz="2000"/>
              <a:t>Địa chỉ IPv4</a:t>
            </a:r>
            <a:endParaRPr/>
          </a:p>
          <a:p>
            <a:pPr indent="-274320" lvl="1" marL="640080" rtl="0" algn="l">
              <a:spcBef>
                <a:spcPts val="400"/>
              </a:spcBef>
              <a:spcAft>
                <a:spcPts val="0"/>
              </a:spcAft>
              <a:buSzPts val="1600"/>
              <a:buChar char="⚫"/>
            </a:pPr>
            <a:r>
              <a:rPr lang="en-US" sz="2000"/>
              <a:t>ICMP</a:t>
            </a:r>
            <a:endParaRPr/>
          </a:p>
          <a:p>
            <a:pPr indent="-274320" lvl="1" marL="640080" rtl="0" algn="l">
              <a:spcBef>
                <a:spcPts val="400"/>
              </a:spcBef>
              <a:spcAft>
                <a:spcPts val="0"/>
              </a:spcAft>
              <a:buSzPts val="1600"/>
              <a:buChar char="⚫"/>
            </a:pPr>
            <a:r>
              <a:rPr lang="en-US" sz="2000"/>
              <a:t>IPv6</a:t>
            </a:r>
            <a:endParaRPr/>
          </a:p>
        </p:txBody>
      </p:sp>
      <p:sp>
        <p:nvSpPr>
          <p:cNvPr id="2341" name="Google Shape;2341;p32"/>
          <p:cNvSpPr txBox="1"/>
          <p:nvPr>
            <p:ph idx="2" type="body"/>
          </p:nvPr>
        </p:nvSpPr>
        <p:spPr>
          <a:xfrm>
            <a:off x="4270375" y="1600200"/>
            <a:ext cx="365760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1680"/>
              <a:buFont typeface="Noto Sans Symbols"/>
              <a:buChar char="🞆"/>
            </a:pPr>
            <a:r>
              <a:rPr lang="en-US"/>
              <a:t>4.5 Thuật toán dẫn đường</a:t>
            </a:r>
            <a:endParaRPr/>
          </a:p>
          <a:p>
            <a:pPr indent="-274320" lvl="1" marL="640080" rtl="0" algn="l">
              <a:spcBef>
                <a:spcPts val="400"/>
              </a:spcBef>
              <a:spcAft>
                <a:spcPts val="0"/>
              </a:spcAft>
              <a:buSzPts val="1600"/>
              <a:buChar char="⚫"/>
            </a:pPr>
            <a:r>
              <a:rPr lang="en-US" sz="2000"/>
              <a:t>Link state</a:t>
            </a:r>
            <a:endParaRPr/>
          </a:p>
          <a:p>
            <a:pPr indent="-274320" lvl="1" marL="640080" rtl="0" algn="l">
              <a:spcBef>
                <a:spcPts val="400"/>
              </a:spcBef>
              <a:spcAft>
                <a:spcPts val="0"/>
              </a:spcAft>
              <a:buSzPts val="1600"/>
              <a:buChar char="⚫"/>
            </a:pPr>
            <a:r>
              <a:rPr lang="en-US" sz="2000"/>
              <a:t>Distance Vector</a:t>
            </a:r>
            <a:endParaRPr/>
          </a:p>
          <a:p>
            <a:pPr indent="-274320" lvl="1" marL="640080" rtl="0" algn="l">
              <a:spcBef>
                <a:spcPts val="400"/>
              </a:spcBef>
              <a:spcAft>
                <a:spcPts val="0"/>
              </a:spcAft>
              <a:buSzPts val="1600"/>
              <a:buChar char="⚫"/>
            </a:pPr>
            <a:r>
              <a:rPr lang="en-US" sz="2000"/>
              <a:t>Hierarchical routing</a:t>
            </a:r>
            <a:endParaRPr/>
          </a:p>
          <a:p>
            <a:pPr indent="-274320" lvl="0" marL="274320" rtl="0" algn="l">
              <a:spcBef>
                <a:spcPts val="600"/>
              </a:spcBef>
              <a:spcAft>
                <a:spcPts val="0"/>
              </a:spcAft>
              <a:buSzPts val="1680"/>
              <a:buFont typeface="Noto Sans Symbols"/>
              <a:buChar char="🞆"/>
            </a:pPr>
            <a:r>
              <a:rPr lang="en-US"/>
              <a:t>4.6 Dẫn đường trong  Internet</a:t>
            </a:r>
            <a:endParaRPr/>
          </a:p>
          <a:p>
            <a:pPr indent="-274320" lvl="1" marL="640080" rtl="0" algn="l">
              <a:spcBef>
                <a:spcPts val="400"/>
              </a:spcBef>
              <a:spcAft>
                <a:spcPts val="0"/>
              </a:spcAft>
              <a:buSzPts val="1600"/>
              <a:buChar char="⚫"/>
            </a:pPr>
            <a:r>
              <a:rPr lang="en-US" sz="2000"/>
              <a:t>RIP</a:t>
            </a:r>
            <a:endParaRPr/>
          </a:p>
          <a:p>
            <a:pPr indent="-274320" lvl="1" marL="640080" rtl="0" algn="l">
              <a:spcBef>
                <a:spcPts val="400"/>
              </a:spcBef>
              <a:spcAft>
                <a:spcPts val="0"/>
              </a:spcAft>
              <a:buSzPts val="1600"/>
              <a:buChar char="⚫"/>
            </a:pPr>
            <a:r>
              <a:rPr lang="en-US" sz="2000"/>
              <a:t>OSPF</a:t>
            </a:r>
            <a:endParaRPr/>
          </a:p>
          <a:p>
            <a:pPr indent="-274320" lvl="1" marL="640080" rtl="0" algn="l">
              <a:spcBef>
                <a:spcPts val="400"/>
              </a:spcBef>
              <a:spcAft>
                <a:spcPts val="0"/>
              </a:spcAft>
              <a:buSzPts val="1600"/>
              <a:buChar char="⚫"/>
            </a:pPr>
            <a:r>
              <a:rPr lang="en-US" sz="2000"/>
              <a:t>BGP</a:t>
            </a:r>
            <a:endParaRPr/>
          </a:p>
          <a:p>
            <a:pPr indent="-274320" lvl="0" marL="274320" rtl="0" algn="l">
              <a:spcBef>
                <a:spcPts val="600"/>
              </a:spcBef>
              <a:spcAft>
                <a:spcPts val="0"/>
              </a:spcAft>
              <a:buSzPts val="1680"/>
              <a:buFont typeface="Noto Sans Symbols"/>
              <a:buChar char="🞆"/>
            </a:pPr>
            <a:r>
              <a:rPr lang="en-US"/>
              <a:t>4.7 Dẫn đường broadcast và multicast</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6" name="Shape 2346"/>
        <p:cNvGrpSpPr/>
        <p:nvPr/>
      </p:nvGrpSpPr>
      <p:grpSpPr>
        <a:xfrm>
          <a:off x="0" y="0"/>
          <a:ext cx="0" cy="0"/>
          <a:chOff x="0" y="0"/>
          <a:chExt cx="0" cy="0"/>
        </a:xfrm>
      </p:grpSpPr>
      <p:sp>
        <p:nvSpPr>
          <p:cNvPr id="2347" name="Google Shape;2347;p33"/>
          <p:cNvSpPr txBox="1"/>
          <p:nvPr>
            <p:ph type="title"/>
          </p:nvPr>
        </p:nvSpPr>
        <p:spPr>
          <a:xfrm>
            <a:off x="520700" y="0"/>
            <a:ext cx="7772400" cy="78105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sz="3200"/>
              <a:t>Định dạng IP datagram</a:t>
            </a:r>
            <a:endParaRPr sz="2800"/>
          </a:p>
        </p:txBody>
      </p:sp>
      <p:sp>
        <p:nvSpPr>
          <p:cNvPr id="2348" name="Google Shape;2348;p33"/>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200">
                <a:solidFill>
                  <a:schemeClr val="dk1"/>
                </a:solidFill>
                <a:latin typeface="Arial"/>
                <a:ea typeface="Arial"/>
                <a:cs typeface="Arial"/>
                <a:sym typeface="Arial"/>
              </a:rPr>
              <a:t>1-</a:t>
            </a:r>
            <a:fld id="{00000000-1234-1234-1234-123412341234}" type="slidenum">
              <a:rPr b="1" lang="en-US" sz="1200">
                <a:solidFill>
                  <a:schemeClr val="dk1"/>
                </a:solidFill>
                <a:latin typeface="Arial"/>
                <a:ea typeface="Arial"/>
                <a:cs typeface="Arial"/>
                <a:sym typeface="Arial"/>
              </a:rPr>
              <a:t>‹#›</a:t>
            </a:fld>
            <a:endParaRPr b="1" sz="1200">
              <a:solidFill>
                <a:schemeClr val="dk1"/>
              </a:solidFill>
              <a:latin typeface="Arial"/>
              <a:ea typeface="Arial"/>
              <a:cs typeface="Arial"/>
              <a:sym typeface="Arial"/>
            </a:endParaRPr>
          </a:p>
        </p:txBody>
      </p:sp>
      <p:sp>
        <p:nvSpPr>
          <p:cNvPr id="2349" name="Google Shape;2349;p33"/>
          <p:cNvSpPr/>
          <p:nvPr/>
        </p:nvSpPr>
        <p:spPr>
          <a:xfrm>
            <a:off x="3149600" y="1377950"/>
            <a:ext cx="3951288" cy="4824413"/>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000">
              <a:solidFill>
                <a:schemeClr val="dk1"/>
              </a:solidFill>
              <a:latin typeface="Times New Roman"/>
              <a:ea typeface="Times New Roman"/>
              <a:cs typeface="Times New Roman"/>
              <a:sym typeface="Times New Roman"/>
            </a:endParaRPr>
          </a:p>
        </p:txBody>
      </p:sp>
      <p:sp>
        <p:nvSpPr>
          <p:cNvPr id="2350" name="Google Shape;2350;p33"/>
          <p:cNvSpPr/>
          <p:nvPr/>
        </p:nvSpPr>
        <p:spPr>
          <a:xfrm>
            <a:off x="3054350" y="1484313"/>
            <a:ext cx="3951288" cy="4805362"/>
          </a:xfrm>
          <a:prstGeom prst="rect">
            <a:avLst/>
          </a:prstGeom>
          <a:solidFill>
            <a:schemeClr val="lt1"/>
          </a:soli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000">
              <a:solidFill>
                <a:schemeClr val="dk1"/>
              </a:solidFill>
              <a:latin typeface="Arial"/>
              <a:ea typeface="Arial"/>
              <a:cs typeface="Arial"/>
              <a:sym typeface="Arial"/>
            </a:endParaRPr>
          </a:p>
        </p:txBody>
      </p:sp>
      <p:grpSp>
        <p:nvGrpSpPr>
          <p:cNvPr id="2351" name="Google Shape;2351;p33"/>
          <p:cNvGrpSpPr/>
          <p:nvPr/>
        </p:nvGrpSpPr>
        <p:grpSpPr>
          <a:xfrm>
            <a:off x="752475" y="858838"/>
            <a:ext cx="8210550" cy="4773612"/>
            <a:chOff x="474" y="541"/>
            <a:chExt cx="5172" cy="3007"/>
          </a:xfrm>
        </p:grpSpPr>
        <p:sp>
          <p:nvSpPr>
            <p:cNvPr id="2352" name="Google Shape;2352;p33"/>
            <p:cNvSpPr txBox="1"/>
            <p:nvPr/>
          </p:nvSpPr>
          <p:spPr>
            <a:xfrm>
              <a:off x="1920" y="973"/>
              <a:ext cx="273" cy="19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400">
                  <a:solidFill>
                    <a:schemeClr val="dk1"/>
                  </a:solidFill>
                  <a:latin typeface="Arial"/>
                  <a:ea typeface="Arial"/>
                  <a:cs typeface="Arial"/>
                  <a:sym typeface="Arial"/>
                </a:rPr>
                <a:t>ver</a:t>
              </a:r>
              <a:endParaRPr sz="1800">
                <a:solidFill>
                  <a:schemeClr val="dk1"/>
                </a:solidFill>
                <a:latin typeface="Arial"/>
                <a:ea typeface="Arial"/>
                <a:cs typeface="Arial"/>
                <a:sym typeface="Arial"/>
              </a:endParaRPr>
            </a:p>
          </p:txBody>
        </p:sp>
        <p:sp>
          <p:nvSpPr>
            <p:cNvPr id="2353" name="Google Shape;2353;p33"/>
            <p:cNvSpPr txBox="1"/>
            <p:nvPr/>
          </p:nvSpPr>
          <p:spPr>
            <a:xfrm>
              <a:off x="3515" y="1012"/>
              <a:ext cx="423" cy="19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400">
                  <a:solidFill>
                    <a:schemeClr val="dk1"/>
                  </a:solidFill>
                  <a:latin typeface="Arial"/>
                  <a:ea typeface="Arial"/>
                  <a:cs typeface="Arial"/>
                  <a:sym typeface="Arial"/>
                </a:rPr>
                <a:t>length</a:t>
              </a:r>
              <a:endParaRPr/>
            </a:p>
          </p:txBody>
        </p:sp>
        <p:cxnSp>
          <p:nvCxnSpPr>
            <p:cNvPr id="2354" name="Google Shape;2354;p33"/>
            <p:cNvCxnSpPr/>
            <p:nvPr/>
          </p:nvCxnSpPr>
          <p:spPr>
            <a:xfrm>
              <a:off x="1932" y="1261"/>
              <a:ext cx="2486" cy="3"/>
            </a:xfrm>
            <a:prstGeom prst="straightConnector1">
              <a:avLst/>
            </a:prstGeom>
            <a:noFill/>
            <a:ln cap="flat" cmpd="sng" w="19050">
              <a:solidFill>
                <a:schemeClr val="dk1"/>
              </a:solidFill>
              <a:prstDash val="solid"/>
              <a:round/>
              <a:headEnd len="med" w="med" type="none"/>
              <a:tailEnd len="med" w="med" type="none"/>
            </a:ln>
          </p:spPr>
        </p:cxnSp>
        <p:cxnSp>
          <p:nvCxnSpPr>
            <p:cNvPr id="2355" name="Google Shape;2355;p33"/>
            <p:cNvCxnSpPr/>
            <p:nvPr/>
          </p:nvCxnSpPr>
          <p:spPr>
            <a:xfrm rot="10800000">
              <a:off x="3154" y="941"/>
              <a:ext cx="0" cy="319"/>
            </a:xfrm>
            <a:prstGeom prst="straightConnector1">
              <a:avLst/>
            </a:prstGeom>
            <a:noFill/>
            <a:ln cap="flat" cmpd="sng" w="19050">
              <a:solidFill>
                <a:schemeClr val="dk1"/>
              </a:solidFill>
              <a:prstDash val="solid"/>
              <a:round/>
              <a:headEnd len="med" w="med" type="none"/>
              <a:tailEnd len="med" w="med" type="none"/>
            </a:ln>
          </p:spPr>
        </p:cxnSp>
        <p:sp>
          <p:nvSpPr>
            <p:cNvPr id="2356" name="Google Shape;2356;p33"/>
            <p:cNvSpPr txBox="1"/>
            <p:nvPr/>
          </p:nvSpPr>
          <p:spPr>
            <a:xfrm>
              <a:off x="2887" y="607"/>
              <a:ext cx="497" cy="21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Arial"/>
                  <a:ea typeface="Arial"/>
                  <a:cs typeface="Arial"/>
                  <a:sym typeface="Arial"/>
                </a:rPr>
                <a:t>32 bits</a:t>
              </a:r>
              <a:endParaRPr sz="2000">
                <a:solidFill>
                  <a:schemeClr val="dk1"/>
                </a:solidFill>
                <a:latin typeface="Arial"/>
                <a:ea typeface="Arial"/>
                <a:cs typeface="Arial"/>
                <a:sym typeface="Arial"/>
              </a:endParaRPr>
            </a:p>
          </p:txBody>
        </p:sp>
        <p:cxnSp>
          <p:nvCxnSpPr>
            <p:cNvPr id="2357" name="Google Shape;2357;p33"/>
            <p:cNvCxnSpPr/>
            <p:nvPr/>
          </p:nvCxnSpPr>
          <p:spPr>
            <a:xfrm>
              <a:off x="3496" y="762"/>
              <a:ext cx="899" cy="3"/>
            </a:xfrm>
            <a:prstGeom prst="straightConnector1">
              <a:avLst/>
            </a:prstGeom>
            <a:noFill/>
            <a:ln cap="flat" cmpd="sng" w="19050">
              <a:solidFill>
                <a:schemeClr val="dk1"/>
              </a:solidFill>
              <a:prstDash val="solid"/>
              <a:round/>
              <a:headEnd len="med" w="med" type="none"/>
              <a:tailEnd len="med" w="med" type="triangle"/>
            </a:ln>
          </p:spPr>
        </p:cxnSp>
        <p:cxnSp>
          <p:nvCxnSpPr>
            <p:cNvPr id="2358" name="Google Shape;2358;p33"/>
            <p:cNvCxnSpPr/>
            <p:nvPr/>
          </p:nvCxnSpPr>
          <p:spPr>
            <a:xfrm rot="10800000">
              <a:off x="1916" y="769"/>
              <a:ext cx="845" cy="0"/>
            </a:xfrm>
            <a:prstGeom prst="straightConnector1">
              <a:avLst/>
            </a:prstGeom>
            <a:noFill/>
            <a:ln cap="flat" cmpd="sng" w="19050">
              <a:solidFill>
                <a:schemeClr val="dk1"/>
              </a:solidFill>
              <a:prstDash val="solid"/>
              <a:round/>
              <a:headEnd len="med" w="med" type="none"/>
              <a:tailEnd len="med" w="med" type="triangle"/>
            </a:ln>
          </p:spPr>
        </p:cxnSp>
        <p:sp>
          <p:nvSpPr>
            <p:cNvPr id="2359" name="Google Shape;2359;p33"/>
            <p:cNvSpPr txBox="1"/>
            <p:nvPr/>
          </p:nvSpPr>
          <p:spPr>
            <a:xfrm>
              <a:off x="2525" y="2792"/>
              <a:ext cx="1422" cy="75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dữ liệu </a:t>
              </a:r>
              <a:endParaRPr/>
            </a:p>
            <a:p>
              <a:pPr indent="0" lvl="0" marL="0" marR="0" rtl="0" algn="ctr">
                <a:spcBef>
                  <a:spcPts val="0"/>
                </a:spcBef>
                <a:spcAft>
                  <a:spcPts val="0"/>
                </a:spcAft>
                <a:buNone/>
              </a:pPr>
              <a:r>
                <a:rPr lang="en-US" sz="1800">
                  <a:solidFill>
                    <a:schemeClr val="dk1"/>
                  </a:solidFill>
                  <a:latin typeface="Arial"/>
                  <a:ea typeface="Arial"/>
                  <a:cs typeface="Arial"/>
                  <a:sym typeface="Arial"/>
                </a:rPr>
                <a:t>(chiều dài thay đổi,</a:t>
              </a:r>
              <a:endParaRPr/>
            </a:p>
            <a:p>
              <a:pPr indent="0" lvl="0" marL="0" marR="0" rtl="0" algn="ctr">
                <a:spcBef>
                  <a:spcPts val="0"/>
                </a:spcBef>
                <a:spcAft>
                  <a:spcPts val="0"/>
                </a:spcAft>
                <a:buNone/>
              </a:pPr>
              <a:r>
                <a:rPr lang="en-US" sz="1800">
                  <a:solidFill>
                    <a:schemeClr val="dk1"/>
                  </a:solidFill>
                  <a:latin typeface="Arial"/>
                  <a:ea typeface="Arial"/>
                  <a:cs typeface="Arial"/>
                  <a:sym typeface="Arial"/>
                </a:rPr>
                <a:t>thường là một TCP </a:t>
              </a:r>
              <a:endParaRPr/>
            </a:p>
            <a:p>
              <a:pPr indent="0" lvl="0" marL="0" marR="0" rtl="0" algn="ctr">
                <a:spcBef>
                  <a:spcPts val="0"/>
                </a:spcBef>
                <a:spcAft>
                  <a:spcPts val="0"/>
                </a:spcAft>
                <a:buNone/>
              </a:pPr>
              <a:r>
                <a:rPr lang="en-US" sz="1800">
                  <a:solidFill>
                    <a:schemeClr val="dk1"/>
                  </a:solidFill>
                  <a:latin typeface="Arial"/>
                  <a:ea typeface="Arial"/>
                  <a:cs typeface="Arial"/>
                  <a:sym typeface="Arial"/>
                </a:rPr>
                <a:t>hoặc UDP segment)</a:t>
              </a:r>
              <a:endParaRPr sz="2000">
                <a:solidFill>
                  <a:schemeClr val="dk1"/>
                </a:solidFill>
                <a:latin typeface="Arial"/>
                <a:ea typeface="Arial"/>
                <a:cs typeface="Arial"/>
                <a:sym typeface="Arial"/>
              </a:endParaRPr>
            </a:p>
          </p:txBody>
        </p:sp>
        <p:sp>
          <p:nvSpPr>
            <p:cNvPr id="2360" name="Google Shape;2360;p33"/>
            <p:cNvSpPr txBox="1"/>
            <p:nvPr/>
          </p:nvSpPr>
          <p:spPr>
            <a:xfrm>
              <a:off x="1873" y="1320"/>
              <a:ext cx="1356" cy="19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400">
                  <a:solidFill>
                    <a:schemeClr val="dk1"/>
                  </a:solidFill>
                  <a:latin typeface="Arial"/>
                  <a:ea typeface="Arial"/>
                  <a:cs typeface="Arial"/>
                  <a:sym typeface="Arial"/>
                </a:rPr>
                <a:t>16-bit identifier</a:t>
              </a:r>
              <a:endParaRPr sz="1600">
                <a:solidFill>
                  <a:schemeClr val="dk1"/>
                </a:solidFill>
                <a:latin typeface="Arial"/>
                <a:ea typeface="Arial"/>
                <a:cs typeface="Arial"/>
                <a:sym typeface="Arial"/>
              </a:endParaRPr>
            </a:p>
          </p:txBody>
        </p:sp>
        <p:cxnSp>
          <p:nvCxnSpPr>
            <p:cNvPr id="2361" name="Google Shape;2361;p33"/>
            <p:cNvCxnSpPr/>
            <p:nvPr/>
          </p:nvCxnSpPr>
          <p:spPr>
            <a:xfrm>
              <a:off x="1928" y="2205"/>
              <a:ext cx="2489" cy="0"/>
            </a:xfrm>
            <a:prstGeom prst="straightConnector1">
              <a:avLst/>
            </a:prstGeom>
            <a:noFill/>
            <a:ln cap="flat" cmpd="sng" w="19050">
              <a:solidFill>
                <a:schemeClr val="dk1"/>
              </a:solidFill>
              <a:prstDash val="solid"/>
              <a:round/>
              <a:headEnd len="med" w="med" type="none"/>
              <a:tailEnd len="med" w="med" type="none"/>
            </a:ln>
          </p:spPr>
        </p:cxnSp>
        <p:cxnSp>
          <p:nvCxnSpPr>
            <p:cNvPr id="2362" name="Google Shape;2362;p33"/>
            <p:cNvCxnSpPr/>
            <p:nvPr/>
          </p:nvCxnSpPr>
          <p:spPr>
            <a:xfrm>
              <a:off x="1928" y="2505"/>
              <a:ext cx="2489" cy="0"/>
            </a:xfrm>
            <a:prstGeom prst="straightConnector1">
              <a:avLst/>
            </a:prstGeom>
            <a:noFill/>
            <a:ln cap="flat" cmpd="sng" w="19050">
              <a:solidFill>
                <a:schemeClr val="dk1"/>
              </a:solidFill>
              <a:prstDash val="solid"/>
              <a:round/>
              <a:headEnd len="med" w="med" type="none"/>
              <a:tailEnd len="med" w="med" type="none"/>
            </a:ln>
          </p:spPr>
        </p:cxnSp>
        <p:sp>
          <p:nvSpPr>
            <p:cNvPr id="2363" name="Google Shape;2363;p33"/>
            <p:cNvSpPr txBox="1"/>
            <p:nvPr/>
          </p:nvSpPr>
          <p:spPr>
            <a:xfrm>
              <a:off x="3483" y="1549"/>
              <a:ext cx="656" cy="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400">
                  <a:solidFill>
                    <a:schemeClr val="dk1"/>
                  </a:solidFill>
                  <a:latin typeface="Arial"/>
                  <a:ea typeface="Arial"/>
                  <a:cs typeface="Arial"/>
                  <a:sym typeface="Arial"/>
                </a:rPr>
                <a:t>Internet</a:t>
              </a:r>
              <a:endParaRPr/>
            </a:p>
            <a:p>
              <a:pPr indent="0" lvl="0" marL="0" marR="0" rtl="0" algn="ctr">
                <a:spcBef>
                  <a:spcPts val="0"/>
                </a:spcBef>
                <a:spcAft>
                  <a:spcPts val="0"/>
                </a:spcAft>
                <a:buNone/>
              </a:pPr>
              <a:r>
                <a:rPr lang="en-US" sz="1400">
                  <a:solidFill>
                    <a:schemeClr val="dk1"/>
                  </a:solidFill>
                  <a:latin typeface="Arial"/>
                  <a:ea typeface="Arial"/>
                  <a:cs typeface="Arial"/>
                  <a:sym typeface="Arial"/>
                </a:rPr>
                <a:t> checksum</a:t>
              </a:r>
              <a:endParaRPr/>
            </a:p>
          </p:txBody>
        </p:sp>
        <p:sp>
          <p:nvSpPr>
            <p:cNvPr id="2364" name="Google Shape;2364;p33"/>
            <p:cNvSpPr txBox="1"/>
            <p:nvPr/>
          </p:nvSpPr>
          <p:spPr>
            <a:xfrm>
              <a:off x="1998" y="1531"/>
              <a:ext cx="455" cy="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400">
                  <a:solidFill>
                    <a:schemeClr val="dk1"/>
                  </a:solidFill>
                  <a:latin typeface="Arial"/>
                  <a:ea typeface="Arial"/>
                  <a:cs typeface="Arial"/>
                  <a:sym typeface="Arial"/>
                </a:rPr>
                <a:t>time to</a:t>
              </a:r>
              <a:endParaRPr/>
            </a:p>
            <a:p>
              <a:pPr indent="0" lvl="0" marL="0" marR="0" rtl="0" algn="ctr">
                <a:spcBef>
                  <a:spcPts val="0"/>
                </a:spcBef>
                <a:spcAft>
                  <a:spcPts val="0"/>
                </a:spcAft>
                <a:buNone/>
              </a:pPr>
              <a:r>
                <a:rPr lang="en-US" sz="1400">
                  <a:solidFill>
                    <a:schemeClr val="dk1"/>
                  </a:solidFill>
                  <a:latin typeface="Arial"/>
                  <a:ea typeface="Arial"/>
                  <a:cs typeface="Arial"/>
                  <a:sym typeface="Arial"/>
                </a:rPr>
                <a:t>live</a:t>
              </a:r>
              <a:endParaRPr/>
            </a:p>
          </p:txBody>
        </p:sp>
        <p:sp>
          <p:nvSpPr>
            <p:cNvPr id="2365" name="Google Shape;2365;p33"/>
            <p:cNvSpPr txBox="1"/>
            <p:nvPr/>
          </p:nvSpPr>
          <p:spPr>
            <a:xfrm>
              <a:off x="2532" y="1959"/>
              <a:ext cx="1230" cy="19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400">
                  <a:solidFill>
                    <a:schemeClr val="dk1"/>
                  </a:solidFill>
                  <a:latin typeface="Arial"/>
                  <a:ea typeface="Arial"/>
                  <a:cs typeface="Arial"/>
                  <a:sym typeface="Arial"/>
                </a:rPr>
                <a:t>32 bit địa chỉ IP nguồn</a:t>
              </a:r>
              <a:endParaRPr sz="1800">
                <a:solidFill>
                  <a:schemeClr val="dk1"/>
                </a:solidFill>
                <a:latin typeface="Arial"/>
                <a:ea typeface="Arial"/>
                <a:cs typeface="Arial"/>
                <a:sym typeface="Arial"/>
              </a:endParaRPr>
            </a:p>
          </p:txBody>
        </p:sp>
        <p:sp>
          <p:nvSpPr>
            <p:cNvPr id="2366" name="Google Shape;2366;p33"/>
            <p:cNvSpPr txBox="1"/>
            <p:nvPr/>
          </p:nvSpPr>
          <p:spPr>
            <a:xfrm>
              <a:off x="798" y="541"/>
              <a:ext cx="938" cy="33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400">
                  <a:solidFill>
                    <a:schemeClr val="dk1"/>
                  </a:solidFill>
                  <a:latin typeface="Arial"/>
                  <a:ea typeface="Arial"/>
                  <a:cs typeface="Arial"/>
                  <a:sym typeface="Arial"/>
                </a:rPr>
                <a:t>Số phiên bản </a:t>
              </a:r>
              <a:endParaRPr/>
            </a:p>
            <a:p>
              <a:pPr indent="0" lvl="0" marL="0" marR="0" rtl="0" algn="r">
                <a:spcBef>
                  <a:spcPts val="0"/>
                </a:spcBef>
                <a:spcAft>
                  <a:spcPts val="0"/>
                </a:spcAft>
                <a:buNone/>
              </a:pPr>
              <a:r>
                <a:rPr lang="en-US" sz="1400">
                  <a:solidFill>
                    <a:schemeClr val="dk1"/>
                  </a:solidFill>
                  <a:latin typeface="Arial"/>
                  <a:ea typeface="Arial"/>
                  <a:cs typeface="Arial"/>
                  <a:sym typeface="Arial"/>
                </a:rPr>
                <a:t>của giao thức IP</a:t>
              </a:r>
              <a:endParaRPr sz="800">
                <a:solidFill>
                  <a:schemeClr val="dk1"/>
                </a:solidFill>
                <a:latin typeface="Arial"/>
                <a:ea typeface="Arial"/>
                <a:cs typeface="Arial"/>
                <a:sym typeface="Arial"/>
              </a:endParaRPr>
            </a:p>
          </p:txBody>
        </p:sp>
        <p:sp>
          <p:nvSpPr>
            <p:cNvPr id="2367" name="Google Shape;2367;p33"/>
            <p:cNvSpPr txBox="1"/>
            <p:nvPr/>
          </p:nvSpPr>
          <p:spPr>
            <a:xfrm>
              <a:off x="727" y="886"/>
              <a:ext cx="1006" cy="33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400">
                  <a:solidFill>
                    <a:schemeClr val="dk1"/>
                  </a:solidFill>
                  <a:latin typeface="Arial"/>
                  <a:ea typeface="Arial"/>
                  <a:cs typeface="Arial"/>
                  <a:sym typeface="Arial"/>
                </a:rPr>
                <a:t>Chiều dài header </a:t>
              </a:r>
              <a:endParaRPr/>
            </a:p>
            <a:p>
              <a:pPr indent="0" lvl="0" marL="0" marR="0" rtl="0" algn="r">
                <a:spcBef>
                  <a:spcPts val="0"/>
                </a:spcBef>
                <a:spcAft>
                  <a:spcPts val="0"/>
                </a:spcAft>
                <a:buNone/>
              </a:pPr>
              <a:r>
                <a:rPr lang="en-US" sz="1400">
                  <a:solidFill>
                    <a:schemeClr val="dk1"/>
                  </a:solidFill>
                  <a:latin typeface="Arial"/>
                  <a:ea typeface="Arial"/>
                  <a:cs typeface="Arial"/>
                  <a:sym typeface="Arial"/>
                </a:rPr>
                <a:t> (byte)</a:t>
              </a:r>
              <a:endParaRPr sz="800">
                <a:solidFill>
                  <a:schemeClr val="dk1"/>
                </a:solidFill>
                <a:latin typeface="Arial"/>
                <a:ea typeface="Arial"/>
                <a:cs typeface="Arial"/>
                <a:sym typeface="Arial"/>
              </a:endParaRPr>
            </a:p>
          </p:txBody>
        </p:sp>
        <p:sp>
          <p:nvSpPr>
            <p:cNvPr id="2368" name="Google Shape;2368;p33"/>
            <p:cNvSpPr txBox="1"/>
            <p:nvPr/>
          </p:nvSpPr>
          <p:spPr>
            <a:xfrm>
              <a:off x="620" y="1516"/>
              <a:ext cx="1170" cy="33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400">
                  <a:solidFill>
                    <a:schemeClr val="dk1"/>
                  </a:solidFill>
                  <a:latin typeface="Arial"/>
                  <a:ea typeface="Arial"/>
                  <a:cs typeface="Arial"/>
                  <a:sym typeface="Arial"/>
                </a:rPr>
                <a:t>Số hop tối đa còn lại </a:t>
              </a:r>
              <a:endParaRPr/>
            </a:p>
            <a:p>
              <a:pPr indent="0" lvl="0" marL="0" marR="0" rtl="0" algn="r">
                <a:spcBef>
                  <a:spcPts val="0"/>
                </a:spcBef>
                <a:spcAft>
                  <a:spcPts val="0"/>
                </a:spcAft>
                <a:buNone/>
              </a:pPr>
              <a:r>
                <a:rPr lang="en-US" sz="1400">
                  <a:solidFill>
                    <a:schemeClr val="dk1"/>
                  </a:solidFill>
                  <a:latin typeface="Arial"/>
                  <a:ea typeface="Arial"/>
                  <a:cs typeface="Arial"/>
                  <a:sym typeface="Arial"/>
                </a:rPr>
                <a:t>(giảm tại mỗi router)</a:t>
              </a:r>
              <a:endParaRPr/>
            </a:p>
          </p:txBody>
        </p:sp>
        <p:cxnSp>
          <p:nvCxnSpPr>
            <p:cNvPr id="2369" name="Google Shape;2369;p33"/>
            <p:cNvCxnSpPr/>
            <p:nvPr/>
          </p:nvCxnSpPr>
          <p:spPr>
            <a:xfrm>
              <a:off x="1671" y="749"/>
              <a:ext cx="333" cy="291"/>
            </a:xfrm>
            <a:prstGeom prst="straightConnector1">
              <a:avLst/>
            </a:prstGeom>
            <a:noFill/>
            <a:ln cap="flat" cmpd="sng" w="19050">
              <a:solidFill>
                <a:srgbClr val="FF0000"/>
              </a:solidFill>
              <a:prstDash val="solid"/>
              <a:round/>
              <a:headEnd len="med" w="med" type="none"/>
              <a:tailEnd len="med" w="med" type="none"/>
            </a:ln>
          </p:spPr>
        </p:cxnSp>
        <p:cxnSp>
          <p:nvCxnSpPr>
            <p:cNvPr id="2370" name="Google Shape;2370;p33"/>
            <p:cNvCxnSpPr/>
            <p:nvPr/>
          </p:nvCxnSpPr>
          <p:spPr>
            <a:xfrm>
              <a:off x="1689" y="1100"/>
              <a:ext cx="570" cy="93"/>
            </a:xfrm>
            <a:prstGeom prst="straightConnector1">
              <a:avLst/>
            </a:prstGeom>
            <a:noFill/>
            <a:ln cap="flat" cmpd="sng" w="19050">
              <a:solidFill>
                <a:srgbClr val="FF0000"/>
              </a:solidFill>
              <a:prstDash val="solid"/>
              <a:round/>
              <a:headEnd len="med" w="med" type="none"/>
              <a:tailEnd len="med" w="med" type="none"/>
            </a:ln>
          </p:spPr>
        </p:cxnSp>
        <p:sp>
          <p:nvSpPr>
            <p:cNvPr id="2371" name="Google Shape;2371;p33"/>
            <p:cNvSpPr txBox="1"/>
            <p:nvPr/>
          </p:nvSpPr>
          <p:spPr>
            <a:xfrm>
              <a:off x="4611" y="1262"/>
              <a:ext cx="1035" cy="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để phân mảnh/</a:t>
              </a:r>
              <a:endParaRPr/>
            </a:p>
            <a:p>
              <a:pPr indent="0" lvl="0" marL="0" marR="0" rtl="0" algn="l">
                <a:spcBef>
                  <a:spcPts val="0"/>
                </a:spcBef>
                <a:spcAft>
                  <a:spcPts val="0"/>
                </a:spcAft>
                <a:buNone/>
              </a:pPr>
              <a:r>
                <a:rPr lang="en-US" sz="1400">
                  <a:solidFill>
                    <a:schemeClr val="dk1"/>
                  </a:solidFill>
                  <a:latin typeface="Arial"/>
                  <a:ea typeface="Arial"/>
                  <a:cs typeface="Arial"/>
                  <a:sym typeface="Arial"/>
                </a:rPr>
                <a:t>ghép phân mảnh</a:t>
              </a:r>
              <a:endParaRPr/>
            </a:p>
          </p:txBody>
        </p:sp>
        <p:sp>
          <p:nvSpPr>
            <p:cNvPr id="2372" name="Google Shape;2372;p33"/>
            <p:cNvSpPr txBox="1"/>
            <p:nvPr/>
          </p:nvSpPr>
          <p:spPr>
            <a:xfrm>
              <a:off x="4592" y="664"/>
              <a:ext cx="818" cy="4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tổng chiều dài</a:t>
              </a:r>
              <a:endParaRPr/>
            </a:p>
            <a:p>
              <a:pPr indent="0" lvl="0" marL="0" marR="0" rtl="0" algn="l">
                <a:spcBef>
                  <a:spcPts val="0"/>
                </a:spcBef>
                <a:spcAft>
                  <a:spcPts val="0"/>
                </a:spcAft>
                <a:buNone/>
              </a:pPr>
              <a:r>
                <a:rPr lang="en-US" sz="1400">
                  <a:solidFill>
                    <a:schemeClr val="dk1"/>
                  </a:solidFill>
                  <a:latin typeface="Arial"/>
                  <a:ea typeface="Arial"/>
                  <a:cs typeface="Arial"/>
                  <a:sym typeface="Arial"/>
                </a:rPr>
                <a:t>của datagram</a:t>
              </a:r>
              <a:endParaRPr/>
            </a:p>
            <a:p>
              <a:pPr indent="0" lvl="0" marL="0" marR="0" rtl="0" algn="l">
                <a:spcBef>
                  <a:spcPts val="0"/>
                </a:spcBef>
                <a:spcAft>
                  <a:spcPts val="0"/>
                </a:spcAft>
                <a:buNone/>
              </a:pPr>
              <a:r>
                <a:rPr lang="en-US" sz="1400">
                  <a:solidFill>
                    <a:schemeClr val="dk1"/>
                  </a:solidFill>
                  <a:latin typeface="Arial"/>
                  <a:ea typeface="Arial"/>
                  <a:cs typeface="Arial"/>
                  <a:sym typeface="Arial"/>
                </a:rPr>
                <a:t>(byte)</a:t>
              </a:r>
              <a:endParaRPr/>
            </a:p>
          </p:txBody>
        </p:sp>
        <p:sp>
          <p:nvSpPr>
            <p:cNvPr id="2373" name="Google Shape;2373;p33"/>
            <p:cNvSpPr txBox="1"/>
            <p:nvPr/>
          </p:nvSpPr>
          <p:spPr>
            <a:xfrm>
              <a:off x="474" y="2320"/>
              <a:ext cx="1332" cy="33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400">
                  <a:solidFill>
                    <a:schemeClr val="dk1"/>
                  </a:solidFill>
                  <a:latin typeface="Arial"/>
                  <a:ea typeface="Arial"/>
                  <a:cs typeface="Arial"/>
                  <a:sym typeface="Arial"/>
                </a:rPr>
                <a:t>Giao thức của tầng trên </a:t>
              </a:r>
              <a:endParaRPr/>
            </a:p>
            <a:p>
              <a:pPr indent="0" lvl="0" marL="0" marR="0" rtl="0" algn="r">
                <a:spcBef>
                  <a:spcPts val="0"/>
                </a:spcBef>
                <a:spcAft>
                  <a:spcPts val="0"/>
                </a:spcAft>
                <a:buNone/>
              </a:pPr>
              <a:r>
                <a:rPr lang="en-US" sz="1400">
                  <a:solidFill>
                    <a:schemeClr val="dk1"/>
                  </a:solidFill>
                  <a:latin typeface="Arial"/>
                  <a:ea typeface="Arial"/>
                  <a:cs typeface="Arial"/>
                  <a:sym typeface="Arial"/>
                </a:rPr>
                <a:t>để chuyển payload</a:t>
              </a:r>
              <a:endParaRPr/>
            </a:p>
          </p:txBody>
        </p:sp>
        <p:cxnSp>
          <p:nvCxnSpPr>
            <p:cNvPr id="2374" name="Google Shape;2374;p33"/>
            <p:cNvCxnSpPr/>
            <p:nvPr/>
          </p:nvCxnSpPr>
          <p:spPr>
            <a:xfrm flipH="1" rot="10800000">
              <a:off x="1761" y="1721"/>
              <a:ext cx="924" cy="708"/>
            </a:xfrm>
            <a:prstGeom prst="straightConnector1">
              <a:avLst/>
            </a:prstGeom>
            <a:noFill/>
            <a:ln cap="flat" cmpd="sng" w="19050">
              <a:solidFill>
                <a:srgbClr val="FF0000"/>
              </a:solidFill>
              <a:prstDash val="solid"/>
              <a:round/>
              <a:headEnd len="med" w="med" type="none"/>
              <a:tailEnd len="med" w="med" type="none"/>
            </a:ln>
          </p:spPr>
        </p:cxnSp>
        <p:cxnSp>
          <p:nvCxnSpPr>
            <p:cNvPr id="2375" name="Google Shape;2375;p33"/>
            <p:cNvCxnSpPr/>
            <p:nvPr/>
          </p:nvCxnSpPr>
          <p:spPr>
            <a:xfrm flipH="1">
              <a:off x="3387" y="1415"/>
              <a:ext cx="1284" cy="120"/>
            </a:xfrm>
            <a:prstGeom prst="straightConnector1">
              <a:avLst/>
            </a:prstGeom>
            <a:noFill/>
            <a:ln cap="flat" cmpd="sng" w="19050">
              <a:solidFill>
                <a:srgbClr val="FF0000"/>
              </a:solidFill>
              <a:prstDash val="solid"/>
              <a:round/>
              <a:headEnd len="med" w="med" type="none"/>
              <a:tailEnd len="med" w="med" type="none"/>
            </a:ln>
          </p:spPr>
        </p:cxnSp>
        <p:cxnSp>
          <p:nvCxnSpPr>
            <p:cNvPr id="2376" name="Google Shape;2376;p33"/>
            <p:cNvCxnSpPr/>
            <p:nvPr/>
          </p:nvCxnSpPr>
          <p:spPr>
            <a:xfrm flipH="1">
              <a:off x="4257" y="869"/>
              <a:ext cx="402" cy="258"/>
            </a:xfrm>
            <a:prstGeom prst="straightConnector1">
              <a:avLst/>
            </a:prstGeom>
            <a:noFill/>
            <a:ln cap="flat" cmpd="sng" w="19050">
              <a:solidFill>
                <a:srgbClr val="FF0000"/>
              </a:solidFill>
              <a:prstDash val="solid"/>
              <a:round/>
              <a:headEnd len="med" w="med" type="none"/>
              <a:tailEnd len="med" w="med" type="none"/>
            </a:ln>
          </p:spPr>
        </p:cxnSp>
        <p:sp>
          <p:nvSpPr>
            <p:cNvPr id="2377" name="Google Shape;2377;p33"/>
            <p:cNvSpPr txBox="1"/>
            <p:nvPr/>
          </p:nvSpPr>
          <p:spPr>
            <a:xfrm>
              <a:off x="2204" y="907"/>
              <a:ext cx="398" cy="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400">
                  <a:solidFill>
                    <a:schemeClr val="dk1"/>
                  </a:solidFill>
                  <a:latin typeface="Arial"/>
                  <a:ea typeface="Arial"/>
                  <a:cs typeface="Arial"/>
                  <a:sym typeface="Arial"/>
                </a:rPr>
                <a:t>head.</a:t>
              </a:r>
              <a:endParaRPr/>
            </a:p>
            <a:p>
              <a:pPr indent="0" lvl="0" marL="0" marR="0" rtl="0" algn="ctr">
                <a:spcBef>
                  <a:spcPts val="0"/>
                </a:spcBef>
                <a:spcAft>
                  <a:spcPts val="0"/>
                </a:spcAft>
                <a:buNone/>
              </a:pPr>
              <a:r>
                <a:rPr lang="en-US" sz="1400">
                  <a:solidFill>
                    <a:schemeClr val="dk1"/>
                  </a:solidFill>
                  <a:latin typeface="Arial"/>
                  <a:ea typeface="Arial"/>
                  <a:cs typeface="Arial"/>
                  <a:sym typeface="Arial"/>
                </a:rPr>
                <a:t>len</a:t>
              </a:r>
              <a:endParaRPr sz="1800">
                <a:solidFill>
                  <a:schemeClr val="dk1"/>
                </a:solidFill>
                <a:latin typeface="Arial"/>
                <a:ea typeface="Arial"/>
                <a:cs typeface="Arial"/>
                <a:sym typeface="Arial"/>
              </a:endParaRPr>
            </a:p>
          </p:txBody>
        </p:sp>
        <p:sp>
          <p:nvSpPr>
            <p:cNvPr id="2378" name="Google Shape;2378;p33"/>
            <p:cNvSpPr txBox="1"/>
            <p:nvPr/>
          </p:nvSpPr>
          <p:spPr>
            <a:xfrm>
              <a:off x="2639" y="901"/>
              <a:ext cx="474" cy="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400">
                  <a:solidFill>
                    <a:schemeClr val="dk1"/>
                  </a:solidFill>
                  <a:latin typeface="Arial"/>
                  <a:ea typeface="Arial"/>
                  <a:cs typeface="Arial"/>
                  <a:sym typeface="Arial"/>
                </a:rPr>
                <a:t>type of</a:t>
              </a:r>
              <a:endParaRPr/>
            </a:p>
            <a:p>
              <a:pPr indent="0" lvl="0" marL="0" marR="0" rtl="0" algn="ctr">
                <a:spcBef>
                  <a:spcPts val="0"/>
                </a:spcBef>
                <a:spcAft>
                  <a:spcPts val="0"/>
                </a:spcAft>
                <a:buNone/>
              </a:pPr>
              <a:r>
                <a:rPr lang="en-US" sz="1400">
                  <a:solidFill>
                    <a:schemeClr val="dk1"/>
                  </a:solidFill>
                  <a:latin typeface="Arial"/>
                  <a:ea typeface="Arial"/>
                  <a:cs typeface="Arial"/>
                  <a:sym typeface="Arial"/>
                </a:rPr>
                <a:t>service</a:t>
              </a:r>
              <a:endParaRPr sz="1800">
                <a:solidFill>
                  <a:schemeClr val="dk1"/>
                </a:solidFill>
                <a:latin typeface="Arial"/>
                <a:ea typeface="Arial"/>
                <a:cs typeface="Arial"/>
                <a:sym typeface="Arial"/>
              </a:endParaRPr>
            </a:p>
          </p:txBody>
        </p:sp>
        <p:cxnSp>
          <p:nvCxnSpPr>
            <p:cNvPr id="2379" name="Google Shape;2379;p33"/>
            <p:cNvCxnSpPr/>
            <p:nvPr/>
          </p:nvCxnSpPr>
          <p:spPr>
            <a:xfrm rot="10800000">
              <a:off x="2590" y="938"/>
              <a:ext cx="0" cy="319"/>
            </a:xfrm>
            <a:prstGeom prst="straightConnector1">
              <a:avLst/>
            </a:prstGeom>
            <a:noFill/>
            <a:ln cap="flat" cmpd="sng" w="19050">
              <a:solidFill>
                <a:schemeClr val="dk1"/>
              </a:solidFill>
              <a:prstDash val="solid"/>
              <a:round/>
              <a:headEnd len="med" w="med" type="none"/>
              <a:tailEnd len="med" w="med" type="none"/>
            </a:ln>
          </p:spPr>
        </p:cxnSp>
        <p:cxnSp>
          <p:nvCxnSpPr>
            <p:cNvPr id="2380" name="Google Shape;2380;p33"/>
            <p:cNvCxnSpPr/>
            <p:nvPr/>
          </p:nvCxnSpPr>
          <p:spPr>
            <a:xfrm rot="10800000">
              <a:off x="2203" y="944"/>
              <a:ext cx="0" cy="319"/>
            </a:xfrm>
            <a:prstGeom prst="straightConnector1">
              <a:avLst/>
            </a:prstGeom>
            <a:noFill/>
            <a:ln cap="flat" cmpd="sng" w="19050">
              <a:solidFill>
                <a:schemeClr val="dk1"/>
              </a:solidFill>
              <a:prstDash val="solid"/>
              <a:round/>
              <a:headEnd len="med" w="med" type="none"/>
              <a:tailEnd len="med" w="med" type="none"/>
            </a:ln>
          </p:spPr>
        </p:cxnSp>
        <p:sp>
          <p:nvSpPr>
            <p:cNvPr id="2381" name="Google Shape;2381;p33"/>
            <p:cNvSpPr txBox="1"/>
            <p:nvPr/>
          </p:nvSpPr>
          <p:spPr>
            <a:xfrm>
              <a:off x="988" y="1234"/>
              <a:ext cx="775" cy="194"/>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400">
                  <a:solidFill>
                    <a:schemeClr val="dk1"/>
                  </a:solidFill>
                  <a:latin typeface="Arial"/>
                  <a:ea typeface="Arial"/>
                  <a:cs typeface="Arial"/>
                  <a:sym typeface="Arial"/>
                </a:rPr>
                <a:t>“kiểu” dữ liệu</a:t>
              </a:r>
              <a:endParaRPr sz="800">
                <a:solidFill>
                  <a:schemeClr val="dk1"/>
                </a:solidFill>
                <a:latin typeface="Arial"/>
                <a:ea typeface="Arial"/>
                <a:cs typeface="Arial"/>
                <a:sym typeface="Arial"/>
              </a:endParaRPr>
            </a:p>
          </p:txBody>
        </p:sp>
        <p:cxnSp>
          <p:nvCxnSpPr>
            <p:cNvPr id="2382" name="Google Shape;2382;p33"/>
            <p:cNvCxnSpPr/>
            <p:nvPr/>
          </p:nvCxnSpPr>
          <p:spPr>
            <a:xfrm flipH="1" rot="10800000">
              <a:off x="1701" y="1109"/>
              <a:ext cx="966" cy="261"/>
            </a:xfrm>
            <a:prstGeom prst="straightConnector1">
              <a:avLst/>
            </a:prstGeom>
            <a:noFill/>
            <a:ln cap="flat" cmpd="sng" w="19050">
              <a:solidFill>
                <a:srgbClr val="FF0000"/>
              </a:solidFill>
              <a:prstDash val="solid"/>
              <a:round/>
              <a:headEnd len="med" w="med" type="none"/>
              <a:tailEnd len="med" w="med" type="none"/>
            </a:ln>
          </p:spPr>
        </p:cxnSp>
        <p:cxnSp>
          <p:nvCxnSpPr>
            <p:cNvPr id="2383" name="Google Shape;2383;p33"/>
            <p:cNvCxnSpPr/>
            <p:nvPr/>
          </p:nvCxnSpPr>
          <p:spPr>
            <a:xfrm rot="10800000">
              <a:off x="3154" y="1265"/>
              <a:ext cx="0" cy="319"/>
            </a:xfrm>
            <a:prstGeom prst="straightConnector1">
              <a:avLst/>
            </a:prstGeom>
            <a:noFill/>
            <a:ln cap="flat" cmpd="sng" w="19050">
              <a:solidFill>
                <a:schemeClr val="dk1"/>
              </a:solidFill>
              <a:prstDash val="solid"/>
              <a:round/>
              <a:headEnd len="med" w="med" type="none"/>
              <a:tailEnd len="med" w="med" type="none"/>
            </a:ln>
          </p:spPr>
        </p:cxnSp>
        <p:sp>
          <p:nvSpPr>
            <p:cNvPr id="2384" name="Google Shape;2384;p33"/>
            <p:cNvSpPr txBox="1"/>
            <p:nvPr/>
          </p:nvSpPr>
          <p:spPr>
            <a:xfrm>
              <a:off x="3061" y="1314"/>
              <a:ext cx="486" cy="19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400">
                  <a:solidFill>
                    <a:schemeClr val="dk1"/>
                  </a:solidFill>
                  <a:latin typeface="Arial"/>
                  <a:ea typeface="Arial"/>
                  <a:cs typeface="Arial"/>
                  <a:sym typeface="Arial"/>
                </a:rPr>
                <a:t>flgs</a:t>
              </a:r>
              <a:endParaRPr sz="1600">
                <a:solidFill>
                  <a:schemeClr val="dk1"/>
                </a:solidFill>
                <a:latin typeface="Arial"/>
                <a:ea typeface="Arial"/>
                <a:cs typeface="Arial"/>
                <a:sym typeface="Arial"/>
              </a:endParaRPr>
            </a:p>
          </p:txBody>
        </p:sp>
        <p:cxnSp>
          <p:nvCxnSpPr>
            <p:cNvPr id="2385" name="Google Shape;2385;p33"/>
            <p:cNvCxnSpPr/>
            <p:nvPr/>
          </p:nvCxnSpPr>
          <p:spPr>
            <a:xfrm rot="10800000">
              <a:off x="3448" y="1259"/>
              <a:ext cx="0" cy="319"/>
            </a:xfrm>
            <a:prstGeom prst="straightConnector1">
              <a:avLst/>
            </a:prstGeom>
            <a:noFill/>
            <a:ln cap="flat" cmpd="sng" w="19050">
              <a:solidFill>
                <a:schemeClr val="dk1"/>
              </a:solidFill>
              <a:prstDash val="solid"/>
              <a:round/>
              <a:headEnd len="med" w="med" type="none"/>
              <a:tailEnd len="med" w="med" type="none"/>
            </a:ln>
          </p:spPr>
        </p:cxnSp>
        <p:sp>
          <p:nvSpPr>
            <p:cNvPr id="2386" name="Google Shape;2386;p33"/>
            <p:cNvSpPr txBox="1"/>
            <p:nvPr/>
          </p:nvSpPr>
          <p:spPr>
            <a:xfrm>
              <a:off x="3475" y="1230"/>
              <a:ext cx="900" cy="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400">
                  <a:solidFill>
                    <a:schemeClr val="dk1"/>
                  </a:solidFill>
                  <a:latin typeface="Arial"/>
                  <a:ea typeface="Arial"/>
                  <a:cs typeface="Arial"/>
                  <a:sym typeface="Arial"/>
                </a:rPr>
                <a:t>fragment</a:t>
              </a:r>
              <a:endParaRPr/>
            </a:p>
            <a:p>
              <a:pPr indent="0" lvl="0" marL="0" marR="0" rtl="0" algn="ctr">
                <a:spcBef>
                  <a:spcPts val="0"/>
                </a:spcBef>
                <a:spcAft>
                  <a:spcPts val="0"/>
                </a:spcAft>
                <a:buNone/>
              </a:pPr>
              <a:r>
                <a:rPr lang="en-US" sz="1400">
                  <a:solidFill>
                    <a:schemeClr val="dk1"/>
                  </a:solidFill>
                  <a:latin typeface="Arial"/>
                  <a:ea typeface="Arial"/>
                  <a:cs typeface="Arial"/>
                  <a:sym typeface="Arial"/>
                </a:rPr>
                <a:t> offset</a:t>
              </a:r>
              <a:endParaRPr sz="1600">
                <a:solidFill>
                  <a:schemeClr val="dk1"/>
                </a:solidFill>
                <a:latin typeface="Arial"/>
                <a:ea typeface="Arial"/>
                <a:cs typeface="Arial"/>
                <a:sym typeface="Arial"/>
              </a:endParaRPr>
            </a:p>
          </p:txBody>
        </p:sp>
        <p:cxnSp>
          <p:nvCxnSpPr>
            <p:cNvPr id="2387" name="Google Shape;2387;p33"/>
            <p:cNvCxnSpPr/>
            <p:nvPr/>
          </p:nvCxnSpPr>
          <p:spPr>
            <a:xfrm rot="10800000">
              <a:off x="4245" y="1349"/>
              <a:ext cx="414" cy="72"/>
            </a:xfrm>
            <a:prstGeom prst="straightConnector1">
              <a:avLst/>
            </a:prstGeom>
            <a:noFill/>
            <a:ln cap="flat" cmpd="sng" w="19050">
              <a:solidFill>
                <a:srgbClr val="FF0000"/>
              </a:solidFill>
              <a:prstDash val="solid"/>
              <a:round/>
              <a:headEnd len="med" w="med" type="none"/>
              <a:tailEnd len="med" w="med" type="none"/>
            </a:ln>
          </p:spPr>
        </p:cxnSp>
        <p:cxnSp>
          <p:nvCxnSpPr>
            <p:cNvPr id="2388" name="Google Shape;2388;p33"/>
            <p:cNvCxnSpPr/>
            <p:nvPr/>
          </p:nvCxnSpPr>
          <p:spPr>
            <a:xfrm flipH="1">
              <a:off x="3063" y="1421"/>
              <a:ext cx="1584" cy="36"/>
            </a:xfrm>
            <a:prstGeom prst="straightConnector1">
              <a:avLst/>
            </a:prstGeom>
            <a:noFill/>
            <a:ln cap="flat" cmpd="sng" w="19050">
              <a:solidFill>
                <a:srgbClr val="FF0000"/>
              </a:solidFill>
              <a:prstDash val="solid"/>
              <a:round/>
              <a:headEnd len="med" w="med" type="none"/>
              <a:tailEnd len="med" w="med" type="none"/>
            </a:ln>
          </p:spPr>
        </p:cxnSp>
        <p:cxnSp>
          <p:nvCxnSpPr>
            <p:cNvPr id="2389" name="Google Shape;2389;p33"/>
            <p:cNvCxnSpPr/>
            <p:nvPr/>
          </p:nvCxnSpPr>
          <p:spPr>
            <a:xfrm>
              <a:off x="1928" y="1581"/>
              <a:ext cx="2489" cy="0"/>
            </a:xfrm>
            <a:prstGeom prst="straightConnector1">
              <a:avLst/>
            </a:prstGeom>
            <a:noFill/>
            <a:ln cap="flat" cmpd="sng" w="19050">
              <a:solidFill>
                <a:schemeClr val="dk1"/>
              </a:solidFill>
              <a:prstDash val="solid"/>
              <a:round/>
              <a:headEnd len="med" w="med" type="none"/>
              <a:tailEnd len="med" w="med" type="none"/>
            </a:ln>
          </p:spPr>
        </p:cxnSp>
        <p:cxnSp>
          <p:nvCxnSpPr>
            <p:cNvPr id="2390" name="Google Shape;2390;p33"/>
            <p:cNvCxnSpPr/>
            <p:nvPr/>
          </p:nvCxnSpPr>
          <p:spPr>
            <a:xfrm rot="10800000">
              <a:off x="3154" y="1583"/>
              <a:ext cx="0" cy="319"/>
            </a:xfrm>
            <a:prstGeom prst="straightConnector1">
              <a:avLst/>
            </a:prstGeom>
            <a:noFill/>
            <a:ln cap="flat" cmpd="sng" w="19050">
              <a:solidFill>
                <a:schemeClr val="dk1"/>
              </a:solidFill>
              <a:prstDash val="solid"/>
              <a:round/>
              <a:headEnd len="med" w="med" type="none"/>
              <a:tailEnd len="med" w="med" type="none"/>
            </a:ln>
          </p:spPr>
        </p:cxnSp>
        <p:cxnSp>
          <p:nvCxnSpPr>
            <p:cNvPr id="2391" name="Google Shape;2391;p33"/>
            <p:cNvCxnSpPr/>
            <p:nvPr/>
          </p:nvCxnSpPr>
          <p:spPr>
            <a:xfrm>
              <a:off x="1916" y="1905"/>
              <a:ext cx="2489" cy="0"/>
            </a:xfrm>
            <a:prstGeom prst="straightConnector1">
              <a:avLst/>
            </a:prstGeom>
            <a:noFill/>
            <a:ln cap="flat" cmpd="sng" w="19050">
              <a:solidFill>
                <a:schemeClr val="dk1"/>
              </a:solidFill>
              <a:prstDash val="solid"/>
              <a:round/>
              <a:headEnd len="med" w="med" type="none"/>
              <a:tailEnd len="med" w="med" type="none"/>
            </a:ln>
          </p:spPr>
        </p:cxnSp>
        <p:sp>
          <p:nvSpPr>
            <p:cNvPr id="2392" name="Google Shape;2392;p33"/>
            <p:cNvSpPr txBox="1"/>
            <p:nvPr/>
          </p:nvSpPr>
          <p:spPr>
            <a:xfrm>
              <a:off x="2652" y="1525"/>
              <a:ext cx="404" cy="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400">
                  <a:solidFill>
                    <a:schemeClr val="dk1"/>
                  </a:solidFill>
                  <a:latin typeface="Arial"/>
                  <a:ea typeface="Arial"/>
                  <a:cs typeface="Arial"/>
                  <a:sym typeface="Arial"/>
                </a:rPr>
                <a:t>upper</a:t>
              </a:r>
              <a:endParaRPr/>
            </a:p>
            <a:p>
              <a:pPr indent="0" lvl="0" marL="0" marR="0" rtl="0" algn="ctr">
                <a:spcBef>
                  <a:spcPts val="0"/>
                </a:spcBef>
                <a:spcAft>
                  <a:spcPts val="0"/>
                </a:spcAft>
                <a:buNone/>
              </a:pPr>
              <a:r>
                <a:rPr lang="en-US" sz="1400">
                  <a:solidFill>
                    <a:schemeClr val="dk1"/>
                  </a:solidFill>
                  <a:latin typeface="Arial"/>
                  <a:ea typeface="Arial"/>
                  <a:cs typeface="Arial"/>
                  <a:sym typeface="Arial"/>
                </a:rPr>
                <a:t> layer</a:t>
              </a:r>
              <a:endParaRPr/>
            </a:p>
          </p:txBody>
        </p:sp>
        <p:cxnSp>
          <p:nvCxnSpPr>
            <p:cNvPr id="2393" name="Google Shape;2393;p33"/>
            <p:cNvCxnSpPr/>
            <p:nvPr/>
          </p:nvCxnSpPr>
          <p:spPr>
            <a:xfrm rot="10800000">
              <a:off x="2554" y="1589"/>
              <a:ext cx="0" cy="319"/>
            </a:xfrm>
            <a:prstGeom prst="straightConnector1">
              <a:avLst/>
            </a:prstGeom>
            <a:noFill/>
            <a:ln cap="flat" cmpd="sng" w="19050">
              <a:solidFill>
                <a:schemeClr val="dk1"/>
              </a:solidFill>
              <a:prstDash val="solid"/>
              <a:round/>
              <a:headEnd len="med" w="med" type="none"/>
              <a:tailEnd len="med" w="med" type="none"/>
            </a:ln>
          </p:spPr>
        </p:cxnSp>
        <p:cxnSp>
          <p:nvCxnSpPr>
            <p:cNvPr id="2394" name="Google Shape;2394;p33"/>
            <p:cNvCxnSpPr/>
            <p:nvPr/>
          </p:nvCxnSpPr>
          <p:spPr>
            <a:xfrm>
              <a:off x="1749" y="1700"/>
              <a:ext cx="348" cy="57"/>
            </a:xfrm>
            <a:prstGeom prst="straightConnector1">
              <a:avLst/>
            </a:prstGeom>
            <a:noFill/>
            <a:ln cap="flat" cmpd="sng" w="19050">
              <a:solidFill>
                <a:srgbClr val="FF0000"/>
              </a:solidFill>
              <a:prstDash val="solid"/>
              <a:round/>
              <a:headEnd len="med" w="med" type="none"/>
              <a:tailEnd len="med" w="med" type="none"/>
            </a:ln>
          </p:spPr>
        </p:cxnSp>
        <p:sp>
          <p:nvSpPr>
            <p:cNvPr id="2395" name="Google Shape;2395;p33"/>
            <p:cNvSpPr txBox="1"/>
            <p:nvPr/>
          </p:nvSpPr>
          <p:spPr>
            <a:xfrm>
              <a:off x="2607" y="2235"/>
              <a:ext cx="1130" cy="19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400">
                  <a:solidFill>
                    <a:schemeClr val="dk1"/>
                  </a:solidFill>
                  <a:latin typeface="Arial"/>
                  <a:ea typeface="Arial"/>
                  <a:cs typeface="Arial"/>
                  <a:sym typeface="Arial"/>
                </a:rPr>
                <a:t>32 bit địa chỉ IP đích</a:t>
              </a:r>
              <a:endParaRPr sz="1800">
                <a:solidFill>
                  <a:schemeClr val="dk1"/>
                </a:solidFill>
                <a:latin typeface="Arial"/>
                <a:ea typeface="Arial"/>
                <a:cs typeface="Arial"/>
                <a:sym typeface="Arial"/>
              </a:endParaRPr>
            </a:p>
          </p:txBody>
        </p:sp>
        <p:cxnSp>
          <p:nvCxnSpPr>
            <p:cNvPr id="2396" name="Google Shape;2396;p33"/>
            <p:cNvCxnSpPr/>
            <p:nvPr/>
          </p:nvCxnSpPr>
          <p:spPr>
            <a:xfrm>
              <a:off x="1928" y="2787"/>
              <a:ext cx="2489" cy="0"/>
            </a:xfrm>
            <a:prstGeom prst="straightConnector1">
              <a:avLst/>
            </a:prstGeom>
            <a:noFill/>
            <a:ln cap="flat" cmpd="sng" w="19050">
              <a:solidFill>
                <a:schemeClr val="dk1"/>
              </a:solidFill>
              <a:prstDash val="solid"/>
              <a:round/>
              <a:headEnd len="med" w="med" type="none"/>
              <a:tailEnd len="med" w="med" type="none"/>
            </a:ln>
          </p:spPr>
        </p:cxnSp>
        <p:sp>
          <p:nvSpPr>
            <p:cNvPr id="2397" name="Google Shape;2397;p33"/>
            <p:cNvSpPr txBox="1"/>
            <p:nvPr/>
          </p:nvSpPr>
          <p:spPr>
            <a:xfrm>
              <a:off x="2857" y="2529"/>
              <a:ext cx="580" cy="19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400">
                  <a:solidFill>
                    <a:schemeClr val="dk1"/>
                  </a:solidFill>
                  <a:latin typeface="Arial"/>
                  <a:ea typeface="Arial"/>
                  <a:cs typeface="Arial"/>
                  <a:sym typeface="Arial"/>
                </a:rPr>
                <a:t>Tùy chọn</a:t>
              </a:r>
              <a:endParaRPr sz="1800">
                <a:solidFill>
                  <a:schemeClr val="dk1"/>
                </a:solidFill>
                <a:latin typeface="Arial"/>
                <a:ea typeface="Arial"/>
                <a:cs typeface="Arial"/>
                <a:sym typeface="Arial"/>
              </a:endParaRPr>
            </a:p>
          </p:txBody>
        </p:sp>
        <p:sp>
          <p:nvSpPr>
            <p:cNvPr id="2398" name="Google Shape;2398;p33"/>
            <p:cNvSpPr txBox="1"/>
            <p:nvPr/>
          </p:nvSpPr>
          <p:spPr>
            <a:xfrm>
              <a:off x="4539" y="2512"/>
              <a:ext cx="1089" cy="60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Ví dụ: timestamp,</a:t>
              </a:r>
              <a:endParaRPr/>
            </a:p>
            <a:p>
              <a:pPr indent="0" lvl="0" marL="0" marR="0" rtl="0" algn="l">
                <a:spcBef>
                  <a:spcPts val="0"/>
                </a:spcBef>
                <a:spcAft>
                  <a:spcPts val="0"/>
                </a:spcAft>
                <a:buNone/>
              </a:pPr>
              <a:r>
                <a:rPr lang="en-US" sz="1400">
                  <a:solidFill>
                    <a:schemeClr val="dk1"/>
                  </a:solidFill>
                  <a:latin typeface="Arial"/>
                  <a:ea typeface="Arial"/>
                  <a:cs typeface="Arial"/>
                  <a:sym typeface="Arial"/>
                </a:rPr>
                <a:t>bản ghi đường đi </a:t>
              </a:r>
              <a:endParaRPr/>
            </a:p>
            <a:p>
              <a:pPr indent="0" lvl="0" marL="0" marR="0" rtl="0" algn="l">
                <a:spcBef>
                  <a:spcPts val="0"/>
                </a:spcBef>
                <a:spcAft>
                  <a:spcPts val="0"/>
                </a:spcAft>
                <a:buNone/>
              </a:pPr>
              <a:r>
                <a:rPr lang="en-US" sz="1400">
                  <a:solidFill>
                    <a:schemeClr val="dk1"/>
                  </a:solidFill>
                  <a:latin typeface="Arial"/>
                  <a:ea typeface="Arial"/>
                  <a:cs typeface="Arial"/>
                  <a:sym typeface="Arial"/>
                </a:rPr>
                <a:t>(danh sách các router đi qua)</a:t>
              </a:r>
              <a:endParaRPr/>
            </a:p>
          </p:txBody>
        </p:sp>
        <p:cxnSp>
          <p:nvCxnSpPr>
            <p:cNvPr id="2399" name="Google Shape;2399;p33"/>
            <p:cNvCxnSpPr/>
            <p:nvPr/>
          </p:nvCxnSpPr>
          <p:spPr>
            <a:xfrm flipH="1">
              <a:off x="4059" y="2651"/>
              <a:ext cx="516" cy="6"/>
            </a:xfrm>
            <a:prstGeom prst="straightConnector1">
              <a:avLst/>
            </a:prstGeom>
            <a:noFill/>
            <a:ln cap="flat" cmpd="sng" w="19050">
              <a:solidFill>
                <a:srgbClr val="FF0000"/>
              </a:solidFill>
              <a:prstDash val="solid"/>
              <a:round/>
              <a:headEnd len="med" w="med" type="none"/>
              <a:tailEnd len="med" w="med" type="none"/>
            </a:ln>
          </p:spPr>
        </p:cxnSp>
      </p:grpSp>
      <p:sp>
        <p:nvSpPr>
          <p:cNvPr id="2400" name="Google Shape;2400;p33"/>
          <p:cNvSpPr/>
          <p:nvPr/>
        </p:nvSpPr>
        <p:spPr>
          <a:xfrm>
            <a:off x="233363" y="4451350"/>
            <a:ext cx="2587625" cy="2141538"/>
          </a:xfrm>
          <a:prstGeom prst="rect">
            <a:avLst/>
          </a:prstGeom>
          <a:noFill/>
          <a:ln cap="flat" cmpd="sng" w="9525">
            <a:solidFill>
              <a:srgbClr val="FF0000"/>
            </a:solidFill>
            <a:prstDash val="solid"/>
            <a:miter lim="800000"/>
            <a:headEnd len="sm" w="sm" type="none"/>
            <a:tailEnd len="sm" w="sm" type="none"/>
          </a:ln>
        </p:spPr>
        <p:txBody>
          <a:bodyPr anchorCtr="0" anchor="t" bIns="45700" lIns="91425" spcFirstLastPara="1" rIns="91425" wrap="square" tIns="45700">
            <a:noAutofit/>
          </a:bodyPr>
          <a:lstStyle/>
          <a:p>
            <a:pPr indent="-342900" lvl="0" marL="342900" marR="0" rtl="0" algn="l">
              <a:spcBef>
                <a:spcPts val="0"/>
              </a:spcBef>
              <a:spcAft>
                <a:spcPts val="0"/>
              </a:spcAft>
              <a:buClr>
                <a:schemeClr val="accent2"/>
              </a:buClr>
              <a:buSzPts val="1530"/>
              <a:buFont typeface="Noto Sans Symbols"/>
              <a:buNone/>
            </a:pPr>
            <a:r>
              <a:rPr lang="en-US" sz="1800" u="sng">
                <a:solidFill>
                  <a:schemeClr val="dk1"/>
                </a:solidFill>
                <a:latin typeface="Arial"/>
                <a:ea typeface="Arial"/>
                <a:cs typeface="Arial"/>
                <a:sym typeface="Arial"/>
              </a:rPr>
              <a:t>Overhead của TCP?</a:t>
            </a:r>
            <a:endParaRPr sz="1800">
              <a:solidFill>
                <a:schemeClr val="dk1"/>
              </a:solidFill>
              <a:latin typeface="Arial"/>
              <a:ea typeface="Arial"/>
              <a:cs typeface="Arial"/>
              <a:sym typeface="Arial"/>
            </a:endParaRPr>
          </a:p>
          <a:p>
            <a:pPr indent="-342900" lvl="0" marL="342900" marR="0" rtl="0" algn="l">
              <a:spcBef>
                <a:spcPts val="360"/>
              </a:spcBef>
              <a:spcAft>
                <a:spcPts val="0"/>
              </a:spcAft>
              <a:buClr>
                <a:schemeClr val="accent2"/>
              </a:buClr>
              <a:buSzPts val="1530"/>
              <a:buFont typeface="Noto Sans Symbols"/>
              <a:buChar char="❑"/>
            </a:pPr>
            <a:r>
              <a:rPr lang="en-US" sz="1800">
                <a:solidFill>
                  <a:schemeClr val="dk1"/>
                </a:solidFill>
                <a:latin typeface="Arial"/>
                <a:ea typeface="Arial"/>
                <a:cs typeface="Arial"/>
                <a:sym typeface="Arial"/>
              </a:rPr>
              <a:t>20 byte của TCP</a:t>
            </a:r>
            <a:endParaRPr/>
          </a:p>
          <a:p>
            <a:pPr indent="-342900" lvl="0" marL="342900" marR="0" rtl="0" algn="l">
              <a:spcBef>
                <a:spcPts val="360"/>
              </a:spcBef>
              <a:spcAft>
                <a:spcPts val="0"/>
              </a:spcAft>
              <a:buClr>
                <a:schemeClr val="accent2"/>
              </a:buClr>
              <a:buSzPts val="1530"/>
              <a:buFont typeface="Noto Sans Symbols"/>
              <a:buChar char="❑"/>
            </a:pPr>
            <a:r>
              <a:rPr lang="en-US" sz="1800">
                <a:solidFill>
                  <a:schemeClr val="dk1"/>
                </a:solidFill>
                <a:latin typeface="Arial"/>
                <a:ea typeface="Arial"/>
                <a:cs typeface="Arial"/>
                <a:sym typeface="Arial"/>
              </a:rPr>
              <a:t>20 byte của IP</a:t>
            </a:r>
            <a:endParaRPr/>
          </a:p>
          <a:p>
            <a:pPr indent="-342900" lvl="0" marL="342900" marR="0" rtl="0" algn="l">
              <a:spcBef>
                <a:spcPts val="360"/>
              </a:spcBef>
              <a:spcAft>
                <a:spcPts val="0"/>
              </a:spcAft>
              <a:buClr>
                <a:schemeClr val="accent2"/>
              </a:buClr>
              <a:buSzPts val="1530"/>
              <a:buFont typeface="Noto Sans Symbols"/>
              <a:buChar char="❑"/>
            </a:pPr>
            <a:r>
              <a:rPr lang="en-US" sz="1800">
                <a:solidFill>
                  <a:schemeClr val="dk1"/>
                </a:solidFill>
                <a:latin typeface="Arial"/>
                <a:ea typeface="Arial"/>
                <a:cs typeface="Arial"/>
                <a:sym typeface="Arial"/>
              </a:rPr>
              <a:t>= 40 byte + Overhead của tầng ứng dụng</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5" name="Shape 2405"/>
        <p:cNvGrpSpPr/>
        <p:nvPr/>
      </p:nvGrpSpPr>
      <p:grpSpPr>
        <a:xfrm>
          <a:off x="0" y="0"/>
          <a:ext cx="0" cy="0"/>
          <a:chOff x="0" y="0"/>
          <a:chExt cx="0" cy="0"/>
        </a:xfrm>
      </p:grpSpPr>
      <p:sp>
        <p:nvSpPr>
          <p:cNvPr id="2406" name="Google Shape;2406;p34"/>
          <p:cNvSpPr txBox="1"/>
          <p:nvPr>
            <p:ph type="title"/>
          </p:nvPr>
        </p:nvSpPr>
        <p:spPr>
          <a:xfrm>
            <a:off x="457200" y="274638"/>
            <a:ext cx="7467600" cy="1143000"/>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None/>
            </a:pPr>
            <a:r>
              <a:rPr lang="en-US" sz="3600"/>
              <a:t>Phân mảnh và ghép phân mảnh </a:t>
            </a:r>
            <a:br>
              <a:rPr lang="en-US" sz="3600"/>
            </a:br>
            <a:r>
              <a:rPr lang="en-US" sz="3600"/>
              <a:t>IP datagram</a:t>
            </a:r>
            <a:endParaRPr/>
          </a:p>
        </p:txBody>
      </p:sp>
      <p:sp>
        <p:nvSpPr>
          <p:cNvPr id="2407" name="Google Shape;2407;p34"/>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2408" name="Google Shape;2408;p34"/>
          <p:cNvSpPr txBox="1"/>
          <p:nvPr>
            <p:ph idx="1" type="body"/>
          </p:nvPr>
        </p:nvSpPr>
        <p:spPr>
          <a:xfrm>
            <a:off x="276225" y="1304925"/>
            <a:ext cx="3810000" cy="4648200"/>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260"/>
              <a:buChar char="🞆"/>
            </a:pPr>
            <a:r>
              <a:rPr lang="en-US" sz="1800"/>
              <a:t>Liên kết mạng có MTU (kích thước truyền tối đa) – frame mức liên kết dữ liệu lớn nhất có thể.</a:t>
            </a:r>
            <a:endParaRPr sz="2000"/>
          </a:p>
          <a:p>
            <a:pPr indent="-273050" lvl="1" marL="639763" rtl="0" algn="l">
              <a:spcBef>
                <a:spcPts val="360"/>
              </a:spcBef>
              <a:spcAft>
                <a:spcPts val="0"/>
              </a:spcAft>
              <a:buSzPts val="1440"/>
              <a:buChar char="⚫"/>
            </a:pPr>
            <a:r>
              <a:rPr lang="en-US" sz="1800"/>
              <a:t>Các kiểu liên kết khác nhau, MTU khác nhau </a:t>
            </a:r>
            <a:endParaRPr/>
          </a:p>
          <a:p>
            <a:pPr indent="-273050" lvl="0" marL="273050" rtl="0" algn="l">
              <a:spcBef>
                <a:spcPts val="600"/>
              </a:spcBef>
              <a:spcAft>
                <a:spcPts val="0"/>
              </a:spcAft>
              <a:buSzPts val="1260"/>
              <a:buChar char="🞆"/>
            </a:pPr>
            <a:r>
              <a:rPr lang="en-US" sz="1800"/>
              <a:t>Sự phân mảnh IP datagram:</a:t>
            </a:r>
            <a:endParaRPr/>
          </a:p>
          <a:p>
            <a:pPr indent="-273050" lvl="1" marL="639763" rtl="0" algn="l">
              <a:spcBef>
                <a:spcPts val="360"/>
              </a:spcBef>
              <a:spcAft>
                <a:spcPts val="0"/>
              </a:spcAft>
              <a:buSzPts val="1440"/>
              <a:buChar char="⚫"/>
            </a:pPr>
            <a:r>
              <a:rPr lang="en-US" sz="1800"/>
              <a:t>Một datagram thành nhiều datagram</a:t>
            </a:r>
            <a:endParaRPr sz="1600"/>
          </a:p>
          <a:p>
            <a:pPr indent="-273050" lvl="1" marL="639763" rtl="0" algn="l">
              <a:spcBef>
                <a:spcPts val="360"/>
              </a:spcBef>
              <a:spcAft>
                <a:spcPts val="0"/>
              </a:spcAft>
              <a:buSzPts val="1440"/>
              <a:buChar char="⚫"/>
            </a:pPr>
            <a:r>
              <a:rPr lang="en-US" sz="1800"/>
              <a:t>Chỉ ghép lại tại đích</a:t>
            </a:r>
            <a:endParaRPr/>
          </a:p>
          <a:p>
            <a:pPr indent="-273050" lvl="1" marL="639763" rtl="0" algn="l">
              <a:spcBef>
                <a:spcPts val="360"/>
              </a:spcBef>
              <a:spcAft>
                <a:spcPts val="0"/>
              </a:spcAft>
              <a:buSzPts val="1440"/>
              <a:buChar char="⚫"/>
            </a:pPr>
            <a:r>
              <a:rPr lang="en-US" sz="1800"/>
              <a:t>Sử dụng thông tin trong IP header để xác định, xếp thứ tự các phân mảnh</a:t>
            </a:r>
            <a:endParaRPr/>
          </a:p>
        </p:txBody>
      </p:sp>
      <p:sp>
        <p:nvSpPr>
          <p:cNvPr id="2409" name="Google Shape;2409;p34"/>
          <p:cNvSpPr/>
          <p:nvPr/>
        </p:nvSpPr>
        <p:spPr>
          <a:xfrm>
            <a:off x="4597400" y="1628775"/>
            <a:ext cx="2436813" cy="2255838"/>
          </a:xfrm>
          <a:custGeom>
            <a:rect b="b" l="l" r="r" t="t"/>
            <a:pathLst>
              <a:path extrusionOk="0" h="1255" w="1292">
                <a:moveTo>
                  <a:pt x="239" y="7"/>
                </a:moveTo>
                <a:cubicBezTo>
                  <a:pt x="120" y="14"/>
                  <a:pt x="70" y="71"/>
                  <a:pt x="35" y="157"/>
                </a:cubicBezTo>
                <a:cubicBezTo>
                  <a:pt x="0" y="243"/>
                  <a:pt x="26" y="411"/>
                  <a:pt x="29" y="523"/>
                </a:cubicBezTo>
                <a:cubicBezTo>
                  <a:pt x="32" y="635"/>
                  <a:pt x="17" y="771"/>
                  <a:pt x="53" y="829"/>
                </a:cubicBezTo>
                <a:cubicBezTo>
                  <a:pt x="89" y="887"/>
                  <a:pt x="146" y="821"/>
                  <a:pt x="245" y="871"/>
                </a:cubicBezTo>
                <a:cubicBezTo>
                  <a:pt x="344" y="921"/>
                  <a:pt x="522" y="1068"/>
                  <a:pt x="647" y="1129"/>
                </a:cubicBezTo>
                <a:cubicBezTo>
                  <a:pt x="772" y="1190"/>
                  <a:pt x="903" y="1255"/>
                  <a:pt x="995" y="1237"/>
                </a:cubicBezTo>
                <a:cubicBezTo>
                  <a:pt x="1087" y="1219"/>
                  <a:pt x="1153" y="1153"/>
                  <a:pt x="1199" y="1021"/>
                </a:cubicBezTo>
                <a:cubicBezTo>
                  <a:pt x="1245" y="889"/>
                  <a:pt x="1270" y="580"/>
                  <a:pt x="1271" y="445"/>
                </a:cubicBezTo>
                <a:cubicBezTo>
                  <a:pt x="1272" y="310"/>
                  <a:pt x="1292" y="266"/>
                  <a:pt x="1205" y="211"/>
                </a:cubicBezTo>
                <a:cubicBezTo>
                  <a:pt x="1118" y="156"/>
                  <a:pt x="908" y="150"/>
                  <a:pt x="749" y="115"/>
                </a:cubicBezTo>
                <a:cubicBezTo>
                  <a:pt x="590" y="80"/>
                  <a:pt x="358" y="0"/>
                  <a:pt x="239" y="7"/>
                </a:cubicBezTo>
                <a:close/>
              </a:path>
            </a:pathLst>
          </a:custGeom>
          <a:solidFill>
            <a:srgbClr val="00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410" name="Google Shape;2410;p34"/>
          <p:cNvSpPr/>
          <p:nvPr/>
        </p:nvSpPr>
        <p:spPr>
          <a:xfrm>
            <a:off x="4597400" y="4030663"/>
            <a:ext cx="1976438" cy="1987550"/>
          </a:xfrm>
          <a:custGeom>
            <a:rect b="b" l="l" r="r" t="t"/>
            <a:pathLst>
              <a:path extrusionOk="0" h="940" w="873">
                <a:moveTo>
                  <a:pt x="2" y="405"/>
                </a:moveTo>
                <a:cubicBezTo>
                  <a:pt x="17" y="290"/>
                  <a:pt x="138" y="129"/>
                  <a:pt x="230" y="65"/>
                </a:cubicBezTo>
                <a:cubicBezTo>
                  <a:pt x="322" y="1"/>
                  <a:pt x="460" y="0"/>
                  <a:pt x="555" y="22"/>
                </a:cubicBezTo>
                <a:cubicBezTo>
                  <a:pt x="650" y="44"/>
                  <a:pt x="748" y="143"/>
                  <a:pt x="800" y="197"/>
                </a:cubicBezTo>
                <a:cubicBezTo>
                  <a:pt x="852" y="251"/>
                  <a:pt x="859" y="292"/>
                  <a:pt x="866" y="347"/>
                </a:cubicBezTo>
                <a:cubicBezTo>
                  <a:pt x="873" y="402"/>
                  <a:pt x="855" y="457"/>
                  <a:pt x="842" y="527"/>
                </a:cubicBezTo>
                <a:cubicBezTo>
                  <a:pt x="829" y="597"/>
                  <a:pt x="827" y="714"/>
                  <a:pt x="788" y="767"/>
                </a:cubicBezTo>
                <a:cubicBezTo>
                  <a:pt x="749" y="820"/>
                  <a:pt x="670" y="819"/>
                  <a:pt x="608" y="845"/>
                </a:cubicBezTo>
                <a:cubicBezTo>
                  <a:pt x="546" y="871"/>
                  <a:pt x="496" y="940"/>
                  <a:pt x="418" y="925"/>
                </a:cubicBezTo>
                <a:cubicBezTo>
                  <a:pt x="340" y="910"/>
                  <a:pt x="208" y="840"/>
                  <a:pt x="139" y="754"/>
                </a:cubicBezTo>
                <a:cubicBezTo>
                  <a:pt x="69" y="667"/>
                  <a:pt x="0" y="546"/>
                  <a:pt x="2" y="405"/>
                </a:cubicBezTo>
                <a:close/>
              </a:path>
            </a:pathLst>
          </a:custGeom>
          <a:solidFill>
            <a:srgbClr val="00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2411" name="Google Shape;2411;p34"/>
          <p:cNvGrpSpPr/>
          <p:nvPr/>
        </p:nvGrpSpPr>
        <p:grpSpPr>
          <a:xfrm>
            <a:off x="4191000" y="2008188"/>
            <a:ext cx="649288" cy="1247775"/>
            <a:chOff x="3314" y="1248"/>
            <a:chExt cx="344" cy="694"/>
          </a:xfrm>
        </p:grpSpPr>
        <p:graphicFrame>
          <p:nvGraphicFramePr>
            <p:cNvPr id="2412" name="Google Shape;2412;p34"/>
            <p:cNvGraphicFramePr/>
            <p:nvPr/>
          </p:nvGraphicFramePr>
          <p:xfrm>
            <a:off x="3314" y="1248"/>
            <a:ext cx="299" cy="248"/>
          </p:xfrm>
          <a:graphic>
            <a:graphicData uri="http://schemas.openxmlformats.org/presentationml/2006/ole">
              <mc:AlternateContent>
                <mc:Choice Requires="v">
                  <p:oleObj r:id="rId4" imgH="248" imgW="299" progId="MS_ClipArt_Gallery.2" spid="_x0000_s1">
                    <p:embed/>
                  </p:oleObj>
                </mc:Choice>
                <mc:Fallback>
                  <p:oleObj r:id="rId5" imgH="248" imgW="299" progId="MS_ClipArt_Gallery.2">
                    <p:embed/>
                    <p:pic>
                      <p:nvPicPr>
                        <p:cNvPr id="2412" name="Google Shape;2412;p34"/>
                        <p:cNvPicPr preferRelativeResize="0"/>
                        <p:nvPr/>
                      </p:nvPicPr>
                      <p:blipFill rotWithShape="1">
                        <a:blip r:embed="rId6">
                          <a:alphaModFix/>
                        </a:blip>
                        <a:srcRect b="0" l="0" r="0" t="0"/>
                        <a:stretch/>
                      </p:blipFill>
                      <p:spPr>
                        <a:xfrm>
                          <a:off x="3314" y="1248"/>
                          <a:ext cx="299" cy="248"/>
                        </a:xfrm>
                        <a:prstGeom prst="rect">
                          <a:avLst/>
                        </a:prstGeom>
                        <a:noFill/>
                        <a:ln>
                          <a:noFill/>
                        </a:ln>
                      </p:spPr>
                    </p:pic>
                  </p:oleObj>
                </mc:Fallback>
              </mc:AlternateContent>
            </a:graphicData>
          </a:graphic>
        </p:graphicFrame>
        <p:cxnSp>
          <p:nvCxnSpPr>
            <p:cNvPr id="2413" name="Google Shape;2413;p34"/>
            <p:cNvCxnSpPr/>
            <p:nvPr/>
          </p:nvCxnSpPr>
          <p:spPr>
            <a:xfrm flipH="1" rot="10800000">
              <a:off x="3606" y="1433"/>
              <a:ext cx="52" cy="5"/>
            </a:xfrm>
            <a:prstGeom prst="straightConnector1">
              <a:avLst/>
            </a:prstGeom>
            <a:noFill/>
            <a:ln cap="flat" cmpd="sng" w="19050">
              <a:solidFill>
                <a:schemeClr val="dk1"/>
              </a:solidFill>
              <a:prstDash val="solid"/>
              <a:round/>
              <a:headEnd len="med" w="med" type="none"/>
              <a:tailEnd len="med" w="med" type="none"/>
            </a:ln>
          </p:spPr>
        </p:cxnSp>
        <p:graphicFrame>
          <p:nvGraphicFramePr>
            <p:cNvPr id="2414" name="Google Shape;2414;p34"/>
            <p:cNvGraphicFramePr/>
            <p:nvPr/>
          </p:nvGraphicFramePr>
          <p:xfrm>
            <a:off x="3314" y="1694"/>
            <a:ext cx="299" cy="248"/>
          </p:xfrm>
          <a:graphic>
            <a:graphicData uri="http://schemas.openxmlformats.org/presentationml/2006/ole">
              <mc:AlternateContent>
                <mc:Choice Requires="v">
                  <p:oleObj r:id="rId7" imgH="248" imgW="299" progId="MS_ClipArt_Gallery.2" spid="_x0000_s2">
                    <p:embed/>
                  </p:oleObj>
                </mc:Choice>
                <mc:Fallback>
                  <p:oleObj r:id="rId8" imgH="248" imgW="299" progId="MS_ClipArt_Gallery.2">
                    <p:embed/>
                    <p:pic>
                      <p:nvPicPr>
                        <p:cNvPr id="2414" name="Google Shape;2414;p34"/>
                        <p:cNvPicPr preferRelativeResize="0"/>
                        <p:nvPr/>
                      </p:nvPicPr>
                      <p:blipFill rotWithShape="1">
                        <a:blip r:embed="rId6">
                          <a:alphaModFix/>
                        </a:blip>
                        <a:srcRect b="0" l="0" r="0" t="0"/>
                        <a:stretch/>
                      </p:blipFill>
                      <p:spPr>
                        <a:xfrm>
                          <a:off x="3314" y="1694"/>
                          <a:ext cx="299" cy="248"/>
                        </a:xfrm>
                        <a:prstGeom prst="rect">
                          <a:avLst/>
                        </a:prstGeom>
                        <a:noFill/>
                        <a:ln>
                          <a:noFill/>
                        </a:ln>
                      </p:spPr>
                    </p:pic>
                  </p:oleObj>
                </mc:Fallback>
              </mc:AlternateContent>
            </a:graphicData>
          </a:graphic>
        </p:graphicFrame>
        <p:cxnSp>
          <p:nvCxnSpPr>
            <p:cNvPr id="2415" name="Google Shape;2415;p34"/>
            <p:cNvCxnSpPr/>
            <p:nvPr/>
          </p:nvCxnSpPr>
          <p:spPr>
            <a:xfrm flipH="1" rot="10800000">
              <a:off x="3606" y="1882"/>
              <a:ext cx="52" cy="2"/>
            </a:xfrm>
            <a:prstGeom prst="straightConnector1">
              <a:avLst/>
            </a:prstGeom>
            <a:noFill/>
            <a:ln cap="flat" cmpd="sng" w="19050">
              <a:solidFill>
                <a:schemeClr val="dk1"/>
              </a:solidFill>
              <a:prstDash val="solid"/>
              <a:round/>
              <a:headEnd len="med" w="med" type="none"/>
              <a:tailEnd len="med" w="med" type="none"/>
            </a:ln>
          </p:spPr>
        </p:cxnSp>
        <p:grpSp>
          <p:nvGrpSpPr>
            <p:cNvPr id="2416" name="Google Shape;2416;p34"/>
            <p:cNvGrpSpPr/>
            <p:nvPr/>
          </p:nvGrpSpPr>
          <p:grpSpPr>
            <a:xfrm>
              <a:off x="3404" y="1504"/>
              <a:ext cx="51" cy="167"/>
              <a:chOff x="3842" y="406"/>
              <a:chExt cx="51" cy="167"/>
            </a:xfrm>
          </p:grpSpPr>
          <p:sp>
            <p:nvSpPr>
              <p:cNvPr id="2417" name="Google Shape;2417;p34"/>
              <p:cNvSpPr/>
              <p:nvPr/>
            </p:nvSpPr>
            <p:spPr>
              <a:xfrm>
                <a:off x="3842" y="406"/>
                <a:ext cx="47" cy="47"/>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418" name="Google Shape;2418;p34"/>
              <p:cNvSpPr/>
              <p:nvPr/>
            </p:nvSpPr>
            <p:spPr>
              <a:xfrm>
                <a:off x="3844" y="466"/>
                <a:ext cx="47" cy="47"/>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419" name="Google Shape;2419;p34"/>
              <p:cNvSpPr/>
              <p:nvPr/>
            </p:nvSpPr>
            <p:spPr>
              <a:xfrm>
                <a:off x="3846" y="526"/>
                <a:ext cx="47" cy="47"/>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cxnSp>
          <p:nvCxnSpPr>
            <p:cNvPr id="2420" name="Google Shape;2420;p34"/>
            <p:cNvCxnSpPr/>
            <p:nvPr/>
          </p:nvCxnSpPr>
          <p:spPr>
            <a:xfrm>
              <a:off x="3654" y="1431"/>
              <a:ext cx="0" cy="450"/>
            </a:xfrm>
            <a:prstGeom prst="straightConnector1">
              <a:avLst/>
            </a:prstGeom>
            <a:noFill/>
            <a:ln cap="flat" cmpd="sng" w="12700">
              <a:solidFill>
                <a:schemeClr val="dk1"/>
              </a:solidFill>
              <a:prstDash val="solid"/>
              <a:round/>
              <a:headEnd len="med" w="med" type="none"/>
              <a:tailEnd len="med" w="med" type="none"/>
            </a:ln>
          </p:spPr>
        </p:cxnSp>
      </p:grpSp>
      <p:cxnSp>
        <p:nvCxnSpPr>
          <p:cNvPr id="2421" name="Google Shape;2421;p34"/>
          <p:cNvCxnSpPr/>
          <p:nvPr/>
        </p:nvCxnSpPr>
        <p:spPr>
          <a:xfrm flipH="1" rot="10800000">
            <a:off x="4670425" y="2584450"/>
            <a:ext cx="127000" cy="3175"/>
          </a:xfrm>
          <a:prstGeom prst="straightConnector1">
            <a:avLst/>
          </a:prstGeom>
          <a:noFill/>
          <a:ln cap="flat" cmpd="sng" w="12700">
            <a:solidFill>
              <a:schemeClr val="dk1"/>
            </a:solidFill>
            <a:prstDash val="solid"/>
            <a:round/>
            <a:headEnd len="med" w="med" type="none"/>
            <a:tailEnd len="med" w="med" type="none"/>
          </a:ln>
        </p:spPr>
      </p:cxnSp>
      <p:cxnSp>
        <p:nvCxnSpPr>
          <p:cNvPr id="2422" name="Google Shape;2422;p34"/>
          <p:cNvCxnSpPr/>
          <p:nvPr/>
        </p:nvCxnSpPr>
        <p:spPr>
          <a:xfrm>
            <a:off x="5246688" y="1909763"/>
            <a:ext cx="658812" cy="279400"/>
          </a:xfrm>
          <a:prstGeom prst="straightConnector1">
            <a:avLst/>
          </a:prstGeom>
          <a:noFill/>
          <a:ln cap="flat" cmpd="sng" w="12700">
            <a:solidFill>
              <a:schemeClr val="dk1"/>
            </a:solidFill>
            <a:prstDash val="solid"/>
            <a:round/>
            <a:headEnd len="med" w="med" type="none"/>
            <a:tailEnd len="med" w="med" type="none"/>
          </a:ln>
        </p:spPr>
      </p:cxnSp>
      <p:cxnSp>
        <p:nvCxnSpPr>
          <p:cNvPr id="2423" name="Google Shape;2423;p34"/>
          <p:cNvCxnSpPr/>
          <p:nvPr/>
        </p:nvCxnSpPr>
        <p:spPr>
          <a:xfrm>
            <a:off x="6092825" y="2246313"/>
            <a:ext cx="196850" cy="669925"/>
          </a:xfrm>
          <a:prstGeom prst="straightConnector1">
            <a:avLst/>
          </a:prstGeom>
          <a:noFill/>
          <a:ln cap="flat" cmpd="sng" w="12700">
            <a:solidFill>
              <a:schemeClr val="dk1"/>
            </a:solidFill>
            <a:prstDash val="solid"/>
            <a:round/>
            <a:headEnd len="med" w="med" type="none"/>
            <a:tailEnd len="med" w="med" type="none"/>
          </a:ln>
        </p:spPr>
      </p:cxnSp>
      <p:cxnSp>
        <p:nvCxnSpPr>
          <p:cNvPr id="2424" name="Google Shape;2424;p34"/>
          <p:cNvCxnSpPr/>
          <p:nvPr/>
        </p:nvCxnSpPr>
        <p:spPr>
          <a:xfrm>
            <a:off x="4995863" y="2022475"/>
            <a:ext cx="1587" cy="582613"/>
          </a:xfrm>
          <a:prstGeom prst="straightConnector1">
            <a:avLst/>
          </a:prstGeom>
          <a:noFill/>
          <a:ln cap="flat" cmpd="sng" w="12700">
            <a:solidFill>
              <a:schemeClr val="dk1"/>
            </a:solidFill>
            <a:prstDash val="solid"/>
            <a:round/>
            <a:headEnd len="med" w="med" type="none"/>
            <a:tailEnd len="med" w="med" type="none"/>
          </a:ln>
        </p:spPr>
      </p:cxnSp>
      <p:cxnSp>
        <p:nvCxnSpPr>
          <p:cNvPr id="2425" name="Google Shape;2425;p34"/>
          <p:cNvCxnSpPr/>
          <p:nvPr/>
        </p:nvCxnSpPr>
        <p:spPr>
          <a:xfrm>
            <a:off x="5021263" y="2670175"/>
            <a:ext cx="971550" cy="401638"/>
          </a:xfrm>
          <a:prstGeom prst="straightConnector1">
            <a:avLst/>
          </a:prstGeom>
          <a:noFill/>
          <a:ln cap="flat" cmpd="sng" w="12700">
            <a:solidFill>
              <a:schemeClr val="dk1"/>
            </a:solidFill>
            <a:prstDash val="solid"/>
            <a:round/>
            <a:headEnd len="med" w="med" type="none"/>
            <a:tailEnd len="med" w="med" type="none"/>
          </a:ln>
        </p:spPr>
      </p:cxnSp>
      <p:cxnSp>
        <p:nvCxnSpPr>
          <p:cNvPr id="2426" name="Google Shape;2426;p34"/>
          <p:cNvCxnSpPr/>
          <p:nvPr/>
        </p:nvCxnSpPr>
        <p:spPr>
          <a:xfrm rot="10800000">
            <a:off x="6548438" y="3162300"/>
            <a:ext cx="476250" cy="687388"/>
          </a:xfrm>
          <a:prstGeom prst="straightConnector1">
            <a:avLst/>
          </a:prstGeom>
          <a:noFill/>
          <a:ln cap="flat" cmpd="sng" w="12700">
            <a:solidFill>
              <a:schemeClr val="dk1"/>
            </a:solidFill>
            <a:prstDash val="solid"/>
            <a:round/>
            <a:headEnd len="med" w="med" type="none"/>
            <a:tailEnd len="med" w="med" type="none"/>
          </a:ln>
        </p:spPr>
      </p:cxnSp>
      <p:cxnSp>
        <p:nvCxnSpPr>
          <p:cNvPr id="2427" name="Google Shape;2427;p34"/>
          <p:cNvCxnSpPr/>
          <p:nvPr/>
        </p:nvCxnSpPr>
        <p:spPr>
          <a:xfrm flipH="1">
            <a:off x="5254625" y="2214563"/>
            <a:ext cx="758825" cy="517525"/>
          </a:xfrm>
          <a:prstGeom prst="straightConnector1">
            <a:avLst/>
          </a:prstGeom>
          <a:noFill/>
          <a:ln cap="flat" cmpd="sng" w="12700">
            <a:solidFill>
              <a:schemeClr val="dk1"/>
            </a:solidFill>
            <a:prstDash val="solid"/>
            <a:round/>
            <a:headEnd len="med" w="med" type="none"/>
            <a:tailEnd len="med" w="med" type="none"/>
          </a:ln>
        </p:spPr>
      </p:cxnSp>
      <p:cxnSp>
        <p:nvCxnSpPr>
          <p:cNvPr id="2428" name="Google Shape;2428;p34"/>
          <p:cNvCxnSpPr/>
          <p:nvPr/>
        </p:nvCxnSpPr>
        <p:spPr>
          <a:xfrm flipH="1">
            <a:off x="5264150" y="1654175"/>
            <a:ext cx="476250" cy="342900"/>
          </a:xfrm>
          <a:prstGeom prst="straightConnector1">
            <a:avLst/>
          </a:prstGeom>
          <a:noFill/>
          <a:ln cap="flat" cmpd="sng" w="12700">
            <a:solidFill>
              <a:schemeClr val="dk1"/>
            </a:solidFill>
            <a:prstDash val="solid"/>
            <a:round/>
            <a:headEnd len="med" w="med" type="none"/>
            <a:tailEnd len="med" w="med" type="none"/>
          </a:ln>
        </p:spPr>
      </p:cxnSp>
      <p:cxnSp>
        <p:nvCxnSpPr>
          <p:cNvPr id="2429" name="Google Shape;2429;p34"/>
          <p:cNvCxnSpPr/>
          <p:nvPr/>
        </p:nvCxnSpPr>
        <p:spPr>
          <a:xfrm flipH="1">
            <a:off x="5981700" y="1830388"/>
            <a:ext cx="273050" cy="236537"/>
          </a:xfrm>
          <a:prstGeom prst="straightConnector1">
            <a:avLst/>
          </a:prstGeom>
          <a:noFill/>
          <a:ln cap="flat" cmpd="sng" w="12700">
            <a:solidFill>
              <a:schemeClr val="dk1"/>
            </a:solidFill>
            <a:prstDash val="solid"/>
            <a:round/>
            <a:headEnd len="med" w="med" type="none"/>
            <a:tailEnd len="med" w="med" type="none"/>
          </a:ln>
        </p:spPr>
      </p:cxnSp>
      <p:grpSp>
        <p:nvGrpSpPr>
          <p:cNvPr id="2430" name="Google Shape;2430;p34"/>
          <p:cNvGrpSpPr/>
          <p:nvPr/>
        </p:nvGrpSpPr>
        <p:grpSpPr>
          <a:xfrm>
            <a:off x="4745038" y="1793875"/>
            <a:ext cx="679450" cy="314325"/>
            <a:chOff x="3600" y="219"/>
            <a:chExt cx="360" cy="175"/>
          </a:xfrm>
        </p:grpSpPr>
        <p:sp>
          <p:nvSpPr>
            <p:cNvPr id="2431" name="Google Shape;2431;p34"/>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2432" name="Google Shape;2432;p34"/>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2433" name="Google Shape;2433;p34"/>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2434" name="Google Shape;2434;p34"/>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2435" name="Google Shape;2435;p34"/>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2436" name="Google Shape;2436;p34"/>
            <p:cNvGrpSpPr/>
            <p:nvPr/>
          </p:nvGrpSpPr>
          <p:grpSpPr>
            <a:xfrm>
              <a:off x="3686" y="244"/>
              <a:ext cx="177" cy="66"/>
              <a:chOff x="2848" y="848"/>
              <a:chExt cx="140" cy="98"/>
            </a:xfrm>
          </p:grpSpPr>
          <p:cxnSp>
            <p:nvCxnSpPr>
              <p:cNvPr id="2437" name="Google Shape;2437;p34"/>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2438" name="Google Shape;2438;p34"/>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2439" name="Google Shape;2439;p34"/>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2440" name="Google Shape;2440;p34"/>
            <p:cNvGrpSpPr/>
            <p:nvPr/>
          </p:nvGrpSpPr>
          <p:grpSpPr>
            <a:xfrm flipH="1" rot="10800000">
              <a:off x="3686" y="243"/>
              <a:ext cx="177" cy="66"/>
              <a:chOff x="2848" y="848"/>
              <a:chExt cx="140" cy="98"/>
            </a:xfrm>
          </p:grpSpPr>
          <p:cxnSp>
            <p:nvCxnSpPr>
              <p:cNvPr id="2441" name="Google Shape;2441;p34"/>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2442" name="Google Shape;2442;p34"/>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2443" name="Google Shape;2443;p34"/>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2444" name="Google Shape;2444;p34"/>
          <p:cNvGrpSpPr/>
          <p:nvPr/>
        </p:nvGrpSpPr>
        <p:grpSpPr>
          <a:xfrm>
            <a:off x="4762500" y="2451100"/>
            <a:ext cx="679450" cy="314325"/>
            <a:chOff x="3600" y="219"/>
            <a:chExt cx="360" cy="175"/>
          </a:xfrm>
        </p:grpSpPr>
        <p:sp>
          <p:nvSpPr>
            <p:cNvPr id="2445" name="Google Shape;2445;p34"/>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2446" name="Google Shape;2446;p34"/>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2447" name="Google Shape;2447;p34"/>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2448" name="Google Shape;2448;p34"/>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2449" name="Google Shape;2449;p34"/>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2450" name="Google Shape;2450;p34"/>
            <p:cNvGrpSpPr/>
            <p:nvPr/>
          </p:nvGrpSpPr>
          <p:grpSpPr>
            <a:xfrm>
              <a:off x="3686" y="244"/>
              <a:ext cx="177" cy="66"/>
              <a:chOff x="2848" y="848"/>
              <a:chExt cx="140" cy="98"/>
            </a:xfrm>
          </p:grpSpPr>
          <p:cxnSp>
            <p:nvCxnSpPr>
              <p:cNvPr id="2451" name="Google Shape;2451;p34"/>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2452" name="Google Shape;2452;p34"/>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2453" name="Google Shape;2453;p34"/>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2454" name="Google Shape;2454;p34"/>
            <p:cNvGrpSpPr/>
            <p:nvPr/>
          </p:nvGrpSpPr>
          <p:grpSpPr>
            <a:xfrm flipH="1" rot="10800000">
              <a:off x="3686" y="243"/>
              <a:ext cx="177" cy="66"/>
              <a:chOff x="2848" y="848"/>
              <a:chExt cx="140" cy="98"/>
            </a:xfrm>
          </p:grpSpPr>
          <p:cxnSp>
            <p:nvCxnSpPr>
              <p:cNvPr id="2455" name="Google Shape;2455;p34"/>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2456" name="Google Shape;2456;p34"/>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2457" name="Google Shape;2457;p34"/>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2458" name="Google Shape;2458;p34"/>
          <p:cNvGrpSpPr/>
          <p:nvPr/>
        </p:nvGrpSpPr>
        <p:grpSpPr>
          <a:xfrm>
            <a:off x="5732463" y="2001838"/>
            <a:ext cx="676275" cy="314325"/>
            <a:chOff x="3600" y="219"/>
            <a:chExt cx="360" cy="175"/>
          </a:xfrm>
        </p:grpSpPr>
        <p:sp>
          <p:nvSpPr>
            <p:cNvPr id="2459" name="Google Shape;2459;p34"/>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2460" name="Google Shape;2460;p34"/>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2461" name="Google Shape;2461;p34"/>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2462" name="Google Shape;2462;p34"/>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2463" name="Google Shape;2463;p34"/>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2464" name="Google Shape;2464;p34"/>
            <p:cNvGrpSpPr/>
            <p:nvPr/>
          </p:nvGrpSpPr>
          <p:grpSpPr>
            <a:xfrm>
              <a:off x="3686" y="244"/>
              <a:ext cx="177" cy="66"/>
              <a:chOff x="2848" y="848"/>
              <a:chExt cx="140" cy="98"/>
            </a:xfrm>
          </p:grpSpPr>
          <p:cxnSp>
            <p:nvCxnSpPr>
              <p:cNvPr id="2465" name="Google Shape;2465;p34"/>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2466" name="Google Shape;2466;p34"/>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2467" name="Google Shape;2467;p34"/>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2468" name="Google Shape;2468;p34"/>
            <p:cNvGrpSpPr/>
            <p:nvPr/>
          </p:nvGrpSpPr>
          <p:grpSpPr>
            <a:xfrm flipH="1" rot="10800000">
              <a:off x="3686" y="243"/>
              <a:ext cx="177" cy="66"/>
              <a:chOff x="2848" y="848"/>
              <a:chExt cx="140" cy="98"/>
            </a:xfrm>
          </p:grpSpPr>
          <p:cxnSp>
            <p:nvCxnSpPr>
              <p:cNvPr id="2469" name="Google Shape;2469;p34"/>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2470" name="Google Shape;2470;p34"/>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2471" name="Google Shape;2471;p34"/>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2472" name="Google Shape;2472;p34"/>
          <p:cNvGrpSpPr/>
          <p:nvPr/>
        </p:nvGrpSpPr>
        <p:grpSpPr>
          <a:xfrm>
            <a:off x="5976938" y="2908300"/>
            <a:ext cx="679450" cy="314325"/>
            <a:chOff x="3600" y="219"/>
            <a:chExt cx="360" cy="175"/>
          </a:xfrm>
        </p:grpSpPr>
        <p:sp>
          <p:nvSpPr>
            <p:cNvPr id="2473" name="Google Shape;2473;p34"/>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2474" name="Google Shape;2474;p34"/>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2475" name="Google Shape;2475;p34"/>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2476" name="Google Shape;2476;p34"/>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2477" name="Google Shape;2477;p34"/>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2478" name="Google Shape;2478;p34"/>
            <p:cNvGrpSpPr/>
            <p:nvPr/>
          </p:nvGrpSpPr>
          <p:grpSpPr>
            <a:xfrm>
              <a:off x="3686" y="244"/>
              <a:ext cx="177" cy="66"/>
              <a:chOff x="2848" y="848"/>
              <a:chExt cx="140" cy="98"/>
            </a:xfrm>
          </p:grpSpPr>
          <p:cxnSp>
            <p:nvCxnSpPr>
              <p:cNvPr id="2479" name="Google Shape;2479;p34"/>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2480" name="Google Shape;2480;p34"/>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2481" name="Google Shape;2481;p34"/>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2482" name="Google Shape;2482;p34"/>
            <p:cNvGrpSpPr/>
            <p:nvPr/>
          </p:nvGrpSpPr>
          <p:grpSpPr>
            <a:xfrm flipH="1" rot="10800000">
              <a:off x="3686" y="243"/>
              <a:ext cx="177" cy="66"/>
              <a:chOff x="2848" y="848"/>
              <a:chExt cx="140" cy="98"/>
            </a:xfrm>
          </p:grpSpPr>
          <p:cxnSp>
            <p:nvCxnSpPr>
              <p:cNvPr id="2483" name="Google Shape;2483;p34"/>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2484" name="Google Shape;2484;p34"/>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2485" name="Google Shape;2485;p34"/>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2486" name="Google Shape;2486;p34"/>
          <p:cNvGrpSpPr/>
          <p:nvPr/>
        </p:nvGrpSpPr>
        <p:grpSpPr>
          <a:xfrm>
            <a:off x="5745163" y="4900613"/>
            <a:ext cx="715962" cy="311150"/>
            <a:chOff x="3600" y="219"/>
            <a:chExt cx="360" cy="175"/>
          </a:xfrm>
        </p:grpSpPr>
        <p:sp>
          <p:nvSpPr>
            <p:cNvPr id="2487" name="Google Shape;2487;p34"/>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2488" name="Google Shape;2488;p34"/>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2489" name="Google Shape;2489;p34"/>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2490" name="Google Shape;2490;p34"/>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2491" name="Google Shape;2491;p34"/>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2492" name="Google Shape;2492;p34"/>
            <p:cNvGrpSpPr/>
            <p:nvPr/>
          </p:nvGrpSpPr>
          <p:grpSpPr>
            <a:xfrm>
              <a:off x="3686" y="244"/>
              <a:ext cx="177" cy="66"/>
              <a:chOff x="2848" y="848"/>
              <a:chExt cx="140" cy="98"/>
            </a:xfrm>
          </p:grpSpPr>
          <p:cxnSp>
            <p:nvCxnSpPr>
              <p:cNvPr id="2493" name="Google Shape;2493;p34"/>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2494" name="Google Shape;2494;p34"/>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2495" name="Google Shape;2495;p34"/>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2496" name="Google Shape;2496;p34"/>
            <p:cNvGrpSpPr/>
            <p:nvPr/>
          </p:nvGrpSpPr>
          <p:grpSpPr>
            <a:xfrm flipH="1" rot="10800000">
              <a:off x="3686" y="243"/>
              <a:ext cx="177" cy="66"/>
              <a:chOff x="2848" y="848"/>
              <a:chExt cx="140" cy="98"/>
            </a:xfrm>
          </p:grpSpPr>
          <p:cxnSp>
            <p:nvCxnSpPr>
              <p:cNvPr id="2497" name="Google Shape;2497;p34"/>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2498" name="Google Shape;2498;p34"/>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2499" name="Google Shape;2499;p34"/>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2500" name="Google Shape;2500;p34"/>
          <p:cNvGrpSpPr/>
          <p:nvPr/>
        </p:nvGrpSpPr>
        <p:grpSpPr>
          <a:xfrm>
            <a:off x="6738938" y="3889375"/>
            <a:ext cx="679450" cy="314325"/>
            <a:chOff x="3600" y="219"/>
            <a:chExt cx="360" cy="175"/>
          </a:xfrm>
        </p:grpSpPr>
        <p:sp>
          <p:nvSpPr>
            <p:cNvPr id="2501" name="Google Shape;2501;p34"/>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2502" name="Google Shape;2502;p34"/>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2503" name="Google Shape;2503;p34"/>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2504" name="Google Shape;2504;p34"/>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2505" name="Google Shape;2505;p34"/>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2506" name="Google Shape;2506;p34"/>
            <p:cNvGrpSpPr/>
            <p:nvPr/>
          </p:nvGrpSpPr>
          <p:grpSpPr>
            <a:xfrm>
              <a:off x="3686" y="244"/>
              <a:ext cx="177" cy="66"/>
              <a:chOff x="2848" y="848"/>
              <a:chExt cx="140" cy="98"/>
            </a:xfrm>
          </p:grpSpPr>
          <p:cxnSp>
            <p:nvCxnSpPr>
              <p:cNvPr id="2507" name="Google Shape;2507;p34"/>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2508" name="Google Shape;2508;p34"/>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2509" name="Google Shape;2509;p34"/>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2510" name="Google Shape;2510;p34"/>
            <p:cNvGrpSpPr/>
            <p:nvPr/>
          </p:nvGrpSpPr>
          <p:grpSpPr>
            <a:xfrm flipH="1" rot="10800000">
              <a:off x="3686" y="243"/>
              <a:ext cx="177" cy="66"/>
              <a:chOff x="2848" y="848"/>
              <a:chExt cx="140" cy="98"/>
            </a:xfrm>
          </p:grpSpPr>
          <p:cxnSp>
            <p:nvCxnSpPr>
              <p:cNvPr id="2511" name="Google Shape;2511;p34"/>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2512" name="Google Shape;2512;p34"/>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2513" name="Google Shape;2513;p34"/>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aphicFrame>
        <p:nvGraphicFramePr>
          <p:cNvPr id="2514" name="Google Shape;2514;p34"/>
          <p:cNvGraphicFramePr/>
          <p:nvPr/>
        </p:nvGraphicFramePr>
        <p:xfrm>
          <a:off x="4705350" y="4392613"/>
          <a:ext cx="563563" cy="446087"/>
        </p:xfrm>
        <a:graphic>
          <a:graphicData uri="http://schemas.openxmlformats.org/presentationml/2006/ole">
            <mc:AlternateContent>
              <mc:Choice Requires="v">
                <p:oleObj r:id="rId9" imgH="446087" imgW="563563" progId="MS_ClipArt_Gallery.2" spid="_x0000_s3">
                  <p:embed/>
                </p:oleObj>
              </mc:Choice>
              <mc:Fallback>
                <p:oleObj r:id="rId10" imgH="446087" imgW="563563" progId="MS_ClipArt_Gallery.2">
                  <p:embed/>
                  <p:pic>
                    <p:nvPicPr>
                      <p:cNvPr id="2514" name="Google Shape;2514;p34"/>
                      <p:cNvPicPr preferRelativeResize="0"/>
                      <p:nvPr/>
                    </p:nvPicPr>
                    <p:blipFill rotWithShape="1">
                      <a:blip r:embed="rId11">
                        <a:alphaModFix/>
                      </a:blip>
                      <a:srcRect b="0" l="0" r="0" t="0"/>
                      <a:stretch/>
                    </p:blipFill>
                    <p:spPr>
                      <a:xfrm>
                        <a:off x="4705350" y="4392613"/>
                        <a:ext cx="563563" cy="446087"/>
                      </a:xfrm>
                      <a:prstGeom prst="rect">
                        <a:avLst/>
                      </a:prstGeom>
                      <a:noFill/>
                      <a:ln>
                        <a:noFill/>
                      </a:ln>
                    </p:spPr>
                  </p:pic>
                </p:oleObj>
              </mc:Fallback>
            </mc:AlternateContent>
          </a:graphicData>
        </a:graphic>
      </p:graphicFrame>
      <p:cxnSp>
        <p:nvCxnSpPr>
          <p:cNvPr id="2515" name="Google Shape;2515;p34"/>
          <p:cNvCxnSpPr/>
          <p:nvPr/>
        </p:nvCxnSpPr>
        <p:spPr>
          <a:xfrm>
            <a:off x="5249863" y="4721225"/>
            <a:ext cx="314325" cy="1588"/>
          </a:xfrm>
          <a:prstGeom prst="straightConnector1">
            <a:avLst/>
          </a:prstGeom>
          <a:noFill/>
          <a:ln cap="flat" cmpd="sng" w="19050">
            <a:solidFill>
              <a:schemeClr val="dk1"/>
            </a:solidFill>
            <a:prstDash val="solid"/>
            <a:round/>
            <a:headEnd len="med" w="med" type="none"/>
            <a:tailEnd len="med" w="med" type="none"/>
          </a:ln>
        </p:spPr>
      </p:cxnSp>
      <p:graphicFrame>
        <p:nvGraphicFramePr>
          <p:cNvPr id="2516" name="Google Shape;2516;p34"/>
          <p:cNvGraphicFramePr/>
          <p:nvPr/>
        </p:nvGraphicFramePr>
        <p:xfrm>
          <a:off x="4914900" y="5191125"/>
          <a:ext cx="563563" cy="446088"/>
        </p:xfrm>
        <a:graphic>
          <a:graphicData uri="http://schemas.openxmlformats.org/presentationml/2006/ole">
            <mc:AlternateContent>
              <mc:Choice Requires="v">
                <p:oleObj r:id="rId12" imgH="446088" imgW="563563" progId="MS_ClipArt_Gallery.2" spid="_x0000_s4">
                  <p:embed/>
                </p:oleObj>
              </mc:Choice>
              <mc:Fallback>
                <p:oleObj r:id="rId13" imgH="446088" imgW="563563" progId="MS_ClipArt_Gallery.2">
                  <p:embed/>
                  <p:pic>
                    <p:nvPicPr>
                      <p:cNvPr id="2516" name="Google Shape;2516;p34"/>
                      <p:cNvPicPr preferRelativeResize="0"/>
                      <p:nvPr/>
                    </p:nvPicPr>
                    <p:blipFill rotWithShape="1">
                      <a:blip r:embed="rId11">
                        <a:alphaModFix/>
                      </a:blip>
                      <a:srcRect b="0" l="0" r="0" t="0"/>
                      <a:stretch/>
                    </p:blipFill>
                    <p:spPr>
                      <a:xfrm>
                        <a:off x="4914900" y="5191125"/>
                        <a:ext cx="563563" cy="446088"/>
                      </a:xfrm>
                      <a:prstGeom prst="rect">
                        <a:avLst/>
                      </a:prstGeom>
                      <a:noFill/>
                      <a:ln>
                        <a:noFill/>
                      </a:ln>
                    </p:spPr>
                  </p:pic>
                </p:oleObj>
              </mc:Fallback>
            </mc:AlternateContent>
          </a:graphicData>
        </a:graphic>
      </p:graphicFrame>
      <p:cxnSp>
        <p:nvCxnSpPr>
          <p:cNvPr id="2517" name="Google Shape;2517;p34"/>
          <p:cNvCxnSpPr/>
          <p:nvPr/>
        </p:nvCxnSpPr>
        <p:spPr>
          <a:xfrm flipH="1" rot="10800000">
            <a:off x="5465763" y="5529263"/>
            <a:ext cx="98425" cy="3175"/>
          </a:xfrm>
          <a:prstGeom prst="straightConnector1">
            <a:avLst/>
          </a:prstGeom>
          <a:noFill/>
          <a:ln cap="flat" cmpd="sng" w="19050">
            <a:solidFill>
              <a:schemeClr val="dk1"/>
            </a:solidFill>
            <a:prstDash val="solid"/>
            <a:round/>
            <a:headEnd len="med" w="med" type="none"/>
            <a:tailEnd len="med" w="med" type="none"/>
          </a:ln>
        </p:spPr>
      </p:cxnSp>
      <p:grpSp>
        <p:nvGrpSpPr>
          <p:cNvPr id="2518" name="Google Shape;2518;p34"/>
          <p:cNvGrpSpPr/>
          <p:nvPr/>
        </p:nvGrpSpPr>
        <p:grpSpPr>
          <a:xfrm>
            <a:off x="5084762" y="4849813"/>
            <a:ext cx="96837" cy="300037"/>
            <a:chOff x="3842" y="406"/>
            <a:chExt cx="51" cy="167"/>
          </a:xfrm>
        </p:grpSpPr>
        <p:sp>
          <p:nvSpPr>
            <p:cNvPr id="2519" name="Google Shape;2519;p34"/>
            <p:cNvSpPr/>
            <p:nvPr/>
          </p:nvSpPr>
          <p:spPr>
            <a:xfrm>
              <a:off x="3842" y="406"/>
              <a:ext cx="47" cy="47"/>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520" name="Google Shape;2520;p34"/>
            <p:cNvSpPr/>
            <p:nvPr/>
          </p:nvSpPr>
          <p:spPr>
            <a:xfrm>
              <a:off x="3844" y="466"/>
              <a:ext cx="47" cy="47"/>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521" name="Google Shape;2521;p34"/>
            <p:cNvSpPr/>
            <p:nvPr/>
          </p:nvSpPr>
          <p:spPr>
            <a:xfrm>
              <a:off x="3846" y="526"/>
              <a:ext cx="47" cy="47"/>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cxnSp>
        <p:nvCxnSpPr>
          <p:cNvPr id="2522" name="Google Shape;2522;p34"/>
          <p:cNvCxnSpPr/>
          <p:nvPr/>
        </p:nvCxnSpPr>
        <p:spPr>
          <a:xfrm>
            <a:off x="5556250" y="4718050"/>
            <a:ext cx="0" cy="809625"/>
          </a:xfrm>
          <a:prstGeom prst="straightConnector1">
            <a:avLst/>
          </a:prstGeom>
          <a:noFill/>
          <a:ln cap="flat" cmpd="sng" w="12700">
            <a:solidFill>
              <a:schemeClr val="dk1"/>
            </a:solidFill>
            <a:prstDash val="solid"/>
            <a:round/>
            <a:headEnd len="med" w="med" type="none"/>
            <a:tailEnd len="med" w="med" type="none"/>
          </a:ln>
        </p:spPr>
      </p:cxnSp>
      <p:cxnSp>
        <p:nvCxnSpPr>
          <p:cNvPr id="2523" name="Google Shape;2523;p34"/>
          <p:cNvCxnSpPr/>
          <p:nvPr/>
        </p:nvCxnSpPr>
        <p:spPr>
          <a:xfrm>
            <a:off x="5556250" y="5067300"/>
            <a:ext cx="187325" cy="3175"/>
          </a:xfrm>
          <a:prstGeom prst="straightConnector1">
            <a:avLst/>
          </a:prstGeom>
          <a:noFill/>
          <a:ln cap="flat" cmpd="sng" w="12700">
            <a:solidFill>
              <a:schemeClr val="dk1"/>
            </a:solidFill>
            <a:prstDash val="solid"/>
            <a:round/>
            <a:headEnd len="med" w="med" type="none"/>
            <a:tailEnd len="med" w="med" type="none"/>
          </a:ln>
        </p:spPr>
      </p:cxnSp>
      <p:cxnSp>
        <p:nvCxnSpPr>
          <p:cNvPr id="2524" name="Google Shape;2524;p34"/>
          <p:cNvCxnSpPr/>
          <p:nvPr/>
        </p:nvCxnSpPr>
        <p:spPr>
          <a:xfrm flipH="1">
            <a:off x="6461125" y="4206875"/>
            <a:ext cx="636588" cy="877888"/>
          </a:xfrm>
          <a:prstGeom prst="straightConnector1">
            <a:avLst/>
          </a:prstGeom>
          <a:noFill/>
          <a:ln cap="flat" cmpd="sng" w="12700">
            <a:solidFill>
              <a:schemeClr val="dk1"/>
            </a:solidFill>
            <a:prstDash val="solid"/>
            <a:round/>
            <a:headEnd len="med" w="med" type="none"/>
            <a:tailEnd len="med" w="med" type="none"/>
          </a:ln>
        </p:spPr>
      </p:cxnSp>
      <p:grpSp>
        <p:nvGrpSpPr>
          <p:cNvPr id="2525" name="Google Shape;2525;p34"/>
          <p:cNvGrpSpPr/>
          <p:nvPr/>
        </p:nvGrpSpPr>
        <p:grpSpPr>
          <a:xfrm rot="1433392">
            <a:off x="5003800" y="2955925"/>
            <a:ext cx="1028700" cy="171450"/>
            <a:chOff x="4712" y="1742"/>
            <a:chExt cx="648" cy="108"/>
          </a:xfrm>
        </p:grpSpPr>
        <p:sp>
          <p:nvSpPr>
            <p:cNvPr id="2526" name="Google Shape;2526;p34"/>
            <p:cNvSpPr/>
            <p:nvPr/>
          </p:nvSpPr>
          <p:spPr>
            <a:xfrm>
              <a:off x="4712" y="1742"/>
              <a:ext cx="648" cy="108"/>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527" name="Google Shape;2527;p34"/>
            <p:cNvSpPr/>
            <p:nvPr/>
          </p:nvSpPr>
          <p:spPr>
            <a:xfrm>
              <a:off x="4712" y="1742"/>
              <a:ext cx="534" cy="108"/>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2528" name="Google Shape;2528;p34"/>
          <p:cNvGrpSpPr/>
          <p:nvPr/>
        </p:nvGrpSpPr>
        <p:grpSpPr>
          <a:xfrm rot="3346875">
            <a:off x="6283325" y="3241676"/>
            <a:ext cx="447675" cy="171450"/>
            <a:chOff x="5078" y="1860"/>
            <a:chExt cx="282" cy="108"/>
          </a:xfrm>
        </p:grpSpPr>
        <p:sp>
          <p:nvSpPr>
            <p:cNvPr id="2529" name="Google Shape;2529;p34"/>
            <p:cNvSpPr/>
            <p:nvPr/>
          </p:nvSpPr>
          <p:spPr>
            <a:xfrm>
              <a:off x="5216" y="1860"/>
              <a:ext cx="144" cy="108"/>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530" name="Google Shape;2530;p34"/>
            <p:cNvSpPr/>
            <p:nvPr/>
          </p:nvSpPr>
          <p:spPr>
            <a:xfrm>
              <a:off x="5078" y="1860"/>
              <a:ext cx="166" cy="108"/>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2531" name="Google Shape;2531;p34"/>
          <p:cNvGrpSpPr/>
          <p:nvPr/>
        </p:nvGrpSpPr>
        <p:grpSpPr>
          <a:xfrm rot="3215306">
            <a:off x="6600825" y="3346451"/>
            <a:ext cx="447675" cy="171450"/>
            <a:chOff x="5078" y="1860"/>
            <a:chExt cx="282" cy="108"/>
          </a:xfrm>
        </p:grpSpPr>
        <p:sp>
          <p:nvSpPr>
            <p:cNvPr id="2532" name="Google Shape;2532;p34"/>
            <p:cNvSpPr/>
            <p:nvPr/>
          </p:nvSpPr>
          <p:spPr>
            <a:xfrm>
              <a:off x="5216" y="1860"/>
              <a:ext cx="144" cy="108"/>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533" name="Google Shape;2533;p34"/>
            <p:cNvSpPr/>
            <p:nvPr/>
          </p:nvSpPr>
          <p:spPr>
            <a:xfrm>
              <a:off x="5078" y="1860"/>
              <a:ext cx="166" cy="108"/>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2534" name="Google Shape;2534;p34"/>
          <p:cNvGrpSpPr/>
          <p:nvPr/>
        </p:nvGrpSpPr>
        <p:grpSpPr>
          <a:xfrm rot="3051000">
            <a:off x="6953250" y="3467101"/>
            <a:ext cx="447675" cy="171450"/>
            <a:chOff x="5078" y="1860"/>
            <a:chExt cx="282" cy="108"/>
          </a:xfrm>
        </p:grpSpPr>
        <p:sp>
          <p:nvSpPr>
            <p:cNvPr id="2535" name="Google Shape;2535;p34"/>
            <p:cNvSpPr/>
            <p:nvPr/>
          </p:nvSpPr>
          <p:spPr>
            <a:xfrm>
              <a:off x="5216" y="1860"/>
              <a:ext cx="144" cy="108"/>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536" name="Google Shape;2536;p34"/>
            <p:cNvSpPr/>
            <p:nvPr/>
          </p:nvSpPr>
          <p:spPr>
            <a:xfrm>
              <a:off x="5078" y="1860"/>
              <a:ext cx="166" cy="108"/>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cxnSp>
        <p:nvCxnSpPr>
          <p:cNvPr id="2537" name="Google Shape;2537;p34"/>
          <p:cNvCxnSpPr/>
          <p:nvPr/>
        </p:nvCxnSpPr>
        <p:spPr>
          <a:xfrm>
            <a:off x="6007100" y="3276600"/>
            <a:ext cx="219075" cy="69850"/>
          </a:xfrm>
          <a:prstGeom prst="straightConnector1">
            <a:avLst/>
          </a:prstGeom>
          <a:noFill/>
          <a:ln cap="flat" cmpd="sng" w="9525">
            <a:solidFill>
              <a:schemeClr val="dk1"/>
            </a:solidFill>
            <a:prstDash val="solid"/>
            <a:round/>
            <a:headEnd len="med" w="med" type="none"/>
            <a:tailEnd len="med" w="med" type="triangle"/>
          </a:ln>
        </p:spPr>
      </p:cxnSp>
      <p:cxnSp>
        <p:nvCxnSpPr>
          <p:cNvPr id="2538" name="Google Shape;2538;p34"/>
          <p:cNvCxnSpPr/>
          <p:nvPr/>
        </p:nvCxnSpPr>
        <p:spPr>
          <a:xfrm>
            <a:off x="6642100" y="3517900"/>
            <a:ext cx="133350" cy="177800"/>
          </a:xfrm>
          <a:prstGeom prst="straightConnector1">
            <a:avLst/>
          </a:prstGeom>
          <a:noFill/>
          <a:ln cap="flat" cmpd="sng" w="9525">
            <a:solidFill>
              <a:schemeClr val="dk1"/>
            </a:solidFill>
            <a:prstDash val="solid"/>
            <a:round/>
            <a:headEnd len="med" w="med" type="none"/>
            <a:tailEnd len="med" w="med" type="triangle"/>
          </a:ln>
        </p:spPr>
      </p:cxnSp>
      <p:cxnSp>
        <p:nvCxnSpPr>
          <p:cNvPr id="2539" name="Google Shape;2539;p34"/>
          <p:cNvCxnSpPr/>
          <p:nvPr/>
        </p:nvCxnSpPr>
        <p:spPr>
          <a:xfrm>
            <a:off x="6965950" y="3616325"/>
            <a:ext cx="117475" cy="177800"/>
          </a:xfrm>
          <a:prstGeom prst="straightConnector1">
            <a:avLst/>
          </a:prstGeom>
          <a:noFill/>
          <a:ln cap="flat" cmpd="sng" w="9525">
            <a:solidFill>
              <a:schemeClr val="dk1"/>
            </a:solidFill>
            <a:prstDash val="solid"/>
            <a:round/>
            <a:headEnd len="med" w="med" type="none"/>
            <a:tailEnd len="med" w="med" type="triangle"/>
          </a:ln>
        </p:spPr>
      </p:cxnSp>
      <p:cxnSp>
        <p:nvCxnSpPr>
          <p:cNvPr id="2540" name="Google Shape;2540;p34"/>
          <p:cNvCxnSpPr/>
          <p:nvPr/>
        </p:nvCxnSpPr>
        <p:spPr>
          <a:xfrm>
            <a:off x="7334250" y="3730625"/>
            <a:ext cx="101600" cy="187325"/>
          </a:xfrm>
          <a:prstGeom prst="straightConnector1">
            <a:avLst/>
          </a:prstGeom>
          <a:noFill/>
          <a:ln cap="flat" cmpd="sng" w="9525">
            <a:solidFill>
              <a:schemeClr val="dk1"/>
            </a:solidFill>
            <a:prstDash val="solid"/>
            <a:round/>
            <a:headEnd len="med" w="med" type="none"/>
            <a:tailEnd len="med" w="med" type="triangle"/>
          </a:ln>
        </p:spPr>
      </p:cxnSp>
      <p:sp>
        <p:nvSpPr>
          <p:cNvPr id="2541" name="Google Shape;2541;p34"/>
          <p:cNvSpPr txBox="1"/>
          <p:nvPr/>
        </p:nvSpPr>
        <p:spPr>
          <a:xfrm>
            <a:off x="6615113" y="2241550"/>
            <a:ext cx="2397125" cy="825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Phân mảnh: </a:t>
            </a:r>
            <a:endParaRPr/>
          </a:p>
          <a:p>
            <a:pPr indent="0" lvl="0" marL="0" marR="0" rtl="0" algn="l">
              <a:spcBef>
                <a:spcPts val="0"/>
              </a:spcBef>
              <a:spcAft>
                <a:spcPts val="0"/>
              </a:spcAft>
              <a:buNone/>
            </a:pPr>
            <a:r>
              <a:rPr lang="en-US" sz="1600">
                <a:solidFill>
                  <a:schemeClr val="accent2"/>
                </a:solidFill>
                <a:latin typeface="Arial"/>
                <a:ea typeface="Arial"/>
                <a:cs typeface="Arial"/>
                <a:sym typeface="Arial"/>
              </a:rPr>
              <a:t>Vào:</a:t>
            </a:r>
            <a:r>
              <a:rPr lang="en-US" sz="1600">
                <a:solidFill>
                  <a:schemeClr val="dk1"/>
                </a:solidFill>
                <a:latin typeface="Arial"/>
                <a:ea typeface="Arial"/>
                <a:cs typeface="Arial"/>
                <a:sym typeface="Arial"/>
              </a:rPr>
              <a:t> một datagram lớn</a:t>
            </a:r>
            <a:endParaRPr/>
          </a:p>
          <a:p>
            <a:pPr indent="0" lvl="0" marL="0" marR="0" rtl="0" algn="l">
              <a:spcBef>
                <a:spcPts val="0"/>
              </a:spcBef>
              <a:spcAft>
                <a:spcPts val="0"/>
              </a:spcAft>
              <a:buNone/>
            </a:pPr>
            <a:r>
              <a:rPr lang="en-US" sz="1600">
                <a:solidFill>
                  <a:schemeClr val="accent2"/>
                </a:solidFill>
                <a:latin typeface="Arial"/>
                <a:ea typeface="Arial"/>
                <a:cs typeface="Arial"/>
                <a:sym typeface="Arial"/>
              </a:rPr>
              <a:t>Ra:</a:t>
            </a:r>
            <a:r>
              <a:rPr lang="en-US" sz="1600">
                <a:solidFill>
                  <a:schemeClr val="dk1"/>
                </a:solidFill>
                <a:latin typeface="Arial"/>
                <a:ea typeface="Arial"/>
                <a:cs typeface="Arial"/>
                <a:sym typeface="Arial"/>
              </a:rPr>
              <a:t> 3 datagram nhỏ hơn</a:t>
            </a:r>
            <a:endParaRPr sz="1800">
              <a:solidFill>
                <a:schemeClr val="dk1"/>
              </a:solidFill>
              <a:latin typeface="Arial"/>
              <a:ea typeface="Arial"/>
              <a:cs typeface="Arial"/>
              <a:sym typeface="Arial"/>
            </a:endParaRPr>
          </a:p>
        </p:txBody>
      </p:sp>
      <p:grpSp>
        <p:nvGrpSpPr>
          <p:cNvPr id="2542" name="Google Shape;2542;p34"/>
          <p:cNvGrpSpPr/>
          <p:nvPr/>
        </p:nvGrpSpPr>
        <p:grpSpPr>
          <a:xfrm rot="-10773343">
            <a:off x="5610225" y="4352925"/>
            <a:ext cx="447675" cy="171450"/>
            <a:chOff x="5078" y="1860"/>
            <a:chExt cx="282" cy="108"/>
          </a:xfrm>
        </p:grpSpPr>
        <p:sp>
          <p:nvSpPr>
            <p:cNvPr id="2543" name="Google Shape;2543;p34"/>
            <p:cNvSpPr/>
            <p:nvPr/>
          </p:nvSpPr>
          <p:spPr>
            <a:xfrm>
              <a:off x="5216" y="1860"/>
              <a:ext cx="144" cy="108"/>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544" name="Google Shape;2544;p34"/>
            <p:cNvSpPr/>
            <p:nvPr/>
          </p:nvSpPr>
          <p:spPr>
            <a:xfrm>
              <a:off x="5078" y="1860"/>
              <a:ext cx="166" cy="108"/>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2545" name="Google Shape;2545;p34"/>
          <p:cNvGrpSpPr/>
          <p:nvPr/>
        </p:nvGrpSpPr>
        <p:grpSpPr>
          <a:xfrm rot="-10773343">
            <a:off x="5613400" y="4546600"/>
            <a:ext cx="447675" cy="171450"/>
            <a:chOff x="5078" y="1860"/>
            <a:chExt cx="282" cy="108"/>
          </a:xfrm>
        </p:grpSpPr>
        <p:sp>
          <p:nvSpPr>
            <p:cNvPr id="2546" name="Google Shape;2546;p34"/>
            <p:cNvSpPr/>
            <p:nvPr/>
          </p:nvSpPr>
          <p:spPr>
            <a:xfrm>
              <a:off x="5216" y="1860"/>
              <a:ext cx="144" cy="108"/>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547" name="Google Shape;2547;p34"/>
            <p:cNvSpPr/>
            <p:nvPr/>
          </p:nvSpPr>
          <p:spPr>
            <a:xfrm>
              <a:off x="5078" y="1860"/>
              <a:ext cx="166" cy="108"/>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2548" name="Google Shape;2548;p34"/>
          <p:cNvGrpSpPr/>
          <p:nvPr/>
        </p:nvGrpSpPr>
        <p:grpSpPr>
          <a:xfrm rot="-10773343">
            <a:off x="5616575" y="4740275"/>
            <a:ext cx="447675" cy="171450"/>
            <a:chOff x="5078" y="1860"/>
            <a:chExt cx="282" cy="108"/>
          </a:xfrm>
        </p:grpSpPr>
        <p:sp>
          <p:nvSpPr>
            <p:cNvPr id="2549" name="Google Shape;2549;p34"/>
            <p:cNvSpPr/>
            <p:nvPr/>
          </p:nvSpPr>
          <p:spPr>
            <a:xfrm>
              <a:off x="5216" y="1860"/>
              <a:ext cx="144" cy="108"/>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550" name="Google Shape;2550;p34"/>
            <p:cNvSpPr/>
            <p:nvPr/>
          </p:nvSpPr>
          <p:spPr>
            <a:xfrm>
              <a:off x="5078" y="1860"/>
              <a:ext cx="166" cy="108"/>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cxnSp>
        <p:nvCxnSpPr>
          <p:cNvPr id="2551" name="Google Shape;2551;p34"/>
          <p:cNvCxnSpPr/>
          <p:nvPr/>
        </p:nvCxnSpPr>
        <p:spPr>
          <a:xfrm rot="9691848">
            <a:off x="5365750" y="4410075"/>
            <a:ext cx="219075" cy="69850"/>
          </a:xfrm>
          <a:prstGeom prst="straightConnector1">
            <a:avLst/>
          </a:prstGeom>
          <a:noFill/>
          <a:ln cap="flat" cmpd="sng" w="9525">
            <a:solidFill>
              <a:schemeClr val="dk1"/>
            </a:solidFill>
            <a:prstDash val="solid"/>
            <a:round/>
            <a:headEnd len="med" w="med" type="none"/>
            <a:tailEnd len="med" w="med" type="triangle"/>
          </a:ln>
        </p:spPr>
      </p:cxnSp>
      <p:cxnSp>
        <p:nvCxnSpPr>
          <p:cNvPr id="2552" name="Google Shape;2552;p34"/>
          <p:cNvCxnSpPr/>
          <p:nvPr/>
        </p:nvCxnSpPr>
        <p:spPr>
          <a:xfrm rot="9691848">
            <a:off x="5356225" y="4584700"/>
            <a:ext cx="219075" cy="69850"/>
          </a:xfrm>
          <a:prstGeom prst="straightConnector1">
            <a:avLst/>
          </a:prstGeom>
          <a:noFill/>
          <a:ln cap="flat" cmpd="sng" w="9525">
            <a:solidFill>
              <a:schemeClr val="dk1"/>
            </a:solidFill>
            <a:prstDash val="solid"/>
            <a:round/>
            <a:headEnd len="med" w="med" type="none"/>
            <a:tailEnd len="med" w="med" type="triangle"/>
          </a:ln>
        </p:spPr>
      </p:cxnSp>
      <p:cxnSp>
        <p:nvCxnSpPr>
          <p:cNvPr id="2553" name="Google Shape;2553;p34"/>
          <p:cNvCxnSpPr/>
          <p:nvPr/>
        </p:nvCxnSpPr>
        <p:spPr>
          <a:xfrm rot="9691848">
            <a:off x="5359400" y="4791075"/>
            <a:ext cx="219075" cy="69850"/>
          </a:xfrm>
          <a:prstGeom prst="straightConnector1">
            <a:avLst/>
          </a:prstGeom>
          <a:noFill/>
          <a:ln cap="flat" cmpd="sng" w="9525">
            <a:solidFill>
              <a:schemeClr val="dk1"/>
            </a:solidFill>
            <a:prstDash val="solid"/>
            <a:round/>
            <a:headEnd len="med" w="med" type="none"/>
            <a:tailEnd len="med" w="med" type="triangle"/>
          </a:ln>
        </p:spPr>
      </p:cxnSp>
      <p:grpSp>
        <p:nvGrpSpPr>
          <p:cNvPr id="2554" name="Google Shape;2554;p34"/>
          <p:cNvGrpSpPr/>
          <p:nvPr/>
        </p:nvGrpSpPr>
        <p:grpSpPr>
          <a:xfrm rot="10793026">
            <a:off x="4281488" y="4189413"/>
            <a:ext cx="1030287" cy="173037"/>
            <a:chOff x="4712" y="1742"/>
            <a:chExt cx="648" cy="108"/>
          </a:xfrm>
        </p:grpSpPr>
        <p:sp>
          <p:nvSpPr>
            <p:cNvPr id="2555" name="Google Shape;2555;p34"/>
            <p:cNvSpPr/>
            <p:nvPr/>
          </p:nvSpPr>
          <p:spPr>
            <a:xfrm>
              <a:off x="4712" y="1742"/>
              <a:ext cx="648" cy="108"/>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556" name="Google Shape;2556;p34"/>
            <p:cNvSpPr/>
            <p:nvPr/>
          </p:nvSpPr>
          <p:spPr>
            <a:xfrm>
              <a:off x="4712" y="1742"/>
              <a:ext cx="534" cy="108"/>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cxnSp>
        <p:nvCxnSpPr>
          <p:cNvPr id="2557" name="Google Shape;2557;p34"/>
          <p:cNvCxnSpPr/>
          <p:nvPr/>
        </p:nvCxnSpPr>
        <p:spPr>
          <a:xfrm rot="9691848">
            <a:off x="4032250" y="4232275"/>
            <a:ext cx="219075" cy="69850"/>
          </a:xfrm>
          <a:prstGeom prst="straightConnector1">
            <a:avLst/>
          </a:prstGeom>
          <a:noFill/>
          <a:ln cap="flat" cmpd="sng" w="9525">
            <a:solidFill>
              <a:schemeClr val="dk1"/>
            </a:solidFill>
            <a:prstDash val="solid"/>
            <a:round/>
            <a:headEnd len="med" w="med" type="none"/>
            <a:tailEnd len="med" w="med" type="triangle"/>
          </a:ln>
        </p:spPr>
      </p:cxnSp>
      <p:sp>
        <p:nvSpPr>
          <p:cNvPr id="2558" name="Google Shape;2558;p34"/>
          <p:cNvSpPr txBox="1"/>
          <p:nvPr/>
        </p:nvSpPr>
        <p:spPr>
          <a:xfrm>
            <a:off x="4672013" y="3838575"/>
            <a:ext cx="1754187"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Ghép phân mảnh</a:t>
            </a:r>
            <a:endParaRPr sz="1800">
              <a:solidFill>
                <a:schemeClr val="dk1"/>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3" name="Shape 2563"/>
        <p:cNvGrpSpPr/>
        <p:nvPr/>
      </p:nvGrpSpPr>
      <p:grpSpPr>
        <a:xfrm>
          <a:off x="0" y="0"/>
          <a:ext cx="0" cy="0"/>
          <a:chOff x="0" y="0"/>
          <a:chExt cx="0" cy="0"/>
        </a:xfrm>
      </p:grpSpPr>
      <p:sp>
        <p:nvSpPr>
          <p:cNvPr id="2564" name="Google Shape;2564;p35"/>
          <p:cNvSpPr txBox="1"/>
          <p:nvPr>
            <p:ph type="title"/>
          </p:nvPr>
        </p:nvSpPr>
        <p:spPr>
          <a:xfrm>
            <a:off x="457200" y="274638"/>
            <a:ext cx="7467600" cy="1143000"/>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None/>
            </a:pPr>
            <a:r>
              <a:rPr lang="en-US" sz="3600"/>
              <a:t>Sự phân mảnh và ghép phân mảnh</a:t>
            </a:r>
            <a:br>
              <a:rPr lang="en-US" sz="3600"/>
            </a:br>
            <a:r>
              <a:rPr lang="en-US" sz="3600"/>
              <a:t>IP datagram</a:t>
            </a:r>
            <a:endParaRPr/>
          </a:p>
        </p:txBody>
      </p:sp>
      <p:sp>
        <p:nvSpPr>
          <p:cNvPr id="2565" name="Google Shape;2565;p35"/>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grpSp>
        <p:nvGrpSpPr>
          <p:cNvPr id="2566" name="Google Shape;2566;p35"/>
          <p:cNvGrpSpPr/>
          <p:nvPr/>
        </p:nvGrpSpPr>
        <p:grpSpPr>
          <a:xfrm>
            <a:off x="3606800" y="1493838"/>
            <a:ext cx="4800600" cy="4041775"/>
            <a:chOff x="1218" y="941"/>
            <a:chExt cx="3024" cy="2546"/>
          </a:xfrm>
        </p:grpSpPr>
        <p:grpSp>
          <p:nvGrpSpPr>
            <p:cNvPr id="2567" name="Google Shape;2567;p35"/>
            <p:cNvGrpSpPr/>
            <p:nvPr/>
          </p:nvGrpSpPr>
          <p:grpSpPr>
            <a:xfrm>
              <a:off x="1218" y="941"/>
              <a:ext cx="2676" cy="416"/>
              <a:chOff x="3006" y="1205"/>
              <a:chExt cx="2676" cy="416"/>
            </a:xfrm>
          </p:grpSpPr>
          <p:sp>
            <p:nvSpPr>
              <p:cNvPr id="2568" name="Google Shape;2568;p35"/>
              <p:cNvSpPr/>
              <p:nvPr/>
            </p:nvSpPr>
            <p:spPr>
              <a:xfrm>
                <a:off x="3048" y="1212"/>
                <a:ext cx="2634" cy="342"/>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2569" name="Google Shape;2569;p35"/>
              <p:cNvSpPr/>
              <p:nvPr/>
            </p:nvSpPr>
            <p:spPr>
              <a:xfrm>
                <a:off x="3006" y="1242"/>
                <a:ext cx="2634" cy="342"/>
              </a:xfrm>
              <a:prstGeom prst="rect">
                <a:avLst/>
              </a:prstGeom>
              <a:solidFill>
                <a:schemeClr val="lt1"/>
              </a:soli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570" name="Google Shape;2570;p35"/>
              <p:cNvSpPr txBox="1"/>
              <p:nvPr/>
            </p:nvSpPr>
            <p:spPr>
              <a:xfrm>
                <a:off x="3734" y="1205"/>
                <a:ext cx="272" cy="40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ID</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=x</a:t>
                </a:r>
                <a:endParaRPr/>
              </a:p>
            </p:txBody>
          </p:sp>
          <p:sp>
            <p:nvSpPr>
              <p:cNvPr id="2571" name="Google Shape;2571;p35"/>
              <p:cNvSpPr txBox="1"/>
              <p:nvPr/>
            </p:nvSpPr>
            <p:spPr>
              <a:xfrm>
                <a:off x="4648" y="1217"/>
                <a:ext cx="468" cy="40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offset</a:t>
                </a:r>
                <a:endParaRPr/>
              </a:p>
              <a:p>
                <a:pPr indent="0" lvl="0" marL="0" marR="0" rtl="0" algn="ctr">
                  <a:spcBef>
                    <a:spcPts val="0"/>
                  </a:spcBef>
                  <a:spcAft>
                    <a:spcPts val="0"/>
                  </a:spcAft>
                  <a:buNone/>
                </a:pPr>
                <a:r>
                  <a:rPr lang="en-US" sz="1800">
                    <a:solidFill>
                      <a:schemeClr val="dk1"/>
                    </a:solidFill>
                    <a:latin typeface="Arial"/>
                    <a:ea typeface="Arial"/>
                    <a:cs typeface="Arial"/>
                    <a:sym typeface="Arial"/>
                  </a:rPr>
                  <a:t>=0</a:t>
                </a:r>
                <a:endParaRPr/>
              </a:p>
            </p:txBody>
          </p:sp>
          <p:sp>
            <p:nvSpPr>
              <p:cNvPr id="2572" name="Google Shape;2572;p35"/>
              <p:cNvSpPr txBox="1"/>
              <p:nvPr/>
            </p:nvSpPr>
            <p:spPr>
              <a:xfrm>
                <a:off x="4017" y="1217"/>
                <a:ext cx="596" cy="40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fragflag</a:t>
                </a:r>
                <a:endParaRPr/>
              </a:p>
              <a:p>
                <a:pPr indent="0" lvl="0" marL="0" marR="0" rtl="0" algn="ctr">
                  <a:spcBef>
                    <a:spcPts val="0"/>
                  </a:spcBef>
                  <a:spcAft>
                    <a:spcPts val="0"/>
                  </a:spcAft>
                  <a:buNone/>
                </a:pPr>
                <a:r>
                  <a:rPr lang="en-US" sz="1800">
                    <a:solidFill>
                      <a:schemeClr val="dk1"/>
                    </a:solidFill>
                    <a:latin typeface="Arial"/>
                    <a:ea typeface="Arial"/>
                    <a:cs typeface="Arial"/>
                    <a:sym typeface="Arial"/>
                  </a:rPr>
                  <a:t>=0</a:t>
                </a:r>
                <a:endParaRPr/>
              </a:p>
            </p:txBody>
          </p:sp>
          <p:sp>
            <p:nvSpPr>
              <p:cNvPr id="2573" name="Google Shape;2573;p35"/>
              <p:cNvSpPr txBox="1"/>
              <p:nvPr/>
            </p:nvSpPr>
            <p:spPr>
              <a:xfrm>
                <a:off x="3230" y="1205"/>
                <a:ext cx="520" cy="40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length</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=4000</a:t>
                </a:r>
                <a:endParaRPr/>
              </a:p>
            </p:txBody>
          </p:sp>
          <p:cxnSp>
            <p:nvCxnSpPr>
              <p:cNvPr id="2574" name="Google Shape;2574;p35"/>
              <p:cNvCxnSpPr/>
              <p:nvPr/>
            </p:nvCxnSpPr>
            <p:spPr>
              <a:xfrm>
                <a:off x="3246" y="1242"/>
                <a:ext cx="0" cy="342"/>
              </a:xfrm>
              <a:prstGeom prst="straightConnector1">
                <a:avLst/>
              </a:prstGeom>
              <a:noFill/>
              <a:ln cap="flat" cmpd="sng" w="19050">
                <a:solidFill>
                  <a:schemeClr val="dk1"/>
                </a:solidFill>
                <a:prstDash val="solid"/>
                <a:round/>
                <a:headEnd len="med" w="med" type="none"/>
                <a:tailEnd len="med" w="med" type="none"/>
              </a:ln>
            </p:spPr>
          </p:cxnSp>
          <p:cxnSp>
            <p:nvCxnSpPr>
              <p:cNvPr id="2575" name="Google Shape;2575;p35"/>
              <p:cNvCxnSpPr/>
              <p:nvPr/>
            </p:nvCxnSpPr>
            <p:spPr>
              <a:xfrm>
                <a:off x="3750" y="1242"/>
                <a:ext cx="0" cy="342"/>
              </a:xfrm>
              <a:prstGeom prst="straightConnector1">
                <a:avLst/>
              </a:prstGeom>
              <a:noFill/>
              <a:ln cap="flat" cmpd="sng" w="19050">
                <a:solidFill>
                  <a:schemeClr val="dk1"/>
                </a:solidFill>
                <a:prstDash val="solid"/>
                <a:round/>
                <a:headEnd len="med" w="med" type="none"/>
                <a:tailEnd len="med" w="med" type="none"/>
              </a:ln>
            </p:spPr>
          </p:cxnSp>
          <p:cxnSp>
            <p:nvCxnSpPr>
              <p:cNvPr id="2576" name="Google Shape;2576;p35"/>
              <p:cNvCxnSpPr/>
              <p:nvPr/>
            </p:nvCxnSpPr>
            <p:spPr>
              <a:xfrm>
                <a:off x="4020" y="1254"/>
                <a:ext cx="0" cy="342"/>
              </a:xfrm>
              <a:prstGeom prst="straightConnector1">
                <a:avLst/>
              </a:prstGeom>
              <a:noFill/>
              <a:ln cap="flat" cmpd="sng" w="19050">
                <a:solidFill>
                  <a:schemeClr val="dk1"/>
                </a:solidFill>
                <a:prstDash val="solid"/>
                <a:round/>
                <a:headEnd len="med" w="med" type="none"/>
                <a:tailEnd len="med" w="med" type="none"/>
              </a:ln>
            </p:spPr>
          </p:cxnSp>
          <p:cxnSp>
            <p:nvCxnSpPr>
              <p:cNvPr id="2577" name="Google Shape;2577;p35"/>
              <p:cNvCxnSpPr/>
              <p:nvPr/>
            </p:nvCxnSpPr>
            <p:spPr>
              <a:xfrm>
                <a:off x="4638" y="1242"/>
                <a:ext cx="0" cy="342"/>
              </a:xfrm>
              <a:prstGeom prst="straightConnector1">
                <a:avLst/>
              </a:prstGeom>
              <a:noFill/>
              <a:ln cap="flat" cmpd="sng" w="19050">
                <a:solidFill>
                  <a:schemeClr val="dk1"/>
                </a:solidFill>
                <a:prstDash val="solid"/>
                <a:round/>
                <a:headEnd len="med" w="med" type="none"/>
                <a:tailEnd len="med" w="med" type="none"/>
              </a:ln>
            </p:spPr>
          </p:cxnSp>
          <p:cxnSp>
            <p:nvCxnSpPr>
              <p:cNvPr id="2578" name="Google Shape;2578;p35"/>
              <p:cNvCxnSpPr/>
              <p:nvPr/>
            </p:nvCxnSpPr>
            <p:spPr>
              <a:xfrm>
                <a:off x="5112" y="1242"/>
                <a:ext cx="0" cy="342"/>
              </a:xfrm>
              <a:prstGeom prst="straightConnector1">
                <a:avLst/>
              </a:prstGeom>
              <a:noFill/>
              <a:ln cap="flat" cmpd="sng" w="19050">
                <a:solidFill>
                  <a:schemeClr val="dk1"/>
                </a:solidFill>
                <a:prstDash val="solid"/>
                <a:round/>
                <a:headEnd len="med" w="med" type="none"/>
                <a:tailEnd len="med" w="med" type="none"/>
              </a:ln>
            </p:spPr>
          </p:cxnSp>
          <p:sp>
            <p:nvSpPr>
              <p:cNvPr id="2579" name="Google Shape;2579;p35"/>
              <p:cNvSpPr/>
              <p:nvPr/>
            </p:nvSpPr>
            <p:spPr>
              <a:xfrm>
                <a:off x="5232" y="1212"/>
                <a:ext cx="138" cy="378"/>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2580" name="Google Shape;2580;p35"/>
            <p:cNvGrpSpPr/>
            <p:nvPr/>
          </p:nvGrpSpPr>
          <p:grpSpPr>
            <a:xfrm>
              <a:off x="1566" y="2045"/>
              <a:ext cx="2676" cy="416"/>
              <a:chOff x="3006" y="1205"/>
              <a:chExt cx="2676" cy="416"/>
            </a:xfrm>
          </p:grpSpPr>
          <p:sp>
            <p:nvSpPr>
              <p:cNvPr id="2581" name="Google Shape;2581;p35"/>
              <p:cNvSpPr/>
              <p:nvPr/>
            </p:nvSpPr>
            <p:spPr>
              <a:xfrm>
                <a:off x="3048" y="1212"/>
                <a:ext cx="2634" cy="342"/>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2582" name="Google Shape;2582;p35"/>
              <p:cNvSpPr/>
              <p:nvPr/>
            </p:nvSpPr>
            <p:spPr>
              <a:xfrm>
                <a:off x="3006" y="1242"/>
                <a:ext cx="2634" cy="342"/>
              </a:xfrm>
              <a:prstGeom prst="rect">
                <a:avLst/>
              </a:prstGeom>
              <a:solidFill>
                <a:schemeClr val="lt1"/>
              </a:soli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583" name="Google Shape;2583;p35"/>
              <p:cNvSpPr txBox="1"/>
              <p:nvPr/>
            </p:nvSpPr>
            <p:spPr>
              <a:xfrm>
                <a:off x="3734" y="1205"/>
                <a:ext cx="272" cy="40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ID</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=x</a:t>
                </a:r>
                <a:endParaRPr/>
              </a:p>
            </p:txBody>
          </p:sp>
          <p:sp>
            <p:nvSpPr>
              <p:cNvPr id="2584" name="Google Shape;2584;p35"/>
              <p:cNvSpPr txBox="1"/>
              <p:nvPr/>
            </p:nvSpPr>
            <p:spPr>
              <a:xfrm>
                <a:off x="4648" y="1217"/>
                <a:ext cx="468" cy="40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offset</a:t>
                </a:r>
                <a:endParaRPr/>
              </a:p>
              <a:p>
                <a:pPr indent="0" lvl="0" marL="0" marR="0" rtl="0" algn="ctr">
                  <a:spcBef>
                    <a:spcPts val="0"/>
                  </a:spcBef>
                  <a:spcAft>
                    <a:spcPts val="0"/>
                  </a:spcAft>
                  <a:buNone/>
                </a:pPr>
                <a:r>
                  <a:rPr lang="en-US" sz="1800">
                    <a:solidFill>
                      <a:schemeClr val="dk1"/>
                    </a:solidFill>
                    <a:latin typeface="Arial"/>
                    <a:ea typeface="Arial"/>
                    <a:cs typeface="Arial"/>
                    <a:sym typeface="Arial"/>
                  </a:rPr>
                  <a:t>=0</a:t>
                </a:r>
                <a:endParaRPr/>
              </a:p>
            </p:txBody>
          </p:sp>
          <p:sp>
            <p:nvSpPr>
              <p:cNvPr id="2585" name="Google Shape;2585;p35"/>
              <p:cNvSpPr txBox="1"/>
              <p:nvPr/>
            </p:nvSpPr>
            <p:spPr>
              <a:xfrm>
                <a:off x="4017" y="1217"/>
                <a:ext cx="596" cy="40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fragflag</a:t>
                </a:r>
                <a:endParaRPr/>
              </a:p>
              <a:p>
                <a:pPr indent="0" lvl="0" marL="0" marR="0" rtl="0" algn="ctr">
                  <a:spcBef>
                    <a:spcPts val="0"/>
                  </a:spcBef>
                  <a:spcAft>
                    <a:spcPts val="0"/>
                  </a:spcAft>
                  <a:buNone/>
                </a:pPr>
                <a:r>
                  <a:rPr lang="en-US" sz="1800">
                    <a:solidFill>
                      <a:schemeClr val="dk1"/>
                    </a:solidFill>
                    <a:latin typeface="Arial"/>
                    <a:ea typeface="Arial"/>
                    <a:cs typeface="Arial"/>
                    <a:sym typeface="Arial"/>
                  </a:rPr>
                  <a:t>=1</a:t>
                </a:r>
                <a:endParaRPr/>
              </a:p>
            </p:txBody>
          </p:sp>
          <p:sp>
            <p:nvSpPr>
              <p:cNvPr id="2586" name="Google Shape;2586;p35"/>
              <p:cNvSpPr txBox="1"/>
              <p:nvPr/>
            </p:nvSpPr>
            <p:spPr>
              <a:xfrm>
                <a:off x="3230" y="1205"/>
                <a:ext cx="520" cy="40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length</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=1500</a:t>
                </a:r>
                <a:endParaRPr/>
              </a:p>
            </p:txBody>
          </p:sp>
          <p:cxnSp>
            <p:nvCxnSpPr>
              <p:cNvPr id="2587" name="Google Shape;2587;p35"/>
              <p:cNvCxnSpPr/>
              <p:nvPr/>
            </p:nvCxnSpPr>
            <p:spPr>
              <a:xfrm>
                <a:off x="3246" y="1242"/>
                <a:ext cx="0" cy="342"/>
              </a:xfrm>
              <a:prstGeom prst="straightConnector1">
                <a:avLst/>
              </a:prstGeom>
              <a:noFill/>
              <a:ln cap="flat" cmpd="sng" w="19050">
                <a:solidFill>
                  <a:schemeClr val="dk1"/>
                </a:solidFill>
                <a:prstDash val="solid"/>
                <a:round/>
                <a:headEnd len="med" w="med" type="none"/>
                <a:tailEnd len="med" w="med" type="none"/>
              </a:ln>
            </p:spPr>
          </p:cxnSp>
          <p:cxnSp>
            <p:nvCxnSpPr>
              <p:cNvPr id="2588" name="Google Shape;2588;p35"/>
              <p:cNvCxnSpPr/>
              <p:nvPr/>
            </p:nvCxnSpPr>
            <p:spPr>
              <a:xfrm>
                <a:off x="3750" y="1242"/>
                <a:ext cx="0" cy="342"/>
              </a:xfrm>
              <a:prstGeom prst="straightConnector1">
                <a:avLst/>
              </a:prstGeom>
              <a:noFill/>
              <a:ln cap="flat" cmpd="sng" w="19050">
                <a:solidFill>
                  <a:schemeClr val="dk1"/>
                </a:solidFill>
                <a:prstDash val="solid"/>
                <a:round/>
                <a:headEnd len="med" w="med" type="none"/>
                <a:tailEnd len="med" w="med" type="none"/>
              </a:ln>
            </p:spPr>
          </p:cxnSp>
          <p:cxnSp>
            <p:nvCxnSpPr>
              <p:cNvPr id="2589" name="Google Shape;2589;p35"/>
              <p:cNvCxnSpPr/>
              <p:nvPr/>
            </p:nvCxnSpPr>
            <p:spPr>
              <a:xfrm>
                <a:off x="4020" y="1254"/>
                <a:ext cx="0" cy="342"/>
              </a:xfrm>
              <a:prstGeom prst="straightConnector1">
                <a:avLst/>
              </a:prstGeom>
              <a:noFill/>
              <a:ln cap="flat" cmpd="sng" w="19050">
                <a:solidFill>
                  <a:schemeClr val="dk1"/>
                </a:solidFill>
                <a:prstDash val="solid"/>
                <a:round/>
                <a:headEnd len="med" w="med" type="none"/>
                <a:tailEnd len="med" w="med" type="none"/>
              </a:ln>
            </p:spPr>
          </p:cxnSp>
          <p:cxnSp>
            <p:nvCxnSpPr>
              <p:cNvPr id="2590" name="Google Shape;2590;p35"/>
              <p:cNvCxnSpPr/>
              <p:nvPr/>
            </p:nvCxnSpPr>
            <p:spPr>
              <a:xfrm>
                <a:off x="4638" y="1242"/>
                <a:ext cx="0" cy="342"/>
              </a:xfrm>
              <a:prstGeom prst="straightConnector1">
                <a:avLst/>
              </a:prstGeom>
              <a:noFill/>
              <a:ln cap="flat" cmpd="sng" w="19050">
                <a:solidFill>
                  <a:schemeClr val="dk1"/>
                </a:solidFill>
                <a:prstDash val="solid"/>
                <a:round/>
                <a:headEnd len="med" w="med" type="none"/>
                <a:tailEnd len="med" w="med" type="none"/>
              </a:ln>
            </p:spPr>
          </p:cxnSp>
          <p:cxnSp>
            <p:nvCxnSpPr>
              <p:cNvPr id="2591" name="Google Shape;2591;p35"/>
              <p:cNvCxnSpPr/>
              <p:nvPr/>
            </p:nvCxnSpPr>
            <p:spPr>
              <a:xfrm>
                <a:off x="5112" y="1242"/>
                <a:ext cx="0" cy="342"/>
              </a:xfrm>
              <a:prstGeom prst="straightConnector1">
                <a:avLst/>
              </a:prstGeom>
              <a:noFill/>
              <a:ln cap="flat" cmpd="sng" w="19050">
                <a:solidFill>
                  <a:schemeClr val="dk1"/>
                </a:solidFill>
                <a:prstDash val="solid"/>
                <a:round/>
                <a:headEnd len="med" w="med" type="none"/>
                <a:tailEnd len="med" w="med" type="none"/>
              </a:ln>
            </p:spPr>
          </p:cxnSp>
          <p:sp>
            <p:nvSpPr>
              <p:cNvPr id="2592" name="Google Shape;2592;p35"/>
              <p:cNvSpPr/>
              <p:nvPr/>
            </p:nvSpPr>
            <p:spPr>
              <a:xfrm>
                <a:off x="5232" y="1212"/>
                <a:ext cx="138" cy="378"/>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2593" name="Google Shape;2593;p35"/>
            <p:cNvGrpSpPr/>
            <p:nvPr/>
          </p:nvGrpSpPr>
          <p:grpSpPr>
            <a:xfrm>
              <a:off x="1566" y="2549"/>
              <a:ext cx="2676" cy="416"/>
              <a:chOff x="3006" y="1205"/>
              <a:chExt cx="2676" cy="416"/>
            </a:xfrm>
          </p:grpSpPr>
          <p:sp>
            <p:nvSpPr>
              <p:cNvPr id="2594" name="Google Shape;2594;p35"/>
              <p:cNvSpPr/>
              <p:nvPr/>
            </p:nvSpPr>
            <p:spPr>
              <a:xfrm>
                <a:off x="3048" y="1212"/>
                <a:ext cx="2634" cy="342"/>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2595" name="Google Shape;2595;p35"/>
              <p:cNvSpPr/>
              <p:nvPr/>
            </p:nvSpPr>
            <p:spPr>
              <a:xfrm>
                <a:off x="3006" y="1242"/>
                <a:ext cx="2634" cy="342"/>
              </a:xfrm>
              <a:prstGeom prst="rect">
                <a:avLst/>
              </a:prstGeom>
              <a:solidFill>
                <a:schemeClr val="lt1"/>
              </a:soli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596" name="Google Shape;2596;p35"/>
              <p:cNvSpPr txBox="1"/>
              <p:nvPr/>
            </p:nvSpPr>
            <p:spPr>
              <a:xfrm>
                <a:off x="3734" y="1205"/>
                <a:ext cx="272" cy="40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ID</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=x</a:t>
                </a:r>
                <a:endParaRPr/>
              </a:p>
            </p:txBody>
          </p:sp>
          <p:sp>
            <p:nvSpPr>
              <p:cNvPr id="2597" name="Google Shape;2597;p35"/>
              <p:cNvSpPr txBox="1"/>
              <p:nvPr/>
            </p:nvSpPr>
            <p:spPr>
              <a:xfrm>
                <a:off x="4648" y="1217"/>
                <a:ext cx="468" cy="40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offset</a:t>
                </a:r>
                <a:endParaRPr/>
              </a:p>
              <a:p>
                <a:pPr indent="0" lvl="0" marL="0" marR="0" rtl="0" algn="ctr">
                  <a:spcBef>
                    <a:spcPts val="0"/>
                  </a:spcBef>
                  <a:spcAft>
                    <a:spcPts val="0"/>
                  </a:spcAft>
                  <a:buNone/>
                </a:pPr>
                <a:r>
                  <a:rPr lang="en-US" sz="1800">
                    <a:solidFill>
                      <a:schemeClr val="dk1"/>
                    </a:solidFill>
                    <a:latin typeface="Arial"/>
                    <a:ea typeface="Arial"/>
                    <a:cs typeface="Arial"/>
                    <a:sym typeface="Arial"/>
                  </a:rPr>
                  <a:t>=185</a:t>
                </a:r>
                <a:endParaRPr/>
              </a:p>
            </p:txBody>
          </p:sp>
          <p:sp>
            <p:nvSpPr>
              <p:cNvPr id="2598" name="Google Shape;2598;p35"/>
              <p:cNvSpPr txBox="1"/>
              <p:nvPr/>
            </p:nvSpPr>
            <p:spPr>
              <a:xfrm>
                <a:off x="4017" y="1217"/>
                <a:ext cx="596" cy="40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fragflag</a:t>
                </a:r>
                <a:endParaRPr/>
              </a:p>
              <a:p>
                <a:pPr indent="0" lvl="0" marL="0" marR="0" rtl="0" algn="ctr">
                  <a:spcBef>
                    <a:spcPts val="0"/>
                  </a:spcBef>
                  <a:spcAft>
                    <a:spcPts val="0"/>
                  </a:spcAft>
                  <a:buNone/>
                </a:pPr>
                <a:r>
                  <a:rPr lang="en-US" sz="1800">
                    <a:solidFill>
                      <a:schemeClr val="dk1"/>
                    </a:solidFill>
                    <a:latin typeface="Arial"/>
                    <a:ea typeface="Arial"/>
                    <a:cs typeface="Arial"/>
                    <a:sym typeface="Arial"/>
                  </a:rPr>
                  <a:t>=1</a:t>
                </a:r>
                <a:endParaRPr/>
              </a:p>
            </p:txBody>
          </p:sp>
          <p:sp>
            <p:nvSpPr>
              <p:cNvPr id="2599" name="Google Shape;2599;p35"/>
              <p:cNvSpPr txBox="1"/>
              <p:nvPr/>
            </p:nvSpPr>
            <p:spPr>
              <a:xfrm>
                <a:off x="3230" y="1205"/>
                <a:ext cx="520" cy="40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length</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=1500</a:t>
                </a:r>
                <a:endParaRPr/>
              </a:p>
            </p:txBody>
          </p:sp>
          <p:cxnSp>
            <p:nvCxnSpPr>
              <p:cNvPr id="2600" name="Google Shape;2600;p35"/>
              <p:cNvCxnSpPr/>
              <p:nvPr/>
            </p:nvCxnSpPr>
            <p:spPr>
              <a:xfrm>
                <a:off x="3246" y="1242"/>
                <a:ext cx="0" cy="342"/>
              </a:xfrm>
              <a:prstGeom prst="straightConnector1">
                <a:avLst/>
              </a:prstGeom>
              <a:noFill/>
              <a:ln cap="flat" cmpd="sng" w="19050">
                <a:solidFill>
                  <a:schemeClr val="dk1"/>
                </a:solidFill>
                <a:prstDash val="solid"/>
                <a:round/>
                <a:headEnd len="med" w="med" type="none"/>
                <a:tailEnd len="med" w="med" type="none"/>
              </a:ln>
            </p:spPr>
          </p:cxnSp>
          <p:cxnSp>
            <p:nvCxnSpPr>
              <p:cNvPr id="2601" name="Google Shape;2601;p35"/>
              <p:cNvCxnSpPr/>
              <p:nvPr/>
            </p:nvCxnSpPr>
            <p:spPr>
              <a:xfrm>
                <a:off x="3750" y="1242"/>
                <a:ext cx="0" cy="342"/>
              </a:xfrm>
              <a:prstGeom prst="straightConnector1">
                <a:avLst/>
              </a:prstGeom>
              <a:noFill/>
              <a:ln cap="flat" cmpd="sng" w="19050">
                <a:solidFill>
                  <a:schemeClr val="dk1"/>
                </a:solidFill>
                <a:prstDash val="solid"/>
                <a:round/>
                <a:headEnd len="med" w="med" type="none"/>
                <a:tailEnd len="med" w="med" type="none"/>
              </a:ln>
            </p:spPr>
          </p:cxnSp>
          <p:cxnSp>
            <p:nvCxnSpPr>
              <p:cNvPr id="2602" name="Google Shape;2602;p35"/>
              <p:cNvCxnSpPr/>
              <p:nvPr/>
            </p:nvCxnSpPr>
            <p:spPr>
              <a:xfrm>
                <a:off x="4020" y="1254"/>
                <a:ext cx="0" cy="342"/>
              </a:xfrm>
              <a:prstGeom prst="straightConnector1">
                <a:avLst/>
              </a:prstGeom>
              <a:noFill/>
              <a:ln cap="flat" cmpd="sng" w="19050">
                <a:solidFill>
                  <a:schemeClr val="dk1"/>
                </a:solidFill>
                <a:prstDash val="solid"/>
                <a:round/>
                <a:headEnd len="med" w="med" type="none"/>
                <a:tailEnd len="med" w="med" type="none"/>
              </a:ln>
            </p:spPr>
          </p:cxnSp>
          <p:cxnSp>
            <p:nvCxnSpPr>
              <p:cNvPr id="2603" name="Google Shape;2603;p35"/>
              <p:cNvCxnSpPr/>
              <p:nvPr/>
            </p:nvCxnSpPr>
            <p:spPr>
              <a:xfrm>
                <a:off x="4638" y="1242"/>
                <a:ext cx="0" cy="342"/>
              </a:xfrm>
              <a:prstGeom prst="straightConnector1">
                <a:avLst/>
              </a:prstGeom>
              <a:noFill/>
              <a:ln cap="flat" cmpd="sng" w="19050">
                <a:solidFill>
                  <a:schemeClr val="dk1"/>
                </a:solidFill>
                <a:prstDash val="solid"/>
                <a:round/>
                <a:headEnd len="med" w="med" type="none"/>
                <a:tailEnd len="med" w="med" type="none"/>
              </a:ln>
            </p:spPr>
          </p:cxnSp>
          <p:cxnSp>
            <p:nvCxnSpPr>
              <p:cNvPr id="2604" name="Google Shape;2604;p35"/>
              <p:cNvCxnSpPr/>
              <p:nvPr/>
            </p:nvCxnSpPr>
            <p:spPr>
              <a:xfrm>
                <a:off x="5112" y="1242"/>
                <a:ext cx="0" cy="342"/>
              </a:xfrm>
              <a:prstGeom prst="straightConnector1">
                <a:avLst/>
              </a:prstGeom>
              <a:noFill/>
              <a:ln cap="flat" cmpd="sng" w="19050">
                <a:solidFill>
                  <a:schemeClr val="dk1"/>
                </a:solidFill>
                <a:prstDash val="solid"/>
                <a:round/>
                <a:headEnd len="med" w="med" type="none"/>
                <a:tailEnd len="med" w="med" type="none"/>
              </a:ln>
            </p:spPr>
          </p:cxnSp>
          <p:sp>
            <p:nvSpPr>
              <p:cNvPr id="2605" name="Google Shape;2605;p35"/>
              <p:cNvSpPr/>
              <p:nvPr/>
            </p:nvSpPr>
            <p:spPr>
              <a:xfrm>
                <a:off x="5232" y="1212"/>
                <a:ext cx="138" cy="378"/>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2606" name="Google Shape;2606;p35"/>
            <p:cNvGrpSpPr/>
            <p:nvPr/>
          </p:nvGrpSpPr>
          <p:grpSpPr>
            <a:xfrm>
              <a:off x="1560" y="3071"/>
              <a:ext cx="2676" cy="416"/>
              <a:chOff x="3006" y="1205"/>
              <a:chExt cx="2676" cy="416"/>
            </a:xfrm>
          </p:grpSpPr>
          <p:sp>
            <p:nvSpPr>
              <p:cNvPr id="2607" name="Google Shape;2607;p35"/>
              <p:cNvSpPr/>
              <p:nvPr/>
            </p:nvSpPr>
            <p:spPr>
              <a:xfrm>
                <a:off x="3048" y="1212"/>
                <a:ext cx="2634" cy="342"/>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2608" name="Google Shape;2608;p35"/>
              <p:cNvSpPr/>
              <p:nvPr/>
            </p:nvSpPr>
            <p:spPr>
              <a:xfrm>
                <a:off x="3006" y="1242"/>
                <a:ext cx="2634" cy="342"/>
              </a:xfrm>
              <a:prstGeom prst="rect">
                <a:avLst/>
              </a:prstGeom>
              <a:solidFill>
                <a:schemeClr val="lt1"/>
              </a:soli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609" name="Google Shape;2609;p35"/>
              <p:cNvSpPr txBox="1"/>
              <p:nvPr/>
            </p:nvSpPr>
            <p:spPr>
              <a:xfrm>
                <a:off x="3734" y="1205"/>
                <a:ext cx="272" cy="40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ID</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=x</a:t>
                </a:r>
                <a:endParaRPr/>
              </a:p>
            </p:txBody>
          </p:sp>
          <p:sp>
            <p:nvSpPr>
              <p:cNvPr id="2610" name="Google Shape;2610;p35"/>
              <p:cNvSpPr txBox="1"/>
              <p:nvPr/>
            </p:nvSpPr>
            <p:spPr>
              <a:xfrm>
                <a:off x="4648" y="1217"/>
                <a:ext cx="468" cy="40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offset</a:t>
                </a:r>
                <a:endParaRPr/>
              </a:p>
              <a:p>
                <a:pPr indent="0" lvl="0" marL="0" marR="0" rtl="0" algn="ctr">
                  <a:spcBef>
                    <a:spcPts val="0"/>
                  </a:spcBef>
                  <a:spcAft>
                    <a:spcPts val="0"/>
                  </a:spcAft>
                  <a:buNone/>
                </a:pPr>
                <a:r>
                  <a:rPr lang="en-US" sz="1800">
                    <a:solidFill>
                      <a:schemeClr val="dk1"/>
                    </a:solidFill>
                    <a:latin typeface="Arial"/>
                    <a:ea typeface="Arial"/>
                    <a:cs typeface="Arial"/>
                    <a:sym typeface="Arial"/>
                  </a:rPr>
                  <a:t>=370</a:t>
                </a:r>
                <a:endParaRPr/>
              </a:p>
            </p:txBody>
          </p:sp>
          <p:sp>
            <p:nvSpPr>
              <p:cNvPr id="2611" name="Google Shape;2611;p35"/>
              <p:cNvSpPr txBox="1"/>
              <p:nvPr/>
            </p:nvSpPr>
            <p:spPr>
              <a:xfrm>
                <a:off x="4017" y="1217"/>
                <a:ext cx="596" cy="40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fragflag</a:t>
                </a:r>
                <a:endParaRPr/>
              </a:p>
              <a:p>
                <a:pPr indent="0" lvl="0" marL="0" marR="0" rtl="0" algn="ctr">
                  <a:spcBef>
                    <a:spcPts val="0"/>
                  </a:spcBef>
                  <a:spcAft>
                    <a:spcPts val="0"/>
                  </a:spcAft>
                  <a:buNone/>
                </a:pPr>
                <a:r>
                  <a:rPr lang="en-US" sz="1800">
                    <a:solidFill>
                      <a:schemeClr val="dk1"/>
                    </a:solidFill>
                    <a:latin typeface="Arial"/>
                    <a:ea typeface="Arial"/>
                    <a:cs typeface="Arial"/>
                    <a:sym typeface="Arial"/>
                  </a:rPr>
                  <a:t>=0</a:t>
                </a:r>
                <a:endParaRPr/>
              </a:p>
            </p:txBody>
          </p:sp>
          <p:sp>
            <p:nvSpPr>
              <p:cNvPr id="2612" name="Google Shape;2612;p35"/>
              <p:cNvSpPr txBox="1"/>
              <p:nvPr/>
            </p:nvSpPr>
            <p:spPr>
              <a:xfrm>
                <a:off x="3230" y="1205"/>
                <a:ext cx="520" cy="40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length</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=1040</a:t>
                </a:r>
                <a:endParaRPr/>
              </a:p>
            </p:txBody>
          </p:sp>
          <p:cxnSp>
            <p:nvCxnSpPr>
              <p:cNvPr id="2613" name="Google Shape;2613;p35"/>
              <p:cNvCxnSpPr/>
              <p:nvPr/>
            </p:nvCxnSpPr>
            <p:spPr>
              <a:xfrm>
                <a:off x="3246" y="1242"/>
                <a:ext cx="0" cy="342"/>
              </a:xfrm>
              <a:prstGeom prst="straightConnector1">
                <a:avLst/>
              </a:prstGeom>
              <a:noFill/>
              <a:ln cap="flat" cmpd="sng" w="19050">
                <a:solidFill>
                  <a:schemeClr val="dk1"/>
                </a:solidFill>
                <a:prstDash val="solid"/>
                <a:round/>
                <a:headEnd len="med" w="med" type="none"/>
                <a:tailEnd len="med" w="med" type="none"/>
              </a:ln>
            </p:spPr>
          </p:cxnSp>
          <p:cxnSp>
            <p:nvCxnSpPr>
              <p:cNvPr id="2614" name="Google Shape;2614;p35"/>
              <p:cNvCxnSpPr/>
              <p:nvPr/>
            </p:nvCxnSpPr>
            <p:spPr>
              <a:xfrm>
                <a:off x="3750" y="1242"/>
                <a:ext cx="0" cy="342"/>
              </a:xfrm>
              <a:prstGeom prst="straightConnector1">
                <a:avLst/>
              </a:prstGeom>
              <a:noFill/>
              <a:ln cap="flat" cmpd="sng" w="19050">
                <a:solidFill>
                  <a:schemeClr val="dk1"/>
                </a:solidFill>
                <a:prstDash val="solid"/>
                <a:round/>
                <a:headEnd len="med" w="med" type="none"/>
                <a:tailEnd len="med" w="med" type="none"/>
              </a:ln>
            </p:spPr>
          </p:cxnSp>
          <p:cxnSp>
            <p:nvCxnSpPr>
              <p:cNvPr id="2615" name="Google Shape;2615;p35"/>
              <p:cNvCxnSpPr/>
              <p:nvPr/>
            </p:nvCxnSpPr>
            <p:spPr>
              <a:xfrm>
                <a:off x="4020" y="1254"/>
                <a:ext cx="0" cy="342"/>
              </a:xfrm>
              <a:prstGeom prst="straightConnector1">
                <a:avLst/>
              </a:prstGeom>
              <a:noFill/>
              <a:ln cap="flat" cmpd="sng" w="19050">
                <a:solidFill>
                  <a:schemeClr val="dk1"/>
                </a:solidFill>
                <a:prstDash val="solid"/>
                <a:round/>
                <a:headEnd len="med" w="med" type="none"/>
                <a:tailEnd len="med" w="med" type="none"/>
              </a:ln>
            </p:spPr>
          </p:cxnSp>
          <p:cxnSp>
            <p:nvCxnSpPr>
              <p:cNvPr id="2616" name="Google Shape;2616;p35"/>
              <p:cNvCxnSpPr/>
              <p:nvPr/>
            </p:nvCxnSpPr>
            <p:spPr>
              <a:xfrm>
                <a:off x="4638" y="1242"/>
                <a:ext cx="0" cy="342"/>
              </a:xfrm>
              <a:prstGeom prst="straightConnector1">
                <a:avLst/>
              </a:prstGeom>
              <a:noFill/>
              <a:ln cap="flat" cmpd="sng" w="19050">
                <a:solidFill>
                  <a:schemeClr val="dk1"/>
                </a:solidFill>
                <a:prstDash val="solid"/>
                <a:round/>
                <a:headEnd len="med" w="med" type="none"/>
                <a:tailEnd len="med" w="med" type="none"/>
              </a:ln>
            </p:spPr>
          </p:cxnSp>
          <p:cxnSp>
            <p:nvCxnSpPr>
              <p:cNvPr id="2617" name="Google Shape;2617;p35"/>
              <p:cNvCxnSpPr/>
              <p:nvPr/>
            </p:nvCxnSpPr>
            <p:spPr>
              <a:xfrm>
                <a:off x="5112" y="1242"/>
                <a:ext cx="0" cy="342"/>
              </a:xfrm>
              <a:prstGeom prst="straightConnector1">
                <a:avLst/>
              </a:prstGeom>
              <a:noFill/>
              <a:ln cap="flat" cmpd="sng" w="19050">
                <a:solidFill>
                  <a:schemeClr val="dk1"/>
                </a:solidFill>
                <a:prstDash val="solid"/>
                <a:round/>
                <a:headEnd len="med" w="med" type="none"/>
                <a:tailEnd len="med" w="med" type="none"/>
              </a:ln>
            </p:spPr>
          </p:cxnSp>
          <p:sp>
            <p:nvSpPr>
              <p:cNvPr id="2618" name="Google Shape;2618;p35"/>
              <p:cNvSpPr/>
              <p:nvPr/>
            </p:nvSpPr>
            <p:spPr>
              <a:xfrm>
                <a:off x="5232" y="1212"/>
                <a:ext cx="138" cy="378"/>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sp>
          <p:nvSpPr>
            <p:cNvPr id="2619" name="Google Shape;2619;p35"/>
            <p:cNvSpPr/>
            <p:nvPr/>
          </p:nvSpPr>
          <p:spPr>
            <a:xfrm>
              <a:off x="1290" y="1422"/>
              <a:ext cx="210" cy="1362"/>
            </a:xfrm>
            <a:custGeom>
              <a:rect b="b" l="l" r="r" t="t"/>
              <a:pathLst>
                <a:path extrusionOk="0" h="1362" w="210">
                  <a:moveTo>
                    <a:pt x="0" y="0"/>
                  </a:moveTo>
                  <a:lnTo>
                    <a:pt x="0" y="1362"/>
                  </a:lnTo>
                  <a:lnTo>
                    <a:pt x="210" y="858"/>
                  </a:lnTo>
                </a:path>
              </a:pathLst>
            </a:custGeom>
            <a:noFill/>
            <a:ln cap="flat" cmpd="sng" w="1905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2620" name="Google Shape;2620;p35"/>
            <p:cNvCxnSpPr/>
            <p:nvPr/>
          </p:nvCxnSpPr>
          <p:spPr>
            <a:xfrm>
              <a:off x="1290" y="2766"/>
              <a:ext cx="228" cy="0"/>
            </a:xfrm>
            <a:prstGeom prst="straightConnector1">
              <a:avLst/>
            </a:prstGeom>
            <a:noFill/>
            <a:ln cap="flat" cmpd="sng" w="19050">
              <a:solidFill>
                <a:srgbClr val="FF0000"/>
              </a:solidFill>
              <a:prstDash val="solid"/>
              <a:round/>
              <a:headEnd len="med" w="med" type="none"/>
              <a:tailEnd len="med" w="med" type="triangle"/>
            </a:ln>
          </p:spPr>
        </p:cxnSp>
        <p:cxnSp>
          <p:nvCxnSpPr>
            <p:cNvPr id="2621" name="Google Shape;2621;p35"/>
            <p:cNvCxnSpPr/>
            <p:nvPr/>
          </p:nvCxnSpPr>
          <p:spPr>
            <a:xfrm>
              <a:off x="1296" y="2772"/>
              <a:ext cx="210" cy="498"/>
            </a:xfrm>
            <a:prstGeom prst="straightConnector1">
              <a:avLst/>
            </a:prstGeom>
            <a:noFill/>
            <a:ln cap="flat" cmpd="sng" w="19050">
              <a:solidFill>
                <a:srgbClr val="FF0000"/>
              </a:solidFill>
              <a:prstDash val="solid"/>
              <a:round/>
              <a:headEnd len="med" w="med" type="none"/>
              <a:tailEnd len="med" w="med" type="triangle"/>
            </a:ln>
          </p:spPr>
        </p:cxnSp>
        <p:sp>
          <p:nvSpPr>
            <p:cNvPr id="2622" name="Google Shape;2622;p35"/>
            <p:cNvSpPr txBox="1"/>
            <p:nvPr/>
          </p:nvSpPr>
          <p:spPr>
            <a:xfrm>
              <a:off x="1274" y="1469"/>
              <a:ext cx="1994" cy="40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Arial"/>
                  <a:ea typeface="Arial"/>
                  <a:cs typeface="Arial"/>
                  <a:sym typeface="Arial"/>
                </a:rPr>
                <a:t>Một datagram lớn chia thành </a:t>
              </a:r>
              <a:endParaRPr/>
            </a:p>
            <a:p>
              <a:pPr indent="0" lvl="0" marL="0" marR="0" rtl="0" algn="l">
                <a:spcBef>
                  <a:spcPts val="0"/>
                </a:spcBef>
                <a:spcAft>
                  <a:spcPts val="0"/>
                </a:spcAft>
                <a:buNone/>
              </a:pPr>
              <a:r>
                <a:rPr lang="en-US" sz="1800">
                  <a:solidFill>
                    <a:srgbClr val="FF0000"/>
                  </a:solidFill>
                  <a:latin typeface="Arial"/>
                  <a:ea typeface="Arial"/>
                  <a:cs typeface="Arial"/>
                  <a:sym typeface="Arial"/>
                </a:rPr>
                <a:t>nhiều datagram nhỏ hơn</a:t>
              </a:r>
              <a:endParaRPr sz="1800">
                <a:solidFill>
                  <a:schemeClr val="dk1"/>
                </a:solidFill>
                <a:latin typeface="Arial"/>
                <a:ea typeface="Arial"/>
                <a:cs typeface="Arial"/>
                <a:sym typeface="Arial"/>
              </a:endParaRPr>
            </a:p>
          </p:txBody>
        </p:sp>
      </p:grpSp>
      <p:sp>
        <p:nvSpPr>
          <p:cNvPr id="2623" name="Google Shape;2623;p35"/>
          <p:cNvSpPr/>
          <p:nvPr/>
        </p:nvSpPr>
        <p:spPr>
          <a:xfrm>
            <a:off x="331788" y="1801813"/>
            <a:ext cx="2830512" cy="1677987"/>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accent2"/>
              </a:buClr>
              <a:buSzPts val="1700"/>
              <a:buFont typeface="Noto Sans Symbols"/>
              <a:buNone/>
            </a:pPr>
            <a:r>
              <a:rPr lang="en-US" sz="2000" u="sng">
                <a:solidFill>
                  <a:srgbClr val="FF0000"/>
                </a:solidFill>
                <a:latin typeface="Arial"/>
                <a:ea typeface="Arial"/>
                <a:cs typeface="Arial"/>
                <a:sym typeface="Arial"/>
              </a:rPr>
              <a:t>Ví dụ</a:t>
            </a:r>
            <a:endParaRPr sz="2000">
              <a:solidFill>
                <a:schemeClr val="dk1"/>
              </a:solidFill>
              <a:latin typeface="Arial"/>
              <a:ea typeface="Arial"/>
              <a:cs typeface="Arial"/>
              <a:sym typeface="Arial"/>
            </a:endParaRPr>
          </a:p>
          <a:p>
            <a:pPr indent="-342900" lvl="0" marL="342900" marR="0" rtl="0" algn="l">
              <a:spcBef>
                <a:spcPts val="400"/>
              </a:spcBef>
              <a:spcAft>
                <a:spcPts val="0"/>
              </a:spcAft>
              <a:buClr>
                <a:schemeClr val="accent2"/>
              </a:buClr>
              <a:buSzPts val="1700"/>
              <a:buFont typeface="Noto Sans Symbols"/>
              <a:buChar char="❑"/>
            </a:pPr>
            <a:r>
              <a:rPr lang="en-US" sz="2000">
                <a:solidFill>
                  <a:schemeClr val="dk1"/>
                </a:solidFill>
                <a:latin typeface="Arial"/>
                <a:ea typeface="Arial"/>
                <a:cs typeface="Arial"/>
                <a:sym typeface="Arial"/>
              </a:rPr>
              <a:t>Datagram: 4000 byte</a:t>
            </a:r>
            <a:endParaRPr/>
          </a:p>
          <a:p>
            <a:pPr indent="-342900" lvl="0" marL="342900" marR="0" rtl="0" algn="l">
              <a:spcBef>
                <a:spcPts val="400"/>
              </a:spcBef>
              <a:spcAft>
                <a:spcPts val="0"/>
              </a:spcAft>
              <a:buClr>
                <a:schemeClr val="accent2"/>
              </a:buClr>
              <a:buSzPts val="1700"/>
              <a:buFont typeface="Noto Sans Symbols"/>
              <a:buChar char="❑"/>
            </a:pPr>
            <a:r>
              <a:rPr lang="en-US" sz="2000">
                <a:solidFill>
                  <a:schemeClr val="dk1"/>
                </a:solidFill>
                <a:latin typeface="Arial"/>
                <a:ea typeface="Arial"/>
                <a:cs typeface="Arial"/>
                <a:sym typeface="Arial"/>
              </a:rPr>
              <a:t>MTU = 1500 byte</a:t>
            </a:r>
            <a:endParaRPr/>
          </a:p>
          <a:p>
            <a:pPr indent="-234950" lvl="0" marL="342900" marR="0" rtl="0" algn="l">
              <a:spcBef>
                <a:spcPts val="400"/>
              </a:spcBef>
              <a:spcAft>
                <a:spcPts val="0"/>
              </a:spcAft>
              <a:buClr>
                <a:schemeClr val="accent2"/>
              </a:buClr>
              <a:buSzPts val="1700"/>
              <a:buFont typeface="Noto Sans Symbols"/>
              <a:buNone/>
            </a:pPr>
            <a:r>
              <a:t/>
            </a:r>
            <a:endParaRPr sz="2000">
              <a:solidFill>
                <a:schemeClr val="dk1"/>
              </a:solidFill>
              <a:latin typeface="Arial"/>
              <a:ea typeface="Arial"/>
              <a:cs typeface="Arial"/>
              <a:sym typeface="Arial"/>
            </a:endParaRPr>
          </a:p>
        </p:txBody>
      </p:sp>
      <p:sp>
        <p:nvSpPr>
          <p:cNvPr id="2624" name="Google Shape;2624;p35"/>
          <p:cNvSpPr txBox="1"/>
          <p:nvPr/>
        </p:nvSpPr>
        <p:spPr>
          <a:xfrm>
            <a:off x="463550" y="3751263"/>
            <a:ext cx="1606550" cy="6413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1480 bytes in </a:t>
            </a:r>
            <a:br>
              <a:rPr lang="en-US" sz="1800">
                <a:solidFill>
                  <a:schemeClr val="dk1"/>
                </a:solidFill>
                <a:latin typeface="Arial"/>
                <a:ea typeface="Arial"/>
                <a:cs typeface="Arial"/>
                <a:sym typeface="Arial"/>
              </a:rPr>
            </a:br>
            <a:r>
              <a:rPr lang="en-US" sz="1800">
                <a:solidFill>
                  <a:schemeClr val="dk1"/>
                </a:solidFill>
                <a:latin typeface="Arial"/>
                <a:ea typeface="Arial"/>
                <a:cs typeface="Arial"/>
                <a:sym typeface="Arial"/>
              </a:rPr>
              <a:t>data field</a:t>
            </a:r>
            <a:endParaRPr/>
          </a:p>
        </p:txBody>
      </p:sp>
      <p:cxnSp>
        <p:nvCxnSpPr>
          <p:cNvPr id="2625" name="Google Shape;2625;p35"/>
          <p:cNvCxnSpPr/>
          <p:nvPr/>
        </p:nvCxnSpPr>
        <p:spPr>
          <a:xfrm flipH="1" rot="10800000">
            <a:off x="2085975" y="3592513"/>
            <a:ext cx="2536825" cy="581025"/>
          </a:xfrm>
          <a:prstGeom prst="straightConnector1">
            <a:avLst/>
          </a:prstGeom>
          <a:noFill/>
          <a:ln cap="flat" cmpd="sng" w="19050">
            <a:solidFill>
              <a:srgbClr val="008000"/>
            </a:solidFill>
            <a:prstDash val="dot"/>
            <a:round/>
            <a:headEnd len="med" w="med" type="none"/>
            <a:tailEnd len="med" w="med" type="triangle"/>
          </a:ln>
        </p:spPr>
      </p:cxnSp>
      <p:sp>
        <p:nvSpPr>
          <p:cNvPr id="2626" name="Google Shape;2626;p35"/>
          <p:cNvSpPr txBox="1"/>
          <p:nvPr/>
        </p:nvSpPr>
        <p:spPr>
          <a:xfrm>
            <a:off x="1839913" y="4562475"/>
            <a:ext cx="946150" cy="6413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offset =</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1480/8 </a:t>
            </a:r>
            <a:endParaRPr/>
          </a:p>
        </p:txBody>
      </p:sp>
      <p:cxnSp>
        <p:nvCxnSpPr>
          <p:cNvPr id="2627" name="Google Shape;2627;p35"/>
          <p:cNvCxnSpPr/>
          <p:nvPr/>
        </p:nvCxnSpPr>
        <p:spPr>
          <a:xfrm flipH="1" rot="10800000">
            <a:off x="2870200" y="4440238"/>
            <a:ext cx="4032250" cy="412750"/>
          </a:xfrm>
          <a:prstGeom prst="straightConnector1">
            <a:avLst/>
          </a:prstGeom>
          <a:noFill/>
          <a:ln cap="flat" cmpd="sng" w="19050">
            <a:solidFill>
              <a:srgbClr val="008000"/>
            </a:solidFill>
            <a:prstDash val="dot"/>
            <a:round/>
            <a:headEnd len="med" w="med" type="none"/>
            <a:tailEnd len="med" w="med" type="triangle"/>
          </a:ln>
        </p:spPr>
      </p:cxn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2" name="Shape 2632"/>
        <p:cNvGrpSpPr/>
        <p:nvPr/>
      </p:nvGrpSpPr>
      <p:grpSpPr>
        <a:xfrm>
          <a:off x="0" y="0"/>
          <a:ext cx="0" cy="0"/>
          <a:chOff x="0" y="0"/>
          <a:chExt cx="0" cy="0"/>
        </a:xfrm>
      </p:grpSpPr>
      <p:sp>
        <p:nvSpPr>
          <p:cNvPr id="2633" name="Google Shape;2633;p36"/>
          <p:cNvSpPr txBox="1"/>
          <p:nvPr>
            <p:ph type="title"/>
          </p:nvPr>
        </p:nvSpPr>
        <p:spPr>
          <a:xfrm>
            <a:off x="457200" y="274638"/>
            <a:ext cx="7467600" cy="1143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Chương 4: Tầng mạng</a:t>
            </a:r>
            <a:endParaRPr/>
          </a:p>
        </p:txBody>
      </p:sp>
      <p:sp>
        <p:nvSpPr>
          <p:cNvPr id="2634" name="Google Shape;2634;p36"/>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2635" name="Google Shape;2635;p36"/>
          <p:cNvSpPr txBox="1"/>
          <p:nvPr>
            <p:ph idx="1" type="body"/>
          </p:nvPr>
        </p:nvSpPr>
        <p:spPr>
          <a:xfrm>
            <a:off x="457200" y="1600200"/>
            <a:ext cx="365760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1680"/>
              <a:buFont typeface="Noto Sans Symbols"/>
              <a:buChar char="🞆"/>
            </a:pPr>
            <a:r>
              <a:rPr lang="en-US"/>
              <a:t>4. 1 Tổng quan</a:t>
            </a:r>
            <a:endParaRPr/>
          </a:p>
          <a:p>
            <a:pPr indent="-274320" lvl="0" marL="274320" rtl="0" algn="l">
              <a:spcBef>
                <a:spcPts val="600"/>
              </a:spcBef>
              <a:spcAft>
                <a:spcPts val="0"/>
              </a:spcAft>
              <a:buSzPts val="1680"/>
              <a:buFont typeface="Noto Sans Symbols"/>
              <a:buChar char="🞆"/>
            </a:pPr>
            <a:r>
              <a:rPr lang="en-US"/>
              <a:t>4.2 Mạng Virtual circuit và datagram</a:t>
            </a:r>
            <a:endParaRPr/>
          </a:p>
          <a:p>
            <a:pPr indent="-274320" lvl="0" marL="274320" rtl="0" algn="l">
              <a:spcBef>
                <a:spcPts val="600"/>
              </a:spcBef>
              <a:spcAft>
                <a:spcPts val="0"/>
              </a:spcAft>
              <a:buSzPts val="1680"/>
              <a:buFont typeface="Noto Sans Symbols"/>
              <a:buChar char="🞆"/>
            </a:pPr>
            <a:r>
              <a:rPr lang="en-US"/>
              <a:t>4.3 Bên trong Router</a:t>
            </a:r>
            <a:endParaRPr/>
          </a:p>
          <a:p>
            <a:pPr indent="-274320" lvl="0" marL="274320" rtl="0" algn="l">
              <a:spcBef>
                <a:spcPts val="600"/>
              </a:spcBef>
              <a:spcAft>
                <a:spcPts val="0"/>
              </a:spcAft>
              <a:buSzPts val="1680"/>
              <a:buFont typeface="Noto Sans Symbols"/>
              <a:buChar char="🞆"/>
            </a:pPr>
            <a:r>
              <a:rPr lang="en-US">
                <a:solidFill>
                  <a:srgbClr val="FF0000"/>
                </a:solidFill>
              </a:rPr>
              <a:t>4.4 IP: Internet Protocol</a:t>
            </a:r>
            <a:endParaRPr/>
          </a:p>
          <a:p>
            <a:pPr indent="-274320" lvl="1" marL="640080" rtl="0" algn="l">
              <a:spcBef>
                <a:spcPts val="400"/>
              </a:spcBef>
              <a:spcAft>
                <a:spcPts val="0"/>
              </a:spcAft>
              <a:buSzPts val="1600"/>
              <a:buChar char="⚫"/>
            </a:pPr>
            <a:r>
              <a:rPr lang="en-US" sz="2000"/>
              <a:t>Định dạng Datagram</a:t>
            </a:r>
            <a:endParaRPr/>
          </a:p>
          <a:p>
            <a:pPr indent="-274320" lvl="1" marL="640080" rtl="0" algn="l">
              <a:spcBef>
                <a:spcPts val="400"/>
              </a:spcBef>
              <a:spcAft>
                <a:spcPts val="0"/>
              </a:spcAft>
              <a:buSzPts val="1600"/>
              <a:buChar char="⚫"/>
            </a:pPr>
            <a:r>
              <a:rPr lang="en-US" sz="2000">
                <a:solidFill>
                  <a:srgbClr val="FF0000"/>
                </a:solidFill>
              </a:rPr>
              <a:t>Địa chỉ IPv4</a:t>
            </a:r>
            <a:endParaRPr/>
          </a:p>
          <a:p>
            <a:pPr indent="-274320" lvl="1" marL="640080" rtl="0" algn="l">
              <a:spcBef>
                <a:spcPts val="400"/>
              </a:spcBef>
              <a:spcAft>
                <a:spcPts val="0"/>
              </a:spcAft>
              <a:buSzPts val="1600"/>
              <a:buChar char="⚫"/>
            </a:pPr>
            <a:r>
              <a:rPr lang="en-US" sz="2000"/>
              <a:t>ICMP</a:t>
            </a:r>
            <a:endParaRPr/>
          </a:p>
          <a:p>
            <a:pPr indent="-274320" lvl="1" marL="640080" rtl="0" algn="l">
              <a:spcBef>
                <a:spcPts val="400"/>
              </a:spcBef>
              <a:spcAft>
                <a:spcPts val="0"/>
              </a:spcAft>
              <a:buSzPts val="1600"/>
              <a:buChar char="⚫"/>
            </a:pPr>
            <a:r>
              <a:rPr lang="en-US" sz="2000"/>
              <a:t>IPv6</a:t>
            </a:r>
            <a:endParaRPr/>
          </a:p>
        </p:txBody>
      </p:sp>
      <p:sp>
        <p:nvSpPr>
          <p:cNvPr id="2636" name="Google Shape;2636;p36"/>
          <p:cNvSpPr txBox="1"/>
          <p:nvPr>
            <p:ph idx="2" type="body"/>
          </p:nvPr>
        </p:nvSpPr>
        <p:spPr>
          <a:xfrm>
            <a:off x="4270375" y="1600200"/>
            <a:ext cx="365760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1680"/>
              <a:buFont typeface="Noto Sans Symbols"/>
              <a:buChar char="🞆"/>
            </a:pPr>
            <a:r>
              <a:rPr lang="en-US"/>
              <a:t>4.5 Thuật toán dẫn đường</a:t>
            </a:r>
            <a:endParaRPr/>
          </a:p>
          <a:p>
            <a:pPr indent="-274320" lvl="1" marL="640080" rtl="0" algn="l">
              <a:spcBef>
                <a:spcPts val="400"/>
              </a:spcBef>
              <a:spcAft>
                <a:spcPts val="0"/>
              </a:spcAft>
              <a:buSzPts val="1600"/>
              <a:buChar char="⚫"/>
            </a:pPr>
            <a:r>
              <a:rPr lang="en-US" sz="2000"/>
              <a:t>Link state</a:t>
            </a:r>
            <a:endParaRPr/>
          </a:p>
          <a:p>
            <a:pPr indent="-274320" lvl="1" marL="640080" rtl="0" algn="l">
              <a:spcBef>
                <a:spcPts val="400"/>
              </a:spcBef>
              <a:spcAft>
                <a:spcPts val="0"/>
              </a:spcAft>
              <a:buSzPts val="1600"/>
              <a:buChar char="⚫"/>
            </a:pPr>
            <a:r>
              <a:rPr lang="en-US" sz="2000"/>
              <a:t>Distance Vector</a:t>
            </a:r>
            <a:endParaRPr/>
          </a:p>
          <a:p>
            <a:pPr indent="-274320" lvl="1" marL="640080" rtl="0" algn="l">
              <a:spcBef>
                <a:spcPts val="400"/>
              </a:spcBef>
              <a:spcAft>
                <a:spcPts val="0"/>
              </a:spcAft>
              <a:buSzPts val="1600"/>
              <a:buChar char="⚫"/>
            </a:pPr>
            <a:r>
              <a:rPr lang="en-US" sz="2000"/>
              <a:t>Hierarchical routing</a:t>
            </a:r>
            <a:endParaRPr/>
          </a:p>
          <a:p>
            <a:pPr indent="-274320" lvl="0" marL="274320" rtl="0" algn="l">
              <a:spcBef>
                <a:spcPts val="600"/>
              </a:spcBef>
              <a:spcAft>
                <a:spcPts val="0"/>
              </a:spcAft>
              <a:buSzPts val="1680"/>
              <a:buFont typeface="Noto Sans Symbols"/>
              <a:buChar char="🞆"/>
            </a:pPr>
            <a:r>
              <a:rPr lang="en-US"/>
              <a:t>4.6 Dẫn đường trong  Internet</a:t>
            </a:r>
            <a:endParaRPr/>
          </a:p>
          <a:p>
            <a:pPr indent="-274320" lvl="1" marL="640080" rtl="0" algn="l">
              <a:spcBef>
                <a:spcPts val="400"/>
              </a:spcBef>
              <a:spcAft>
                <a:spcPts val="0"/>
              </a:spcAft>
              <a:buSzPts val="1600"/>
              <a:buChar char="⚫"/>
            </a:pPr>
            <a:r>
              <a:rPr lang="en-US" sz="2000"/>
              <a:t>RIP</a:t>
            </a:r>
            <a:endParaRPr/>
          </a:p>
          <a:p>
            <a:pPr indent="-274320" lvl="1" marL="640080" rtl="0" algn="l">
              <a:spcBef>
                <a:spcPts val="400"/>
              </a:spcBef>
              <a:spcAft>
                <a:spcPts val="0"/>
              </a:spcAft>
              <a:buSzPts val="1600"/>
              <a:buChar char="⚫"/>
            </a:pPr>
            <a:r>
              <a:rPr lang="en-US" sz="2000"/>
              <a:t>OSPF</a:t>
            </a:r>
            <a:endParaRPr/>
          </a:p>
          <a:p>
            <a:pPr indent="-274320" lvl="1" marL="640080" rtl="0" algn="l">
              <a:spcBef>
                <a:spcPts val="400"/>
              </a:spcBef>
              <a:spcAft>
                <a:spcPts val="0"/>
              </a:spcAft>
              <a:buSzPts val="1600"/>
              <a:buChar char="⚫"/>
            </a:pPr>
            <a:r>
              <a:rPr lang="en-US" sz="2000"/>
              <a:t>BGP</a:t>
            </a:r>
            <a:endParaRPr/>
          </a:p>
          <a:p>
            <a:pPr indent="-274320" lvl="0" marL="274320" rtl="0" algn="l">
              <a:spcBef>
                <a:spcPts val="600"/>
              </a:spcBef>
              <a:spcAft>
                <a:spcPts val="0"/>
              </a:spcAft>
              <a:buSzPts val="1680"/>
              <a:buFont typeface="Noto Sans Symbols"/>
              <a:buChar char="🞆"/>
            </a:pPr>
            <a:r>
              <a:rPr lang="en-US"/>
              <a:t>4.7 Dẫn đường broadcast và multicast</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1" name="Shape 2641"/>
        <p:cNvGrpSpPr/>
        <p:nvPr/>
      </p:nvGrpSpPr>
      <p:grpSpPr>
        <a:xfrm>
          <a:off x="0" y="0"/>
          <a:ext cx="0" cy="0"/>
          <a:chOff x="0" y="0"/>
          <a:chExt cx="0" cy="0"/>
        </a:xfrm>
      </p:grpSpPr>
      <p:sp>
        <p:nvSpPr>
          <p:cNvPr id="2642" name="Google Shape;2642;p37"/>
          <p:cNvSpPr txBox="1"/>
          <p:nvPr>
            <p:ph type="title"/>
          </p:nvPr>
        </p:nvSpPr>
        <p:spPr>
          <a:xfrm>
            <a:off x="457200" y="274638"/>
            <a:ext cx="7467600" cy="1143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sz="3600"/>
              <a:t>Địa chỉ IP</a:t>
            </a:r>
            <a:endParaRPr/>
          </a:p>
        </p:txBody>
      </p:sp>
      <p:sp>
        <p:nvSpPr>
          <p:cNvPr id="2643" name="Google Shape;2643;p37"/>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2644" name="Google Shape;2644;p37"/>
          <p:cNvSpPr txBox="1"/>
          <p:nvPr>
            <p:ph idx="1" type="body"/>
          </p:nvPr>
        </p:nvSpPr>
        <p:spPr>
          <a:xfrm>
            <a:off x="476250" y="1333500"/>
            <a:ext cx="3695700" cy="4648200"/>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680"/>
              <a:buChar char="🞆"/>
            </a:pPr>
            <a:r>
              <a:rPr lang="en-US">
                <a:solidFill>
                  <a:schemeClr val="accent2"/>
                </a:solidFill>
              </a:rPr>
              <a:t>Địa chỉ IP:</a:t>
            </a:r>
            <a:r>
              <a:rPr lang="en-US"/>
              <a:t> 32-bit định danh cho giao diện của host, router</a:t>
            </a:r>
            <a:endParaRPr/>
          </a:p>
          <a:p>
            <a:pPr indent="-273050" lvl="0" marL="273050" rtl="0" algn="l">
              <a:spcBef>
                <a:spcPts val="600"/>
              </a:spcBef>
              <a:spcAft>
                <a:spcPts val="0"/>
              </a:spcAft>
              <a:buSzPts val="1680"/>
              <a:buChar char="🞆"/>
            </a:pPr>
            <a:r>
              <a:rPr i="1" lang="en-US">
                <a:solidFill>
                  <a:schemeClr val="accent2"/>
                </a:solidFill>
              </a:rPr>
              <a:t>Giao diện:</a:t>
            </a:r>
            <a:r>
              <a:rPr lang="en-US"/>
              <a:t> kết nối giữa host/router và liên kết vật lý</a:t>
            </a:r>
            <a:endParaRPr/>
          </a:p>
          <a:p>
            <a:pPr indent="-273050" lvl="1" marL="639763" rtl="0" algn="l">
              <a:spcBef>
                <a:spcPts val="400"/>
              </a:spcBef>
              <a:spcAft>
                <a:spcPts val="0"/>
              </a:spcAft>
              <a:buSzPts val="1600"/>
              <a:buChar char="⚫"/>
            </a:pPr>
            <a:r>
              <a:rPr lang="en-US" sz="2000"/>
              <a:t>Thông thường, router có nhiều giao diện</a:t>
            </a:r>
            <a:endParaRPr/>
          </a:p>
          <a:p>
            <a:pPr indent="-273050" lvl="1" marL="639763" rtl="0" algn="l">
              <a:spcBef>
                <a:spcPts val="400"/>
              </a:spcBef>
              <a:spcAft>
                <a:spcPts val="0"/>
              </a:spcAft>
              <a:buSzPts val="1600"/>
              <a:buChar char="⚫"/>
            </a:pPr>
            <a:r>
              <a:rPr lang="en-US" sz="2000"/>
              <a:t>host có thể có nhiều giao diện</a:t>
            </a:r>
            <a:endParaRPr/>
          </a:p>
          <a:p>
            <a:pPr indent="-273050" lvl="1" marL="639763" rtl="0" algn="l">
              <a:spcBef>
                <a:spcPts val="400"/>
              </a:spcBef>
              <a:spcAft>
                <a:spcPts val="0"/>
              </a:spcAft>
              <a:buSzPts val="1600"/>
              <a:buChar char="⚫"/>
            </a:pPr>
            <a:r>
              <a:rPr lang="en-US" sz="2000"/>
              <a:t>Địa chỉ IP gán cho mỗi giao diện</a:t>
            </a:r>
            <a:endParaRPr/>
          </a:p>
        </p:txBody>
      </p:sp>
      <p:graphicFrame>
        <p:nvGraphicFramePr>
          <p:cNvPr id="2645" name="Google Shape;2645;p37"/>
          <p:cNvGraphicFramePr/>
          <p:nvPr/>
        </p:nvGraphicFramePr>
        <p:xfrm>
          <a:off x="4456113" y="1265238"/>
          <a:ext cx="584200" cy="463550"/>
        </p:xfrm>
        <a:graphic>
          <a:graphicData uri="http://schemas.openxmlformats.org/presentationml/2006/ole">
            <mc:AlternateContent>
              <mc:Choice Requires="v">
                <p:oleObj r:id="rId4" imgH="463550" imgW="584200" progId="MS_ClipArt_Gallery.2" spid="_x0000_s1">
                  <p:embed/>
                </p:oleObj>
              </mc:Choice>
              <mc:Fallback>
                <p:oleObj r:id="rId5" imgH="463550" imgW="584200" progId="MS_ClipArt_Gallery.2">
                  <p:embed/>
                  <p:pic>
                    <p:nvPicPr>
                      <p:cNvPr id="2645" name="Google Shape;2645;p37"/>
                      <p:cNvPicPr preferRelativeResize="0"/>
                      <p:nvPr/>
                    </p:nvPicPr>
                    <p:blipFill rotWithShape="1">
                      <a:blip r:embed="rId6">
                        <a:alphaModFix/>
                      </a:blip>
                      <a:srcRect b="0" l="0" r="0" t="0"/>
                      <a:stretch/>
                    </p:blipFill>
                    <p:spPr>
                      <a:xfrm>
                        <a:off x="4456113" y="1265238"/>
                        <a:ext cx="584200" cy="463550"/>
                      </a:xfrm>
                      <a:prstGeom prst="rect">
                        <a:avLst/>
                      </a:prstGeom>
                      <a:noFill/>
                      <a:ln>
                        <a:noFill/>
                      </a:ln>
                    </p:spPr>
                  </p:pic>
                </p:oleObj>
              </mc:Fallback>
            </mc:AlternateContent>
          </a:graphicData>
        </a:graphic>
      </p:graphicFrame>
      <p:cxnSp>
        <p:nvCxnSpPr>
          <p:cNvPr id="2646" name="Google Shape;2646;p37"/>
          <p:cNvCxnSpPr/>
          <p:nvPr/>
        </p:nvCxnSpPr>
        <p:spPr>
          <a:xfrm>
            <a:off x="5016500" y="1638300"/>
            <a:ext cx="277813" cy="1588"/>
          </a:xfrm>
          <a:prstGeom prst="straightConnector1">
            <a:avLst/>
          </a:prstGeom>
          <a:noFill/>
          <a:ln cap="flat" cmpd="sng" w="19050">
            <a:solidFill>
              <a:schemeClr val="dk1"/>
            </a:solidFill>
            <a:prstDash val="solid"/>
            <a:round/>
            <a:headEnd len="med" w="med" type="none"/>
            <a:tailEnd len="med" w="med" type="none"/>
          </a:ln>
        </p:spPr>
      </p:cxnSp>
      <p:cxnSp>
        <p:nvCxnSpPr>
          <p:cNvPr id="2647" name="Google Shape;2647;p37"/>
          <p:cNvCxnSpPr/>
          <p:nvPr/>
        </p:nvCxnSpPr>
        <p:spPr>
          <a:xfrm>
            <a:off x="5307013" y="1624013"/>
            <a:ext cx="0" cy="1290637"/>
          </a:xfrm>
          <a:prstGeom prst="straightConnector1">
            <a:avLst/>
          </a:prstGeom>
          <a:noFill/>
          <a:ln cap="flat" cmpd="sng" w="19050">
            <a:solidFill>
              <a:schemeClr val="dk1"/>
            </a:solidFill>
            <a:prstDash val="solid"/>
            <a:round/>
            <a:headEnd len="med" w="med" type="none"/>
            <a:tailEnd len="med" w="med" type="none"/>
          </a:ln>
        </p:spPr>
      </p:cxnSp>
      <p:cxnSp>
        <p:nvCxnSpPr>
          <p:cNvPr id="2648" name="Google Shape;2648;p37"/>
          <p:cNvCxnSpPr/>
          <p:nvPr/>
        </p:nvCxnSpPr>
        <p:spPr>
          <a:xfrm flipH="1" rot="10800000">
            <a:off x="5016500" y="2282825"/>
            <a:ext cx="277813" cy="3175"/>
          </a:xfrm>
          <a:prstGeom prst="straightConnector1">
            <a:avLst/>
          </a:prstGeom>
          <a:noFill/>
          <a:ln cap="flat" cmpd="sng" w="19050">
            <a:solidFill>
              <a:schemeClr val="dk1"/>
            </a:solidFill>
            <a:prstDash val="solid"/>
            <a:round/>
            <a:headEnd len="med" w="med" type="none"/>
            <a:tailEnd len="med" w="med" type="none"/>
          </a:ln>
        </p:spPr>
      </p:cxnSp>
      <p:cxnSp>
        <p:nvCxnSpPr>
          <p:cNvPr id="2649" name="Google Shape;2649;p37"/>
          <p:cNvCxnSpPr/>
          <p:nvPr/>
        </p:nvCxnSpPr>
        <p:spPr>
          <a:xfrm>
            <a:off x="5026025" y="2909888"/>
            <a:ext cx="273050" cy="1587"/>
          </a:xfrm>
          <a:prstGeom prst="straightConnector1">
            <a:avLst/>
          </a:prstGeom>
          <a:noFill/>
          <a:ln cap="flat" cmpd="sng" w="19050">
            <a:solidFill>
              <a:schemeClr val="dk1"/>
            </a:solidFill>
            <a:prstDash val="solid"/>
            <a:round/>
            <a:headEnd len="med" w="med" type="none"/>
            <a:tailEnd len="med" w="med" type="none"/>
          </a:ln>
        </p:spPr>
      </p:cxnSp>
      <p:graphicFrame>
        <p:nvGraphicFramePr>
          <p:cNvPr id="2650" name="Google Shape;2650;p37"/>
          <p:cNvGraphicFramePr/>
          <p:nvPr/>
        </p:nvGraphicFramePr>
        <p:xfrm>
          <a:off x="4456113" y="1931988"/>
          <a:ext cx="584200" cy="463550"/>
        </p:xfrm>
        <a:graphic>
          <a:graphicData uri="http://schemas.openxmlformats.org/presentationml/2006/ole">
            <mc:AlternateContent>
              <mc:Choice Requires="v">
                <p:oleObj r:id="rId7" imgH="463550" imgW="584200" progId="MS_ClipArt_Gallery.2" spid="_x0000_s2">
                  <p:embed/>
                </p:oleObj>
              </mc:Choice>
              <mc:Fallback>
                <p:oleObj r:id="rId8" imgH="463550" imgW="584200" progId="MS_ClipArt_Gallery.2">
                  <p:embed/>
                  <p:pic>
                    <p:nvPicPr>
                      <p:cNvPr id="2650" name="Google Shape;2650;p37"/>
                      <p:cNvPicPr preferRelativeResize="0"/>
                      <p:nvPr/>
                    </p:nvPicPr>
                    <p:blipFill rotWithShape="1">
                      <a:blip r:embed="rId6">
                        <a:alphaModFix/>
                      </a:blip>
                      <a:srcRect b="0" l="0" r="0" t="0"/>
                      <a:stretch/>
                    </p:blipFill>
                    <p:spPr>
                      <a:xfrm>
                        <a:off x="4456113" y="1931988"/>
                        <a:ext cx="584200" cy="463550"/>
                      </a:xfrm>
                      <a:prstGeom prst="rect">
                        <a:avLst/>
                      </a:prstGeom>
                      <a:noFill/>
                      <a:ln>
                        <a:noFill/>
                      </a:ln>
                    </p:spPr>
                  </p:pic>
                </p:oleObj>
              </mc:Fallback>
            </mc:AlternateContent>
          </a:graphicData>
        </a:graphic>
      </p:graphicFrame>
      <p:graphicFrame>
        <p:nvGraphicFramePr>
          <p:cNvPr id="2651" name="Google Shape;2651;p37"/>
          <p:cNvGraphicFramePr/>
          <p:nvPr/>
        </p:nvGraphicFramePr>
        <p:xfrm>
          <a:off x="4456113" y="2541588"/>
          <a:ext cx="584200" cy="463550"/>
        </p:xfrm>
        <a:graphic>
          <a:graphicData uri="http://schemas.openxmlformats.org/presentationml/2006/ole">
            <mc:AlternateContent>
              <mc:Choice Requires="v">
                <p:oleObj r:id="rId9" imgH="463550" imgW="584200" progId="MS_ClipArt_Gallery.2" spid="_x0000_s3">
                  <p:embed/>
                </p:oleObj>
              </mc:Choice>
              <mc:Fallback>
                <p:oleObj r:id="rId10" imgH="463550" imgW="584200" progId="MS_ClipArt_Gallery.2">
                  <p:embed/>
                  <p:pic>
                    <p:nvPicPr>
                      <p:cNvPr id="2651" name="Google Shape;2651;p37"/>
                      <p:cNvPicPr preferRelativeResize="0"/>
                      <p:nvPr/>
                    </p:nvPicPr>
                    <p:blipFill rotWithShape="1">
                      <a:blip r:embed="rId6">
                        <a:alphaModFix/>
                      </a:blip>
                      <a:srcRect b="0" l="0" r="0" t="0"/>
                      <a:stretch/>
                    </p:blipFill>
                    <p:spPr>
                      <a:xfrm>
                        <a:off x="4456113" y="2541588"/>
                        <a:ext cx="584200" cy="463550"/>
                      </a:xfrm>
                      <a:prstGeom prst="rect">
                        <a:avLst/>
                      </a:prstGeom>
                      <a:noFill/>
                      <a:ln>
                        <a:noFill/>
                      </a:ln>
                    </p:spPr>
                  </p:pic>
                </p:oleObj>
              </mc:Fallback>
            </mc:AlternateContent>
          </a:graphicData>
        </a:graphic>
      </p:graphicFrame>
      <p:cxnSp>
        <p:nvCxnSpPr>
          <p:cNvPr id="2652" name="Google Shape;2652;p37"/>
          <p:cNvCxnSpPr/>
          <p:nvPr/>
        </p:nvCxnSpPr>
        <p:spPr>
          <a:xfrm>
            <a:off x="5307013" y="2481263"/>
            <a:ext cx="1035050" cy="6350"/>
          </a:xfrm>
          <a:prstGeom prst="straightConnector1">
            <a:avLst/>
          </a:prstGeom>
          <a:noFill/>
          <a:ln cap="flat" cmpd="sng" w="19050">
            <a:solidFill>
              <a:schemeClr val="dk1"/>
            </a:solidFill>
            <a:prstDash val="solid"/>
            <a:round/>
            <a:headEnd len="med" w="med" type="none"/>
            <a:tailEnd len="med" w="med" type="none"/>
          </a:ln>
        </p:spPr>
      </p:cxnSp>
      <p:grpSp>
        <p:nvGrpSpPr>
          <p:cNvPr id="2653" name="Google Shape;2653;p37"/>
          <p:cNvGrpSpPr/>
          <p:nvPr/>
        </p:nvGrpSpPr>
        <p:grpSpPr>
          <a:xfrm>
            <a:off x="6249988" y="2446338"/>
            <a:ext cx="711200" cy="381000"/>
            <a:chOff x="3600" y="219"/>
            <a:chExt cx="360" cy="175"/>
          </a:xfrm>
        </p:grpSpPr>
        <p:sp>
          <p:nvSpPr>
            <p:cNvPr id="2654" name="Google Shape;2654;p37"/>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2655" name="Google Shape;2655;p37"/>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2656" name="Google Shape;2656;p37"/>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2657" name="Google Shape;2657;p37"/>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658" name="Google Shape;2658;p37"/>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2659" name="Google Shape;2659;p37"/>
            <p:cNvGrpSpPr/>
            <p:nvPr/>
          </p:nvGrpSpPr>
          <p:grpSpPr>
            <a:xfrm>
              <a:off x="3686" y="244"/>
              <a:ext cx="177" cy="66"/>
              <a:chOff x="2848" y="848"/>
              <a:chExt cx="140" cy="98"/>
            </a:xfrm>
          </p:grpSpPr>
          <p:cxnSp>
            <p:nvCxnSpPr>
              <p:cNvPr id="2660" name="Google Shape;2660;p37"/>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2661" name="Google Shape;2661;p37"/>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2662" name="Google Shape;2662;p37"/>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2663" name="Google Shape;2663;p37"/>
            <p:cNvGrpSpPr/>
            <p:nvPr/>
          </p:nvGrpSpPr>
          <p:grpSpPr>
            <a:xfrm flipH="1" rot="10800000">
              <a:off x="3686" y="243"/>
              <a:ext cx="177" cy="66"/>
              <a:chOff x="2848" y="848"/>
              <a:chExt cx="140" cy="98"/>
            </a:xfrm>
          </p:grpSpPr>
          <p:cxnSp>
            <p:nvCxnSpPr>
              <p:cNvPr id="2664" name="Google Shape;2664;p37"/>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2665" name="Google Shape;2665;p37"/>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2666" name="Google Shape;2666;p37"/>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sp>
        <p:nvSpPr>
          <p:cNvPr id="2667" name="Google Shape;2667;p37"/>
          <p:cNvSpPr txBox="1"/>
          <p:nvPr/>
        </p:nvSpPr>
        <p:spPr>
          <a:xfrm>
            <a:off x="4975225" y="1312863"/>
            <a:ext cx="1031875"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223.1.1.1</a:t>
            </a:r>
            <a:endParaRPr sz="1800">
              <a:solidFill>
                <a:schemeClr val="dk1"/>
              </a:solidFill>
              <a:latin typeface="Comic Sans MS"/>
              <a:ea typeface="Comic Sans MS"/>
              <a:cs typeface="Comic Sans MS"/>
              <a:sym typeface="Comic Sans MS"/>
            </a:endParaRPr>
          </a:p>
        </p:txBody>
      </p:sp>
      <p:grpSp>
        <p:nvGrpSpPr>
          <p:cNvPr id="2668" name="Google Shape;2668;p37"/>
          <p:cNvGrpSpPr/>
          <p:nvPr/>
        </p:nvGrpSpPr>
        <p:grpSpPr>
          <a:xfrm>
            <a:off x="4975225" y="1955800"/>
            <a:ext cx="1031875" cy="336550"/>
            <a:chOff x="3251" y="608"/>
            <a:chExt cx="650" cy="212"/>
          </a:xfrm>
        </p:grpSpPr>
        <p:sp>
          <p:nvSpPr>
            <p:cNvPr id="2669" name="Google Shape;2669;p37"/>
            <p:cNvSpPr/>
            <p:nvPr/>
          </p:nvSpPr>
          <p:spPr>
            <a:xfrm>
              <a:off x="3306" y="657"/>
              <a:ext cx="525" cy="11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670" name="Google Shape;2670;p37"/>
            <p:cNvSpPr txBox="1"/>
            <p:nvPr/>
          </p:nvSpPr>
          <p:spPr>
            <a:xfrm>
              <a:off x="3251" y="608"/>
              <a:ext cx="650" cy="2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223.1.1.2</a:t>
              </a:r>
              <a:endParaRPr sz="1800">
                <a:solidFill>
                  <a:schemeClr val="dk1"/>
                </a:solidFill>
                <a:latin typeface="Comic Sans MS"/>
                <a:ea typeface="Comic Sans MS"/>
                <a:cs typeface="Comic Sans MS"/>
                <a:sym typeface="Comic Sans MS"/>
              </a:endParaRPr>
            </a:p>
          </p:txBody>
        </p:sp>
      </p:grpSp>
      <p:sp>
        <p:nvSpPr>
          <p:cNvPr id="2671" name="Google Shape;2671;p37"/>
          <p:cNvSpPr txBox="1"/>
          <p:nvPr/>
        </p:nvSpPr>
        <p:spPr>
          <a:xfrm>
            <a:off x="4860925" y="2894013"/>
            <a:ext cx="1031875"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223.1.1.3</a:t>
            </a:r>
            <a:endParaRPr sz="1800">
              <a:solidFill>
                <a:schemeClr val="dk1"/>
              </a:solidFill>
              <a:latin typeface="Comic Sans MS"/>
              <a:ea typeface="Comic Sans MS"/>
              <a:cs typeface="Comic Sans MS"/>
              <a:sym typeface="Comic Sans MS"/>
            </a:endParaRPr>
          </a:p>
        </p:txBody>
      </p:sp>
      <p:sp>
        <p:nvSpPr>
          <p:cNvPr id="2672" name="Google Shape;2672;p37"/>
          <p:cNvSpPr txBox="1"/>
          <p:nvPr/>
        </p:nvSpPr>
        <p:spPr>
          <a:xfrm>
            <a:off x="5651500" y="2222500"/>
            <a:ext cx="1031875"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223.1.1.4</a:t>
            </a:r>
            <a:endParaRPr sz="1800">
              <a:solidFill>
                <a:schemeClr val="dk1"/>
              </a:solidFill>
              <a:latin typeface="Comic Sans MS"/>
              <a:ea typeface="Comic Sans MS"/>
              <a:cs typeface="Comic Sans MS"/>
              <a:sym typeface="Comic Sans MS"/>
            </a:endParaRPr>
          </a:p>
        </p:txBody>
      </p:sp>
      <p:cxnSp>
        <p:nvCxnSpPr>
          <p:cNvPr id="2673" name="Google Shape;2673;p37"/>
          <p:cNvCxnSpPr/>
          <p:nvPr/>
        </p:nvCxnSpPr>
        <p:spPr>
          <a:xfrm>
            <a:off x="6854825" y="2490788"/>
            <a:ext cx="1016000" cy="1587"/>
          </a:xfrm>
          <a:prstGeom prst="straightConnector1">
            <a:avLst/>
          </a:prstGeom>
          <a:noFill/>
          <a:ln cap="flat" cmpd="sng" w="19050">
            <a:solidFill>
              <a:schemeClr val="dk1"/>
            </a:solidFill>
            <a:prstDash val="solid"/>
            <a:round/>
            <a:headEnd len="med" w="med" type="none"/>
            <a:tailEnd len="med" w="med" type="none"/>
          </a:ln>
        </p:spPr>
      </p:cxnSp>
      <p:sp>
        <p:nvSpPr>
          <p:cNvPr id="2674" name="Google Shape;2674;p37"/>
          <p:cNvSpPr txBox="1"/>
          <p:nvPr/>
        </p:nvSpPr>
        <p:spPr>
          <a:xfrm>
            <a:off x="6727825" y="2212975"/>
            <a:ext cx="1031875"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223.1.2.9</a:t>
            </a:r>
            <a:endParaRPr sz="1800">
              <a:solidFill>
                <a:schemeClr val="dk1"/>
              </a:solidFill>
              <a:latin typeface="Comic Sans MS"/>
              <a:ea typeface="Comic Sans MS"/>
              <a:cs typeface="Comic Sans MS"/>
              <a:sym typeface="Comic Sans MS"/>
            </a:endParaRPr>
          </a:p>
        </p:txBody>
      </p:sp>
      <p:cxnSp>
        <p:nvCxnSpPr>
          <p:cNvPr id="2675" name="Google Shape;2675;p37"/>
          <p:cNvCxnSpPr/>
          <p:nvPr/>
        </p:nvCxnSpPr>
        <p:spPr>
          <a:xfrm>
            <a:off x="7878763" y="1795463"/>
            <a:ext cx="0" cy="1290637"/>
          </a:xfrm>
          <a:prstGeom prst="straightConnector1">
            <a:avLst/>
          </a:prstGeom>
          <a:noFill/>
          <a:ln cap="flat" cmpd="sng" w="19050">
            <a:solidFill>
              <a:schemeClr val="dk1"/>
            </a:solidFill>
            <a:prstDash val="solid"/>
            <a:round/>
            <a:headEnd len="med" w="med" type="none"/>
            <a:tailEnd len="med" w="med" type="none"/>
          </a:ln>
        </p:spPr>
      </p:cxnSp>
      <p:graphicFrame>
        <p:nvGraphicFramePr>
          <p:cNvPr id="2676" name="Google Shape;2676;p37"/>
          <p:cNvGraphicFramePr/>
          <p:nvPr/>
        </p:nvGraphicFramePr>
        <p:xfrm>
          <a:off x="8056563" y="1503363"/>
          <a:ext cx="584200" cy="463550"/>
        </p:xfrm>
        <a:graphic>
          <a:graphicData uri="http://schemas.openxmlformats.org/presentationml/2006/ole">
            <mc:AlternateContent>
              <mc:Choice Requires="v">
                <p:oleObj r:id="rId11" imgH="463550" imgW="584200" progId="MS_ClipArt_Gallery.2" spid="_x0000_s4">
                  <p:embed/>
                </p:oleObj>
              </mc:Choice>
              <mc:Fallback>
                <p:oleObj r:id="rId12" imgH="463550" imgW="584200" progId="MS_ClipArt_Gallery.2">
                  <p:embed/>
                  <p:pic>
                    <p:nvPicPr>
                      <p:cNvPr id="2676" name="Google Shape;2676;p37"/>
                      <p:cNvPicPr preferRelativeResize="0"/>
                      <p:nvPr/>
                    </p:nvPicPr>
                    <p:blipFill rotWithShape="1">
                      <a:blip r:embed="rId6">
                        <a:alphaModFix/>
                      </a:blip>
                      <a:srcRect b="0" l="0" r="0" t="0"/>
                      <a:stretch/>
                    </p:blipFill>
                    <p:spPr>
                      <a:xfrm>
                        <a:off x="8056563" y="1503363"/>
                        <a:ext cx="584200" cy="463550"/>
                      </a:xfrm>
                      <a:prstGeom prst="rect">
                        <a:avLst/>
                      </a:prstGeom>
                      <a:noFill/>
                      <a:ln>
                        <a:noFill/>
                      </a:ln>
                    </p:spPr>
                  </p:pic>
                </p:oleObj>
              </mc:Fallback>
            </mc:AlternateContent>
          </a:graphicData>
        </a:graphic>
      </p:graphicFrame>
      <p:cxnSp>
        <p:nvCxnSpPr>
          <p:cNvPr id="2677" name="Google Shape;2677;p37"/>
          <p:cNvCxnSpPr/>
          <p:nvPr/>
        </p:nvCxnSpPr>
        <p:spPr>
          <a:xfrm>
            <a:off x="7878763" y="1800225"/>
            <a:ext cx="234950" cy="6350"/>
          </a:xfrm>
          <a:prstGeom prst="straightConnector1">
            <a:avLst/>
          </a:prstGeom>
          <a:noFill/>
          <a:ln cap="flat" cmpd="sng" w="19050">
            <a:solidFill>
              <a:schemeClr val="dk1"/>
            </a:solidFill>
            <a:prstDash val="solid"/>
            <a:round/>
            <a:headEnd len="med" w="med" type="none"/>
            <a:tailEnd len="med" w="med" type="none"/>
          </a:ln>
        </p:spPr>
      </p:cxnSp>
      <p:graphicFrame>
        <p:nvGraphicFramePr>
          <p:cNvPr id="2678" name="Google Shape;2678;p37"/>
          <p:cNvGraphicFramePr/>
          <p:nvPr/>
        </p:nvGraphicFramePr>
        <p:xfrm>
          <a:off x="8061325" y="2884488"/>
          <a:ext cx="584200" cy="463550"/>
        </p:xfrm>
        <a:graphic>
          <a:graphicData uri="http://schemas.openxmlformats.org/presentationml/2006/ole">
            <mc:AlternateContent>
              <mc:Choice Requires="v">
                <p:oleObj r:id="rId13" imgH="463550" imgW="584200" progId="MS_ClipArt_Gallery.2" spid="_x0000_s5">
                  <p:embed/>
                </p:oleObj>
              </mc:Choice>
              <mc:Fallback>
                <p:oleObj r:id="rId14" imgH="463550" imgW="584200" progId="MS_ClipArt_Gallery.2">
                  <p:embed/>
                  <p:pic>
                    <p:nvPicPr>
                      <p:cNvPr id="2678" name="Google Shape;2678;p37"/>
                      <p:cNvPicPr preferRelativeResize="0"/>
                      <p:nvPr/>
                    </p:nvPicPr>
                    <p:blipFill rotWithShape="1">
                      <a:blip r:embed="rId6">
                        <a:alphaModFix/>
                      </a:blip>
                      <a:srcRect b="0" l="0" r="0" t="0"/>
                      <a:stretch/>
                    </p:blipFill>
                    <p:spPr>
                      <a:xfrm>
                        <a:off x="8061325" y="2884488"/>
                        <a:ext cx="584200" cy="463550"/>
                      </a:xfrm>
                      <a:prstGeom prst="rect">
                        <a:avLst/>
                      </a:prstGeom>
                      <a:noFill/>
                      <a:ln>
                        <a:noFill/>
                      </a:ln>
                    </p:spPr>
                  </p:pic>
                </p:oleObj>
              </mc:Fallback>
            </mc:AlternateContent>
          </a:graphicData>
        </a:graphic>
      </p:graphicFrame>
      <p:cxnSp>
        <p:nvCxnSpPr>
          <p:cNvPr id="2679" name="Google Shape;2679;p37"/>
          <p:cNvCxnSpPr/>
          <p:nvPr/>
        </p:nvCxnSpPr>
        <p:spPr>
          <a:xfrm>
            <a:off x="7878763" y="3071813"/>
            <a:ext cx="234950" cy="6350"/>
          </a:xfrm>
          <a:prstGeom prst="straightConnector1">
            <a:avLst/>
          </a:prstGeom>
          <a:noFill/>
          <a:ln cap="flat" cmpd="sng" w="19050">
            <a:solidFill>
              <a:schemeClr val="dk1"/>
            </a:solidFill>
            <a:prstDash val="solid"/>
            <a:round/>
            <a:headEnd len="med" w="med" type="none"/>
            <a:tailEnd len="med" w="med" type="none"/>
          </a:ln>
        </p:spPr>
      </p:cxnSp>
      <p:grpSp>
        <p:nvGrpSpPr>
          <p:cNvPr id="2680" name="Google Shape;2680;p37"/>
          <p:cNvGrpSpPr/>
          <p:nvPr/>
        </p:nvGrpSpPr>
        <p:grpSpPr>
          <a:xfrm>
            <a:off x="7189788" y="2732088"/>
            <a:ext cx="1031875" cy="336550"/>
            <a:chOff x="4532" y="1229"/>
            <a:chExt cx="650" cy="212"/>
          </a:xfrm>
        </p:grpSpPr>
        <p:sp>
          <p:nvSpPr>
            <p:cNvPr id="2681" name="Google Shape;2681;p37"/>
            <p:cNvSpPr/>
            <p:nvPr/>
          </p:nvSpPr>
          <p:spPr>
            <a:xfrm>
              <a:off x="4587" y="1284"/>
              <a:ext cx="534" cy="11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682" name="Google Shape;2682;p37"/>
            <p:cNvSpPr txBox="1"/>
            <p:nvPr/>
          </p:nvSpPr>
          <p:spPr>
            <a:xfrm>
              <a:off x="4532" y="1229"/>
              <a:ext cx="650" cy="2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223.1.2.2</a:t>
              </a:r>
              <a:endParaRPr sz="1800">
                <a:solidFill>
                  <a:schemeClr val="dk1"/>
                </a:solidFill>
                <a:latin typeface="Comic Sans MS"/>
                <a:ea typeface="Comic Sans MS"/>
                <a:cs typeface="Comic Sans MS"/>
                <a:sym typeface="Comic Sans MS"/>
              </a:endParaRPr>
            </a:p>
          </p:txBody>
        </p:sp>
      </p:grpSp>
      <p:grpSp>
        <p:nvGrpSpPr>
          <p:cNvPr id="2683" name="Google Shape;2683;p37"/>
          <p:cNvGrpSpPr/>
          <p:nvPr/>
        </p:nvGrpSpPr>
        <p:grpSpPr>
          <a:xfrm>
            <a:off x="7151688" y="1760538"/>
            <a:ext cx="1031875" cy="336550"/>
            <a:chOff x="4532" y="1229"/>
            <a:chExt cx="650" cy="212"/>
          </a:xfrm>
        </p:grpSpPr>
        <p:sp>
          <p:nvSpPr>
            <p:cNvPr id="2684" name="Google Shape;2684;p37"/>
            <p:cNvSpPr/>
            <p:nvPr/>
          </p:nvSpPr>
          <p:spPr>
            <a:xfrm>
              <a:off x="4587" y="1284"/>
              <a:ext cx="534" cy="11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685" name="Google Shape;2685;p37"/>
            <p:cNvSpPr txBox="1"/>
            <p:nvPr/>
          </p:nvSpPr>
          <p:spPr>
            <a:xfrm>
              <a:off x="4532" y="1229"/>
              <a:ext cx="650" cy="2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223.1.2.1</a:t>
              </a:r>
              <a:endParaRPr sz="1800">
                <a:solidFill>
                  <a:schemeClr val="dk1"/>
                </a:solidFill>
                <a:latin typeface="Comic Sans MS"/>
                <a:ea typeface="Comic Sans MS"/>
                <a:cs typeface="Comic Sans MS"/>
                <a:sym typeface="Comic Sans MS"/>
              </a:endParaRPr>
            </a:p>
          </p:txBody>
        </p:sp>
      </p:grpSp>
      <p:cxnSp>
        <p:nvCxnSpPr>
          <p:cNvPr id="2686" name="Google Shape;2686;p37"/>
          <p:cNvCxnSpPr/>
          <p:nvPr/>
        </p:nvCxnSpPr>
        <p:spPr>
          <a:xfrm>
            <a:off x="6616700" y="2828925"/>
            <a:ext cx="0" cy="1290638"/>
          </a:xfrm>
          <a:prstGeom prst="straightConnector1">
            <a:avLst/>
          </a:prstGeom>
          <a:noFill/>
          <a:ln cap="flat" cmpd="sng" w="19050">
            <a:solidFill>
              <a:schemeClr val="dk1"/>
            </a:solidFill>
            <a:prstDash val="solid"/>
            <a:round/>
            <a:headEnd len="med" w="med" type="none"/>
            <a:tailEnd len="med" w="med" type="none"/>
          </a:ln>
        </p:spPr>
      </p:cxnSp>
      <p:cxnSp>
        <p:nvCxnSpPr>
          <p:cNvPr id="2687" name="Google Shape;2687;p37"/>
          <p:cNvCxnSpPr/>
          <p:nvPr/>
        </p:nvCxnSpPr>
        <p:spPr>
          <a:xfrm rot="10800000">
            <a:off x="6007100" y="4110038"/>
            <a:ext cx="1185863" cy="0"/>
          </a:xfrm>
          <a:prstGeom prst="straightConnector1">
            <a:avLst/>
          </a:prstGeom>
          <a:noFill/>
          <a:ln cap="flat" cmpd="sng" w="19050">
            <a:solidFill>
              <a:schemeClr val="dk1"/>
            </a:solidFill>
            <a:prstDash val="solid"/>
            <a:round/>
            <a:headEnd len="med" w="med" type="none"/>
            <a:tailEnd len="med" w="med" type="none"/>
          </a:ln>
        </p:spPr>
      </p:cxnSp>
      <p:cxnSp>
        <p:nvCxnSpPr>
          <p:cNvPr id="2688" name="Google Shape;2688;p37"/>
          <p:cNvCxnSpPr/>
          <p:nvPr/>
        </p:nvCxnSpPr>
        <p:spPr>
          <a:xfrm rot="10800000">
            <a:off x="6003925" y="4102100"/>
            <a:ext cx="3175" cy="241300"/>
          </a:xfrm>
          <a:prstGeom prst="straightConnector1">
            <a:avLst/>
          </a:prstGeom>
          <a:noFill/>
          <a:ln cap="flat" cmpd="sng" w="19050">
            <a:solidFill>
              <a:schemeClr val="dk1"/>
            </a:solidFill>
            <a:prstDash val="solid"/>
            <a:round/>
            <a:headEnd len="med" w="med" type="none"/>
            <a:tailEnd len="med" w="med" type="none"/>
          </a:ln>
        </p:spPr>
      </p:cxnSp>
      <p:cxnSp>
        <p:nvCxnSpPr>
          <p:cNvPr id="2689" name="Google Shape;2689;p37"/>
          <p:cNvCxnSpPr/>
          <p:nvPr/>
        </p:nvCxnSpPr>
        <p:spPr>
          <a:xfrm rot="10800000">
            <a:off x="7180263" y="4106863"/>
            <a:ext cx="3175" cy="241300"/>
          </a:xfrm>
          <a:prstGeom prst="straightConnector1">
            <a:avLst/>
          </a:prstGeom>
          <a:noFill/>
          <a:ln cap="flat" cmpd="sng" w="19050">
            <a:solidFill>
              <a:schemeClr val="dk1"/>
            </a:solidFill>
            <a:prstDash val="solid"/>
            <a:round/>
            <a:headEnd len="med" w="med" type="none"/>
            <a:tailEnd len="med" w="med" type="none"/>
          </a:ln>
        </p:spPr>
      </p:cxnSp>
      <p:graphicFrame>
        <p:nvGraphicFramePr>
          <p:cNvPr id="2690" name="Google Shape;2690;p37"/>
          <p:cNvGraphicFramePr/>
          <p:nvPr/>
        </p:nvGraphicFramePr>
        <p:xfrm>
          <a:off x="6965950" y="4265613"/>
          <a:ext cx="584200" cy="463550"/>
        </p:xfrm>
        <a:graphic>
          <a:graphicData uri="http://schemas.openxmlformats.org/presentationml/2006/ole">
            <mc:AlternateContent>
              <mc:Choice Requires="v">
                <p:oleObj r:id="rId15" imgH="463550" imgW="584200" progId="MS_ClipArt_Gallery.2" spid="_x0000_s6">
                  <p:embed/>
                </p:oleObj>
              </mc:Choice>
              <mc:Fallback>
                <p:oleObj r:id="rId16" imgH="463550" imgW="584200" progId="MS_ClipArt_Gallery.2">
                  <p:embed/>
                  <p:pic>
                    <p:nvPicPr>
                      <p:cNvPr id="2690" name="Google Shape;2690;p37"/>
                      <p:cNvPicPr preferRelativeResize="0"/>
                      <p:nvPr/>
                    </p:nvPicPr>
                    <p:blipFill rotWithShape="1">
                      <a:blip r:embed="rId6">
                        <a:alphaModFix/>
                      </a:blip>
                      <a:srcRect b="0" l="0" r="0" t="0"/>
                      <a:stretch/>
                    </p:blipFill>
                    <p:spPr>
                      <a:xfrm>
                        <a:off x="6965950" y="4265613"/>
                        <a:ext cx="584200" cy="463550"/>
                      </a:xfrm>
                      <a:prstGeom prst="rect">
                        <a:avLst/>
                      </a:prstGeom>
                      <a:noFill/>
                      <a:ln>
                        <a:noFill/>
                      </a:ln>
                    </p:spPr>
                  </p:pic>
                </p:oleObj>
              </mc:Fallback>
            </mc:AlternateContent>
          </a:graphicData>
        </a:graphic>
      </p:graphicFrame>
      <p:graphicFrame>
        <p:nvGraphicFramePr>
          <p:cNvPr id="2691" name="Google Shape;2691;p37"/>
          <p:cNvGraphicFramePr/>
          <p:nvPr/>
        </p:nvGraphicFramePr>
        <p:xfrm>
          <a:off x="5708650" y="4279900"/>
          <a:ext cx="584200" cy="463550"/>
        </p:xfrm>
        <a:graphic>
          <a:graphicData uri="http://schemas.openxmlformats.org/presentationml/2006/ole">
            <mc:AlternateContent>
              <mc:Choice Requires="v">
                <p:oleObj r:id="rId17" imgH="463550" imgW="584200" progId="MS_ClipArt_Gallery.2" spid="_x0000_s7">
                  <p:embed/>
                </p:oleObj>
              </mc:Choice>
              <mc:Fallback>
                <p:oleObj r:id="rId18" imgH="463550" imgW="584200" progId="MS_ClipArt_Gallery.2">
                  <p:embed/>
                  <p:pic>
                    <p:nvPicPr>
                      <p:cNvPr id="2691" name="Google Shape;2691;p37"/>
                      <p:cNvPicPr preferRelativeResize="0"/>
                      <p:nvPr/>
                    </p:nvPicPr>
                    <p:blipFill rotWithShape="1">
                      <a:blip r:embed="rId6">
                        <a:alphaModFix/>
                      </a:blip>
                      <a:srcRect b="0" l="0" r="0" t="0"/>
                      <a:stretch/>
                    </p:blipFill>
                    <p:spPr>
                      <a:xfrm>
                        <a:off x="5708650" y="4279900"/>
                        <a:ext cx="584200" cy="463550"/>
                      </a:xfrm>
                      <a:prstGeom prst="rect">
                        <a:avLst/>
                      </a:prstGeom>
                      <a:noFill/>
                      <a:ln>
                        <a:noFill/>
                      </a:ln>
                    </p:spPr>
                  </p:pic>
                </p:oleObj>
              </mc:Fallback>
            </mc:AlternateContent>
          </a:graphicData>
        </a:graphic>
      </p:graphicFrame>
      <p:grpSp>
        <p:nvGrpSpPr>
          <p:cNvPr id="2692" name="Google Shape;2692;p37"/>
          <p:cNvGrpSpPr/>
          <p:nvPr/>
        </p:nvGrpSpPr>
        <p:grpSpPr>
          <a:xfrm>
            <a:off x="7151688" y="3984625"/>
            <a:ext cx="1031875" cy="336550"/>
            <a:chOff x="4532" y="1229"/>
            <a:chExt cx="650" cy="212"/>
          </a:xfrm>
        </p:grpSpPr>
        <p:sp>
          <p:nvSpPr>
            <p:cNvPr id="2693" name="Google Shape;2693;p37"/>
            <p:cNvSpPr/>
            <p:nvPr/>
          </p:nvSpPr>
          <p:spPr>
            <a:xfrm>
              <a:off x="4587" y="1284"/>
              <a:ext cx="534" cy="11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694" name="Google Shape;2694;p37"/>
            <p:cNvSpPr txBox="1"/>
            <p:nvPr/>
          </p:nvSpPr>
          <p:spPr>
            <a:xfrm>
              <a:off x="4532" y="1229"/>
              <a:ext cx="650" cy="2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223.1.3.2</a:t>
              </a:r>
              <a:endParaRPr sz="1800">
                <a:solidFill>
                  <a:schemeClr val="dk1"/>
                </a:solidFill>
                <a:latin typeface="Comic Sans MS"/>
                <a:ea typeface="Comic Sans MS"/>
                <a:cs typeface="Comic Sans MS"/>
                <a:sym typeface="Comic Sans MS"/>
              </a:endParaRPr>
            </a:p>
          </p:txBody>
        </p:sp>
      </p:grpSp>
      <p:grpSp>
        <p:nvGrpSpPr>
          <p:cNvPr id="2695" name="Google Shape;2695;p37"/>
          <p:cNvGrpSpPr/>
          <p:nvPr/>
        </p:nvGrpSpPr>
        <p:grpSpPr>
          <a:xfrm>
            <a:off x="5003800" y="4013200"/>
            <a:ext cx="1031875" cy="336550"/>
            <a:chOff x="4532" y="1229"/>
            <a:chExt cx="650" cy="212"/>
          </a:xfrm>
        </p:grpSpPr>
        <p:sp>
          <p:nvSpPr>
            <p:cNvPr id="2696" name="Google Shape;2696;p37"/>
            <p:cNvSpPr/>
            <p:nvPr/>
          </p:nvSpPr>
          <p:spPr>
            <a:xfrm>
              <a:off x="4587" y="1284"/>
              <a:ext cx="534" cy="11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697" name="Google Shape;2697;p37"/>
            <p:cNvSpPr txBox="1"/>
            <p:nvPr/>
          </p:nvSpPr>
          <p:spPr>
            <a:xfrm>
              <a:off x="4532" y="1229"/>
              <a:ext cx="650" cy="2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223.1.3.1</a:t>
              </a:r>
              <a:endParaRPr sz="1800">
                <a:solidFill>
                  <a:schemeClr val="dk1"/>
                </a:solidFill>
                <a:latin typeface="Comic Sans MS"/>
                <a:ea typeface="Comic Sans MS"/>
                <a:cs typeface="Comic Sans MS"/>
                <a:sym typeface="Comic Sans MS"/>
              </a:endParaRPr>
            </a:p>
          </p:txBody>
        </p:sp>
      </p:grpSp>
      <p:grpSp>
        <p:nvGrpSpPr>
          <p:cNvPr id="2698" name="Google Shape;2698;p37"/>
          <p:cNvGrpSpPr/>
          <p:nvPr/>
        </p:nvGrpSpPr>
        <p:grpSpPr>
          <a:xfrm>
            <a:off x="6003925" y="2874963"/>
            <a:ext cx="1144588" cy="336550"/>
            <a:chOff x="4532" y="1229"/>
            <a:chExt cx="721" cy="212"/>
          </a:xfrm>
        </p:grpSpPr>
        <p:sp>
          <p:nvSpPr>
            <p:cNvPr id="2699" name="Google Shape;2699;p37"/>
            <p:cNvSpPr/>
            <p:nvPr/>
          </p:nvSpPr>
          <p:spPr>
            <a:xfrm>
              <a:off x="4587" y="1284"/>
              <a:ext cx="534" cy="11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700" name="Google Shape;2700;p37"/>
            <p:cNvSpPr txBox="1"/>
            <p:nvPr/>
          </p:nvSpPr>
          <p:spPr>
            <a:xfrm>
              <a:off x="4532" y="1229"/>
              <a:ext cx="721" cy="2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223.1.3.27</a:t>
              </a:r>
              <a:endParaRPr sz="1800">
                <a:solidFill>
                  <a:schemeClr val="dk1"/>
                </a:solidFill>
                <a:latin typeface="Comic Sans MS"/>
                <a:ea typeface="Comic Sans MS"/>
                <a:cs typeface="Comic Sans MS"/>
                <a:sym typeface="Comic Sans MS"/>
              </a:endParaRPr>
            </a:p>
          </p:txBody>
        </p:sp>
      </p:grpSp>
      <p:sp>
        <p:nvSpPr>
          <p:cNvPr id="2701" name="Google Shape;2701;p37"/>
          <p:cNvSpPr txBox="1"/>
          <p:nvPr/>
        </p:nvSpPr>
        <p:spPr>
          <a:xfrm>
            <a:off x="3984625" y="5341938"/>
            <a:ext cx="5043488"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223.1.1.1 = 11011111 00000001 00000001 00000001</a:t>
            </a:r>
            <a:endParaRPr sz="1800">
              <a:solidFill>
                <a:schemeClr val="dk1"/>
              </a:solidFill>
              <a:latin typeface="Comic Sans MS"/>
              <a:ea typeface="Comic Sans MS"/>
              <a:cs typeface="Comic Sans MS"/>
              <a:sym typeface="Comic Sans MS"/>
            </a:endParaRPr>
          </a:p>
        </p:txBody>
      </p:sp>
      <p:sp>
        <p:nvSpPr>
          <p:cNvPr id="2702" name="Google Shape;2702;p37"/>
          <p:cNvSpPr/>
          <p:nvPr/>
        </p:nvSpPr>
        <p:spPr>
          <a:xfrm>
            <a:off x="5162550" y="5597525"/>
            <a:ext cx="892175" cy="92075"/>
          </a:xfrm>
          <a:custGeom>
            <a:rect b="b" l="l" r="r" t="t"/>
            <a:pathLst>
              <a:path extrusionOk="0" h="58" w="562">
                <a:moveTo>
                  <a:pt x="0" y="0"/>
                </a:moveTo>
                <a:lnTo>
                  <a:pt x="0" y="58"/>
                </a:lnTo>
                <a:lnTo>
                  <a:pt x="562" y="58"/>
                </a:lnTo>
                <a:lnTo>
                  <a:pt x="562" y="16"/>
                </a:lnTo>
              </a:path>
            </a:pathLst>
          </a:custGeom>
          <a:noFill/>
          <a:ln cap="flat" cmpd="sng" w="1905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703" name="Google Shape;2703;p37"/>
          <p:cNvSpPr/>
          <p:nvPr/>
        </p:nvSpPr>
        <p:spPr>
          <a:xfrm>
            <a:off x="6124575" y="5616575"/>
            <a:ext cx="892175" cy="79375"/>
          </a:xfrm>
          <a:custGeom>
            <a:rect b="b" l="l" r="r" t="t"/>
            <a:pathLst>
              <a:path extrusionOk="0" h="50" w="562">
                <a:moveTo>
                  <a:pt x="0" y="0"/>
                </a:moveTo>
                <a:lnTo>
                  <a:pt x="0" y="50"/>
                </a:lnTo>
                <a:lnTo>
                  <a:pt x="562" y="50"/>
                </a:lnTo>
                <a:lnTo>
                  <a:pt x="562" y="8"/>
                </a:lnTo>
              </a:path>
            </a:pathLst>
          </a:custGeom>
          <a:noFill/>
          <a:ln cap="flat" cmpd="sng" w="1905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704" name="Google Shape;2704;p37"/>
          <p:cNvSpPr/>
          <p:nvPr/>
        </p:nvSpPr>
        <p:spPr>
          <a:xfrm>
            <a:off x="7089775" y="5619750"/>
            <a:ext cx="869950" cy="79375"/>
          </a:xfrm>
          <a:custGeom>
            <a:rect b="b" l="l" r="r" t="t"/>
            <a:pathLst>
              <a:path extrusionOk="0" h="50" w="562">
                <a:moveTo>
                  <a:pt x="0" y="0"/>
                </a:moveTo>
                <a:lnTo>
                  <a:pt x="0" y="50"/>
                </a:lnTo>
                <a:lnTo>
                  <a:pt x="562" y="50"/>
                </a:lnTo>
                <a:lnTo>
                  <a:pt x="562" y="8"/>
                </a:lnTo>
              </a:path>
            </a:pathLst>
          </a:custGeom>
          <a:noFill/>
          <a:ln cap="flat" cmpd="sng" w="1905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705" name="Google Shape;2705;p37"/>
          <p:cNvSpPr/>
          <p:nvPr/>
        </p:nvSpPr>
        <p:spPr>
          <a:xfrm>
            <a:off x="8054975" y="5622925"/>
            <a:ext cx="869950" cy="79375"/>
          </a:xfrm>
          <a:custGeom>
            <a:rect b="b" l="l" r="r" t="t"/>
            <a:pathLst>
              <a:path extrusionOk="0" h="50" w="562">
                <a:moveTo>
                  <a:pt x="0" y="0"/>
                </a:moveTo>
                <a:lnTo>
                  <a:pt x="0" y="50"/>
                </a:lnTo>
                <a:lnTo>
                  <a:pt x="562" y="50"/>
                </a:lnTo>
                <a:lnTo>
                  <a:pt x="562" y="8"/>
                </a:lnTo>
              </a:path>
            </a:pathLst>
          </a:custGeom>
          <a:noFill/>
          <a:ln cap="flat" cmpd="sng" w="1905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706" name="Google Shape;2706;p37"/>
          <p:cNvSpPr txBox="1"/>
          <p:nvPr/>
        </p:nvSpPr>
        <p:spPr>
          <a:xfrm>
            <a:off x="5360988" y="5818188"/>
            <a:ext cx="522287"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223</a:t>
            </a:r>
            <a:endParaRPr sz="1800">
              <a:solidFill>
                <a:schemeClr val="dk1"/>
              </a:solidFill>
              <a:latin typeface="Comic Sans MS"/>
              <a:ea typeface="Comic Sans MS"/>
              <a:cs typeface="Comic Sans MS"/>
              <a:sym typeface="Comic Sans MS"/>
            </a:endParaRPr>
          </a:p>
        </p:txBody>
      </p:sp>
      <p:sp>
        <p:nvSpPr>
          <p:cNvPr id="2707" name="Google Shape;2707;p37"/>
          <p:cNvSpPr txBox="1"/>
          <p:nvPr/>
        </p:nvSpPr>
        <p:spPr>
          <a:xfrm>
            <a:off x="6403975" y="5827713"/>
            <a:ext cx="296863"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1</a:t>
            </a:r>
            <a:endParaRPr sz="1800">
              <a:solidFill>
                <a:schemeClr val="dk1"/>
              </a:solidFill>
              <a:latin typeface="Comic Sans MS"/>
              <a:ea typeface="Comic Sans MS"/>
              <a:cs typeface="Comic Sans MS"/>
              <a:sym typeface="Comic Sans MS"/>
            </a:endParaRPr>
          </a:p>
        </p:txBody>
      </p:sp>
      <p:sp>
        <p:nvSpPr>
          <p:cNvPr id="2708" name="Google Shape;2708;p37"/>
          <p:cNvSpPr txBox="1"/>
          <p:nvPr/>
        </p:nvSpPr>
        <p:spPr>
          <a:xfrm>
            <a:off x="8361363" y="5827713"/>
            <a:ext cx="296862"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1</a:t>
            </a:r>
            <a:endParaRPr sz="1800">
              <a:solidFill>
                <a:schemeClr val="dk1"/>
              </a:solidFill>
              <a:latin typeface="Comic Sans MS"/>
              <a:ea typeface="Comic Sans MS"/>
              <a:cs typeface="Comic Sans MS"/>
              <a:sym typeface="Comic Sans MS"/>
            </a:endParaRPr>
          </a:p>
        </p:txBody>
      </p:sp>
      <p:sp>
        <p:nvSpPr>
          <p:cNvPr id="2709" name="Google Shape;2709;p37"/>
          <p:cNvSpPr txBox="1"/>
          <p:nvPr/>
        </p:nvSpPr>
        <p:spPr>
          <a:xfrm>
            <a:off x="7342188" y="5827713"/>
            <a:ext cx="296862"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1</a:t>
            </a:r>
            <a:endParaRPr sz="1800">
              <a:solidFill>
                <a:schemeClr val="dk1"/>
              </a:solidFill>
              <a:latin typeface="Comic Sans MS"/>
              <a:ea typeface="Comic Sans MS"/>
              <a:cs typeface="Comic Sans MS"/>
              <a:sym typeface="Comic Sans MS"/>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3" name="Shape 2713"/>
        <p:cNvGrpSpPr/>
        <p:nvPr/>
      </p:nvGrpSpPr>
      <p:grpSpPr>
        <a:xfrm>
          <a:off x="0" y="0"/>
          <a:ext cx="0" cy="0"/>
          <a:chOff x="0" y="0"/>
          <a:chExt cx="0" cy="0"/>
        </a:xfrm>
      </p:grpSpPr>
      <p:sp>
        <p:nvSpPr>
          <p:cNvPr id="2714" name="Google Shape;2714;p38"/>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pic>
        <p:nvPicPr>
          <p:cNvPr id="2715" name="Google Shape;2715;p38"/>
          <p:cNvPicPr preferRelativeResize="0"/>
          <p:nvPr/>
        </p:nvPicPr>
        <p:blipFill rotWithShape="1">
          <a:blip r:embed="rId3">
            <a:alphaModFix/>
          </a:blip>
          <a:srcRect b="0" l="0" r="0" t="0"/>
          <a:stretch/>
        </p:blipFill>
        <p:spPr>
          <a:xfrm>
            <a:off x="0" y="266700"/>
            <a:ext cx="8886825" cy="5541963"/>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9" name="Shape 2719"/>
        <p:cNvGrpSpPr/>
        <p:nvPr/>
      </p:nvGrpSpPr>
      <p:grpSpPr>
        <a:xfrm>
          <a:off x="0" y="0"/>
          <a:ext cx="0" cy="0"/>
          <a:chOff x="0" y="0"/>
          <a:chExt cx="0" cy="0"/>
        </a:xfrm>
      </p:grpSpPr>
      <p:sp>
        <p:nvSpPr>
          <p:cNvPr id="2720" name="Google Shape;2720;p39"/>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pic>
        <p:nvPicPr>
          <p:cNvPr id="2721" name="Google Shape;2721;p39"/>
          <p:cNvPicPr preferRelativeResize="0"/>
          <p:nvPr/>
        </p:nvPicPr>
        <p:blipFill rotWithShape="1">
          <a:blip r:embed="rId3">
            <a:alphaModFix/>
          </a:blip>
          <a:srcRect b="0" l="0" r="0" t="0"/>
          <a:stretch/>
        </p:blipFill>
        <p:spPr>
          <a:xfrm>
            <a:off x="0" y="0"/>
            <a:ext cx="9144000" cy="68580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5" name="Shape 2725"/>
        <p:cNvGrpSpPr/>
        <p:nvPr/>
      </p:nvGrpSpPr>
      <p:grpSpPr>
        <a:xfrm>
          <a:off x="0" y="0"/>
          <a:ext cx="0" cy="0"/>
          <a:chOff x="0" y="0"/>
          <a:chExt cx="0" cy="0"/>
        </a:xfrm>
      </p:grpSpPr>
      <p:sp>
        <p:nvSpPr>
          <p:cNvPr id="2726" name="Google Shape;2726;p40"/>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2727" name="Google Shape;2727;p40"/>
          <p:cNvSpPr/>
          <p:nvPr/>
        </p:nvSpPr>
        <p:spPr>
          <a:xfrm>
            <a:off x="669925" y="577850"/>
            <a:ext cx="8204200" cy="535463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Times New Roman"/>
                <a:ea typeface="Times New Roman"/>
                <a:cs typeface="Times New Roman"/>
                <a:sym typeface="Times New Roman"/>
              </a:rPr>
              <a:t>Router&gt;ena</a:t>
            </a:r>
            <a:endParaRPr/>
          </a:p>
          <a:p>
            <a:pPr indent="0" lvl="0" marL="0" marR="0" rtl="0" algn="l">
              <a:spcBef>
                <a:spcPts val="0"/>
              </a:spcBef>
              <a:spcAft>
                <a:spcPts val="0"/>
              </a:spcAft>
              <a:buNone/>
            </a:pPr>
            <a:r>
              <a:rPr lang="en-US" sz="1800">
                <a:solidFill>
                  <a:schemeClr val="dk1"/>
                </a:solidFill>
                <a:latin typeface="Times New Roman"/>
                <a:ea typeface="Times New Roman"/>
                <a:cs typeface="Times New Roman"/>
                <a:sym typeface="Times New Roman"/>
              </a:rPr>
              <a:t>Router#config t</a:t>
            </a:r>
            <a:endParaRPr/>
          </a:p>
          <a:p>
            <a:pPr indent="0" lvl="0" marL="0" marR="0" rtl="0" algn="l">
              <a:spcBef>
                <a:spcPts val="0"/>
              </a:spcBef>
              <a:spcAft>
                <a:spcPts val="0"/>
              </a:spcAft>
              <a:buNone/>
            </a:pPr>
            <a:r>
              <a:rPr lang="en-US" sz="1800">
                <a:solidFill>
                  <a:schemeClr val="dk1"/>
                </a:solidFill>
                <a:latin typeface="Times New Roman"/>
                <a:ea typeface="Times New Roman"/>
                <a:cs typeface="Times New Roman"/>
                <a:sym typeface="Times New Roman"/>
              </a:rPr>
              <a:t>Enter configuration commands, one per line.  End with CNTL/Z.</a:t>
            </a:r>
            <a:endParaRPr/>
          </a:p>
          <a:p>
            <a:pPr indent="0" lvl="0" marL="0" marR="0" rtl="0" algn="l">
              <a:spcBef>
                <a:spcPts val="0"/>
              </a:spcBef>
              <a:spcAft>
                <a:spcPts val="0"/>
              </a:spcAft>
              <a:buNone/>
            </a:pPr>
            <a:r>
              <a:rPr lang="en-US" sz="1800">
                <a:solidFill>
                  <a:schemeClr val="dk1"/>
                </a:solidFill>
                <a:latin typeface="Times New Roman"/>
                <a:ea typeface="Times New Roman"/>
                <a:cs typeface="Times New Roman"/>
                <a:sym typeface="Times New Roman"/>
              </a:rPr>
              <a:t>Router(config)#int f0/0</a:t>
            </a:r>
            <a:endParaRPr/>
          </a:p>
          <a:p>
            <a:pPr indent="0" lvl="0" marL="0" marR="0" rtl="0" algn="l">
              <a:spcBef>
                <a:spcPts val="0"/>
              </a:spcBef>
              <a:spcAft>
                <a:spcPts val="0"/>
              </a:spcAft>
              <a:buNone/>
            </a:pPr>
            <a:r>
              <a:rPr lang="en-US" sz="1800">
                <a:solidFill>
                  <a:schemeClr val="dk1"/>
                </a:solidFill>
                <a:latin typeface="Times New Roman"/>
                <a:ea typeface="Times New Roman"/>
                <a:cs typeface="Times New Roman"/>
                <a:sym typeface="Times New Roman"/>
              </a:rPr>
              <a:t>Router(config-if)#ip add 172.16.30.1 255.255.255.0</a:t>
            </a:r>
            <a:endParaRPr/>
          </a:p>
          <a:p>
            <a:pPr indent="0" lvl="0" marL="0" marR="0" rtl="0" algn="l">
              <a:spcBef>
                <a:spcPts val="0"/>
              </a:spcBef>
              <a:spcAft>
                <a:spcPts val="0"/>
              </a:spcAft>
              <a:buNone/>
            </a:pPr>
            <a:r>
              <a:rPr lang="en-US" sz="1800">
                <a:solidFill>
                  <a:schemeClr val="dk1"/>
                </a:solidFill>
                <a:latin typeface="Times New Roman"/>
                <a:ea typeface="Times New Roman"/>
                <a:cs typeface="Times New Roman"/>
                <a:sym typeface="Times New Roman"/>
              </a:rPr>
              <a:t>Router(config-if)#no shut</a:t>
            </a:r>
            <a:endParaRPr/>
          </a:p>
          <a:p>
            <a:pPr indent="0" lvl="0" marL="0" marR="0" rtl="0" algn="l">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lang="en-US" sz="1800">
                <a:solidFill>
                  <a:schemeClr val="dk1"/>
                </a:solidFill>
                <a:latin typeface="Times New Roman"/>
                <a:ea typeface="Times New Roman"/>
                <a:cs typeface="Times New Roman"/>
                <a:sym typeface="Times New Roman"/>
              </a:rPr>
              <a:t>FastEthernet0/0, changed state to up</a:t>
            </a:r>
            <a:endParaRPr/>
          </a:p>
          <a:p>
            <a:pPr indent="0" lvl="0" marL="0" marR="0" rtl="0" algn="l">
              <a:spcBef>
                <a:spcPts val="0"/>
              </a:spcBef>
              <a:spcAft>
                <a:spcPts val="0"/>
              </a:spcAft>
              <a:buNone/>
            </a:pPr>
            <a:r>
              <a:rPr lang="en-US" sz="1800">
                <a:solidFill>
                  <a:schemeClr val="dk1"/>
                </a:solidFill>
                <a:latin typeface="Times New Roman"/>
                <a:ea typeface="Times New Roman"/>
                <a:cs typeface="Times New Roman"/>
                <a:sym typeface="Times New Roman"/>
              </a:rPr>
              <a:t>Router(config-if)#</a:t>
            </a:r>
            <a:endParaRPr/>
          </a:p>
          <a:p>
            <a:pPr indent="0" lvl="0" marL="0" marR="0" rtl="0" algn="l">
              <a:spcBef>
                <a:spcPts val="0"/>
              </a:spcBef>
              <a:spcAft>
                <a:spcPts val="0"/>
              </a:spcAft>
              <a:buNone/>
            </a:pPr>
            <a:r>
              <a:rPr lang="en-US" sz="1800">
                <a:solidFill>
                  <a:schemeClr val="dk1"/>
                </a:solidFill>
                <a:latin typeface="Times New Roman"/>
                <a:ea typeface="Times New Roman"/>
                <a:cs typeface="Times New Roman"/>
                <a:sym typeface="Times New Roman"/>
              </a:rPr>
              <a:t>Router(config-if)#exit</a:t>
            </a:r>
            <a:endParaRPr/>
          </a:p>
          <a:p>
            <a:pPr indent="0" lvl="0" marL="0" marR="0" rtl="0" algn="l">
              <a:spcBef>
                <a:spcPts val="0"/>
              </a:spcBef>
              <a:spcAft>
                <a:spcPts val="0"/>
              </a:spcAft>
              <a:buNone/>
            </a:pPr>
            <a:r>
              <a:rPr lang="en-US" sz="1800">
                <a:solidFill>
                  <a:schemeClr val="dk1"/>
                </a:solidFill>
                <a:latin typeface="Times New Roman"/>
                <a:ea typeface="Times New Roman"/>
                <a:cs typeface="Times New Roman"/>
                <a:sym typeface="Times New Roman"/>
              </a:rPr>
              <a:t>Router(config)#int s0/0/0</a:t>
            </a:r>
            <a:endParaRPr/>
          </a:p>
          <a:p>
            <a:pPr indent="0" lvl="0" marL="0" marR="0" rtl="0" algn="l">
              <a:spcBef>
                <a:spcPts val="0"/>
              </a:spcBef>
              <a:spcAft>
                <a:spcPts val="0"/>
              </a:spcAft>
              <a:buNone/>
            </a:pPr>
            <a:r>
              <a:rPr lang="en-US" sz="1800">
                <a:solidFill>
                  <a:schemeClr val="dk1"/>
                </a:solidFill>
                <a:latin typeface="Times New Roman"/>
                <a:ea typeface="Times New Roman"/>
                <a:cs typeface="Times New Roman"/>
                <a:sym typeface="Times New Roman"/>
              </a:rPr>
              <a:t>Router(config-if)#ip add 172.16.20.2 255.255.255.252</a:t>
            </a:r>
            <a:endParaRPr/>
          </a:p>
          <a:p>
            <a:pPr indent="0" lvl="0" marL="0" marR="0" rtl="0" algn="l">
              <a:spcBef>
                <a:spcPts val="0"/>
              </a:spcBef>
              <a:spcAft>
                <a:spcPts val="0"/>
              </a:spcAft>
              <a:buNone/>
            </a:pPr>
            <a:r>
              <a:rPr lang="en-US" sz="1800">
                <a:solidFill>
                  <a:schemeClr val="dk1"/>
                </a:solidFill>
                <a:latin typeface="Times New Roman"/>
                <a:ea typeface="Times New Roman"/>
                <a:cs typeface="Times New Roman"/>
                <a:sym typeface="Times New Roman"/>
              </a:rPr>
              <a:t>Router(config-if)#no shut</a:t>
            </a:r>
            <a:endParaRPr/>
          </a:p>
          <a:p>
            <a:pPr indent="0" lvl="0" marL="0" marR="0" rtl="0" algn="l">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lang="en-US" sz="1800">
                <a:solidFill>
                  <a:schemeClr val="dk1"/>
                </a:solidFill>
                <a:latin typeface="Times New Roman"/>
                <a:ea typeface="Times New Roman"/>
                <a:cs typeface="Times New Roman"/>
                <a:sym typeface="Times New Roman"/>
              </a:rPr>
              <a:t>Router(config-if)#exit</a:t>
            </a:r>
            <a:endParaRPr/>
          </a:p>
          <a:p>
            <a:pPr indent="0" lvl="0" marL="0" marR="0" rtl="0" algn="l">
              <a:spcBef>
                <a:spcPts val="0"/>
              </a:spcBef>
              <a:spcAft>
                <a:spcPts val="0"/>
              </a:spcAft>
              <a:buNone/>
            </a:pPr>
            <a:r>
              <a:rPr lang="en-US" sz="1800">
                <a:solidFill>
                  <a:schemeClr val="dk1"/>
                </a:solidFill>
                <a:latin typeface="Times New Roman"/>
                <a:ea typeface="Times New Roman"/>
                <a:cs typeface="Times New Roman"/>
                <a:sym typeface="Times New Roman"/>
              </a:rPr>
              <a:t>Router(config)#int s0/0/1</a:t>
            </a:r>
            <a:endParaRPr/>
          </a:p>
          <a:p>
            <a:pPr indent="0" lvl="0" marL="0" marR="0" rtl="0" algn="l">
              <a:spcBef>
                <a:spcPts val="0"/>
              </a:spcBef>
              <a:spcAft>
                <a:spcPts val="0"/>
              </a:spcAft>
              <a:buNone/>
            </a:pPr>
            <a:r>
              <a:rPr lang="en-US" sz="1800">
                <a:solidFill>
                  <a:schemeClr val="dk1"/>
                </a:solidFill>
                <a:latin typeface="Times New Roman"/>
                <a:ea typeface="Times New Roman"/>
                <a:cs typeface="Times New Roman"/>
                <a:sym typeface="Times New Roman"/>
              </a:rPr>
              <a:t>Router(config-if)#ip add 172.16.40.1 255.255.255.252</a:t>
            </a:r>
            <a:endParaRPr/>
          </a:p>
          <a:p>
            <a:pPr indent="0" lvl="0" marL="0" marR="0" rtl="0" algn="l">
              <a:spcBef>
                <a:spcPts val="0"/>
              </a:spcBef>
              <a:spcAft>
                <a:spcPts val="0"/>
              </a:spcAft>
              <a:buNone/>
            </a:pPr>
            <a:r>
              <a:rPr lang="en-US" sz="1800">
                <a:solidFill>
                  <a:schemeClr val="dk1"/>
                </a:solidFill>
                <a:latin typeface="Times New Roman"/>
                <a:ea typeface="Times New Roman"/>
                <a:cs typeface="Times New Roman"/>
                <a:sym typeface="Times New Roman"/>
              </a:rPr>
              <a:t>Router(config-if)#clock rate 64000</a:t>
            </a:r>
            <a:endParaRPr/>
          </a:p>
          <a:p>
            <a:pPr indent="0" lvl="0" marL="0" marR="0" rtl="0" algn="l">
              <a:spcBef>
                <a:spcPts val="0"/>
              </a:spcBef>
              <a:spcAft>
                <a:spcPts val="0"/>
              </a:spcAft>
              <a:buNone/>
            </a:pPr>
            <a:r>
              <a:rPr lang="en-US" sz="1800">
                <a:solidFill>
                  <a:schemeClr val="dk1"/>
                </a:solidFill>
                <a:latin typeface="Times New Roman"/>
                <a:ea typeface="Times New Roman"/>
                <a:cs typeface="Times New Roman"/>
                <a:sym typeface="Times New Roman"/>
              </a:rPr>
              <a:t>Router(config-if)#no shut</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1" name="Shape 2731"/>
        <p:cNvGrpSpPr/>
        <p:nvPr/>
      </p:nvGrpSpPr>
      <p:grpSpPr>
        <a:xfrm>
          <a:off x="0" y="0"/>
          <a:ext cx="0" cy="0"/>
          <a:chOff x="0" y="0"/>
          <a:chExt cx="0" cy="0"/>
        </a:xfrm>
      </p:grpSpPr>
      <p:sp>
        <p:nvSpPr>
          <p:cNvPr id="2732" name="Google Shape;2732;p41"/>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a:t>Các lớp địa chỉ IP</a:t>
            </a:r>
            <a:endParaRPr/>
          </a:p>
        </p:txBody>
      </p:sp>
      <p:sp>
        <p:nvSpPr>
          <p:cNvPr id="2733" name="Google Shape;2733;p41"/>
          <p:cNvSpPr txBox="1"/>
          <p:nvPr>
            <p:ph idx="1" type="body"/>
          </p:nvPr>
        </p:nvSpPr>
        <p:spPr>
          <a:xfrm>
            <a:off x="457200" y="1600200"/>
            <a:ext cx="7467600" cy="4873625"/>
          </a:xfrm>
          <a:prstGeom prst="rect">
            <a:avLst/>
          </a:prstGeom>
          <a:noFill/>
          <a:ln>
            <a:noFill/>
          </a:ln>
        </p:spPr>
        <p:txBody>
          <a:bodyPr anchorCtr="0" anchor="t" bIns="45700" lIns="91425" spcFirstLastPara="1" rIns="91425" wrap="square" tIns="45700">
            <a:noAutofit/>
          </a:bodyPr>
          <a:lstStyle/>
          <a:p>
            <a:pPr indent="-166370" lvl="0" marL="273050" rtl="0" algn="l">
              <a:spcBef>
                <a:spcPts val="0"/>
              </a:spcBef>
              <a:spcAft>
                <a:spcPts val="0"/>
              </a:spcAft>
              <a:buSzPts val="1680"/>
              <a:buNone/>
            </a:pPr>
            <a:r>
              <a:t/>
            </a:r>
            <a:endParaRPr/>
          </a:p>
        </p:txBody>
      </p:sp>
      <p:pic>
        <p:nvPicPr>
          <p:cNvPr id="2734" name="Google Shape;2734;p41"/>
          <p:cNvPicPr preferRelativeResize="0"/>
          <p:nvPr/>
        </p:nvPicPr>
        <p:blipFill rotWithShape="1">
          <a:blip r:embed="rId3">
            <a:alphaModFix/>
          </a:blip>
          <a:srcRect b="0" l="0" r="0" t="0"/>
          <a:stretch/>
        </p:blipFill>
        <p:spPr>
          <a:xfrm>
            <a:off x="38100" y="1676400"/>
            <a:ext cx="8394700" cy="3802063"/>
          </a:xfrm>
          <a:prstGeom prst="rect">
            <a:avLst/>
          </a:prstGeom>
          <a:noFill/>
          <a:ln>
            <a:noFill/>
          </a:ln>
        </p:spPr>
      </p:pic>
      <p:sp>
        <p:nvSpPr>
          <p:cNvPr id="2735" name="Google Shape;2735;p41"/>
          <p:cNvSpPr txBox="1"/>
          <p:nvPr>
            <p:ph idx="12" type="sldNum"/>
          </p:nvPr>
        </p:nvSpPr>
        <p:spPr>
          <a:xfrm>
            <a:off x="7010400" y="6408738"/>
            <a:ext cx="1905000" cy="3048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500">
                <a:solidFill>
                  <a:schemeClr val="dk1"/>
                </a:solidFill>
                <a:latin typeface="Times New Roman"/>
                <a:ea typeface="Times New Roman"/>
                <a:cs typeface="Times New Roman"/>
                <a:sym typeface="Times New Roman"/>
              </a:rPr>
              <a:t> </a:t>
            </a:r>
            <a:fld id="{00000000-1234-1234-1234-123412341234}" type="slidenum">
              <a:rPr b="1" lang="en-US" sz="1500">
                <a:solidFill>
                  <a:schemeClr val="dk1"/>
                </a:solidFill>
                <a:latin typeface="Times New Roman"/>
                <a:ea typeface="Times New Roman"/>
                <a:cs typeface="Times New Roman"/>
                <a:sym typeface="Times New Roman"/>
              </a:rPr>
              <a:t>‹#›</a:t>
            </a:fld>
            <a:endParaRPr b="1" sz="1500">
              <a:solidFill>
                <a:schemeClr val="dk1"/>
              </a:solidFill>
              <a:latin typeface="Times New Roman"/>
              <a:ea typeface="Times New Roman"/>
              <a:cs typeface="Times New Roman"/>
              <a:sym typeface="Times New Roman"/>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9" name="Shape 2739"/>
        <p:cNvGrpSpPr/>
        <p:nvPr/>
      </p:nvGrpSpPr>
      <p:grpSpPr>
        <a:xfrm>
          <a:off x="0" y="0"/>
          <a:ext cx="0" cy="0"/>
          <a:chOff x="0" y="0"/>
          <a:chExt cx="0" cy="0"/>
        </a:xfrm>
      </p:grpSpPr>
      <p:sp>
        <p:nvSpPr>
          <p:cNvPr id="2740" name="Google Shape;2740;p42"/>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a:t>Các địa chỉ đặc biệt</a:t>
            </a:r>
            <a:endParaRPr/>
          </a:p>
        </p:txBody>
      </p:sp>
      <p:sp>
        <p:nvSpPr>
          <p:cNvPr id="2741" name="Google Shape;2741;p42"/>
          <p:cNvSpPr txBox="1"/>
          <p:nvPr>
            <p:ph idx="1" type="body"/>
          </p:nvPr>
        </p:nvSpPr>
        <p:spPr>
          <a:xfrm>
            <a:off x="457200" y="1600200"/>
            <a:ext cx="7467600" cy="4873625"/>
          </a:xfrm>
          <a:prstGeom prst="rect">
            <a:avLst/>
          </a:prstGeom>
          <a:noFill/>
          <a:ln>
            <a:noFill/>
          </a:ln>
        </p:spPr>
        <p:txBody>
          <a:bodyPr anchorCtr="0" anchor="t" bIns="45700" lIns="91425" spcFirstLastPara="1" rIns="91425" wrap="square" tIns="45700">
            <a:noAutofit/>
          </a:bodyPr>
          <a:lstStyle/>
          <a:p>
            <a:pPr indent="-166370" lvl="0" marL="273050" rtl="0" algn="l">
              <a:spcBef>
                <a:spcPts val="0"/>
              </a:spcBef>
              <a:spcAft>
                <a:spcPts val="0"/>
              </a:spcAft>
              <a:buSzPts val="1680"/>
              <a:buNone/>
            </a:pPr>
            <a:r>
              <a:t/>
            </a:r>
            <a:endParaRPr/>
          </a:p>
        </p:txBody>
      </p:sp>
      <p:pic>
        <p:nvPicPr>
          <p:cNvPr id="2742" name="Google Shape;2742;p42"/>
          <p:cNvPicPr preferRelativeResize="0"/>
          <p:nvPr/>
        </p:nvPicPr>
        <p:blipFill rotWithShape="1">
          <a:blip r:embed="rId3">
            <a:alphaModFix/>
          </a:blip>
          <a:srcRect b="0" l="0" r="0" t="0"/>
          <a:stretch/>
        </p:blipFill>
        <p:spPr>
          <a:xfrm>
            <a:off x="0" y="1600200"/>
            <a:ext cx="9144000" cy="3089275"/>
          </a:xfrm>
          <a:prstGeom prst="rect">
            <a:avLst/>
          </a:prstGeom>
          <a:noFill/>
          <a:ln>
            <a:noFill/>
          </a:ln>
        </p:spPr>
      </p:pic>
      <p:sp>
        <p:nvSpPr>
          <p:cNvPr id="2743" name="Google Shape;2743;p42"/>
          <p:cNvSpPr txBox="1"/>
          <p:nvPr>
            <p:ph idx="12" type="sldNum"/>
          </p:nvPr>
        </p:nvSpPr>
        <p:spPr>
          <a:xfrm>
            <a:off x="7010400" y="6408738"/>
            <a:ext cx="1905000" cy="3048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500">
                <a:solidFill>
                  <a:schemeClr val="dk1"/>
                </a:solidFill>
                <a:latin typeface="Times New Roman"/>
                <a:ea typeface="Times New Roman"/>
                <a:cs typeface="Times New Roman"/>
                <a:sym typeface="Times New Roman"/>
              </a:rPr>
              <a:t> </a:t>
            </a:r>
            <a:fld id="{00000000-1234-1234-1234-123412341234}" type="slidenum">
              <a:rPr b="1" lang="en-US" sz="1500">
                <a:solidFill>
                  <a:schemeClr val="dk1"/>
                </a:solidFill>
                <a:latin typeface="Times New Roman"/>
                <a:ea typeface="Times New Roman"/>
                <a:cs typeface="Times New Roman"/>
                <a:sym typeface="Times New Roman"/>
              </a:rPr>
              <a:t>‹#›</a:t>
            </a:fld>
            <a:endParaRPr b="1" sz="1500">
              <a:solidFill>
                <a:schemeClr val="dk1"/>
              </a:solidFill>
              <a:latin typeface="Times New Roman"/>
              <a:ea typeface="Times New Roman"/>
              <a:cs typeface="Times New Roman"/>
              <a:sym typeface="Times New Roman"/>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8" name="Shape 2748"/>
        <p:cNvGrpSpPr/>
        <p:nvPr/>
      </p:nvGrpSpPr>
      <p:grpSpPr>
        <a:xfrm>
          <a:off x="0" y="0"/>
          <a:ext cx="0" cy="0"/>
          <a:chOff x="0" y="0"/>
          <a:chExt cx="0" cy="0"/>
        </a:xfrm>
      </p:grpSpPr>
      <p:sp>
        <p:nvSpPr>
          <p:cNvPr id="2749" name="Google Shape;2749;p43"/>
          <p:cNvSpPr txBox="1"/>
          <p:nvPr>
            <p:ph type="title"/>
          </p:nvPr>
        </p:nvSpPr>
        <p:spPr>
          <a:xfrm>
            <a:off x="457200" y="274638"/>
            <a:ext cx="7467600" cy="1143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Subnet</a:t>
            </a:r>
            <a:endParaRPr/>
          </a:p>
        </p:txBody>
      </p:sp>
      <p:sp>
        <p:nvSpPr>
          <p:cNvPr id="2750" name="Google Shape;2750;p43"/>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2751" name="Google Shape;2751;p43"/>
          <p:cNvSpPr txBox="1"/>
          <p:nvPr>
            <p:ph idx="1" type="body"/>
          </p:nvPr>
        </p:nvSpPr>
        <p:spPr>
          <a:xfrm>
            <a:off x="476250" y="1333500"/>
            <a:ext cx="3695700" cy="4648200"/>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680"/>
              <a:buChar char="🞆"/>
            </a:pPr>
            <a:r>
              <a:rPr lang="en-US">
                <a:solidFill>
                  <a:schemeClr val="accent2"/>
                </a:solidFill>
              </a:rPr>
              <a:t>Địa chỉ IP:</a:t>
            </a:r>
            <a:r>
              <a:rPr lang="en-US"/>
              <a:t> </a:t>
            </a:r>
            <a:endParaRPr/>
          </a:p>
          <a:p>
            <a:pPr indent="-273050" lvl="1" marL="639763" rtl="0" algn="l">
              <a:spcBef>
                <a:spcPts val="400"/>
              </a:spcBef>
              <a:spcAft>
                <a:spcPts val="0"/>
              </a:spcAft>
              <a:buSzPts val="1600"/>
              <a:buChar char="⚫"/>
            </a:pPr>
            <a:r>
              <a:rPr lang="en-US" sz="2000"/>
              <a:t>Phần subnet (các bít phần cao)</a:t>
            </a:r>
            <a:endParaRPr/>
          </a:p>
          <a:p>
            <a:pPr indent="-273050" lvl="1" marL="639763" rtl="0" algn="l">
              <a:spcBef>
                <a:spcPts val="400"/>
              </a:spcBef>
              <a:spcAft>
                <a:spcPts val="0"/>
              </a:spcAft>
              <a:buSzPts val="1600"/>
              <a:buChar char="⚫"/>
            </a:pPr>
            <a:r>
              <a:rPr lang="en-US" sz="2000"/>
              <a:t>Phần host (các bít phần thấp)</a:t>
            </a:r>
            <a:endParaRPr/>
          </a:p>
          <a:p>
            <a:pPr indent="-273050" lvl="0" marL="273050" rtl="0" algn="l">
              <a:spcBef>
                <a:spcPts val="600"/>
              </a:spcBef>
              <a:spcAft>
                <a:spcPts val="0"/>
              </a:spcAft>
              <a:buSzPts val="1680"/>
              <a:buChar char="🞆"/>
            </a:pPr>
            <a:r>
              <a:rPr i="1" lang="en-US">
                <a:solidFill>
                  <a:schemeClr val="accent2"/>
                </a:solidFill>
              </a:rPr>
              <a:t>Khái niệm subnet ?</a:t>
            </a:r>
            <a:endParaRPr/>
          </a:p>
          <a:p>
            <a:pPr indent="-273050" lvl="1" marL="639763" rtl="0" algn="l">
              <a:spcBef>
                <a:spcPts val="400"/>
              </a:spcBef>
              <a:spcAft>
                <a:spcPts val="0"/>
              </a:spcAft>
              <a:buSzPts val="1600"/>
              <a:buChar char="⚫"/>
            </a:pPr>
            <a:r>
              <a:rPr lang="en-US" sz="2000"/>
              <a:t>Giao diện của thiết bị mà địa chỉ IP có cùng phần subnet</a:t>
            </a:r>
            <a:endParaRPr/>
          </a:p>
          <a:p>
            <a:pPr indent="-273050" lvl="1" marL="639763" rtl="0" algn="l">
              <a:spcBef>
                <a:spcPts val="400"/>
              </a:spcBef>
              <a:spcAft>
                <a:spcPts val="0"/>
              </a:spcAft>
              <a:buSzPts val="1600"/>
              <a:buChar char="⚫"/>
            </a:pPr>
            <a:r>
              <a:rPr lang="en-US" sz="2000"/>
              <a:t>Có thể kết nối với không không cần thông qua router</a:t>
            </a:r>
            <a:endParaRPr/>
          </a:p>
        </p:txBody>
      </p:sp>
      <p:sp>
        <p:nvSpPr>
          <p:cNvPr id="2752" name="Google Shape;2752;p43"/>
          <p:cNvSpPr/>
          <p:nvPr/>
        </p:nvSpPr>
        <p:spPr>
          <a:xfrm>
            <a:off x="4378325" y="1160463"/>
            <a:ext cx="1941513" cy="2049462"/>
          </a:xfrm>
          <a:custGeom>
            <a:rect b="b" l="l" r="r" t="t"/>
            <a:pathLst>
              <a:path extrusionOk="0" h="1291" w="1223">
                <a:moveTo>
                  <a:pt x="1201" y="756"/>
                </a:moveTo>
                <a:cubicBezTo>
                  <a:pt x="1180" y="640"/>
                  <a:pt x="798" y="744"/>
                  <a:pt x="702" y="670"/>
                </a:cubicBezTo>
                <a:cubicBezTo>
                  <a:pt x="603" y="561"/>
                  <a:pt x="669" y="206"/>
                  <a:pt x="608" y="103"/>
                </a:cubicBezTo>
                <a:cubicBezTo>
                  <a:pt x="547" y="0"/>
                  <a:pt x="425" y="55"/>
                  <a:pt x="335" y="52"/>
                </a:cubicBezTo>
                <a:cubicBezTo>
                  <a:pt x="245" y="49"/>
                  <a:pt x="114" y="0"/>
                  <a:pt x="65" y="82"/>
                </a:cubicBezTo>
                <a:cubicBezTo>
                  <a:pt x="16" y="164"/>
                  <a:pt x="45" y="433"/>
                  <a:pt x="41" y="544"/>
                </a:cubicBezTo>
                <a:cubicBezTo>
                  <a:pt x="37" y="655"/>
                  <a:pt x="41" y="685"/>
                  <a:pt x="38" y="751"/>
                </a:cubicBezTo>
                <a:cubicBezTo>
                  <a:pt x="35" y="817"/>
                  <a:pt x="26" y="880"/>
                  <a:pt x="23" y="940"/>
                </a:cubicBezTo>
                <a:cubicBezTo>
                  <a:pt x="20" y="1000"/>
                  <a:pt x="0" y="1068"/>
                  <a:pt x="17" y="1114"/>
                </a:cubicBezTo>
                <a:cubicBezTo>
                  <a:pt x="34" y="1160"/>
                  <a:pt x="31" y="1198"/>
                  <a:pt x="128" y="1219"/>
                </a:cubicBezTo>
                <a:cubicBezTo>
                  <a:pt x="225" y="1240"/>
                  <a:pt x="509" y="1291"/>
                  <a:pt x="602" y="1243"/>
                </a:cubicBezTo>
                <a:cubicBezTo>
                  <a:pt x="695" y="1195"/>
                  <a:pt x="590" y="984"/>
                  <a:pt x="686" y="930"/>
                </a:cubicBezTo>
                <a:cubicBezTo>
                  <a:pt x="782" y="876"/>
                  <a:pt x="1091" y="945"/>
                  <a:pt x="1177" y="916"/>
                </a:cubicBezTo>
                <a:cubicBezTo>
                  <a:pt x="1208" y="864"/>
                  <a:pt x="1223" y="871"/>
                  <a:pt x="1201" y="756"/>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753" name="Google Shape;2753;p43"/>
          <p:cNvSpPr/>
          <p:nvPr/>
        </p:nvSpPr>
        <p:spPr>
          <a:xfrm>
            <a:off x="6894513" y="1447800"/>
            <a:ext cx="1906587" cy="1958975"/>
          </a:xfrm>
          <a:custGeom>
            <a:rect b="b" l="l" r="r" t="t"/>
            <a:pathLst>
              <a:path extrusionOk="0" h="1234" w="1201">
                <a:moveTo>
                  <a:pt x="25" y="709"/>
                </a:moveTo>
                <a:cubicBezTo>
                  <a:pt x="49" y="824"/>
                  <a:pt x="428" y="709"/>
                  <a:pt x="526" y="780"/>
                </a:cubicBezTo>
                <a:cubicBezTo>
                  <a:pt x="624" y="851"/>
                  <a:pt x="543" y="1059"/>
                  <a:pt x="613" y="1134"/>
                </a:cubicBezTo>
                <a:cubicBezTo>
                  <a:pt x="683" y="1209"/>
                  <a:pt x="853" y="1234"/>
                  <a:pt x="946" y="1230"/>
                </a:cubicBezTo>
                <a:cubicBezTo>
                  <a:pt x="1039" y="1226"/>
                  <a:pt x="1141" y="1163"/>
                  <a:pt x="1171" y="1107"/>
                </a:cubicBezTo>
                <a:cubicBezTo>
                  <a:pt x="1201" y="1051"/>
                  <a:pt x="1135" y="963"/>
                  <a:pt x="1126" y="894"/>
                </a:cubicBezTo>
                <a:cubicBezTo>
                  <a:pt x="1117" y="825"/>
                  <a:pt x="1119" y="772"/>
                  <a:pt x="1114" y="693"/>
                </a:cubicBezTo>
                <a:cubicBezTo>
                  <a:pt x="1109" y="614"/>
                  <a:pt x="1095" y="502"/>
                  <a:pt x="1099" y="423"/>
                </a:cubicBezTo>
                <a:cubicBezTo>
                  <a:pt x="1103" y="344"/>
                  <a:pt x="1141" y="281"/>
                  <a:pt x="1141" y="216"/>
                </a:cubicBezTo>
                <a:cubicBezTo>
                  <a:pt x="1141" y="151"/>
                  <a:pt x="1185" y="56"/>
                  <a:pt x="1102" y="33"/>
                </a:cubicBezTo>
                <a:cubicBezTo>
                  <a:pt x="1019" y="10"/>
                  <a:pt x="740" y="0"/>
                  <a:pt x="646" y="81"/>
                </a:cubicBezTo>
                <a:cubicBezTo>
                  <a:pt x="552" y="162"/>
                  <a:pt x="635" y="441"/>
                  <a:pt x="535" y="519"/>
                </a:cubicBezTo>
                <a:cubicBezTo>
                  <a:pt x="435" y="597"/>
                  <a:pt x="129" y="516"/>
                  <a:pt x="44" y="548"/>
                </a:cubicBezTo>
                <a:cubicBezTo>
                  <a:pt x="15" y="601"/>
                  <a:pt x="0" y="594"/>
                  <a:pt x="25" y="709"/>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754" name="Google Shape;2754;p43"/>
          <p:cNvSpPr/>
          <p:nvPr/>
        </p:nvSpPr>
        <p:spPr>
          <a:xfrm>
            <a:off x="5578475" y="2881313"/>
            <a:ext cx="2041525" cy="1979612"/>
          </a:xfrm>
          <a:custGeom>
            <a:rect b="b" l="l" r="r" t="t"/>
            <a:pathLst>
              <a:path extrusionOk="0" h="1247" w="1286">
                <a:moveTo>
                  <a:pt x="587" y="30"/>
                </a:moveTo>
                <a:cubicBezTo>
                  <a:pt x="473" y="60"/>
                  <a:pt x="601" y="475"/>
                  <a:pt x="509" y="618"/>
                </a:cubicBezTo>
                <a:cubicBezTo>
                  <a:pt x="424" y="765"/>
                  <a:pt x="154" y="830"/>
                  <a:pt x="77" y="909"/>
                </a:cubicBezTo>
                <a:cubicBezTo>
                  <a:pt x="0" y="988"/>
                  <a:pt x="37" y="1043"/>
                  <a:pt x="47" y="1095"/>
                </a:cubicBezTo>
                <a:cubicBezTo>
                  <a:pt x="57" y="1147"/>
                  <a:pt x="71" y="1205"/>
                  <a:pt x="140" y="1224"/>
                </a:cubicBezTo>
                <a:cubicBezTo>
                  <a:pt x="209" y="1243"/>
                  <a:pt x="369" y="1212"/>
                  <a:pt x="461" y="1209"/>
                </a:cubicBezTo>
                <a:cubicBezTo>
                  <a:pt x="553" y="1206"/>
                  <a:pt x="571" y="1206"/>
                  <a:pt x="692" y="1209"/>
                </a:cubicBezTo>
                <a:cubicBezTo>
                  <a:pt x="813" y="1212"/>
                  <a:pt x="1094" y="1247"/>
                  <a:pt x="1190" y="1227"/>
                </a:cubicBezTo>
                <a:cubicBezTo>
                  <a:pt x="1286" y="1207"/>
                  <a:pt x="1279" y="1170"/>
                  <a:pt x="1271" y="1089"/>
                </a:cubicBezTo>
                <a:cubicBezTo>
                  <a:pt x="1263" y="1008"/>
                  <a:pt x="1217" y="818"/>
                  <a:pt x="1139" y="741"/>
                </a:cubicBezTo>
                <a:cubicBezTo>
                  <a:pt x="1061" y="664"/>
                  <a:pt x="865" y="743"/>
                  <a:pt x="800" y="627"/>
                </a:cubicBezTo>
                <a:cubicBezTo>
                  <a:pt x="735" y="511"/>
                  <a:pt x="785" y="142"/>
                  <a:pt x="749" y="42"/>
                </a:cubicBezTo>
                <a:cubicBezTo>
                  <a:pt x="695" y="15"/>
                  <a:pt x="701" y="0"/>
                  <a:pt x="587" y="30"/>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aphicFrame>
        <p:nvGraphicFramePr>
          <p:cNvPr id="2755" name="Google Shape;2755;p43"/>
          <p:cNvGraphicFramePr/>
          <p:nvPr/>
        </p:nvGraphicFramePr>
        <p:xfrm>
          <a:off x="4456113" y="1265238"/>
          <a:ext cx="584200" cy="463550"/>
        </p:xfrm>
        <a:graphic>
          <a:graphicData uri="http://schemas.openxmlformats.org/presentationml/2006/ole">
            <mc:AlternateContent>
              <mc:Choice Requires="v">
                <p:oleObj r:id="rId4" imgH="463550" imgW="584200" progId="MS_ClipArt_Gallery.2" spid="_x0000_s1">
                  <p:embed/>
                </p:oleObj>
              </mc:Choice>
              <mc:Fallback>
                <p:oleObj r:id="rId5" imgH="463550" imgW="584200" progId="MS_ClipArt_Gallery.2">
                  <p:embed/>
                  <p:pic>
                    <p:nvPicPr>
                      <p:cNvPr id="2755" name="Google Shape;2755;p43"/>
                      <p:cNvPicPr preferRelativeResize="0"/>
                      <p:nvPr/>
                    </p:nvPicPr>
                    <p:blipFill rotWithShape="1">
                      <a:blip r:embed="rId6">
                        <a:alphaModFix/>
                      </a:blip>
                      <a:srcRect b="0" l="0" r="0" t="0"/>
                      <a:stretch/>
                    </p:blipFill>
                    <p:spPr>
                      <a:xfrm>
                        <a:off x="4456113" y="1265238"/>
                        <a:ext cx="584200" cy="463550"/>
                      </a:xfrm>
                      <a:prstGeom prst="rect">
                        <a:avLst/>
                      </a:prstGeom>
                      <a:noFill/>
                      <a:ln>
                        <a:noFill/>
                      </a:ln>
                    </p:spPr>
                  </p:pic>
                </p:oleObj>
              </mc:Fallback>
            </mc:AlternateContent>
          </a:graphicData>
        </a:graphic>
      </p:graphicFrame>
      <p:cxnSp>
        <p:nvCxnSpPr>
          <p:cNvPr id="2756" name="Google Shape;2756;p43"/>
          <p:cNvCxnSpPr/>
          <p:nvPr/>
        </p:nvCxnSpPr>
        <p:spPr>
          <a:xfrm>
            <a:off x="5016500" y="1638300"/>
            <a:ext cx="277813" cy="1588"/>
          </a:xfrm>
          <a:prstGeom prst="straightConnector1">
            <a:avLst/>
          </a:prstGeom>
          <a:noFill/>
          <a:ln cap="flat" cmpd="sng" w="19050">
            <a:solidFill>
              <a:schemeClr val="dk1"/>
            </a:solidFill>
            <a:prstDash val="solid"/>
            <a:round/>
            <a:headEnd len="med" w="med" type="none"/>
            <a:tailEnd len="med" w="med" type="none"/>
          </a:ln>
        </p:spPr>
      </p:cxnSp>
      <p:cxnSp>
        <p:nvCxnSpPr>
          <p:cNvPr id="2757" name="Google Shape;2757;p43"/>
          <p:cNvCxnSpPr/>
          <p:nvPr/>
        </p:nvCxnSpPr>
        <p:spPr>
          <a:xfrm>
            <a:off x="5307013" y="1624013"/>
            <a:ext cx="0" cy="1290637"/>
          </a:xfrm>
          <a:prstGeom prst="straightConnector1">
            <a:avLst/>
          </a:prstGeom>
          <a:noFill/>
          <a:ln cap="flat" cmpd="sng" w="19050">
            <a:solidFill>
              <a:schemeClr val="dk1"/>
            </a:solidFill>
            <a:prstDash val="solid"/>
            <a:round/>
            <a:headEnd len="med" w="med" type="none"/>
            <a:tailEnd len="med" w="med" type="none"/>
          </a:ln>
        </p:spPr>
      </p:cxnSp>
      <p:cxnSp>
        <p:nvCxnSpPr>
          <p:cNvPr id="2758" name="Google Shape;2758;p43"/>
          <p:cNvCxnSpPr/>
          <p:nvPr/>
        </p:nvCxnSpPr>
        <p:spPr>
          <a:xfrm flipH="1" rot="10800000">
            <a:off x="5016500" y="2282825"/>
            <a:ext cx="277813" cy="3175"/>
          </a:xfrm>
          <a:prstGeom prst="straightConnector1">
            <a:avLst/>
          </a:prstGeom>
          <a:noFill/>
          <a:ln cap="flat" cmpd="sng" w="19050">
            <a:solidFill>
              <a:schemeClr val="dk1"/>
            </a:solidFill>
            <a:prstDash val="solid"/>
            <a:round/>
            <a:headEnd len="med" w="med" type="none"/>
            <a:tailEnd len="med" w="med" type="none"/>
          </a:ln>
        </p:spPr>
      </p:cxnSp>
      <p:cxnSp>
        <p:nvCxnSpPr>
          <p:cNvPr id="2759" name="Google Shape;2759;p43"/>
          <p:cNvCxnSpPr/>
          <p:nvPr/>
        </p:nvCxnSpPr>
        <p:spPr>
          <a:xfrm>
            <a:off x="5026025" y="2909888"/>
            <a:ext cx="273050" cy="1587"/>
          </a:xfrm>
          <a:prstGeom prst="straightConnector1">
            <a:avLst/>
          </a:prstGeom>
          <a:noFill/>
          <a:ln cap="flat" cmpd="sng" w="19050">
            <a:solidFill>
              <a:schemeClr val="dk1"/>
            </a:solidFill>
            <a:prstDash val="solid"/>
            <a:round/>
            <a:headEnd len="med" w="med" type="none"/>
            <a:tailEnd len="med" w="med" type="none"/>
          </a:ln>
        </p:spPr>
      </p:cxnSp>
      <p:graphicFrame>
        <p:nvGraphicFramePr>
          <p:cNvPr id="2760" name="Google Shape;2760;p43"/>
          <p:cNvGraphicFramePr/>
          <p:nvPr/>
        </p:nvGraphicFramePr>
        <p:xfrm>
          <a:off x="4456113" y="1931988"/>
          <a:ext cx="584200" cy="463550"/>
        </p:xfrm>
        <a:graphic>
          <a:graphicData uri="http://schemas.openxmlformats.org/presentationml/2006/ole">
            <mc:AlternateContent>
              <mc:Choice Requires="v">
                <p:oleObj r:id="rId7" imgH="463550" imgW="584200" progId="MS_ClipArt_Gallery.2" spid="_x0000_s2">
                  <p:embed/>
                </p:oleObj>
              </mc:Choice>
              <mc:Fallback>
                <p:oleObj r:id="rId8" imgH="463550" imgW="584200" progId="MS_ClipArt_Gallery.2">
                  <p:embed/>
                  <p:pic>
                    <p:nvPicPr>
                      <p:cNvPr id="2760" name="Google Shape;2760;p43"/>
                      <p:cNvPicPr preferRelativeResize="0"/>
                      <p:nvPr/>
                    </p:nvPicPr>
                    <p:blipFill rotWithShape="1">
                      <a:blip r:embed="rId6">
                        <a:alphaModFix/>
                      </a:blip>
                      <a:srcRect b="0" l="0" r="0" t="0"/>
                      <a:stretch/>
                    </p:blipFill>
                    <p:spPr>
                      <a:xfrm>
                        <a:off x="4456113" y="1931988"/>
                        <a:ext cx="584200" cy="463550"/>
                      </a:xfrm>
                      <a:prstGeom prst="rect">
                        <a:avLst/>
                      </a:prstGeom>
                      <a:noFill/>
                      <a:ln>
                        <a:noFill/>
                      </a:ln>
                    </p:spPr>
                  </p:pic>
                </p:oleObj>
              </mc:Fallback>
            </mc:AlternateContent>
          </a:graphicData>
        </a:graphic>
      </p:graphicFrame>
      <p:graphicFrame>
        <p:nvGraphicFramePr>
          <p:cNvPr id="2761" name="Google Shape;2761;p43"/>
          <p:cNvGraphicFramePr/>
          <p:nvPr/>
        </p:nvGraphicFramePr>
        <p:xfrm>
          <a:off x="4456113" y="2541588"/>
          <a:ext cx="584200" cy="463550"/>
        </p:xfrm>
        <a:graphic>
          <a:graphicData uri="http://schemas.openxmlformats.org/presentationml/2006/ole">
            <mc:AlternateContent>
              <mc:Choice Requires="v">
                <p:oleObj r:id="rId9" imgH="463550" imgW="584200" progId="MS_ClipArt_Gallery.2" spid="_x0000_s3">
                  <p:embed/>
                </p:oleObj>
              </mc:Choice>
              <mc:Fallback>
                <p:oleObj r:id="rId10" imgH="463550" imgW="584200" progId="MS_ClipArt_Gallery.2">
                  <p:embed/>
                  <p:pic>
                    <p:nvPicPr>
                      <p:cNvPr id="2761" name="Google Shape;2761;p43"/>
                      <p:cNvPicPr preferRelativeResize="0"/>
                      <p:nvPr/>
                    </p:nvPicPr>
                    <p:blipFill rotWithShape="1">
                      <a:blip r:embed="rId6">
                        <a:alphaModFix/>
                      </a:blip>
                      <a:srcRect b="0" l="0" r="0" t="0"/>
                      <a:stretch/>
                    </p:blipFill>
                    <p:spPr>
                      <a:xfrm>
                        <a:off x="4456113" y="2541588"/>
                        <a:ext cx="584200" cy="463550"/>
                      </a:xfrm>
                      <a:prstGeom prst="rect">
                        <a:avLst/>
                      </a:prstGeom>
                      <a:noFill/>
                      <a:ln>
                        <a:noFill/>
                      </a:ln>
                    </p:spPr>
                  </p:pic>
                </p:oleObj>
              </mc:Fallback>
            </mc:AlternateContent>
          </a:graphicData>
        </a:graphic>
      </p:graphicFrame>
      <p:cxnSp>
        <p:nvCxnSpPr>
          <p:cNvPr id="2762" name="Google Shape;2762;p43"/>
          <p:cNvCxnSpPr/>
          <p:nvPr/>
        </p:nvCxnSpPr>
        <p:spPr>
          <a:xfrm>
            <a:off x="5307013" y="2481263"/>
            <a:ext cx="1035050" cy="6350"/>
          </a:xfrm>
          <a:prstGeom prst="straightConnector1">
            <a:avLst/>
          </a:prstGeom>
          <a:noFill/>
          <a:ln cap="flat" cmpd="sng" w="19050">
            <a:solidFill>
              <a:schemeClr val="dk1"/>
            </a:solidFill>
            <a:prstDash val="solid"/>
            <a:round/>
            <a:headEnd len="med" w="med" type="none"/>
            <a:tailEnd len="med" w="med" type="none"/>
          </a:ln>
        </p:spPr>
      </p:cxnSp>
      <p:grpSp>
        <p:nvGrpSpPr>
          <p:cNvPr id="2763" name="Google Shape;2763;p43"/>
          <p:cNvGrpSpPr/>
          <p:nvPr/>
        </p:nvGrpSpPr>
        <p:grpSpPr>
          <a:xfrm>
            <a:off x="6249988" y="2446338"/>
            <a:ext cx="711200" cy="381000"/>
            <a:chOff x="3600" y="219"/>
            <a:chExt cx="360" cy="175"/>
          </a:xfrm>
        </p:grpSpPr>
        <p:sp>
          <p:nvSpPr>
            <p:cNvPr id="2764" name="Google Shape;2764;p43"/>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2765" name="Google Shape;2765;p43"/>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2766" name="Google Shape;2766;p43"/>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2767" name="Google Shape;2767;p43"/>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2768" name="Google Shape;2768;p43"/>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2769" name="Google Shape;2769;p43"/>
            <p:cNvGrpSpPr/>
            <p:nvPr/>
          </p:nvGrpSpPr>
          <p:grpSpPr>
            <a:xfrm>
              <a:off x="3686" y="244"/>
              <a:ext cx="177" cy="66"/>
              <a:chOff x="2848" y="848"/>
              <a:chExt cx="140" cy="98"/>
            </a:xfrm>
          </p:grpSpPr>
          <p:cxnSp>
            <p:nvCxnSpPr>
              <p:cNvPr id="2770" name="Google Shape;2770;p43"/>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2771" name="Google Shape;2771;p43"/>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2772" name="Google Shape;2772;p43"/>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2773" name="Google Shape;2773;p43"/>
            <p:cNvGrpSpPr/>
            <p:nvPr/>
          </p:nvGrpSpPr>
          <p:grpSpPr>
            <a:xfrm flipH="1" rot="10800000">
              <a:off x="3686" y="243"/>
              <a:ext cx="177" cy="66"/>
              <a:chOff x="2848" y="848"/>
              <a:chExt cx="140" cy="98"/>
            </a:xfrm>
          </p:grpSpPr>
          <p:cxnSp>
            <p:nvCxnSpPr>
              <p:cNvPr id="2774" name="Google Shape;2774;p43"/>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2775" name="Google Shape;2775;p43"/>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2776" name="Google Shape;2776;p43"/>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sp>
        <p:nvSpPr>
          <p:cNvPr id="2777" name="Google Shape;2777;p43"/>
          <p:cNvSpPr txBox="1"/>
          <p:nvPr/>
        </p:nvSpPr>
        <p:spPr>
          <a:xfrm>
            <a:off x="4975225" y="1308100"/>
            <a:ext cx="1031875"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223.1.1.1</a:t>
            </a:r>
            <a:endParaRPr sz="1800">
              <a:solidFill>
                <a:schemeClr val="dk1"/>
              </a:solidFill>
              <a:latin typeface="Arial"/>
              <a:ea typeface="Arial"/>
              <a:cs typeface="Arial"/>
              <a:sym typeface="Arial"/>
            </a:endParaRPr>
          </a:p>
        </p:txBody>
      </p:sp>
      <p:sp>
        <p:nvSpPr>
          <p:cNvPr id="2778" name="Google Shape;2778;p43"/>
          <p:cNvSpPr/>
          <p:nvPr/>
        </p:nvSpPr>
        <p:spPr>
          <a:xfrm>
            <a:off x="5062538" y="2033588"/>
            <a:ext cx="309562" cy="180975"/>
          </a:xfrm>
          <a:prstGeom prst="rect">
            <a:avLst/>
          </a:pr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779" name="Google Shape;2779;p43"/>
          <p:cNvSpPr txBox="1"/>
          <p:nvPr/>
        </p:nvSpPr>
        <p:spPr>
          <a:xfrm>
            <a:off x="4976813" y="1936750"/>
            <a:ext cx="1031875"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223.1.1.2</a:t>
            </a:r>
            <a:endParaRPr sz="1800">
              <a:solidFill>
                <a:schemeClr val="dk1"/>
              </a:solidFill>
              <a:latin typeface="Arial"/>
              <a:ea typeface="Arial"/>
              <a:cs typeface="Arial"/>
              <a:sym typeface="Arial"/>
            </a:endParaRPr>
          </a:p>
        </p:txBody>
      </p:sp>
      <p:sp>
        <p:nvSpPr>
          <p:cNvPr id="2780" name="Google Shape;2780;p43"/>
          <p:cNvSpPr txBox="1"/>
          <p:nvPr/>
        </p:nvSpPr>
        <p:spPr>
          <a:xfrm>
            <a:off x="4860925" y="2889250"/>
            <a:ext cx="1031875"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223.1.1.3</a:t>
            </a:r>
            <a:endParaRPr sz="1800">
              <a:solidFill>
                <a:schemeClr val="dk1"/>
              </a:solidFill>
              <a:latin typeface="Arial"/>
              <a:ea typeface="Arial"/>
              <a:cs typeface="Arial"/>
              <a:sym typeface="Arial"/>
            </a:endParaRPr>
          </a:p>
        </p:txBody>
      </p:sp>
      <p:sp>
        <p:nvSpPr>
          <p:cNvPr id="2781" name="Google Shape;2781;p43"/>
          <p:cNvSpPr txBox="1"/>
          <p:nvPr/>
        </p:nvSpPr>
        <p:spPr>
          <a:xfrm>
            <a:off x="5651500" y="2217738"/>
            <a:ext cx="1031875"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223.1.1.4</a:t>
            </a:r>
            <a:endParaRPr sz="1800">
              <a:solidFill>
                <a:schemeClr val="dk1"/>
              </a:solidFill>
              <a:latin typeface="Arial"/>
              <a:ea typeface="Arial"/>
              <a:cs typeface="Arial"/>
              <a:sym typeface="Arial"/>
            </a:endParaRPr>
          </a:p>
        </p:txBody>
      </p:sp>
      <p:cxnSp>
        <p:nvCxnSpPr>
          <p:cNvPr id="2782" name="Google Shape;2782;p43"/>
          <p:cNvCxnSpPr/>
          <p:nvPr/>
        </p:nvCxnSpPr>
        <p:spPr>
          <a:xfrm>
            <a:off x="6854825" y="2490788"/>
            <a:ext cx="1016000" cy="1587"/>
          </a:xfrm>
          <a:prstGeom prst="straightConnector1">
            <a:avLst/>
          </a:prstGeom>
          <a:noFill/>
          <a:ln cap="flat" cmpd="sng" w="19050">
            <a:solidFill>
              <a:schemeClr val="dk1"/>
            </a:solidFill>
            <a:prstDash val="solid"/>
            <a:round/>
            <a:headEnd len="med" w="med" type="none"/>
            <a:tailEnd len="med" w="med" type="none"/>
          </a:ln>
        </p:spPr>
      </p:cxnSp>
      <p:sp>
        <p:nvSpPr>
          <p:cNvPr id="2783" name="Google Shape;2783;p43"/>
          <p:cNvSpPr txBox="1"/>
          <p:nvPr/>
        </p:nvSpPr>
        <p:spPr>
          <a:xfrm>
            <a:off x="6727825" y="2208213"/>
            <a:ext cx="1031875"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223.1.2.9</a:t>
            </a:r>
            <a:endParaRPr sz="1800">
              <a:solidFill>
                <a:schemeClr val="dk1"/>
              </a:solidFill>
              <a:latin typeface="Arial"/>
              <a:ea typeface="Arial"/>
              <a:cs typeface="Arial"/>
              <a:sym typeface="Arial"/>
            </a:endParaRPr>
          </a:p>
        </p:txBody>
      </p:sp>
      <p:cxnSp>
        <p:nvCxnSpPr>
          <p:cNvPr id="2784" name="Google Shape;2784;p43"/>
          <p:cNvCxnSpPr/>
          <p:nvPr/>
        </p:nvCxnSpPr>
        <p:spPr>
          <a:xfrm>
            <a:off x="7878763" y="1795463"/>
            <a:ext cx="0" cy="1290637"/>
          </a:xfrm>
          <a:prstGeom prst="straightConnector1">
            <a:avLst/>
          </a:prstGeom>
          <a:noFill/>
          <a:ln cap="flat" cmpd="sng" w="19050">
            <a:solidFill>
              <a:schemeClr val="dk1"/>
            </a:solidFill>
            <a:prstDash val="solid"/>
            <a:round/>
            <a:headEnd len="med" w="med" type="none"/>
            <a:tailEnd len="med" w="med" type="none"/>
          </a:ln>
        </p:spPr>
      </p:cxnSp>
      <p:graphicFrame>
        <p:nvGraphicFramePr>
          <p:cNvPr id="2785" name="Google Shape;2785;p43"/>
          <p:cNvGraphicFramePr/>
          <p:nvPr/>
        </p:nvGraphicFramePr>
        <p:xfrm>
          <a:off x="8056563" y="1503363"/>
          <a:ext cx="584200" cy="463550"/>
        </p:xfrm>
        <a:graphic>
          <a:graphicData uri="http://schemas.openxmlformats.org/presentationml/2006/ole">
            <mc:AlternateContent>
              <mc:Choice Requires="v">
                <p:oleObj r:id="rId11" imgH="463550" imgW="584200" progId="MS_ClipArt_Gallery.2" spid="_x0000_s4">
                  <p:embed/>
                </p:oleObj>
              </mc:Choice>
              <mc:Fallback>
                <p:oleObj r:id="rId12" imgH="463550" imgW="584200" progId="MS_ClipArt_Gallery.2">
                  <p:embed/>
                  <p:pic>
                    <p:nvPicPr>
                      <p:cNvPr id="2785" name="Google Shape;2785;p43"/>
                      <p:cNvPicPr preferRelativeResize="0"/>
                      <p:nvPr/>
                    </p:nvPicPr>
                    <p:blipFill rotWithShape="1">
                      <a:blip r:embed="rId6">
                        <a:alphaModFix/>
                      </a:blip>
                      <a:srcRect b="0" l="0" r="0" t="0"/>
                      <a:stretch/>
                    </p:blipFill>
                    <p:spPr>
                      <a:xfrm>
                        <a:off x="8056563" y="1503363"/>
                        <a:ext cx="584200" cy="463550"/>
                      </a:xfrm>
                      <a:prstGeom prst="rect">
                        <a:avLst/>
                      </a:prstGeom>
                      <a:noFill/>
                      <a:ln>
                        <a:noFill/>
                      </a:ln>
                    </p:spPr>
                  </p:pic>
                </p:oleObj>
              </mc:Fallback>
            </mc:AlternateContent>
          </a:graphicData>
        </a:graphic>
      </p:graphicFrame>
      <p:cxnSp>
        <p:nvCxnSpPr>
          <p:cNvPr id="2786" name="Google Shape;2786;p43"/>
          <p:cNvCxnSpPr/>
          <p:nvPr/>
        </p:nvCxnSpPr>
        <p:spPr>
          <a:xfrm>
            <a:off x="7878763" y="1800225"/>
            <a:ext cx="234950" cy="6350"/>
          </a:xfrm>
          <a:prstGeom prst="straightConnector1">
            <a:avLst/>
          </a:prstGeom>
          <a:noFill/>
          <a:ln cap="flat" cmpd="sng" w="19050">
            <a:solidFill>
              <a:schemeClr val="dk1"/>
            </a:solidFill>
            <a:prstDash val="solid"/>
            <a:round/>
            <a:headEnd len="med" w="med" type="none"/>
            <a:tailEnd len="med" w="med" type="none"/>
          </a:ln>
        </p:spPr>
      </p:cxnSp>
      <p:graphicFrame>
        <p:nvGraphicFramePr>
          <p:cNvPr id="2787" name="Google Shape;2787;p43"/>
          <p:cNvGraphicFramePr/>
          <p:nvPr/>
        </p:nvGraphicFramePr>
        <p:xfrm>
          <a:off x="8061325" y="2884488"/>
          <a:ext cx="584200" cy="463550"/>
        </p:xfrm>
        <a:graphic>
          <a:graphicData uri="http://schemas.openxmlformats.org/presentationml/2006/ole">
            <mc:AlternateContent>
              <mc:Choice Requires="v">
                <p:oleObj r:id="rId13" imgH="463550" imgW="584200" progId="MS_ClipArt_Gallery.2" spid="_x0000_s5">
                  <p:embed/>
                </p:oleObj>
              </mc:Choice>
              <mc:Fallback>
                <p:oleObj r:id="rId14" imgH="463550" imgW="584200" progId="MS_ClipArt_Gallery.2">
                  <p:embed/>
                  <p:pic>
                    <p:nvPicPr>
                      <p:cNvPr id="2787" name="Google Shape;2787;p43"/>
                      <p:cNvPicPr preferRelativeResize="0"/>
                      <p:nvPr/>
                    </p:nvPicPr>
                    <p:blipFill rotWithShape="1">
                      <a:blip r:embed="rId6">
                        <a:alphaModFix/>
                      </a:blip>
                      <a:srcRect b="0" l="0" r="0" t="0"/>
                      <a:stretch/>
                    </p:blipFill>
                    <p:spPr>
                      <a:xfrm>
                        <a:off x="8061325" y="2884488"/>
                        <a:ext cx="584200" cy="463550"/>
                      </a:xfrm>
                      <a:prstGeom prst="rect">
                        <a:avLst/>
                      </a:prstGeom>
                      <a:noFill/>
                      <a:ln>
                        <a:noFill/>
                      </a:ln>
                    </p:spPr>
                  </p:pic>
                </p:oleObj>
              </mc:Fallback>
            </mc:AlternateContent>
          </a:graphicData>
        </a:graphic>
      </p:graphicFrame>
      <p:cxnSp>
        <p:nvCxnSpPr>
          <p:cNvPr id="2788" name="Google Shape;2788;p43"/>
          <p:cNvCxnSpPr/>
          <p:nvPr/>
        </p:nvCxnSpPr>
        <p:spPr>
          <a:xfrm>
            <a:off x="7878763" y="3071813"/>
            <a:ext cx="234950" cy="6350"/>
          </a:xfrm>
          <a:prstGeom prst="straightConnector1">
            <a:avLst/>
          </a:prstGeom>
          <a:noFill/>
          <a:ln cap="flat" cmpd="sng" w="19050">
            <a:solidFill>
              <a:schemeClr val="dk1"/>
            </a:solidFill>
            <a:prstDash val="solid"/>
            <a:round/>
            <a:headEnd len="med" w="med" type="none"/>
            <a:tailEnd len="med" w="med" type="none"/>
          </a:ln>
        </p:spPr>
      </p:cxnSp>
      <p:sp>
        <p:nvSpPr>
          <p:cNvPr id="2789" name="Google Shape;2789;p43"/>
          <p:cNvSpPr/>
          <p:nvPr/>
        </p:nvSpPr>
        <p:spPr>
          <a:xfrm>
            <a:off x="7824788" y="2819400"/>
            <a:ext cx="171450" cy="180975"/>
          </a:xfrm>
          <a:prstGeom prst="rect">
            <a:avLst/>
          </a:pr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790" name="Google Shape;2790;p43"/>
          <p:cNvSpPr txBox="1"/>
          <p:nvPr/>
        </p:nvSpPr>
        <p:spPr>
          <a:xfrm>
            <a:off x="7251700" y="2752725"/>
            <a:ext cx="1031875"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223.1.2.2</a:t>
            </a:r>
            <a:endParaRPr sz="1800">
              <a:solidFill>
                <a:schemeClr val="dk1"/>
              </a:solidFill>
              <a:latin typeface="Arial"/>
              <a:ea typeface="Arial"/>
              <a:cs typeface="Arial"/>
              <a:sym typeface="Arial"/>
            </a:endParaRPr>
          </a:p>
        </p:txBody>
      </p:sp>
      <p:sp>
        <p:nvSpPr>
          <p:cNvPr id="2791" name="Google Shape;2791;p43"/>
          <p:cNvSpPr/>
          <p:nvPr/>
        </p:nvSpPr>
        <p:spPr>
          <a:xfrm>
            <a:off x="7839075" y="1847850"/>
            <a:ext cx="247650" cy="180975"/>
          </a:xfrm>
          <a:prstGeom prst="rect">
            <a:avLst/>
          </a:pr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792" name="Google Shape;2792;p43"/>
          <p:cNvSpPr txBox="1"/>
          <p:nvPr/>
        </p:nvSpPr>
        <p:spPr>
          <a:xfrm>
            <a:off x="7061200" y="1746250"/>
            <a:ext cx="1031875"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223.1.2.1</a:t>
            </a:r>
            <a:endParaRPr sz="1800">
              <a:solidFill>
                <a:schemeClr val="dk1"/>
              </a:solidFill>
              <a:latin typeface="Arial"/>
              <a:ea typeface="Arial"/>
              <a:cs typeface="Arial"/>
              <a:sym typeface="Arial"/>
            </a:endParaRPr>
          </a:p>
        </p:txBody>
      </p:sp>
      <p:cxnSp>
        <p:nvCxnSpPr>
          <p:cNvPr id="2793" name="Google Shape;2793;p43"/>
          <p:cNvCxnSpPr/>
          <p:nvPr/>
        </p:nvCxnSpPr>
        <p:spPr>
          <a:xfrm>
            <a:off x="6616700" y="2828925"/>
            <a:ext cx="0" cy="1290638"/>
          </a:xfrm>
          <a:prstGeom prst="straightConnector1">
            <a:avLst/>
          </a:prstGeom>
          <a:noFill/>
          <a:ln cap="flat" cmpd="sng" w="19050">
            <a:solidFill>
              <a:schemeClr val="dk1"/>
            </a:solidFill>
            <a:prstDash val="solid"/>
            <a:round/>
            <a:headEnd len="med" w="med" type="none"/>
            <a:tailEnd len="med" w="med" type="none"/>
          </a:ln>
        </p:spPr>
      </p:cxnSp>
      <p:cxnSp>
        <p:nvCxnSpPr>
          <p:cNvPr id="2794" name="Google Shape;2794;p43"/>
          <p:cNvCxnSpPr/>
          <p:nvPr/>
        </p:nvCxnSpPr>
        <p:spPr>
          <a:xfrm rot="10800000">
            <a:off x="6007100" y="4110038"/>
            <a:ext cx="1185863" cy="0"/>
          </a:xfrm>
          <a:prstGeom prst="straightConnector1">
            <a:avLst/>
          </a:prstGeom>
          <a:noFill/>
          <a:ln cap="flat" cmpd="sng" w="19050">
            <a:solidFill>
              <a:schemeClr val="dk1"/>
            </a:solidFill>
            <a:prstDash val="solid"/>
            <a:round/>
            <a:headEnd len="med" w="med" type="none"/>
            <a:tailEnd len="med" w="med" type="none"/>
          </a:ln>
        </p:spPr>
      </p:cxnSp>
      <p:cxnSp>
        <p:nvCxnSpPr>
          <p:cNvPr id="2795" name="Google Shape;2795;p43"/>
          <p:cNvCxnSpPr/>
          <p:nvPr/>
        </p:nvCxnSpPr>
        <p:spPr>
          <a:xfrm rot="10800000">
            <a:off x="6003925" y="4102100"/>
            <a:ext cx="3175" cy="241300"/>
          </a:xfrm>
          <a:prstGeom prst="straightConnector1">
            <a:avLst/>
          </a:prstGeom>
          <a:noFill/>
          <a:ln cap="flat" cmpd="sng" w="19050">
            <a:solidFill>
              <a:schemeClr val="dk1"/>
            </a:solidFill>
            <a:prstDash val="solid"/>
            <a:round/>
            <a:headEnd len="med" w="med" type="none"/>
            <a:tailEnd len="med" w="med" type="none"/>
          </a:ln>
        </p:spPr>
      </p:cxnSp>
      <p:cxnSp>
        <p:nvCxnSpPr>
          <p:cNvPr id="2796" name="Google Shape;2796;p43"/>
          <p:cNvCxnSpPr/>
          <p:nvPr/>
        </p:nvCxnSpPr>
        <p:spPr>
          <a:xfrm rot="10800000">
            <a:off x="7180263" y="4106863"/>
            <a:ext cx="3175" cy="241300"/>
          </a:xfrm>
          <a:prstGeom prst="straightConnector1">
            <a:avLst/>
          </a:prstGeom>
          <a:noFill/>
          <a:ln cap="flat" cmpd="sng" w="19050">
            <a:solidFill>
              <a:schemeClr val="dk1"/>
            </a:solidFill>
            <a:prstDash val="solid"/>
            <a:round/>
            <a:headEnd len="med" w="med" type="none"/>
            <a:tailEnd len="med" w="med" type="none"/>
          </a:ln>
        </p:spPr>
      </p:cxnSp>
      <p:graphicFrame>
        <p:nvGraphicFramePr>
          <p:cNvPr id="2797" name="Google Shape;2797;p43"/>
          <p:cNvGraphicFramePr/>
          <p:nvPr/>
        </p:nvGraphicFramePr>
        <p:xfrm>
          <a:off x="6965950" y="4265613"/>
          <a:ext cx="584200" cy="463550"/>
        </p:xfrm>
        <a:graphic>
          <a:graphicData uri="http://schemas.openxmlformats.org/presentationml/2006/ole">
            <mc:AlternateContent>
              <mc:Choice Requires="v">
                <p:oleObj r:id="rId15" imgH="463550" imgW="584200" progId="MS_ClipArt_Gallery.2" spid="_x0000_s6">
                  <p:embed/>
                </p:oleObj>
              </mc:Choice>
              <mc:Fallback>
                <p:oleObj r:id="rId16" imgH="463550" imgW="584200" progId="MS_ClipArt_Gallery.2">
                  <p:embed/>
                  <p:pic>
                    <p:nvPicPr>
                      <p:cNvPr id="2797" name="Google Shape;2797;p43"/>
                      <p:cNvPicPr preferRelativeResize="0"/>
                      <p:nvPr/>
                    </p:nvPicPr>
                    <p:blipFill rotWithShape="1">
                      <a:blip r:embed="rId6">
                        <a:alphaModFix/>
                      </a:blip>
                      <a:srcRect b="0" l="0" r="0" t="0"/>
                      <a:stretch/>
                    </p:blipFill>
                    <p:spPr>
                      <a:xfrm>
                        <a:off x="6965950" y="4265613"/>
                        <a:ext cx="584200" cy="463550"/>
                      </a:xfrm>
                      <a:prstGeom prst="rect">
                        <a:avLst/>
                      </a:prstGeom>
                      <a:noFill/>
                      <a:ln>
                        <a:noFill/>
                      </a:ln>
                    </p:spPr>
                  </p:pic>
                </p:oleObj>
              </mc:Fallback>
            </mc:AlternateContent>
          </a:graphicData>
        </a:graphic>
      </p:graphicFrame>
      <p:graphicFrame>
        <p:nvGraphicFramePr>
          <p:cNvPr id="2798" name="Google Shape;2798;p43"/>
          <p:cNvGraphicFramePr/>
          <p:nvPr/>
        </p:nvGraphicFramePr>
        <p:xfrm>
          <a:off x="5708650" y="4279900"/>
          <a:ext cx="584200" cy="463550"/>
        </p:xfrm>
        <a:graphic>
          <a:graphicData uri="http://schemas.openxmlformats.org/presentationml/2006/ole">
            <mc:AlternateContent>
              <mc:Choice Requires="v">
                <p:oleObj r:id="rId17" imgH="463550" imgW="584200" progId="MS_ClipArt_Gallery.2" spid="_x0000_s7">
                  <p:embed/>
                </p:oleObj>
              </mc:Choice>
              <mc:Fallback>
                <p:oleObj r:id="rId18" imgH="463550" imgW="584200" progId="MS_ClipArt_Gallery.2">
                  <p:embed/>
                  <p:pic>
                    <p:nvPicPr>
                      <p:cNvPr id="2798" name="Google Shape;2798;p43"/>
                      <p:cNvPicPr preferRelativeResize="0"/>
                      <p:nvPr/>
                    </p:nvPicPr>
                    <p:blipFill rotWithShape="1">
                      <a:blip r:embed="rId6">
                        <a:alphaModFix/>
                      </a:blip>
                      <a:srcRect b="0" l="0" r="0" t="0"/>
                      <a:stretch/>
                    </p:blipFill>
                    <p:spPr>
                      <a:xfrm>
                        <a:off x="5708650" y="4279900"/>
                        <a:ext cx="584200" cy="463550"/>
                      </a:xfrm>
                      <a:prstGeom prst="rect">
                        <a:avLst/>
                      </a:prstGeom>
                      <a:noFill/>
                      <a:ln>
                        <a:noFill/>
                      </a:ln>
                    </p:spPr>
                  </p:pic>
                </p:oleObj>
              </mc:Fallback>
            </mc:AlternateContent>
          </a:graphicData>
        </a:graphic>
      </p:graphicFrame>
      <p:sp>
        <p:nvSpPr>
          <p:cNvPr id="2799" name="Google Shape;2799;p43"/>
          <p:cNvSpPr txBox="1"/>
          <p:nvPr/>
        </p:nvSpPr>
        <p:spPr>
          <a:xfrm>
            <a:off x="7185025" y="3951288"/>
            <a:ext cx="1031875"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223.1.3.2</a:t>
            </a:r>
            <a:endParaRPr sz="1800">
              <a:solidFill>
                <a:schemeClr val="dk1"/>
              </a:solidFill>
              <a:latin typeface="Arial"/>
              <a:ea typeface="Arial"/>
              <a:cs typeface="Arial"/>
              <a:sym typeface="Arial"/>
            </a:endParaRPr>
          </a:p>
        </p:txBody>
      </p:sp>
      <p:sp>
        <p:nvSpPr>
          <p:cNvPr id="2800" name="Google Shape;2800;p43"/>
          <p:cNvSpPr/>
          <p:nvPr/>
        </p:nvSpPr>
        <p:spPr>
          <a:xfrm>
            <a:off x="4848225" y="3829050"/>
            <a:ext cx="847725" cy="18097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801" name="Google Shape;2801;p43"/>
          <p:cNvSpPr txBox="1"/>
          <p:nvPr/>
        </p:nvSpPr>
        <p:spPr>
          <a:xfrm>
            <a:off x="5008563" y="3989388"/>
            <a:ext cx="1031875"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223.1.3.1</a:t>
            </a:r>
            <a:endParaRPr sz="1800">
              <a:solidFill>
                <a:schemeClr val="dk1"/>
              </a:solidFill>
              <a:latin typeface="Arial"/>
              <a:ea typeface="Arial"/>
              <a:cs typeface="Arial"/>
              <a:sym typeface="Arial"/>
            </a:endParaRPr>
          </a:p>
        </p:txBody>
      </p:sp>
      <p:sp>
        <p:nvSpPr>
          <p:cNvPr id="2802" name="Google Shape;2802;p43"/>
          <p:cNvSpPr/>
          <p:nvPr/>
        </p:nvSpPr>
        <p:spPr>
          <a:xfrm>
            <a:off x="6553200" y="2962275"/>
            <a:ext cx="128588" cy="180975"/>
          </a:xfrm>
          <a:prstGeom prst="rect">
            <a:avLst/>
          </a:pr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803" name="Google Shape;2803;p43"/>
          <p:cNvSpPr txBox="1"/>
          <p:nvPr/>
        </p:nvSpPr>
        <p:spPr>
          <a:xfrm>
            <a:off x="6115050" y="2917825"/>
            <a:ext cx="1144588"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223.1.3.27</a:t>
            </a:r>
            <a:endParaRPr sz="1800">
              <a:solidFill>
                <a:schemeClr val="dk1"/>
              </a:solidFill>
              <a:latin typeface="Arial"/>
              <a:ea typeface="Arial"/>
              <a:cs typeface="Arial"/>
              <a:sym typeface="Arial"/>
            </a:endParaRPr>
          </a:p>
        </p:txBody>
      </p:sp>
      <p:sp>
        <p:nvSpPr>
          <p:cNvPr id="2804" name="Google Shape;2804;p43"/>
          <p:cNvSpPr txBox="1"/>
          <p:nvPr/>
        </p:nvSpPr>
        <p:spPr>
          <a:xfrm>
            <a:off x="4670425" y="5046663"/>
            <a:ext cx="22796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Mạng chứa 3 subnet</a:t>
            </a:r>
            <a:endParaRPr/>
          </a:p>
        </p:txBody>
      </p:sp>
      <p:sp>
        <p:nvSpPr>
          <p:cNvPr id="2805" name="Google Shape;2805;p43"/>
          <p:cNvSpPr txBox="1"/>
          <p:nvPr/>
        </p:nvSpPr>
        <p:spPr>
          <a:xfrm>
            <a:off x="6842125" y="3427413"/>
            <a:ext cx="6286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Arial"/>
                <a:ea typeface="Arial"/>
                <a:cs typeface="Arial"/>
                <a:sym typeface="Arial"/>
              </a:rPr>
              <a:t>LAN</a:t>
            </a:r>
            <a:endParaRPr sz="1800">
              <a:solidFill>
                <a:schemeClr val="dk1"/>
              </a:solidFill>
              <a:latin typeface="Arial"/>
              <a:ea typeface="Arial"/>
              <a:cs typeface="Arial"/>
              <a:sym typeface="Arial"/>
            </a:endParaRPr>
          </a:p>
        </p:txBody>
      </p:sp>
      <p:cxnSp>
        <p:nvCxnSpPr>
          <p:cNvPr id="2806" name="Google Shape;2806;p43"/>
          <p:cNvCxnSpPr/>
          <p:nvPr/>
        </p:nvCxnSpPr>
        <p:spPr>
          <a:xfrm flipH="1">
            <a:off x="6705600" y="3695700"/>
            <a:ext cx="171450" cy="304800"/>
          </a:xfrm>
          <a:prstGeom prst="straightConnector1">
            <a:avLst/>
          </a:prstGeom>
          <a:noFill/>
          <a:ln cap="flat" cmpd="sng" w="9525">
            <a:solidFill>
              <a:srgbClr val="FF0000"/>
            </a:solidFill>
            <a:prstDash val="solid"/>
            <a:round/>
            <a:headEnd len="med" w="med" type="none"/>
            <a:tailEnd len="med" w="med" type="triangle"/>
          </a:ln>
        </p:spPr>
      </p:cxn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1" name="Shape 2811"/>
        <p:cNvGrpSpPr/>
        <p:nvPr/>
      </p:nvGrpSpPr>
      <p:grpSpPr>
        <a:xfrm>
          <a:off x="0" y="0"/>
          <a:ext cx="0" cy="0"/>
          <a:chOff x="0" y="0"/>
          <a:chExt cx="0" cy="0"/>
        </a:xfrm>
      </p:grpSpPr>
      <p:sp>
        <p:nvSpPr>
          <p:cNvPr id="2812" name="Google Shape;2812;p44"/>
          <p:cNvSpPr txBox="1"/>
          <p:nvPr>
            <p:ph type="title"/>
          </p:nvPr>
        </p:nvSpPr>
        <p:spPr>
          <a:xfrm>
            <a:off x="503238" y="155575"/>
            <a:ext cx="5208587" cy="1143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Subnet</a:t>
            </a:r>
            <a:endParaRPr/>
          </a:p>
        </p:txBody>
      </p:sp>
      <p:sp>
        <p:nvSpPr>
          <p:cNvPr id="2813" name="Google Shape;2813;p44"/>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2814" name="Google Shape;2814;p44"/>
          <p:cNvSpPr txBox="1"/>
          <p:nvPr>
            <p:ph idx="1" type="body"/>
          </p:nvPr>
        </p:nvSpPr>
        <p:spPr>
          <a:xfrm>
            <a:off x="476250" y="1333500"/>
            <a:ext cx="3695700" cy="4648200"/>
          </a:xfrm>
          <a:prstGeom prst="rect">
            <a:avLst/>
          </a:prstGeom>
          <a:noFill/>
          <a:ln>
            <a:noFill/>
          </a:ln>
        </p:spPr>
        <p:txBody>
          <a:bodyPr anchorCtr="0" anchor="t" bIns="45700" lIns="91425" spcFirstLastPara="1" rIns="91425" wrap="square" tIns="45700">
            <a:noAutofit/>
          </a:bodyPr>
          <a:lstStyle/>
          <a:p>
            <a:pPr indent="-166370" lvl="0" marL="273050" rtl="0" algn="l">
              <a:spcBef>
                <a:spcPts val="0"/>
              </a:spcBef>
              <a:spcAft>
                <a:spcPts val="0"/>
              </a:spcAft>
              <a:buSzPts val="1680"/>
              <a:buNone/>
            </a:pPr>
            <a:r>
              <a:t/>
            </a:r>
            <a:endParaRPr/>
          </a:p>
          <a:p>
            <a:pPr indent="-166370" lvl="0" marL="273050" rtl="0" algn="l">
              <a:spcBef>
                <a:spcPts val="600"/>
              </a:spcBef>
              <a:spcAft>
                <a:spcPts val="0"/>
              </a:spcAft>
              <a:buSzPts val="1680"/>
              <a:buNone/>
            </a:pPr>
            <a:r>
              <a:t/>
            </a:r>
            <a:endParaRPr/>
          </a:p>
        </p:txBody>
      </p:sp>
      <p:sp>
        <p:nvSpPr>
          <p:cNvPr id="2815" name="Google Shape;2815;p44"/>
          <p:cNvSpPr txBox="1"/>
          <p:nvPr>
            <p:ph idx="2" type="body"/>
          </p:nvPr>
        </p:nvSpPr>
        <p:spPr>
          <a:xfrm>
            <a:off x="515938" y="1535113"/>
            <a:ext cx="3810000" cy="4648200"/>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680"/>
              <a:buFont typeface="Noto Sans Symbols"/>
              <a:buNone/>
            </a:pPr>
            <a:r>
              <a:rPr lang="en-US" u="sng">
                <a:solidFill>
                  <a:srgbClr val="FF0000"/>
                </a:solidFill>
              </a:rPr>
              <a:t>Công thức</a:t>
            </a:r>
            <a:endParaRPr/>
          </a:p>
          <a:p>
            <a:pPr indent="-273050" lvl="0" marL="273050" rtl="0" algn="l">
              <a:spcBef>
                <a:spcPts val="600"/>
              </a:spcBef>
              <a:spcAft>
                <a:spcPts val="0"/>
              </a:spcAft>
              <a:buSzPts val="1680"/>
              <a:buChar char="🞆"/>
            </a:pPr>
            <a:r>
              <a:rPr lang="en-US"/>
              <a:t>Để xác định các subnet, tách giao diện của host hoặc router, tạo mạng cô lập. Mỗi mạng cô lập gọi là một subnet.</a:t>
            </a:r>
            <a:endParaRPr/>
          </a:p>
        </p:txBody>
      </p:sp>
      <p:grpSp>
        <p:nvGrpSpPr>
          <p:cNvPr id="2816" name="Google Shape;2816;p44"/>
          <p:cNvGrpSpPr/>
          <p:nvPr/>
        </p:nvGrpSpPr>
        <p:grpSpPr>
          <a:xfrm>
            <a:off x="4506913" y="455613"/>
            <a:ext cx="4422775" cy="4413250"/>
            <a:chOff x="2758" y="586"/>
            <a:chExt cx="2786" cy="2780"/>
          </a:xfrm>
        </p:grpSpPr>
        <p:sp>
          <p:nvSpPr>
            <p:cNvPr id="2817" name="Google Shape;2817;p44"/>
            <p:cNvSpPr/>
            <p:nvPr/>
          </p:nvSpPr>
          <p:spPr>
            <a:xfrm>
              <a:off x="2758" y="731"/>
              <a:ext cx="1223" cy="1291"/>
            </a:xfrm>
            <a:custGeom>
              <a:rect b="b" l="l" r="r" t="t"/>
              <a:pathLst>
                <a:path extrusionOk="0" h="1291" w="1223">
                  <a:moveTo>
                    <a:pt x="1201" y="756"/>
                  </a:moveTo>
                  <a:cubicBezTo>
                    <a:pt x="1180" y="640"/>
                    <a:pt x="798" y="744"/>
                    <a:pt x="702" y="670"/>
                  </a:cubicBezTo>
                  <a:cubicBezTo>
                    <a:pt x="603" y="561"/>
                    <a:pt x="669" y="206"/>
                    <a:pt x="608" y="103"/>
                  </a:cubicBezTo>
                  <a:cubicBezTo>
                    <a:pt x="547" y="0"/>
                    <a:pt x="425" y="55"/>
                    <a:pt x="335" y="52"/>
                  </a:cubicBezTo>
                  <a:cubicBezTo>
                    <a:pt x="245" y="49"/>
                    <a:pt x="114" y="0"/>
                    <a:pt x="65" y="82"/>
                  </a:cubicBezTo>
                  <a:cubicBezTo>
                    <a:pt x="16" y="164"/>
                    <a:pt x="45" y="433"/>
                    <a:pt x="41" y="544"/>
                  </a:cubicBezTo>
                  <a:cubicBezTo>
                    <a:pt x="37" y="655"/>
                    <a:pt x="41" y="685"/>
                    <a:pt x="38" y="751"/>
                  </a:cubicBezTo>
                  <a:cubicBezTo>
                    <a:pt x="35" y="817"/>
                    <a:pt x="26" y="880"/>
                    <a:pt x="23" y="940"/>
                  </a:cubicBezTo>
                  <a:cubicBezTo>
                    <a:pt x="20" y="1000"/>
                    <a:pt x="0" y="1068"/>
                    <a:pt x="17" y="1114"/>
                  </a:cubicBezTo>
                  <a:cubicBezTo>
                    <a:pt x="34" y="1160"/>
                    <a:pt x="31" y="1198"/>
                    <a:pt x="128" y="1219"/>
                  </a:cubicBezTo>
                  <a:cubicBezTo>
                    <a:pt x="225" y="1240"/>
                    <a:pt x="509" y="1291"/>
                    <a:pt x="602" y="1243"/>
                  </a:cubicBezTo>
                  <a:cubicBezTo>
                    <a:pt x="695" y="1195"/>
                    <a:pt x="590" y="984"/>
                    <a:pt x="686" y="930"/>
                  </a:cubicBezTo>
                  <a:cubicBezTo>
                    <a:pt x="782" y="876"/>
                    <a:pt x="1091" y="945"/>
                    <a:pt x="1177" y="916"/>
                  </a:cubicBezTo>
                  <a:cubicBezTo>
                    <a:pt x="1208" y="864"/>
                    <a:pt x="1223" y="871"/>
                    <a:pt x="1201" y="756"/>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818" name="Google Shape;2818;p44"/>
            <p:cNvSpPr/>
            <p:nvPr/>
          </p:nvSpPr>
          <p:spPr>
            <a:xfrm>
              <a:off x="4343" y="912"/>
              <a:ext cx="1201" cy="1234"/>
            </a:xfrm>
            <a:custGeom>
              <a:rect b="b" l="l" r="r" t="t"/>
              <a:pathLst>
                <a:path extrusionOk="0" h="1234" w="1201">
                  <a:moveTo>
                    <a:pt x="25" y="709"/>
                  </a:moveTo>
                  <a:cubicBezTo>
                    <a:pt x="49" y="824"/>
                    <a:pt x="428" y="709"/>
                    <a:pt x="526" y="780"/>
                  </a:cubicBezTo>
                  <a:cubicBezTo>
                    <a:pt x="624" y="851"/>
                    <a:pt x="543" y="1059"/>
                    <a:pt x="613" y="1134"/>
                  </a:cubicBezTo>
                  <a:cubicBezTo>
                    <a:pt x="683" y="1209"/>
                    <a:pt x="853" y="1234"/>
                    <a:pt x="946" y="1230"/>
                  </a:cubicBezTo>
                  <a:cubicBezTo>
                    <a:pt x="1039" y="1226"/>
                    <a:pt x="1141" y="1163"/>
                    <a:pt x="1171" y="1107"/>
                  </a:cubicBezTo>
                  <a:cubicBezTo>
                    <a:pt x="1201" y="1051"/>
                    <a:pt x="1135" y="963"/>
                    <a:pt x="1126" y="894"/>
                  </a:cubicBezTo>
                  <a:cubicBezTo>
                    <a:pt x="1117" y="825"/>
                    <a:pt x="1119" y="772"/>
                    <a:pt x="1114" y="693"/>
                  </a:cubicBezTo>
                  <a:cubicBezTo>
                    <a:pt x="1109" y="614"/>
                    <a:pt x="1095" y="502"/>
                    <a:pt x="1099" y="423"/>
                  </a:cubicBezTo>
                  <a:cubicBezTo>
                    <a:pt x="1103" y="344"/>
                    <a:pt x="1141" y="281"/>
                    <a:pt x="1141" y="216"/>
                  </a:cubicBezTo>
                  <a:cubicBezTo>
                    <a:pt x="1141" y="151"/>
                    <a:pt x="1185" y="56"/>
                    <a:pt x="1102" y="33"/>
                  </a:cubicBezTo>
                  <a:cubicBezTo>
                    <a:pt x="1019" y="10"/>
                    <a:pt x="740" y="0"/>
                    <a:pt x="646" y="81"/>
                  </a:cubicBezTo>
                  <a:cubicBezTo>
                    <a:pt x="552" y="162"/>
                    <a:pt x="635" y="441"/>
                    <a:pt x="535" y="519"/>
                  </a:cubicBezTo>
                  <a:cubicBezTo>
                    <a:pt x="435" y="597"/>
                    <a:pt x="129" y="516"/>
                    <a:pt x="44" y="548"/>
                  </a:cubicBezTo>
                  <a:cubicBezTo>
                    <a:pt x="15" y="601"/>
                    <a:pt x="0" y="594"/>
                    <a:pt x="25" y="709"/>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819" name="Google Shape;2819;p44"/>
            <p:cNvSpPr/>
            <p:nvPr/>
          </p:nvSpPr>
          <p:spPr>
            <a:xfrm>
              <a:off x="3514" y="1815"/>
              <a:ext cx="1286" cy="1247"/>
            </a:xfrm>
            <a:custGeom>
              <a:rect b="b" l="l" r="r" t="t"/>
              <a:pathLst>
                <a:path extrusionOk="0" h="1247" w="1286">
                  <a:moveTo>
                    <a:pt x="587" y="30"/>
                  </a:moveTo>
                  <a:cubicBezTo>
                    <a:pt x="473" y="60"/>
                    <a:pt x="601" y="475"/>
                    <a:pt x="509" y="618"/>
                  </a:cubicBezTo>
                  <a:cubicBezTo>
                    <a:pt x="424" y="765"/>
                    <a:pt x="154" y="830"/>
                    <a:pt x="77" y="909"/>
                  </a:cubicBezTo>
                  <a:cubicBezTo>
                    <a:pt x="0" y="988"/>
                    <a:pt x="37" y="1043"/>
                    <a:pt x="47" y="1095"/>
                  </a:cubicBezTo>
                  <a:cubicBezTo>
                    <a:pt x="57" y="1147"/>
                    <a:pt x="71" y="1205"/>
                    <a:pt x="140" y="1224"/>
                  </a:cubicBezTo>
                  <a:cubicBezTo>
                    <a:pt x="209" y="1243"/>
                    <a:pt x="369" y="1212"/>
                    <a:pt x="461" y="1209"/>
                  </a:cubicBezTo>
                  <a:cubicBezTo>
                    <a:pt x="553" y="1206"/>
                    <a:pt x="571" y="1206"/>
                    <a:pt x="692" y="1209"/>
                  </a:cubicBezTo>
                  <a:cubicBezTo>
                    <a:pt x="813" y="1212"/>
                    <a:pt x="1094" y="1247"/>
                    <a:pt x="1190" y="1227"/>
                  </a:cubicBezTo>
                  <a:cubicBezTo>
                    <a:pt x="1286" y="1207"/>
                    <a:pt x="1279" y="1170"/>
                    <a:pt x="1271" y="1089"/>
                  </a:cubicBezTo>
                  <a:cubicBezTo>
                    <a:pt x="1263" y="1008"/>
                    <a:pt x="1217" y="818"/>
                    <a:pt x="1139" y="741"/>
                  </a:cubicBezTo>
                  <a:cubicBezTo>
                    <a:pt x="1061" y="664"/>
                    <a:pt x="865" y="743"/>
                    <a:pt x="800" y="627"/>
                  </a:cubicBezTo>
                  <a:cubicBezTo>
                    <a:pt x="735" y="511"/>
                    <a:pt x="785" y="142"/>
                    <a:pt x="749" y="42"/>
                  </a:cubicBezTo>
                  <a:cubicBezTo>
                    <a:pt x="695" y="15"/>
                    <a:pt x="701" y="0"/>
                    <a:pt x="587" y="30"/>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aphicFrame>
          <p:nvGraphicFramePr>
            <p:cNvPr id="2820" name="Google Shape;2820;p44"/>
            <p:cNvGraphicFramePr/>
            <p:nvPr/>
          </p:nvGraphicFramePr>
          <p:xfrm>
            <a:off x="2807" y="797"/>
            <a:ext cx="368" cy="292"/>
          </p:xfrm>
          <a:graphic>
            <a:graphicData uri="http://schemas.openxmlformats.org/presentationml/2006/ole">
              <mc:AlternateContent>
                <mc:Choice Requires="v">
                  <p:oleObj r:id="rId4" imgH="292" imgW="368" progId="MS_ClipArt_Gallery.2" spid="_x0000_s1">
                    <p:embed/>
                  </p:oleObj>
                </mc:Choice>
                <mc:Fallback>
                  <p:oleObj r:id="rId5" imgH="292" imgW="368" progId="MS_ClipArt_Gallery.2">
                    <p:embed/>
                    <p:pic>
                      <p:nvPicPr>
                        <p:cNvPr id="2820" name="Google Shape;2820;p44"/>
                        <p:cNvPicPr preferRelativeResize="0"/>
                        <p:nvPr/>
                      </p:nvPicPr>
                      <p:blipFill rotWithShape="1">
                        <a:blip r:embed="rId6">
                          <a:alphaModFix/>
                        </a:blip>
                        <a:srcRect b="0" l="0" r="0" t="0"/>
                        <a:stretch/>
                      </p:blipFill>
                      <p:spPr>
                        <a:xfrm>
                          <a:off x="2807" y="797"/>
                          <a:ext cx="368" cy="292"/>
                        </a:xfrm>
                        <a:prstGeom prst="rect">
                          <a:avLst/>
                        </a:prstGeom>
                        <a:noFill/>
                        <a:ln>
                          <a:noFill/>
                        </a:ln>
                      </p:spPr>
                    </p:pic>
                  </p:oleObj>
                </mc:Fallback>
              </mc:AlternateContent>
            </a:graphicData>
          </a:graphic>
        </p:graphicFrame>
        <p:cxnSp>
          <p:nvCxnSpPr>
            <p:cNvPr id="2821" name="Google Shape;2821;p44"/>
            <p:cNvCxnSpPr/>
            <p:nvPr/>
          </p:nvCxnSpPr>
          <p:spPr>
            <a:xfrm>
              <a:off x="3160" y="1032"/>
              <a:ext cx="175" cy="1"/>
            </a:xfrm>
            <a:prstGeom prst="straightConnector1">
              <a:avLst/>
            </a:prstGeom>
            <a:noFill/>
            <a:ln cap="flat" cmpd="sng" w="19050">
              <a:solidFill>
                <a:schemeClr val="dk1"/>
              </a:solidFill>
              <a:prstDash val="solid"/>
              <a:round/>
              <a:headEnd len="med" w="med" type="none"/>
              <a:tailEnd len="med" w="med" type="none"/>
            </a:ln>
          </p:spPr>
        </p:cxnSp>
        <p:cxnSp>
          <p:nvCxnSpPr>
            <p:cNvPr id="2822" name="Google Shape;2822;p44"/>
            <p:cNvCxnSpPr/>
            <p:nvPr/>
          </p:nvCxnSpPr>
          <p:spPr>
            <a:xfrm>
              <a:off x="3343" y="1023"/>
              <a:ext cx="0" cy="813"/>
            </a:xfrm>
            <a:prstGeom prst="straightConnector1">
              <a:avLst/>
            </a:prstGeom>
            <a:noFill/>
            <a:ln cap="flat" cmpd="sng" w="19050">
              <a:solidFill>
                <a:schemeClr val="dk1"/>
              </a:solidFill>
              <a:prstDash val="solid"/>
              <a:round/>
              <a:headEnd len="med" w="med" type="none"/>
              <a:tailEnd len="med" w="med" type="none"/>
            </a:ln>
          </p:spPr>
        </p:cxnSp>
        <p:cxnSp>
          <p:nvCxnSpPr>
            <p:cNvPr id="2823" name="Google Shape;2823;p44"/>
            <p:cNvCxnSpPr/>
            <p:nvPr/>
          </p:nvCxnSpPr>
          <p:spPr>
            <a:xfrm flipH="1" rot="10800000">
              <a:off x="3160" y="1438"/>
              <a:ext cx="175" cy="2"/>
            </a:xfrm>
            <a:prstGeom prst="straightConnector1">
              <a:avLst/>
            </a:prstGeom>
            <a:noFill/>
            <a:ln cap="flat" cmpd="sng" w="19050">
              <a:solidFill>
                <a:schemeClr val="dk1"/>
              </a:solidFill>
              <a:prstDash val="solid"/>
              <a:round/>
              <a:headEnd len="med" w="med" type="none"/>
              <a:tailEnd len="med" w="med" type="none"/>
            </a:ln>
          </p:spPr>
        </p:cxnSp>
        <p:cxnSp>
          <p:nvCxnSpPr>
            <p:cNvPr id="2824" name="Google Shape;2824;p44"/>
            <p:cNvCxnSpPr/>
            <p:nvPr/>
          </p:nvCxnSpPr>
          <p:spPr>
            <a:xfrm>
              <a:off x="3166" y="1833"/>
              <a:ext cx="172" cy="1"/>
            </a:xfrm>
            <a:prstGeom prst="straightConnector1">
              <a:avLst/>
            </a:prstGeom>
            <a:noFill/>
            <a:ln cap="flat" cmpd="sng" w="19050">
              <a:solidFill>
                <a:schemeClr val="dk1"/>
              </a:solidFill>
              <a:prstDash val="solid"/>
              <a:round/>
              <a:headEnd len="med" w="med" type="none"/>
              <a:tailEnd len="med" w="med" type="none"/>
            </a:ln>
          </p:spPr>
        </p:cxnSp>
        <p:graphicFrame>
          <p:nvGraphicFramePr>
            <p:cNvPr id="2825" name="Google Shape;2825;p44"/>
            <p:cNvGraphicFramePr/>
            <p:nvPr/>
          </p:nvGraphicFramePr>
          <p:xfrm>
            <a:off x="2807" y="1217"/>
            <a:ext cx="368" cy="292"/>
          </p:xfrm>
          <a:graphic>
            <a:graphicData uri="http://schemas.openxmlformats.org/presentationml/2006/ole">
              <mc:AlternateContent>
                <mc:Choice Requires="v">
                  <p:oleObj r:id="rId7" imgH="292" imgW="368" progId="MS_ClipArt_Gallery.2" spid="_x0000_s2">
                    <p:embed/>
                  </p:oleObj>
                </mc:Choice>
                <mc:Fallback>
                  <p:oleObj r:id="rId8" imgH="292" imgW="368" progId="MS_ClipArt_Gallery.2">
                    <p:embed/>
                    <p:pic>
                      <p:nvPicPr>
                        <p:cNvPr id="2825" name="Google Shape;2825;p44"/>
                        <p:cNvPicPr preferRelativeResize="0"/>
                        <p:nvPr/>
                      </p:nvPicPr>
                      <p:blipFill rotWithShape="1">
                        <a:blip r:embed="rId6">
                          <a:alphaModFix/>
                        </a:blip>
                        <a:srcRect b="0" l="0" r="0" t="0"/>
                        <a:stretch/>
                      </p:blipFill>
                      <p:spPr>
                        <a:xfrm>
                          <a:off x="2807" y="1217"/>
                          <a:ext cx="368" cy="292"/>
                        </a:xfrm>
                        <a:prstGeom prst="rect">
                          <a:avLst/>
                        </a:prstGeom>
                        <a:noFill/>
                        <a:ln>
                          <a:noFill/>
                        </a:ln>
                      </p:spPr>
                    </p:pic>
                  </p:oleObj>
                </mc:Fallback>
              </mc:AlternateContent>
            </a:graphicData>
          </a:graphic>
        </p:graphicFrame>
        <p:graphicFrame>
          <p:nvGraphicFramePr>
            <p:cNvPr id="2826" name="Google Shape;2826;p44"/>
            <p:cNvGraphicFramePr/>
            <p:nvPr/>
          </p:nvGraphicFramePr>
          <p:xfrm>
            <a:off x="2807" y="1601"/>
            <a:ext cx="368" cy="292"/>
          </p:xfrm>
          <a:graphic>
            <a:graphicData uri="http://schemas.openxmlformats.org/presentationml/2006/ole">
              <mc:AlternateContent>
                <mc:Choice Requires="v">
                  <p:oleObj r:id="rId9" imgH="292" imgW="368" progId="MS_ClipArt_Gallery.2" spid="_x0000_s3">
                    <p:embed/>
                  </p:oleObj>
                </mc:Choice>
                <mc:Fallback>
                  <p:oleObj r:id="rId10" imgH="292" imgW="368" progId="MS_ClipArt_Gallery.2">
                    <p:embed/>
                    <p:pic>
                      <p:nvPicPr>
                        <p:cNvPr id="2826" name="Google Shape;2826;p44"/>
                        <p:cNvPicPr preferRelativeResize="0"/>
                        <p:nvPr/>
                      </p:nvPicPr>
                      <p:blipFill rotWithShape="1">
                        <a:blip r:embed="rId6">
                          <a:alphaModFix/>
                        </a:blip>
                        <a:srcRect b="0" l="0" r="0" t="0"/>
                        <a:stretch/>
                      </p:blipFill>
                      <p:spPr>
                        <a:xfrm>
                          <a:off x="2807" y="1601"/>
                          <a:ext cx="368" cy="292"/>
                        </a:xfrm>
                        <a:prstGeom prst="rect">
                          <a:avLst/>
                        </a:prstGeom>
                        <a:noFill/>
                        <a:ln>
                          <a:noFill/>
                        </a:ln>
                      </p:spPr>
                    </p:pic>
                  </p:oleObj>
                </mc:Fallback>
              </mc:AlternateContent>
            </a:graphicData>
          </a:graphic>
        </p:graphicFrame>
        <p:cxnSp>
          <p:nvCxnSpPr>
            <p:cNvPr id="2827" name="Google Shape;2827;p44"/>
            <p:cNvCxnSpPr/>
            <p:nvPr/>
          </p:nvCxnSpPr>
          <p:spPr>
            <a:xfrm>
              <a:off x="3343" y="1563"/>
              <a:ext cx="652" cy="4"/>
            </a:xfrm>
            <a:prstGeom prst="straightConnector1">
              <a:avLst/>
            </a:prstGeom>
            <a:noFill/>
            <a:ln cap="flat" cmpd="sng" w="19050">
              <a:solidFill>
                <a:schemeClr val="dk1"/>
              </a:solidFill>
              <a:prstDash val="solid"/>
              <a:round/>
              <a:headEnd len="med" w="med" type="none"/>
              <a:tailEnd len="med" w="med" type="none"/>
            </a:ln>
          </p:spPr>
        </p:cxnSp>
        <p:grpSp>
          <p:nvGrpSpPr>
            <p:cNvPr id="2828" name="Google Shape;2828;p44"/>
            <p:cNvGrpSpPr/>
            <p:nvPr/>
          </p:nvGrpSpPr>
          <p:grpSpPr>
            <a:xfrm>
              <a:off x="3937" y="1541"/>
              <a:ext cx="448" cy="240"/>
              <a:chOff x="3600" y="219"/>
              <a:chExt cx="360" cy="175"/>
            </a:xfrm>
          </p:grpSpPr>
          <p:sp>
            <p:nvSpPr>
              <p:cNvPr id="2829" name="Google Shape;2829;p44"/>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2830" name="Google Shape;2830;p44"/>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2831" name="Google Shape;2831;p44"/>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2832" name="Google Shape;2832;p44"/>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2833" name="Google Shape;2833;p44"/>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2834" name="Google Shape;2834;p44"/>
              <p:cNvGrpSpPr/>
              <p:nvPr/>
            </p:nvGrpSpPr>
            <p:grpSpPr>
              <a:xfrm>
                <a:off x="3686" y="244"/>
                <a:ext cx="177" cy="66"/>
                <a:chOff x="2848" y="848"/>
                <a:chExt cx="140" cy="98"/>
              </a:xfrm>
            </p:grpSpPr>
            <p:cxnSp>
              <p:nvCxnSpPr>
                <p:cNvPr id="2835" name="Google Shape;2835;p44"/>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2836" name="Google Shape;2836;p44"/>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2837" name="Google Shape;2837;p44"/>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2838" name="Google Shape;2838;p44"/>
              <p:cNvGrpSpPr/>
              <p:nvPr/>
            </p:nvGrpSpPr>
            <p:grpSpPr>
              <a:xfrm flipH="1" rot="10800000">
                <a:off x="3686" y="243"/>
                <a:ext cx="177" cy="66"/>
                <a:chOff x="2848" y="848"/>
                <a:chExt cx="140" cy="98"/>
              </a:xfrm>
            </p:grpSpPr>
            <p:cxnSp>
              <p:nvCxnSpPr>
                <p:cNvPr id="2839" name="Google Shape;2839;p44"/>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2840" name="Google Shape;2840;p44"/>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2841" name="Google Shape;2841;p44"/>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sp>
          <p:nvSpPr>
            <p:cNvPr id="2842" name="Google Shape;2842;p44"/>
            <p:cNvSpPr txBox="1"/>
            <p:nvPr/>
          </p:nvSpPr>
          <p:spPr>
            <a:xfrm>
              <a:off x="3243" y="586"/>
              <a:ext cx="828" cy="2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223.1.1.0/24</a:t>
              </a:r>
              <a:endParaRPr sz="1800">
                <a:solidFill>
                  <a:schemeClr val="dk1"/>
                </a:solidFill>
                <a:latin typeface="Arial"/>
                <a:ea typeface="Arial"/>
                <a:cs typeface="Arial"/>
                <a:sym typeface="Arial"/>
              </a:endParaRPr>
            </a:p>
          </p:txBody>
        </p:sp>
        <p:cxnSp>
          <p:nvCxnSpPr>
            <p:cNvPr id="2843" name="Google Shape;2843;p44"/>
            <p:cNvCxnSpPr/>
            <p:nvPr/>
          </p:nvCxnSpPr>
          <p:spPr>
            <a:xfrm>
              <a:off x="4318" y="1569"/>
              <a:ext cx="640" cy="1"/>
            </a:xfrm>
            <a:prstGeom prst="straightConnector1">
              <a:avLst/>
            </a:prstGeom>
            <a:noFill/>
            <a:ln cap="flat" cmpd="sng" w="19050">
              <a:solidFill>
                <a:schemeClr val="dk1"/>
              </a:solidFill>
              <a:prstDash val="solid"/>
              <a:round/>
              <a:headEnd len="med" w="med" type="none"/>
              <a:tailEnd len="med" w="med" type="none"/>
            </a:ln>
          </p:spPr>
        </p:cxnSp>
        <p:sp>
          <p:nvSpPr>
            <p:cNvPr id="2844" name="Google Shape;2844;p44"/>
            <p:cNvSpPr txBox="1"/>
            <p:nvPr/>
          </p:nvSpPr>
          <p:spPr>
            <a:xfrm>
              <a:off x="4668" y="669"/>
              <a:ext cx="828" cy="2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223.1.2.0/24</a:t>
              </a:r>
              <a:endParaRPr sz="1800">
                <a:solidFill>
                  <a:schemeClr val="dk1"/>
                </a:solidFill>
                <a:latin typeface="Arial"/>
                <a:ea typeface="Arial"/>
                <a:cs typeface="Arial"/>
                <a:sym typeface="Arial"/>
              </a:endParaRPr>
            </a:p>
          </p:txBody>
        </p:sp>
        <p:cxnSp>
          <p:nvCxnSpPr>
            <p:cNvPr id="2845" name="Google Shape;2845;p44"/>
            <p:cNvCxnSpPr/>
            <p:nvPr/>
          </p:nvCxnSpPr>
          <p:spPr>
            <a:xfrm>
              <a:off x="4963" y="1131"/>
              <a:ext cx="0" cy="813"/>
            </a:xfrm>
            <a:prstGeom prst="straightConnector1">
              <a:avLst/>
            </a:prstGeom>
            <a:noFill/>
            <a:ln cap="flat" cmpd="sng" w="19050">
              <a:solidFill>
                <a:schemeClr val="dk1"/>
              </a:solidFill>
              <a:prstDash val="solid"/>
              <a:round/>
              <a:headEnd len="med" w="med" type="none"/>
              <a:tailEnd len="med" w="med" type="none"/>
            </a:ln>
          </p:spPr>
        </p:cxnSp>
        <p:graphicFrame>
          <p:nvGraphicFramePr>
            <p:cNvPr id="2846" name="Google Shape;2846;p44"/>
            <p:cNvGraphicFramePr/>
            <p:nvPr/>
          </p:nvGraphicFramePr>
          <p:xfrm>
            <a:off x="5075" y="947"/>
            <a:ext cx="368" cy="292"/>
          </p:xfrm>
          <a:graphic>
            <a:graphicData uri="http://schemas.openxmlformats.org/presentationml/2006/ole">
              <mc:AlternateContent>
                <mc:Choice Requires="v">
                  <p:oleObj r:id="rId11" imgH="292" imgW="368" progId="MS_ClipArt_Gallery.2" spid="_x0000_s4">
                    <p:embed/>
                  </p:oleObj>
                </mc:Choice>
                <mc:Fallback>
                  <p:oleObj r:id="rId12" imgH="292" imgW="368" progId="MS_ClipArt_Gallery.2">
                    <p:embed/>
                    <p:pic>
                      <p:nvPicPr>
                        <p:cNvPr id="2846" name="Google Shape;2846;p44"/>
                        <p:cNvPicPr preferRelativeResize="0"/>
                        <p:nvPr/>
                      </p:nvPicPr>
                      <p:blipFill rotWithShape="1">
                        <a:blip r:embed="rId6">
                          <a:alphaModFix/>
                        </a:blip>
                        <a:srcRect b="0" l="0" r="0" t="0"/>
                        <a:stretch/>
                      </p:blipFill>
                      <p:spPr>
                        <a:xfrm>
                          <a:off x="5075" y="947"/>
                          <a:ext cx="368" cy="292"/>
                        </a:xfrm>
                        <a:prstGeom prst="rect">
                          <a:avLst/>
                        </a:prstGeom>
                        <a:noFill/>
                        <a:ln>
                          <a:noFill/>
                        </a:ln>
                      </p:spPr>
                    </p:pic>
                  </p:oleObj>
                </mc:Fallback>
              </mc:AlternateContent>
            </a:graphicData>
          </a:graphic>
        </p:graphicFrame>
        <p:cxnSp>
          <p:nvCxnSpPr>
            <p:cNvPr id="2847" name="Google Shape;2847;p44"/>
            <p:cNvCxnSpPr/>
            <p:nvPr/>
          </p:nvCxnSpPr>
          <p:spPr>
            <a:xfrm>
              <a:off x="4963" y="1134"/>
              <a:ext cx="148" cy="4"/>
            </a:xfrm>
            <a:prstGeom prst="straightConnector1">
              <a:avLst/>
            </a:prstGeom>
            <a:noFill/>
            <a:ln cap="flat" cmpd="sng" w="19050">
              <a:solidFill>
                <a:schemeClr val="dk1"/>
              </a:solidFill>
              <a:prstDash val="solid"/>
              <a:round/>
              <a:headEnd len="med" w="med" type="none"/>
              <a:tailEnd len="med" w="med" type="none"/>
            </a:ln>
          </p:spPr>
        </p:cxnSp>
        <p:graphicFrame>
          <p:nvGraphicFramePr>
            <p:cNvPr id="2848" name="Google Shape;2848;p44"/>
            <p:cNvGraphicFramePr/>
            <p:nvPr/>
          </p:nvGraphicFramePr>
          <p:xfrm>
            <a:off x="5078" y="1817"/>
            <a:ext cx="368" cy="292"/>
          </p:xfrm>
          <a:graphic>
            <a:graphicData uri="http://schemas.openxmlformats.org/presentationml/2006/ole">
              <mc:AlternateContent>
                <mc:Choice Requires="v">
                  <p:oleObj r:id="rId13" imgH="292" imgW="368" progId="MS_ClipArt_Gallery.2" spid="_x0000_s5">
                    <p:embed/>
                  </p:oleObj>
                </mc:Choice>
                <mc:Fallback>
                  <p:oleObj r:id="rId14" imgH="292" imgW="368" progId="MS_ClipArt_Gallery.2">
                    <p:embed/>
                    <p:pic>
                      <p:nvPicPr>
                        <p:cNvPr id="2848" name="Google Shape;2848;p44"/>
                        <p:cNvPicPr preferRelativeResize="0"/>
                        <p:nvPr/>
                      </p:nvPicPr>
                      <p:blipFill rotWithShape="1">
                        <a:blip r:embed="rId6">
                          <a:alphaModFix/>
                        </a:blip>
                        <a:srcRect b="0" l="0" r="0" t="0"/>
                        <a:stretch/>
                      </p:blipFill>
                      <p:spPr>
                        <a:xfrm>
                          <a:off x="5078" y="1817"/>
                          <a:ext cx="368" cy="292"/>
                        </a:xfrm>
                        <a:prstGeom prst="rect">
                          <a:avLst/>
                        </a:prstGeom>
                        <a:noFill/>
                        <a:ln>
                          <a:noFill/>
                        </a:ln>
                      </p:spPr>
                    </p:pic>
                  </p:oleObj>
                </mc:Fallback>
              </mc:AlternateContent>
            </a:graphicData>
          </a:graphic>
        </p:graphicFrame>
        <p:cxnSp>
          <p:nvCxnSpPr>
            <p:cNvPr id="2849" name="Google Shape;2849;p44"/>
            <p:cNvCxnSpPr/>
            <p:nvPr/>
          </p:nvCxnSpPr>
          <p:spPr>
            <a:xfrm>
              <a:off x="4963" y="1935"/>
              <a:ext cx="148" cy="4"/>
            </a:xfrm>
            <a:prstGeom prst="straightConnector1">
              <a:avLst/>
            </a:prstGeom>
            <a:noFill/>
            <a:ln cap="flat" cmpd="sng" w="19050">
              <a:solidFill>
                <a:schemeClr val="dk1"/>
              </a:solidFill>
              <a:prstDash val="solid"/>
              <a:round/>
              <a:headEnd len="med" w="med" type="none"/>
              <a:tailEnd len="med" w="med" type="none"/>
            </a:ln>
          </p:spPr>
        </p:cxnSp>
        <p:cxnSp>
          <p:nvCxnSpPr>
            <p:cNvPr id="2850" name="Google Shape;2850;p44"/>
            <p:cNvCxnSpPr/>
            <p:nvPr/>
          </p:nvCxnSpPr>
          <p:spPr>
            <a:xfrm>
              <a:off x="4168" y="1782"/>
              <a:ext cx="0" cy="813"/>
            </a:xfrm>
            <a:prstGeom prst="straightConnector1">
              <a:avLst/>
            </a:prstGeom>
            <a:noFill/>
            <a:ln cap="flat" cmpd="sng" w="19050">
              <a:solidFill>
                <a:schemeClr val="dk1"/>
              </a:solidFill>
              <a:prstDash val="solid"/>
              <a:round/>
              <a:headEnd len="med" w="med" type="none"/>
              <a:tailEnd len="med" w="med" type="none"/>
            </a:ln>
          </p:spPr>
        </p:cxnSp>
        <p:cxnSp>
          <p:nvCxnSpPr>
            <p:cNvPr id="2851" name="Google Shape;2851;p44"/>
            <p:cNvCxnSpPr/>
            <p:nvPr/>
          </p:nvCxnSpPr>
          <p:spPr>
            <a:xfrm rot="10800000">
              <a:off x="3784" y="2589"/>
              <a:ext cx="747" cy="0"/>
            </a:xfrm>
            <a:prstGeom prst="straightConnector1">
              <a:avLst/>
            </a:prstGeom>
            <a:noFill/>
            <a:ln cap="flat" cmpd="sng" w="19050">
              <a:solidFill>
                <a:schemeClr val="dk1"/>
              </a:solidFill>
              <a:prstDash val="solid"/>
              <a:round/>
              <a:headEnd len="med" w="med" type="none"/>
              <a:tailEnd len="med" w="med" type="none"/>
            </a:ln>
          </p:spPr>
        </p:cxnSp>
        <p:cxnSp>
          <p:nvCxnSpPr>
            <p:cNvPr id="2852" name="Google Shape;2852;p44"/>
            <p:cNvCxnSpPr/>
            <p:nvPr/>
          </p:nvCxnSpPr>
          <p:spPr>
            <a:xfrm rot="10800000">
              <a:off x="3782" y="2584"/>
              <a:ext cx="2" cy="152"/>
            </a:xfrm>
            <a:prstGeom prst="straightConnector1">
              <a:avLst/>
            </a:prstGeom>
            <a:noFill/>
            <a:ln cap="flat" cmpd="sng" w="19050">
              <a:solidFill>
                <a:schemeClr val="dk1"/>
              </a:solidFill>
              <a:prstDash val="solid"/>
              <a:round/>
              <a:headEnd len="med" w="med" type="none"/>
              <a:tailEnd len="med" w="med" type="none"/>
            </a:ln>
          </p:spPr>
        </p:cxnSp>
        <p:cxnSp>
          <p:nvCxnSpPr>
            <p:cNvPr id="2853" name="Google Shape;2853;p44"/>
            <p:cNvCxnSpPr/>
            <p:nvPr/>
          </p:nvCxnSpPr>
          <p:spPr>
            <a:xfrm rot="10800000">
              <a:off x="4523" y="2587"/>
              <a:ext cx="2" cy="152"/>
            </a:xfrm>
            <a:prstGeom prst="straightConnector1">
              <a:avLst/>
            </a:prstGeom>
            <a:noFill/>
            <a:ln cap="flat" cmpd="sng" w="19050">
              <a:solidFill>
                <a:schemeClr val="dk1"/>
              </a:solidFill>
              <a:prstDash val="solid"/>
              <a:round/>
              <a:headEnd len="med" w="med" type="none"/>
              <a:tailEnd len="med" w="med" type="none"/>
            </a:ln>
          </p:spPr>
        </p:cxnSp>
        <p:graphicFrame>
          <p:nvGraphicFramePr>
            <p:cNvPr id="2854" name="Google Shape;2854;p44"/>
            <p:cNvGraphicFramePr/>
            <p:nvPr/>
          </p:nvGraphicFramePr>
          <p:xfrm>
            <a:off x="4388" y="2687"/>
            <a:ext cx="368" cy="292"/>
          </p:xfrm>
          <a:graphic>
            <a:graphicData uri="http://schemas.openxmlformats.org/presentationml/2006/ole">
              <mc:AlternateContent>
                <mc:Choice Requires="v">
                  <p:oleObj r:id="rId15" imgH="292" imgW="368" progId="MS_ClipArt_Gallery.2" spid="_x0000_s6">
                    <p:embed/>
                  </p:oleObj>
                </mc:Choice>
                <mc:Fallback>
                  <p:oleObj r:id="rId16" imgH="292" imgW="368" progId="MS_ClipArt_Gallery.2">
                    <p:embed/>
                    <p:pic>
                      <p:nvPicPr>
                        <p:cNvPr id="2854" name="Google Shape;2854;p44"/>
                        <p:cNvPicPr preferRelativeResize="0"/>
                        <p:nvPr/>
                      </p:nvPicPr>
                      <p:blipFill rotWithShape="1">
                        <a:blip r:embed="rId6">
                          <a:alphaModFix/>
                        </a:blip>
                        <a:srcRect b="0" l="0" r="0" t="0"/>
                        <a:stretch/>
                      </p:blipFill>
                      <p:spPr>
                        <a:xfrm>
                          <a:off x="4388" y="2687"/>
                          <a:ext cx="368" cy="292"/>
                        </a:xfrm>
                        <a:prstGeom prst="rect">
                          <a:avLst/>
                        </a:prstGeom>
                        <a:noFill/>
                        <a:ln>
                          <a:noFill/>
                        </a:ln>
                      </p:spPr>
                    </p:pic>
                  </p:oleObj>
                </mc:Fallback>
              </mc:AlternateContent>
            </a:graphicData>
          </a:graphic>
        </p:graphicFrame>
        <p:graphicFrame>
          <p:nvGraphicFramePr>
            <p:cNvPr id="2855" name="Google Shape;2855;p44"/>
            <p:cNvGraphicFramePr/>
            <p:nvPr/>
          </p:nvGraphicFramePr>
          <p:xfrm>
            <a:off x="3596" y="2696"/>
            <a:ext cx="368" cy="292"/>
          </p:xfrm>
          <a:graphic>
            <a:graphicData uri="http://schemas.openxmlformats.org/presentationml/2006/ole">
              <mc:AlternateContent>
                <mc:Choice Requires="v">
                  <p:oleObj r:id="rId17" imgH="292" imgW="368" progId="MS_ClipArt_Gallery.2" spid="_x0000_s7">
                    <p:embed/>
                  </p:oleObj>
                </mc:Choice>
                <mc:Fallback>
                  <p:oleObj r:id="rId18" imgH="292" imgW="368" progId="MS_ClipArt_Gallery.2">
                    <p:embed/>
                    <p:pic>
                      <p:nvPicPr>
                        <p:cNvPr id="2855" name="Google Shape;2855;p44"/>
                        <p:cNvPicPr preferRelativeResize="0"/>
                        <p:nvPr/>
                      </p:nvPicPr>
                      <p:blipFill rotWithShape="1">
                        <a:blip r:embed="rId6">
                          <a:alphaModFix/>
                        </a:blip>
                        <a:srcRect b="0" l="0" r="0" t="0"/>
                        <a:stretch/>
                      </p:blipFill>
                      <p:spPr>
                        <a:xfrm>
                          <a:off x="3596" y="2696"/>
                          <a:ext cx="368" cy="292"/>
                        </a:xfrm>
                        <a:prstGeom prst="rect">
                          <a:avLst/>
                        </a:prstGeom>
                        <a:noFill/>
                        <a:ln>
                          <a:noFill/>
                        </a:ln>
                      </p:spPr>
                    </p:pic>
                  </p:oleObj>
                </mc:Fallback>
              </mc:AlternateContent>
            </a:graphicData>
          </a:graphic>
        </p:graphicFrame>
        <p:sp>
          <p:nvSpPr>
            <p:cNvPr id="2856" name="Google Shape;2856;p44"/>
            <p:cNvSpPr txBox="1"/>
            <p:nvPr/>
          </p:nvSpPr>
          <p:spPr>
            <a:xfrm>
              <a:off x="3739" y="3154"/>
              <a:ext cx="828" cy="2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223.1.3.0/24</a:t>
              </a:r>
              <a:endParaRPr sz="1800">
                <a:solidFill>
                  <a:schemeClr val="dk1"/>
                </a:solidFill>
                <a:latin typeface="Arial"/>
                <a:ea typeface="Arial"/>
                <a:cs typeface="Arial"/>
                <a:sym typeface="Arial"/>
              </a:endParaRPr>
            </a:p>
          </p:txBody>
        </p:sp>
        <p:sp>
          <p:nvSpPr>
            <p:cNvPr id="2857" name="Google Shape;2857;p44"/>
            <p:cNvSpPr/>
            <p:nvPr/>
          </p:nvSpPr>
          <p:spPr>
            <a:xfrm>
              <a:off x="3054" y="2412"/>
              <a:ext cx="534" cy="11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sp>
        <p:nvSpPr>
          <p:cNvPr id="2858" name="Google Shape;2858;p44"/>
          <p:cNvSpPr txBox="1"/>
          <p:nvPr/>
        </p:nvSpPr>
        <p:spPr>
          <a:xfrm>
            <a:off x="5537200" y="5067300"/>
            <a:ext cx="2555875" cy="457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Arial"/>
                <a:ea typeface="Arial"/>
                <a:cs typeface="Arial"/>
                <a:sym typeface="Arial"/>
              </a:rPr>
              <a:t>Subnet mask: /24</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3" name="Shape 2863"/>
        <p:cNvGrpSpPr/>
        <p:nvPr/>
      </p:nvGrpSpPr>
      <p:grpSpPr>
        <a:xfrm>
          <a:off x="0" y="0"/>
          <a:ext cx="0" cy="0"/>
          <a:chOff x="0" y="0"/>
          <a:chExt cx="0" cy="0"/>
        </a:xfrm>
      </p:grpSpPr>
      <p:sp>
        <p:nvSpPr>
          <p:cNvPr id="2864" name="Google Shape;2864;p45"/>
          <p:cNvSpPr txBox="1"/>
          <p:nvPr>
            <p:ph type="title"/>
          </p:nvPr>
        </p:nvSpPr>
        <p:spPr>
          <a:xfrm>
            <a:off x="457200" y="274638"/>
            <a:ext cx="7467600" cy="1143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Subnet</a:t>
            </a:r>
            <a:endParaRPr/>
          </a:p>
        </p:txBody>
      </p:sp>
      <p:sp>
        <p:nvSpPr>
          <p:cNvPr id="2865" name="Google Shape;2865;p45"/>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2866" name="Google Shape;2866;p45"/>
          <p:cNvSpPr txBox="1"/>
          <p:nvPr>
            <p:ph idx="1" type="body"/>
          </p:nvPr>
        </p:nvSpPr>
        <p:spPr>
          <a:xfrm>
            <a:off x="447675" y="1314450"/>
            <a:ext cx="3695700" cy="4648200"/>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680"/>
              <a:buFont typeface="Noto Sans Symbols"/>
              <a:buNone/>
            </a:pPr>
            <a:r>
              <a:rPr lang="en-US">
                <a:solidFill>
                  <a:schemeClr val="accent2"/>
                </a:solidFill>
              </a:rPr>
              <a:t>Số subnet ?</a:t>
            </a:r>
            <a:endParaRPr/>
          </a:p>
        </p:txBody>
      </p:sp>
      <p:sp>
        <p:nvSpPr>
          <p:cNvPr id="2867" name="Google Shape;2867;p45"/>
          <p:cNvSpPr/>
          <p:nvPr/>
        </p:nvSpPr>
        <p:spPr>
          <a:xfrm>
            <a:off x="6115050" y="2819400"/>
            <a:ext cx="1268413" cy="1463675"/>
          </a:xfrm>
          <a:custGeom>
            <a:rect b="b" l="l" r="r" t="t"/>
            <a:pathLst>
              <a:path extrusionOk="0" h="922" w="799">
                <a:moveTo>
                  <a:pt x="6" y="66"/>
                </a:moveTo>
                <a:cubicBezTo>
                  <a:pt x="13" y="117"/>
                  <a:pt x="234" y="314"/>
                  <a:pt x="341" y="446"/>
                </a:cubicBezTo>
                <a:cubicBezTo>
                  <a:pt x="448" y="578"/>
                  <a:pt x="577" y="794"/>
                  <a:pt x="648" y="858"/>
                </a:cubicBezTo>
                <a:cubicBezTo>
                  <a:pt x="719" y="922"/>
                  <a:pt x="799" y="912"/>
                  <a:pt x="768" y="828"/>
                </a:cubicBezTo>
                <a:cubicBezTo>
                  <a:pt x="737" y="744"/>
                  <a:pt x="581" y="492"/>
                  <a:pt x="463" y="354"/>
                </a:cubicBezTo>
                <a:cubicBezTo>
                  <a:pt x="345" y="216"/>
                  <a:pt x="136" y="48"/>
                  <a:pt x="60" y="0"/>
                </a:cubicBezTo>
                <a:cubicBezTo>
                  <a:pt x="25" y="47"/>
                  <a:pt x="0" y="15"/>
                  <a:pt x="6" y="66"/>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868" name="Google Shape;2868;p45"/>
          <p:cNvSpPr/>
          <p:nvPr/>
        </p:nvSpPr>
        <p:spPr>
          <a:xfrm>
            <a:off x="4819650" y="4330700"/>
            <a:ext cx="2257425" cy="327025"/>
          </a:xfrm>
          <a:custGeom>
            <a:rect b="b" l="l" r="r" t="t"/>
            <a:pathLst>
              <a:path extrusionOk="0" h="206" w="1422">
                <a:moveTo>
                  <a:pt x="42" y="176"/>
                </a:moveTo>
                <a:cubicBezTo>
                  <a:pt x="84" y="206"/>
                  <a:pt x="437" y="167"/>
                  <a:pt x="641" y="166"/>
                </a:cubicBezTo>
                <a:cubicBezTo>
                  <a:pt x="845" y="165"/>
                  <a:pt x="1153" y="192"/>
                  <a:pt x="1266" y="170"/>
                </a:cubicBezTo>
                <a:cubicBezTo>
                  <a:pt x="1379" y="148"/>
                  <a:pt x="1422" y="58"/>
                  <a:pt x="1320" y="32"/>
                </a:cubicBezTo>
                <a:cubicBezTo>
                  <a:pt x="1218" y="6"/>
                  <a:pt x="869" y="15"/>
                  <a:pt x="657" y="14"/>
                </a:cubicBezTo>
                <a:cubicBezTo>
                  <a:pt x="445" y="13"/>
                  <a:pt x="147" y="0"/>
                  <a:pt x="45" y="27"/>
                </a:cubicBezTo>
                <a:cubicBezTo>
                  <a:pt x="56" y="84"/>
                  <a:pt x="0" y="146"/>
                  <a:pt x="42" y="176"/>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869" name="Google Shape;2869;p45"/>
          <p:cNvSpPr/>
          <p:nvPr/>
        </p:nvSpPr>
        <p:spPr>
          <a:xfrm>
            <a:off x="4562475" y="2743200"/>
            <a:ext cx="1158875" cy="1547813"/>
          </a:xfrm>
          <a:custGeom>
            <a:rect b="b" l="l" r="r" t="t"/>
            <a:pathLst>
              <a:path extrusionOk="0" h="975" w="730">
                <a:moveTo>
                  <a:pt x="157" y="952"/>
                </a:moveTo>
                <a:cubicBezTo>
                  <a:pt x="272" y="930"/>
                  <a:pt x="357" y="644"/>
                  <a:pt x="462" y="498"/>
                </a:cubicBezTo>
                <a:cubicBezTo>
                  <a:pt x="554" y="363"/>
                  <a:pt x="686" y="220"/>
                  <a:pt x="708" y="144"/>
                </a:cubicBezTo>
                <a:cubicBezTo>
                  <a:pt x="730" y="68"/>
                  <a:pt x="654" y="0"/>
                  <a:pt x="594" y="42"/>
                </a:cubicBezTo>
                <a:cubicBezTo>
                  <a:pt x="534" y="84"/>
                  <a:pt x="447" y="253"/>
                  <a:pt x="348" y="396"/>
                </a:cubicBezTo>
                <a:cubicBezTo>
                  <a:pt x="249" y="539"/>
                  <a:pt x="32" y="807"/>
                  <a:pt x="0" y="900"/>
                </a:cubicBezTo>
                <a:cubicBezTo>
                  <a:pt x="53" y="924"/>
                  <a:pt x="43" y="975"/>
                  <a:pt x="157" y="952"/>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870" name="Google Shape;2870;p45"/>
          <p:cNvSpPr/>
          <p:nvPr/>
        </p:nvSpPr>
        <p:spPr>
          <a:xfrm rot="5265760">
            <a:off x="5310982" y="561181"/>
            <a:ext cx="1612900" cy="2049463"/>
          </a:xfrm>
          <a:custGeom>
            <a:rect b="b" l="l" r="r" t="t"/>
            <a:pathLst>
              <a:path extrusionOk="0" h="1291" w="1223">
                <a:moveTo>
                  <a:pt x="1201" y="756"/>
                </a:moveTo>
                <a:cubicBezTo>
                  <a:pt x="1180" y="640"/>
                  <a:pt x="798" y="744"/>
                  <a:pt x="702" y="670"/>
                </a:cubicBezTo>
                <a:cubicBezTo>
                  <a:pt x="603" y="561"/>
                  <a:pt x="669" y="206"/>
                  <a:pt x="608" y="103"/>
                </a:cubicBezTo>
                <a:cubicBezTo>
                  <a:pt x="547" y="0"/>
                  <a:pt x="425" y="55"/>
                  <a:pt x="335" y="52"/>
                </a:cubicBezTo>
                <a:cubicBezTo>
                  <a:pt x="245" y="49"/>
                  <a:pt x="114" y="0"/>
                  <a:pt x="65" y="82"/>
                </a:cubicBezTo>
                <a:cubicBezTo>
                  <a:pt x="16" y="164"/>
                  <a:pt x="45" y="433"/>
                  <a:pt x="41" y="544"/>
                </a:cubicBezTo>
                <a:cubicBezTo>
                  <a:pt x="37" y="655"/>
                  <a:pt x="41" y="685"/>
                  <a:pt x="38" y="751"/>
                </a:cubicBezTo>
                <a:cubicBezTo>
                  <a:pt x="35" y="817"/>
                  <a:pt x="26" y="880"/>
                  <a:pt x="23" y="940"/>
                </a:cubicBezTo>
                <a:cubicBezTo>
                  <a:pt x="20" y="1000"/>
                  <a:pt x="0" y="1068"/>
                  <a:pt x="17" y="1114"/>
                </a:cubicBezTo>
                <a:cubicBezTo>
                  <a:pt x="34" y="1160"/>
                  <a:pt x="31" y="1198"/>
                  <a:pt x="128" y="1219"/>
                </a:cubicBezTo>
                <a:cubicBezTo>
                  <a:pt x="225" y="1240"/>
                  <a:pt x="509" y="1291"/>
                  <a:pt x="602" y="1243"/>
                </a:cubicBezTo>
                <a:cubicBezTo>
                  <a:pt x="695" y="1195"/>
                  <a:pt x="590" y="984"/>
                  <a:pt x="686" y="930"/>
                </a:cubicBezTo>
                <a:cubicBezTo>
                  <a:pt x="782" y="876"/>
                  <a:pt x="1091" y="945"/>
                  <a:pt x="1177" y="916"/>
                </a:cubicBezTo>
                <a:cubicBezTo>
                  <a:pt x="1208" y="864"/>
                  <a:pt x="1223" y="871"/>
                  <a:pt x="1201" y="756"/>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aphicFrame>
        <p:nvGraphicFramePr>
          <p:cNvPr id="2871" name="Google Shape;2871;p45"/>
          <p:cNvGraphicFramePr/>
          <p:nvPr/>
        </p:nvGraphicFramePr>
        <p:xfrm>
          <a:off x="6389688" y="950913"/>
          <a:ext cx="584200" cy="463550"/>
        </p:xfrm>
        <a:graphic>
          <a:graphicData uri="http://schemas.openxmlformats.org/presentationml/2006/ole">
            <mc:AlternateContent>
              <mc:Choice Requires="v">
                <p:oleObj r:id="rId4" imgH="463550" imgW="584200" progId="MS_ClipArt_Gallery.2" spid="_x0000_s1">
                  <p:embed/>
                </p:oleObj>
              </mc:Choice>
              <mc:Fallback>
                <p:oleObj r:id="rId5" imgH="463550" imgW="584200" progId="MS_ClipArt_Gallery.2">
                  <p:embed/>
                  <p:pic>
                    <p:nvPicPr>
                      <p:cNvPr id="2871" name="Google Shape;2871;p45"/>
                      <p:cNvPicPr preferRelativeResize="0"/>
                      <p:nvPr/>
                    </p:nvPicPr>
                    <p:blipFill rotWithShape="1">
                      <a:blip r:embed="rId6">
                        <a:alphaModFix/>
                      </a:blip>
                      <a:srcRect b="0" l="0" r="0" t="0"/>
                      <a:stretch/>
                    </p:blipFill>
                    <p:spPr>
                      <a:xfrm>
                        <a:off x="6389688" y="950913"/>
                        <a:ext cx="584200" cy="463550"/>
                      </a:xfrm>
                      <a:prstGeom prst="rect">
                        <a:avLst/>
                      </a:prstGeom>
                      <a:noFill/>
                      <a:ln>
                        <a:noFill/>
                      </a:ln>
                    </p:spPr>
                  </p:pic>
                </p:oleObj>
              </mc:Fallback>
            </mc:AlternateContent>
          </a:graphicData>
        </a:graphic>
      </p:graphicFrame>
      <p:cxnSp>
        <p:nvCxnSpPr>
          <p:cNvPr id="2872" name="Google Shape;2872;p45"/>
          <p:cNvCxnSpPr/>
          <p:nvPr/>
        </p:nvCxnSpPr>
        <p:spPr>
          <a:xfrm rot="10800000">
            <a:off x="5226050" y="1576388"/>
            <a:ext cx="1500188" cy="0"/>
          </a:xfrm>
          <a:prstGeom prst="straightConnector1">
            <a:avLst/>
          </a:prstGeom>
          <a:noFill/>
          <a:ln cap="flat" cmpd="sng" w="19050">
            <a:solidFill>
              <a:schemeClr val="dk1"/>
            </a:solidFill>
            <a:prstDash val="solid"/>
            <a:round/>
            <a:headEnd len="med" w="med" type="none"/>
            <a:tailEnd len="med" w="med" type="none"/>
          </a:ln>
        </p:spPr>
      </p:cxnSp>
      <p:cxnSp>
        <p:nvCxnSpPr>
          <p:cNvPr id="2873" name="Google Shape;2873;p45"/>
          <p:cNvCxnSpPr/>
          <p:nvPr/>
        </p:nvCxnSpPr>
        <p:spPr>
          <a:xfrm rot="10800000">
            <a:off x="6727825" y="1401763"/>
            <a:ext cx="3175" cy="165100"/>
          </a:xfrm>
          <a:prstGeom prst="straightConnector1">
            <a:avLst/>
          </a:prstGeom>
          <a:noFill/>
          <a:ln cap="flat" cmpd="sng" w="19050">
            <a:solidFill>
              <a:schemeClr val="dk1"/>
            </a:solidFill>
            <a:prstDash val="solid"/>
            <a:round/>
            <a:headEnd len="med" w="med" type="none"/>
            <a:tailEnd len="med" w="med" type="none"/>
          </a:ln>
        </p:spPr>
      </p:cxnSp>
      <p:cxnSp>
        <p:nvCxnSpPr>
          <p:cNvPr id="2874" name="Google Shape;2874;p45"/>
          <p:cNvCxnSpPr/>
          <p:nvPr/>
        </p:nvCxnSpPr>
        <p:spPr>
          <a:xfrm flipH="1">
            <a:off x="5227638" y="1347788"/>
            <a:ext cx="3175" cy="225425"/>
          </a:xfrm>
          <a:prstGeom prst="straightConnector1">
            <a:avLst/>
          </a:prstGeom>
          <a:noFill/>
          <a:ln cap="flat" cmpd="sng" w="19050">
            <a:solidFill>
              <a:schemeClr val="dk1"/>
            </a:solidFill>
            <a:prstDash val="solid"/>
            <a:round/>
            <a:headEnd len="med" w="med" type="none"/>
            <a:tailEnd len="med" w="med" type="none"/>
          </a:ln>
        </p:spPr>
      </p:cxnSp>
      <p:graphicFrame>
        <p:nvGraphicFramePr>
          <p:cNvPr id="2875" name="Google Shape;2875;p45"/>
          <p:cNvGraphicFramePr/>
          <p:nvPr/>
        </p:nvGraphicFramePr>
        <p:xfrm>
          <a:off x="5780088" y="846138"/>
          <a:ext cx="584200" cy="463550"/>
        </p:xfrm>
        <a:graphic>
          <a:graphicData uri="http://schemas.openxmlformats.org/presentationml/2006/ole">
            <mc:AlternateContent>
              <mc:Choice Requires="v">
                <p:oleObj r:id="rId7" imgH="463550" imgW="584200" progId="MS_ClipArt_Gallery.2" spid="_x0000_s2">
                  <p:embed/>
                </p:oleObj>
              </mc:Choice>
              <mc:Fallback>
                <p:oleObj r:id="rId8" imgH="463550" imgW="584200" progId="MS_ClipArt_Gallery.2">
                  <p:embed/>
                  <p:pic>
                    <p:nvPicPr>
                      <p:cNvPr id="2875" name="Google Shape;2875;p45"/>
                      <p:cNvPicPr preferRelativeResize="0"/>
                      <p:nvPr/>
                    </p:nvPicPr>
                    <p:blipFill rotWithShape="1">
                      <a:blip r:embed="rId6">
                        <a:alphaModFix/>
                      </a:blip>
                      <a:srcRect b="0" l="0" r="0" t="0"/>
                      <a:stretch/>
                    </p:blipFill>
                    <p:spPr>
                      <a:xfrm>
                        <a:off x="5780088" y="846138"/>
                        <a:ext cx="584200" cy="463550"/>
                      </a:xfrm>
                      <a:prstGeom prst="rect">
                        <a:avLst/>
                      </a:prstGeom>
                      <a:noFill/>
                      <a:ln>
                        <a:noFill/>
                      </a:ln>
                    </p:spPr>
                  </p:pic>
                </p:oleObj>
              </mc:Fallback>
            </mc:AlternateContent>
          </a:graphicData>
        </a:graphic>
      </p:graphicFrame>
      <p:graphicFrame>
        <p:nvGraphicFramePr>
          <p:cNvPr id="2876" name="Google Shape;2876;p45"/>
          <p:cNvGraphicFramePr/>
          <p:nvPr/>
        </p:nvGraphicFramePr>
        <p:xfrm>
          <a:off x="5151438" y="979488"/>
          <a:ext cx="584200" cy="463550"/>
        </p:xfrm>
        <a:graphic>
          <a:graphicData uri="http://schemas.openxmlformats.org/presentationml/2006/ole">
            <mc:AlternateContent>
              <mc:Choice Requires="v">
                <p:oleObj r:id="rId9" imgH="463550" imgW="584200" progId="MS_ClipArt_Gallery.2" spid="_x0000_s3">
                  <p:embed/>
                </p:oleObj>
              </mc:Choice>
              <mc:Fallback>
                <p:oleObj r:id="rId10" imgH="463550" imgW="584200" progId="MS_ClipArt_Gallery.2">
                  <p:embed/>
                  <p:pic>
                    <p:nvPicPr>
                      <p:cNvPr id="2876" name="Google Shape;2876;p45"/>
                      <p:cNvPicPr preferRelativeResize="0"/>
                      <p:nvPr/>
                    </p:nvPicPr>
                    <p:blipFill rotWithShape="1">
                      <a:blip r:embed="rId6">
                        <a:alphaModFix/>
                      </a:blip>
                      <a:srcRect b="0" l="0" r="0" t="0"/>
                      <a:stretch/>
                    </p:blipFill>
                    <p:spPr>
                      <a:xfrm>
                        <a:off x="5151438" y="979488"/>
                        <a:ext cx="584200" cy="463550"/>
                      </a:xfrm>
                      <a:prstGeom prst="rect">
                        <a:avLst/>
                      </a:prstGeom>
                      <a:noFill/>
                      <a:ln>
                        <a:noFill/>
                      </a:ln>
                    </p:spPr>
                  </p:pic>
                </p:oleObj>
              </mc:Fallback>
            </mc:AlternateContent>
          </a:graphicData>
        </a:graphic>
      </p:graphicFrame>
      <p:cxnSp>
        <p:nvCxnSpPr>
          <p:cNvPr id="2877" name="Google Shape;2877;p45"/>
          <p:cNvCxnSpPr/>
          <p:nvPr/>
        </p:nvCxnSpPr>
        <p:spPr>
          <a:xfrm flipH="1">
            <a:off x="5856288" y="1585913"/>
            <a:ext cx="3175" cy="796925"/>
          </a:xfrm>
          <a:prstGeom prst="straightConnector1">
            <a:avLst/>
          </a:prstGeom>
          <a:noFill/>
          <a:ln cap="flat" cmpd="sng" w="19050">
            <a:solidFill>
              <a:schemeClr val="dk1"/>
            </a:solidFill>
            <a:prstDash val="solid"/>
            <a:round/>
            <a:headEnd len="med" w="med" type="none"/>
            <a:tailEnd len="med" w="med" type="none"/>
          </a:ln>
        </p:spPr>
      </p:cxnSp>
      <p:sp>
        <p:nvSpPr>
          <p:cNvPr id="2878" name="Google Shape;2878;p45"/>
          <p:cNvSpPr txBox="1"/>
          <p:nvPr/>
        </p:nvSpPr>
        <p:spPr>
          <a:xfrm>
            <a:off x="4237038" y="1346200"/>
            <a:ext cx="1031875"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223.1.1.1</a:t>
            </a:r>
            <a:endParaRPr sz="1800">
              <a:solidFill>
                <a:schemeClr val="dk1"/>
              </a:solidFill>
              <a:latin typeface="Comic Sans MS"/>
              <a:ea typeface="Comic Sans MS"/>
              <a:cs typeface="Comic Sans MS"/>
              <a:sym typeface="Comic Sans MS"/>
            </a:endParaRPr>
          </a:p>
        </p:txBody>
      </p:sp>
      <p:sp>
        <p:nvSpPr>
          <p:cNvPr id="2879" name="Google Shape;2879;p45"/>
          <p:cNvSpPr/>
          <p:nvPr/>
        </p:nvSpPr>
        <p:spPr>
          <a:xfrm>
            <a:off x="5729288" y="2052638"/>
            <a:ext cx="309562" cy="180975"/>
          </a:xfrm>
          <a:prstGeom prst="rect">
            <a:avLst/>
          </a:pr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880" name="Google Shape;2880;p45"/>
          <p:cNvSpPr txBox="1"/>
          <p:nvPr/>
        </p:nvSpPr>
        <p:spPr>
          <a:xfrm>
            <a:off x="5372100" y="1954213"/>
            <a:ext cx="1031875"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223.1.1.3</a:t>
            </a:r>
            <a:endParaRPr sz="1800">
              <a:solidFill>
                <a:schemeClr val="dk1"/>
              </a:solidFill>
              <a:latin typeface="Comic Sans MS"/>
              <a:ea typeface="Comic Sans MS"/>
              <a:cs typeface="Comic Sans MS"/>
              <a:sym typeface="Comic Sans MS"/>
            </a:endParaRPr>
          </a:p>
        </p:txBody>
      </p:sp>
      <p:sp>
        <p:nvSpPr>
          <p:cNvPr id="2881" name="Google Shape;2881;p45"/>
          <p:cNvSpPr txBox="1"/>
          <p:nvPr/>
        </p:nvSpPr>
        <p:spPr>
          <a:xfrm>
            <a:off x="6684963" y="1350963"/>
            <a:ext cx="1031875"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223.1.1.4</a:t>
            </a:r>
            <a:endParaRPr sz="1800">
              <a:solidFill>
                <a:schemeClr val="dk1"/>
              </a:solidFill>
              <a:latin typeface="Comic Sans MS"/>
              <a:ea typeface="Comic Sans MS"/>
              <a:cs typeface="Comic Sans MS"/>
              <a:sym typeface="Comic Sans MS"/>
            </a:endParaRPr>
          </a:p>
        </p:txBody>
      </p:sp>
      <p:sp>
        <p:nvSpPr>
          <p:cNvPr id="2882" name="Google Shape;2882;p45"/>
          <p:cNvSpPr/>
          <p:nvPr/>
        </p:nvSpPr>
        <p:spPr>
          <a:xfrm>
            <a:off x="3622675" y="4564063"/>
            <a:ext cx="1539875" cy="1490662"/>
          </a:xfrm>
          <a:custGeom>
            <a:rect b="b" l="l" r="r" t="t"/>
            <a:pathLst>
              <a:path extrusionOk="0" h="939" w="970">
                <a:moveTo>
                  <a:pt x="451" y="41"/>
                </a:moveTo>
                <a:cubicBezTo>
                  <a:pt x="415" y="47"/>
                  <a:pt x="452" y="358"/>
                  <a:pt x="388" y="431"/>
                </a:cubicBezTo>
                <a:cubicBezTo>
                  <a:pt x="324" y="504"/>
                  <a:pt x="128" y="419"/>
                  <a:pt x="64" y="479"/>
                </a:cubicBezTo>
                <a:cubicBezTo>
                  <a:pt x="0" y="539"/>
                  <a:pt x="1" y="718"/>
                  <a:pt x="7" y="791"/>
                </a:cubicBezTo>
                <a:cubicBezTo>
                  <a:pt x="13" y="864"/>
                  <a:pt x="31" y="901"/>
                  <a:pt x="100" y="920"/>
                </a:cubicBezTo>
                <a:cubicBezTo>
                  <a:pt x="169" y="939"/>
                  <a:pt x="329" y="908"/>
                  <a:pt x="421" y="905"/>
                </a:cubicBezTo>
                <a:cubicBezTo>
                  <a:pt x="513" y="902"/>
                  <a:pt x="572" y="913"/>
                  <a:pt x="652" y="905"/>
                </a:cubicBezTo>
                <a:cubicBezTo>
                  <a:pt x="732" y="897"/>
                  <a:pt x="860" y="929"/>
                  <a:pt x="904" y="857"/>
                </a:cubicBezTo>
                <a:cubicBezTo>
                  <a:pt x="948" y="785"/>
                  <a:pt x="970" y="542"/>
                  <a:pt x="916" y="473"/>
                </a:cubicBezTo>
                <a:cubicBezTo>
                  <a:pt x="862" y="404"/>
                  <a:pt x="645" y="511"/>
                  <a:pt x="580" y="443"/>
                </a:cubicBezTo>
                <a:cubicBezTo>
                  <a:pt x="515" y="375"/>
                  <a:pt x="534" y="130"/>
                  <a:pt x="526" y="65"/>
                </a:cubicBezTo>
                <a:cubicBezTo>
                  <a:pt x="518" y="0"/>
                  <a:pt x="542" y="57"/>
                  <a:pt x="529" y="53"/>
                </a:cubicBezTo>
                <a:cubicBezTo>
                  <a:pt x="520" y="26"/>
                  <a:pt x="487" y="35"/>
                  <a:pt x="451" y="41"/>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2883" name="Google Shape;2883;p45"/>
          <p:cNvGrpSpPr/>
          <p:nvPr/>
        </p:nvGrpSpPr>
        <p:grpSpPr>
          <a:xfrm>
            <a:off x="4059238" y="4275138"/>
            <a:ext cx="711200" cy="381000"/>
            <a:chOff x="3600" y="219"/>
            <a:chExt cx="360" cy="175"/>
          </a:xfrm>
        </p:grpSpPr>
        <p:sp>
          <p:nvSpPr>
            <p:cNvPr id="2884" name="Google Shape;2884;p45"/>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2885" name="Google Shape;2885;p45"/>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2886" name="Google Shape;2886;p45"/>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2887" name="Google Shape;2887;p45"/>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888" name="Google Shape;2888;p45"/>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2889" name="Google Shape;2889;p45"/>
            <p:cNvGrpSpPr/>
            <p:nvPr/>
          </p:nvGrpSpPr>
          <p:grpSpPr>
            <a:xfrm>
              <a:off x="3686" y="244"/>
              <a:ext cx="177" cy="66"/>
              <a:chOff x="2848" y="848"/>
              <a:chExt cx="140" cy="98"/>
            </a:xfrm>
          </p:grpSpPr>
          <p:cxnSp>
            <p:nvCxnSpPr>
              <p:cNvPr id="2890" name="Google Shape;2890;p45"/>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2891" name="Google Shape;2891;p45"/>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2892" name="Google Shape;2892;p45"/>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2893" name="Google Shape;2893;p45"/>
            <p:cNvGrpSpPr/>
            <p:nvPr/>
          </p:nvGrpSpPr>
          <p:grpSpPr>
            <a:xfrm flipH="1" rot="10800000">
              <a:off x="3686" y="243"/>
              <a:ext cx="177" cy="66"/>
              <a:chOff x="2848" y="848"/>
              <a:chExt cx="140" cy="98"/>
            </a:xfrm>
          </p:grpSpPr>
          <p:cxnSp>
            <p:nvCxnSpPr>
              <p:cNvPr id="2894" name="Google Shape;2894;p45"/>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2895" name="Google Shape;2895;p45"/>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2896" name="Google Shape;2896;p45"/>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cxnSp>
        <p:nvCxnSpPr>
          <p:cNvPr id="2897" name="Google Shape;2897;p45"/>
          <p:cNvCxnSpPr/>
          <p:nvPr/>
        </p:nvCxnSpPr>
        <p:spPr>
          <a:xfrm>
            <a:off x="4378325" y="4667250"/>
            <a:ext cx="0" cy="704850"/>
          </a:xfrm>
          <a:prstGeom prst="straightConnector1">
            <a:avLst/>
          </a:prstGeom>
          <a:noFill/>
          <a:ln cap="flat" cmpd="sng" w="19050">
            <a:solidFill>
              <a:schemeClr val="dk1"/>
            </a:solidFill>
            <a:prstDash val="solid"/>
            <a:round/>
            <a:headEnd len="med" w="med" type="none"/>
            <a:tailEnd len="med" w="med" type="none"/>
          </a:ln>
        </p:spPr>
      </p:cxnSp>
      <p:cxnSp>
        <p:nvCxnSpPr>
          <p:cNvPr id="2898" name="Google Shape;2898;p45"/>
          <p:cNvCxnSpPr/>
          <p:nvPr/>
        </p:nvCxnSpPr>
        <p:spPr>
          <a:xfrm rot="10800000">
            <a:off x="3859213" y="5372100"/>
            <a:ext cx="1019175" cy="4763"/>
          </a:xfrm>
          <a:prstGeom prst="straightConnector1">
            <a:avLst/>
          </a:prstGeom>
          <a:noFill/>
          <a:ln cap="flat" cmpd="sng" w="19050">
            <a:solidFill>
              <a:schemeClr val="dk1"/>
            </a:solidFill>
            <a:prstDash val="solid"/>
            <a:round/>
            <a:headEnd len="med" w="med" type="none"/>
            <a:tailEnd len="med" w="med" type="none"/>
          </a:ln>
        </p:spPr>
      </p:cxnSp>
      <p:cxnSp>
        <p:nvCxnSpPr>
          <p:cNvPr id="2899" name="Google Shape;2899;p45"/>
          <p:cNvCxnSpPr/>
          <p:nvPr/>
        </p:nvCxnSpPr>
        <p:spPr>
          <a:xfrm rot="10800000">
            <a:off x="3870325" y="5387975"/>
            <a:ext cx="3175" cy="169863"/>
          </a:xfrm>
          <a:prstGeom prst="straightConnector1">
            <a:avLst/>
          </a:prstGeom>
          <a:noFill/>
          <a:ln cap="flat" cmpd="sng" w="19050">
            <a:solidFill>
              <a:schemeClr val="dk1"/>
            </a:solidFill>
            <a:prstDash val="solid"/>
            <a:round/>
            <a:headEnd len="med" w="med" type="none"/>
            <a:tailEnd len="med" w="med" type="none"/>
          </a:ln>
        </p:spPr>
      </p:cxnSp>
      <p:cxnSp>
        <p:nvCxnSpPr>
          <p:cNvPr id="2900" name="Google Shape;2900;p45"/>
          <p:cNvCxnSpPr/>
          <p:nvPr/>
        </p:nvCxnSpPr>
        <p:spPr>
          <a:xfrm rot="10800000">
            <a:off x="4865688" y="5373688"/>
            <a:ext cx="3175" cy="241300"/>
          </a:xfrm>
          <a:prstGeom prst="straightConnector1">
            <a:avLst/>
          </a:prstGeom>
          <a:noFill/>
          <a:ln cap="flat" cmpd="sng" w="19050">
            <a:solidFill>
              <a:schemeClr val="dk1"/>
            </a:solidFill>
            <a:prstDash val="solid"/>
            <a:round/>
            <a:headEnd len="med" w="med" type="none"/>
            <a:tailEnd len="med" w="med" type="none"/>
          </a:ln>
        </p:spPr>
      </p:cxnSp>
      <p:graphicFrame>
        <p:nvGraphicFramePr>
          <p:cNvPr id="2901" name="Google Shape;2901;p45"/>
          <p:cNvGraphicFramePr/>
          <p:nvPr/>
        </p:nvGraphicFramePr>
        <p:xfrm>
          <a:off x="4413250" y="5475288"/>
          <a:ext cx="584200" cy="463550"/>
        </p:xfrm>
        <a:graphic>
          <a:graphicData uri="http://schemas.openxmlformats.org/presentationml/2006/ole">
            <mc:AlternateContent>
              <mc:Choice Requires="v">
                <p:oleObj r:id="rId11" imgH="463550" imgW="584200" progId="MS_ClipArt_Gallery.2" spid="_x0000_s4">
                  <p:embed/>
                </p:oleObj>
              </mc:Choice>
              <mc:Fallback>
                <p:oleObj r:id="rId12" imgH="463550" imgW="584200" progId="MS_ClipArt_Gallery.2">
                  <p:embed/>
                  <p:pic>
                    <p:nvPicPr>
                      <p:cNvPr id="2901" name="Google Shape;2901;p45"/>
                      <p:cNvPicPr preferRelativeResize="0"/>
                      <p:nvPr/>
                    </p:nvPicPr>
                    <p:blipFill rotWithShape="1">
                      <a:blip r:embed="rId6">
                        <a:alphaModFix/>
                      </a:blip>
                      <a:srcRect b="0" l="0" r="0" t="0"/>
                      <a:stretch/>
                    </p:blipFill>
                    <p:spPr>
                      <a:xfrm>
                        <a:off x="4413250" y="5475288"/>
                        <a:ext cx="584200" cy="463550"/>
                      </a:xfrm>
                      <a:prstGeom prst="rect">
                        <a:avLst/>
                      </a:prstGeom>
                      <a:noFill/>
                      <a:ln>
                        <a:noFill/>
                      </a:ln>
                    </p:spPr>
                  </p:pic>
                </p:oleObj>
              </mc:Fallback>
            </mc:AlternateContent>
          </a:graphicData>
        </a:graphic>
      </p:graphicFrame>
      <p:graphicFrame>
        <p:nvGraphicFramePr>
          <p:cNvPr id="2902" name="Google Shape;2902;p45"/>
          <p:cNvGraphicFramePr/>
          <p:nvPr/>
        </p:nvGraphicFramePr>
        <p:xfrm>
          <a:off x="3765550" y="5489575"/>
          <a:ext cx="584200" cy="463550"/>
        </p:xfrm>
        <a:graphic>
          <a:graphicData uri="http://schemas.openxmlformats.org/presentationml/2006/ole">
            <mc:AlternateContent>
              <mc:Choice Requires="v">
                <p:oleObj r:id="rId13" imgH="463550" imgW="584200" progId="MS_ClipArt_Gallery.2" spid="_x0000_s5">
                  <p:embed/>
                </p:oleObj>
              </mc:Choice>
              <mc:Fallback>
                <p:oleObj r:id="rId14" imgH="463550" imgW="584200" progId="MS_ClipArt_Gallery.2">
                  <p:embed/>
                  <p:pic>
                    <p:nvPicPr>
                      <p:cNvPr id="2902" name="Google Shape;2902;p45"/>
                      <p:cNvPicPr preferRelativeResize="0"/>
                      <p:nvPr/>
                    </p:nvPicPr>
                    <p:blipFill rotWithShape="1">
                      <a:blip r:embed="rId6">
                        <a:alphaModFix/>
                      </a:blip>
                      <a:srcRect b="0" l="0" r="0" t="0"/>
                      <a:stretch/>
                    </p:blipFill>
                    <p:spPr>
                      <a:xfrm>
                        <a:off x="3765550" y="5489575"/>
                        <a:ext cx="584200" cy="463550"/>
                      </a:xfrm>
                      <a:prstGeom prst="rect">
                        <a:avLst/>
                      </a:prstGeom>
                      <a:noFill/>
                      <a:ln>
                        <a:noFill/>
                      </a:ln>
                    </p:spPr>
                  </p:pic>
                </p:oleObj>
              </mc:Fallback>
            </mc:AlternateContent>
          </a:graphicData>
        </a:graphic>
      </p:graphicFrame>
      <p:sp>
        <p:nvSpPr>
          <p:cNvPr id="2903" name="Google Shape;2903;p45"/>
          <p:cNvSpPr txBox="1"/>
          <p:nvPr/>
        </p:nvSpPr>
        <p:spPr>
          <a:xfrm>
            <a:off x="4813300" y="5260975"/>
            <a:ext cx="1031875"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223.1.2.2</a:t>
            </a:r>
            <a:endParaRPr sz="1800">
              <a:solidFill>
                <a:schemeClr val="dk1"/>
              </a:solidFill>
              <a:latin typeface="Comic Sans MS"/>
              <a:ea typeface="Comic Sans MS"/>
              <a:cs typeface="Comic Sans MS"/>
              <a:sym typeface="Comic Sans MS"/>
            </a:endParaRPr>
          </a:p>
        </p:txBody>
      </p:sp>
      <p:sp>
        <p:nvSpPr>
          <p:cNvPr id="2904" name="Google Shape;2904;p45"/>
          <p:cNvSpPr txBox="1"/>
          <p:nvPr/>
        </p:nvSpPr>
        <p:spPr>
          <a:xfrm>
            <a:off x="2917825" y="5256213"/>
            <a:ext cx="1031875"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223.1.2.1</a:t>
            </a:r>
            <a:endParaRPr sz="1800">
              <a:solidFill>
                <a:schemeClr val="dk1"/>
              </a:solidFill>
              <a:latin typeface="Comic Sans MS"/>
              <a:ea typeface="Comic Sans MS"/>
              <a:cs typeface="Comic Sans MS"/>
              <a:sym typeface="Comic Sans MS"/>
            </a:endParaRPr>
          </a:p>
        </p:txBody>
      </p:sp>
      <p:sp>
        <p:nvSpPr>
          <p:cNvPr id="2905" name="Google Shape;2905;p45"/>
          <p:cNvSpPr/>
          <p:nvPr/>
        </p:nvSpPr>
        <p:spPr>
          <a:xfrm>
            <a:off x="4319588" y="4767263"/>
            <a:ext cx="128587" cy="180975"/>
          </a:xfrm>
          <a:prstGeom prst="rect">
            <a:avLst/>
          </a:pr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906" name="Google Shape;2906;p45"/>
          <p:cNvSpPr txBox="1"/>
          <p:nvPr/>
        </p:nvSpPr>
        <p:spPr>
          <a:xfrm>
            <a:off x="3876675" y="4706938"/>
            <a:ext cx="1031875"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223.1.2.6</a:t>
            </a:r>
            <a:endParaRPr sz="1800">
              <a:solidFill>
                <a:schemeClr val="dk1"/>
              </a:solidFill>
              <a:latin typeface="Comic Sans MS"/>
              <a:ea typeface="Comic Sans MS"/>
              <a:cs typeface="Comic Sans MS"/>
              <a:sym typeface="Comic Sans MS"/>
            </a:endParaRPr>
          </a:p>
        </p:txBody>
      </p:sp>
      <p:sp>
        <p:nvSpPr>
          <p:cNvPr id="2907" name="Google Shape;2907;p45"/>
          <p:cNvSpPr/>
          <p:nvPr/>
        </p:nvSpPr>
        <p:spPr>
          <a:xfrm>
            <a:off x="6651625" y="4583113"/>
            <a:ext cx="1539875" cy="1490662"/>
          </a:xfrm>
          <a:custGeom>
            <a:rect b="b" l="l" r="r" t="t"/>
            <a:pathLst>
              <a:path extrusionOk="0" h="939" w="970">
                <a:moveTo>
                  <a:pt x="451" y="41"/>
                </a:moveTo>
                <a:cubicBezTo>
                  <a:pt x="415" y="47"/>
                  <a:pt x="452" y="358"/>
                  <a:pt x="388" y="431"/>
                </a:cubicBezTo>
                <a:cubicBezTo>
                  <a:pt x="324" y="504"/>
                  <a:pt x="128" y="419"/>
                  <a:pt x="64" y="479"/>
                </a:cubicBezTo>
                <a:cubicBezTo>
                  <a:pt x="0" y="539"/>
                  <a:pt x="1" y="718"/>
                  <a:pt x="7" y="791"/>
                </a:cubicBezTo>
                <a:cubicBezTo>
                  <a:pt x="13" y="864"/>
                  <a:pt x="31" y="901"/>
                  <a:pt x="100" y="920"/>
                </a:cubicBezTo>
                <a:cubicBezTo>
                  <a:pt x="169" y="939"/>
                  <a:pt x="329" y="908"/>
                  <a:pt x="421" y="905"/>
                </a:cubicBezTo>
                <a:cubicBezTo>
                  <a:pt x="513" y="902"/>
                  <a:pt x="572" y="913"/>
                  <a:pt x="652" y="905"/>
                </a:cubicBezTo>
                <a:cubicBezTo>
                  <a:pt x="732" y="897"/>
                  <a:pt x="860" y="929"/>
                  <a:pt x="904" y="857"/>
                </a:cubicBezTo>
                <a:cubicBezTo>
                  <a:pt x="948" y="785"/>
                  <a:pt x="970" y="542"/>
                  <a:pt x="916" y="473"/>
                </a:cubicBezTo>
                <a:cubicBezTo>
                  <a:pt x="862" y="404"/>
                  <a:pt x="645" y="511"/>
                  <a:pt x="580" y="443"/>
                </a:cubicBezTo>
                <a:cubicBezTo>
                  <a:pt x="515" y="375"/>
                  <a:pt x="534" y="130"/>
                  <a:pt x="526" y="65"/>
                </a:cubicBezTo>
                <a:cubicBezTo>
                  <a:pt x="518" y="0"/>
                  <a:pt x="542" y="57"/>
                  <a:pt x="529" y="53"/>
                </a:cubicBezTo>
                <a:cubicBezTo>
                  <a:pt x="520" y="26"/>
                  <a:pt x="487" y="35"/>
                  <a:pt x="451" y="41"/>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2908" name="Google Shape;2908;p45"/>
          <p:cNvGrpSpPr/>
          <p:nvPr/>
        </p:nvGrpSpPr>
        <p:grpSpPr>
          <a:xfrm>
            <a:off x="7088188" y="4294188"/>
            <a:ext cx="711200" cy="381000"/>
            <a:chOff x="3600" y="219"/>
            <a:chExt cx="360" cy="175"/>
          </a:xfrm>
        </p:grpSpPr>
        <p:sp>
          <p:nvSpPr>
            <p:cNvPr id="2909" name="Google Shape;2909;p45"/>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2910" name="Google Shape;2910;p45"/>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2911" name="Google Shape;2911;p45"/>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2912" name="Google Shape;2912;p45"/>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913" name="Google Shape;2913;p45"/>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2914" name="Google Shape;2914;p45"/>
            <p:cNvGrpSpPr/>
            <p:nvPr/>
          </p:nvGrpSpPr>
          <p:grpSpPr>
            <a:xfrm>
              <a:off x="3686" y="244"/>
              <a:ext cx="177" cy="66"/>
              <a:chOff x="2848" y="848"/>
              <a:chExt cx="140" cy="98"/>
            </a:xfrm>
          </p:grpSpPr>
          <p:cxnSp>
            <p:nvCxnSpPr>
              <p:cNvPr id="2915" name="Google Shape;2915;p45"/>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2916" name="Google Shape;2916;p45"/>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2917" name="Google Shape;2917;p45"/>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2918" name="Google Shape;2918;p45"/>
            <p:cNvGrpSpPr/>
            <p:nvPr/>
          </p:nvGrpSpPr>
          <p:grpSpPr>
            <a:xfrm flipH="1" rot="10800000">
              <a:off x="3686" y="243"/>
              <a:ext cx="177" cy="66"/>
              <a:chOff x="2848" y="848"/>
              <a:chExt cx="140" cy="98"/>
            </a:xfrm>
          </p:grpSpPr>
          <p:cxnSp>
            <p:nvCxnSpPr>
              <p:cNvPr id="2919" name="Google Shape;2919;p45"/>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2920" name="Google Shape;2920;p45"/>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2921" name="Google Shape;2921;p45"/>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cxnSp>
        <p:nvCxnSpPr>
          <p:cNvPr id="2922" name="Google Shape;2922;p45"/>
          <p:cNvCxnSpPr/>
          <p:nvPr/>
        </p:nvCxnSpPr>
        <p:spPr>
          <a:xfrm>
            <a:off x="7407275" y="4686300"/>
            <a:ext cx="0" cy="704850"/>
          </a:xfrm>
          <a:prstGeom prst="straightConnector1">
            <a:avLst/>
          </a:prstGeom>
          <a:noFill/>
          <a:ln cap="flat" cmpd="sng" w="19050">
            <a:solidFill>
              <a:schemeClr val="dk1"/>
            </a:solidFill>
            <a:prstDash val="solid"/>
            <a:round/>
            <a:headEnd len="med" w="med" type="none"/>
            <a:tailEnd len="med" w="med" type="none"/>
          </a:ln>
        </p:spPr>
      </p:cxnSp>
      <p:cxnSp>
        <p:nvCxnSpPr>
          <p:cNvPr id="2923" name="Google Shape;2923;p45"/>
          <p:cNvCxnSpPr/>
          <p:nvPr/>
        </p:nvCxnSpPr>
        <p:spPr>
          <a:xfrm rot="10800000">
            <a:off x="6888163" y="5391150"/>
            <a:ext cx="1019175" cy="4763"/>
          </a:xfrm>
          <a:prstGeom prst="straightConnector1">
            <a:avLst/>
          </a:prstGeom>
          <a:noFill/>
          <a:ln cap="flat" cmpd="sng" w="19050">
            <a:solidFill>
              <a:schemeClr val="dk1"/>
            </a:solidFill>
            <a:prstDash val="solid"/>
            <a:round/>
            <a:headEnd len="med" w="med" type="none"/>
            <a:tailEnd len="med" w="med" type="none"/>
          </a:ln>
        </p:spPr>
      </p:cxnSp>
      <p:cxnSp>
        <p:nvCxnSpPr>
          <p:cNvPr id="2924" name="Google Shape;2924;p45"/>
          <p:cNvCxnSpPr/>
          <p:nvPr/>
        </p:nvCxnSpPr>
        <p:spPr>
          <a:xfrm rot="10800000">
            <a:off x="6899275" y="5407025"/>
            <a:ext cx="3175" cy="169863"/>
          </a:xfrm>
          <a:prstGeom prst="straightConnector1">
            <a:avLst/>
          </a:prstGeom>
          <a:noFill/>
          <a:ln cap="flat" cmpd="sng" w="19050">
            <a:solidFill>
              <a:schemeClr val="dk1"/>
            </a:solidFill>
            <a:prstDash val="solid"/>
            <a:round/>
            <a:headEnd len="med" w="med" type="none"/>
            <a:tailEnd len="med" w="med" type="none"/>
          </a:ln>
        </p:spPr>
      </p:cxnSp>
      <p:cxnSp>
        <p:nvCxnSpPr>
          <p:cNvPr id="2925" name="Google Shape;2925;p45"/>
          <p:cNvCxnSpPr/>
          <p:nvPr/>
        </p:nvCxnSpPr>
        <p:spPr>
          <a:xfrm rot="10800000">
            <a:off x="7894638" y="5392738"/>
            <a:ext cx="3175" cy="241300"/>
          </a:xfrm>
          <a:prstGeom prst="straightConnector1">
            <a:avLst/>
          </a:prstGeom>
          <a:noFill/>
          <a:ln cap="flat" cmpd="sng" w="19050">
            <a:solidFill>
              <a:schemeClr val="dk1"/>
            </a:solidFill>
            <a:prstDash val="solid"/>
            <a:round/>
            <a:headEnd len="med" w="med" type="none"/>
            <a:tailEnd len="med" w="med" type="none"/>
          </a:ln>
        </p:spPr>
      </p:cxnSp>
      <p:graphicFrame>
        <p:nvGraphicFramePr>
          <p:cNvPr id="2926" name="Google Shape;2926;p45"/>
          <p:cNvGraphicFramePr/>
          <p:nvPr/>
        </p:nvGraphicFramePr>
        <p:xfrm>
          <a:off x="7442200" y="5494338"/>
          <a:ext cx="584200" cy="463550"/>
        </p:xfrm>
        <a:graphic>
          <a:graphicData uri="http://schemas.openxmlformats.org/presentationml/2006/ole">
            <mc:AlternateContent>
              <mc:Choice Requires="v">
                <p:oleObj r:id="rId15" imgH="463550" imgW="584200" progId="MS_ClipArt_Gallery.2" spid="_x0000_s6">
                  <p:embed/>
                </p:oleObj>
              </mc:Choice>
              <mc:Fallback>
                <p:oleObj r:id="rId16" imgH="463550" imgW="584200" progId="MS_ClipArt_Gallery.2">
                  <p:embed/>
                  <p:pic>
                    <p:nvPicPr>
                      <p:cNvPr id="2926" name="Google Shape;2926;p45"/>
                      <p:cNvPicPr preferRelativeResize="0"/>
                      <p:nvPr/>
                    </p:nvPicPr>
                    <p:blipFill rotWithShape="1">
                      <a:blip r:embed="rId6">
                        <a:alphaModFix/>
                      </a:blip>
                      <a:srcRect b="0" l="0" r="0" t="0"/>
                      <a:stretch/>
                    </p:blipFill>
                    <p:spPr>
                      <a:xfrm>
                        <a:off x="7442200" y="5494338"/>
                        <a:ext cx="584200" cy="463550"/>
                      </a:xfrm>
                      <a:prstGeom prst="rect">
                        <a:avLst/>
                      </a:prstGeom>
                      <a:noFill/>
                      <a:ln>
                        <a:noFill/>
                      </a:ln>
                    </p:spPr>
                  </p:pic>
                </p:oleObj>
              </mc:Fallback>
            </mc:AlternateContent>
          </a:graphicData>
        </a:graphic>
      </p:graphicFrame>
      <p:graphicFrame>
        <p:nvGraphicFramePr>
          <p:cNvPr id="2927" name="Google Shape;2927;p45"/>
          <p:cNvGraphicFramePr/>
          <p:nvPr/>
        </p:nvGraphicFramePr>
        <p:xfrm>
          <a:off x="6794500" y="5508625"/>
          <a:ext cx="584200" cy="463550"/>
        </p:xfrm>
        <a:graphic>
          <a:graphicData uri="http://schemas.openxmlformats.org/presentationml/2006/ole">
            <mc:AlternateContent>
              <mc:Choice Requires="v">
                <p:oleObj r:id="rId17" imgH="463550" imgW="584200" progId="MS_ClipArt_Gallery.2" spid="_x0000_s7">
                  <p:embed/>
                </p:oleObj>
              </mc:Choice>
              <mc:Fallback>
                <p:oleObj r:id="rId18" imgH="463550" imgW="584200" progId="MS_ClipArt_Gallery.2">
                  <p:embed/>
                  <p:pic>
                    <p:nvPicPr>
                      <p:cNvPr id="2927" name="Google Shape;2927;p45"/>
                      <p:cNvPicPr preferRelativeResize="0"/>
                      <p:nvPr/>
                    </p:nvPicPr>
                    <p:blipFill rotWithShape="1">
                      <a:blip r:embed="rId6">
                        <a:alphaModFix/>
                      </a:blip>
                      <a:srcRect b="0" l="0" r="0" t="0"/>
                      <a:stretch/>
                    </p:blipFill>
                    <p:spPr>
                      <a:xfrm>
                        <a:off x="6794500" y="5508625"/>
                        <a:ext cx="584200" cy="463550"/>
                      </a:xfrm>
                      <a:prstGeom prst="rect">
                        <a:avLst/>
                      </a:prstGeom>
                      <a:noFill/>
                      <a:ln>
                        <a:noFill/>
                      </a:ln>
                    </p:spPr>
                  </p:pic>
                </p:oleObj>
              </mc:Fallback>
            </mc:AlternateContent>
          </a:graphicData>
        </a:graphic>
      </p:graphicFrame>
      <p:sp>
        <p:nvSpPr>
          <p:cNvPr id="2928" name="Google Shape;2928;p45"/>
          <p:cNvSpPr txBox="1"/>
          <p:nvPr/>
        </p:nvSpPr>
        <p:spPr>
          <a:xfrm>
            <a:off x="7842250" y="5280025"/>
            <a:ext cx="1031875"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223.1.3.2</a:t>
            </a:r>
            <a:endParaRPr sz="1800">
              <a:solidFill>
                <a:schemeClr val="dk1"/>
              </a:solidFill>
              <a:latin typeface="Comic Sans MS"/>
              <a:ea typeface="Comic Sans MS"/>
              <a:cs typeface="Comic Sans MS"/>
              <a:sym typeface="Comic Sans MS"/>
            </a:endParaRPr>
          </a:p>
        </p:txBody>
      </p:sp>
      <p:sp>
        <p:nvSpPr>
          <p:cNvPr id="2929" name="Google Shape;2929;p45"/>
          <p:cNvSpPr txBox="1"/>
          <p:nvPr/>
        </p:nvSpPr>
        <p:spPr>
          <a:xfrm>
            <a:off x="5946775" y="5275263"/>
            <a:ext cx="1031875"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223.1.3.1</a:t>
            </a:r>
            <a:endParaRPr sz="1800">
              <a:solidFill>
                <a:schemeClr val="dk1"/>
              </a:solidFill>
              <a:latin typeface="Comic Sans MS"/>
              <a:ea typeface="Comic Sans MS"/>
              <a:cs typeface="Comic Sans MS"/>
              <a:sym typeface="Comic Sans MS"/>
            </a:endParaRPr>
          </a:p>
        </p:txBody>
      </p:sp>
      <p:sp>
        <p:nvSpPr>
          <p:cNvPr id="2930" name="Google Shape;2930;p45"/>
          <p:cNvSpPr/>
          <p:nvPr/>
        </p:nvSpPr>
        <p:spPr>
          <a:xfrm>
            <a:off x="7348538" y="4786313"/>
            <a:ext cx="128587" cy="180975"/>
          </a:xfrm>
          <a:prstGeom prst="rect">
            <a:avLst/>
          </a:pr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931" name="Google Shape;2931;p45"/>
          <p:cNvSpPr txBox="1"/>
          <p:nvPr/>
        </p:nvSpPr>
        <p:spPr>
          <a:xfrm>
            <a:off x="6899275" y="4751388"/>
            <a:ext cx="1144588"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223.1.3.27</a:t>
            </a:r>
            <a:endParaRPr sz="1800">
              <a:solidFill>
                <a:schemeClr val="dk1"/>
              </a:solidFill>
              <a:latin typeface="Comic Sans MS"/>
              <a:ea typeface="Comic Sans MS"/>
              <a:cs typeface="Comic Sans MS"/>
              <a:sym typeface="Comic Sans MS"/>
            </a:endParaRPr>
          </a:p>
        </p:txBody>
      </p:sp>
      <p:grpSp>
        <p:nvGrpSpPr>
          <p:cNvPr id="2932" name="Google Shape;2932;p45"/>
          <p:cNvGrpSpPr/>
          <p:nvPr/>
        </p:nvGrpSpPr>
        <p:grpSpPr>
          <a:xfrm>
            <a:off x="5526088" y="2389188"/>
            <a:ext cx="711200" cy="381000"/>
            <a:chOff x="3600" y="219"/>
            <a:chExt cx="360" cy="175"/>
          </a:xfrm>
        </p:grpSpPr>
        <p:sp>
          <p:nvSpPr>
            <p:cNvPr id="2933" name="Google Shape;2933;p45"/>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2934" name="Google Shape;2934;p45"/>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2935" name="Google Shape;2935;p45"/>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2936" name="Google Shape;2936;p45"/>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937" name="Google Shape;2937;p45"/>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2938" name="Google Shape;2938;p45"/>
            <p:cNvGrpSpPr/>
            <p:nvPr/>
          </p:nvGrpSpPr>
          <p:grpSpPr>
            <a:xfrm>
              <a:off x="3686" y="244"/>
              <a:ext cx="177" cy="66"/>
              <a:chOff x="2848" y="848"/>
              <a:chExt cx="140" cy="98"/>
            </a:xfrm>
          </p:grpSpPr>
          <p:cxnSp>
            <p:nvCxnSpPr>
              <p:cNvPr id="2939" name="Google Shape;2939;p45"/>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2940" name="Google Shape;2940;p45"/>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2941" name="Google Shape;2941;p45"/>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2942" name="Google Shape;2942;p45"/>
            <p:cNvGrpSpPr/>
            <p:nvPr/>
          </p:nvGrpSpPr>
          <p:grpSpPr>
            <a:xfrm flipH="1" rot="10800000">
              <a:off x="3686" y="243"/>
              <a:ext cx="177" cy="66"/>
              <a:chOff x="2848" y="848"/>
              <a:chExt cx="140" cy="98"/>
            </a:xfrm>
          </p:grpSpPr>
          <p:cxnSp>
            <p:nvCxnSpPr>
              <p:cNvPr id="2943" name="Google Shape;2943;p45"/>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2944" name="Google Shape;2944;p45"/>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2945" name="Google Shape;2945;p45"/>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cxnSp>
        <p:nvCxnSpPr>
          <p:cNvPr id="2946" name="Google Shape;2946;p45"/>
          <p:cNvCxnSpPr/>
          <p:nvPr/>
        </p:nvCxnSpPr>
        <p:spPr>
          <a:xfrm rot="10800000">
            <a:off x="6108700" y="1306513"/>
            <a:ext cx="3175" cy="265112"/>
          </a:xfrm>
          <a:prstGeom prst="straightConnector1">
            <a:avLst/>
          </a:prstGeom>
          <a:noFill/>
          <a:ln cap="flat" cmpd="sng" w="19050">
            <a:solidFill>
              <a:schemeClr val="dk1"/>
            </a:solidFill>
            <a:prstDash val="solid"/>
            <a:round/>
            <a:headEnd len="med" w="med" type="none"/>
            <a:tailEnd len="med" w="med" type="none"/>
          </a:ln>
        </p:spPr>
      </p:cxnSp>
      <p:sp>
        <p:nvSpPr>
          <p:cNvPr id="2947" name="Google Shape;2947;p45"/>
          <p:cNvSpPr/>
          <p:nvPr/>
        </p:nvSpPr>
        <p:spPr>
          <a:xfrm>
            <a:off x="6053138" y="1343025"/>
            <a:ext cx="109537" cy="195263"/>
          </a:xfrm>
          <a:prstGeom prst="rect">
            <a:avLst/>
          </a:pr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948" name="Google Shape;2948;p45"/>
          <p:cNvSpPr txBox="1"/>
          <p:nvPr/>
        </p:nvSpPr>
        <p:spPr>
          <a:xfrm>
            <a:off x="5618163" y="557213"/>
            <a:ext cx="1031875"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223.1.1.2</a:t>
            </a:r>
            <a:endParaRPr sz="1600">
              <a:solidFill>
                <a:schemeClr val="dk1"/>
              </a:solidFill>
              <a:latin typeface="Comic Sans MS"/>
              <a:ea typeface="Comic Sans MS"/>
              <a:cs typeface="Comic Sans MS"/>
              <a:sym typeface="Comic Sans MS"/>
            </a:endParaRPr>
          </a:p>
        </p:txBody>
      </p:sp>
      <p:cxnSp>
        <p:nvCxnSpPr>
          <p:cNvPr id="2949" name="Google Shape;2949;p45"/>
          <p:cNvCxnSpPr/>
          <p:nvPr/>
        </p:nvCxnSpPr>
        <p:spPr>
          <a:xfrm flipH="1" rot="10800000">
            <a:off x="4591050" y="2762250"/>
            <a:ext cx="1114425" cy="1543050"/>
          </a:xfrm>
          <a:prstGeom prst="straightConnector1">
            <a:avLst/>
          </a:prstGeom>
          <a:noFill/>
          <a:ln cap="flat" cmpd="sng" w="28575">
            <a:solidFill>
              <a:schemeClr val="dk1"/>
            </a:solidFill>
            <a:prstDash val="solid"/>
            <a:round/>
            <a:headEnd len="med" w="med" type="none"/>
            <a:tailEnd len="med" w="med" type="none"/>
          </a:ln>
        </p:spPr>
      </p:cxnSp>
      <p:cxnSp>
        <p:nvCxnSpPr>
          <p:cNvPr id="2950" name="Google Shape;2950;p45"/>
          <p:cNvCxnSpPr/>
          <p:nvPr/>
        </p:nvCxnSpPr>
        <p:spPr>
          <a:xfrm rot="10800000">
            <a:off x="6105525" y="2743200"/>
            <a:ext cx="1276350" cy="1543050"/>
          </a:xfrm>
          <a:prstGeom prst="straightConnector1">
            <a:avLst/>
          </a:prstGeom>
          <a:noFill/>
          <a:ln cap="flat" cmpd="sng" w="28575">
            <a:solidFill>
              <a:schemeClr val="dk1"/>
            </a:solidFill>
            <a:prstDash val="solid"/>
            <a:round/>
            <a:headEnd len="med" w="med" type="none"/>
            <a:tailEnd len="med" w="med" type="none"/>
          </a:ln>
        </p:spPr>
      </p:cxnSp>
      <p:cxnSp>
        <p:nvCxnSpPr>
          <p:cNvPr id="2951" name="Google Shape;2951;p45"/>
          <p:cNvCxnSpPr/>
          <p:nvPr/>
        </p:nvCxnSpPr>
        <p:spPr>
          <a:xfrm rot="10800000">
            <a:off x="4781550" y="4505325"/>
            <a:ext cx="2305050" cy="9525"/>
          </a:xfrm>
          <a:prstGeom prst="straightConnector1">
            <a:avLst/>
          </a:prstGeom>
          <a:noFill/>
          <a:ln cap="flat" cmpd="sng" w="28575">
            <a:solidFill>
              <a:schemeClr val="dk1"/>
            </a:solidFill>
            <a:prstDash val="solid"/>
            <a:round/>
            <a:headEnd len="med" w="med" type="none"/>
            <a:tailEnd len="med" w="med" type="none"/>
          </a:ln>
        </p:spPr>
      </p:cxnSp>
      <p:sp>
        <p:nvSpPr>
          <p:cNvPr id="2952" name="Google Shape;2952;p45"/>
          <p:cNvSpPr txBox="1"/>
          <p:nvPr/>
        </p:nvSpPr>
        <p:spPr>
          <a:xfrm>
            <a:off x="6184900" y="2655888"/>
            <a:ext cx="1031875"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223.1.7.0</a:t>
            </a:r>
            <a:endParaRPr sz="1800">
              <a:solidFill>
                <a:schemeClr val="dk1"/>
              </a:solidFill>
              <a:latin typeface="Comic Sans MS"/>
              <a:ea typeface="Comic Sans MS"/>
              <a:cs typeface="Comic Sans MS"/>
              <a:sym typeface="Comic Sans MS"/>
            </a:endParaRPr>
          </a:p>
        </p:txBody>
      </p:sp>
      <p:sp>
        <p:nvSpPr>
          <p:cNvPr id="2953" name="Google Shape;2953;p45"/>
          <p:cNvSpPr txBox="1"/>
          <p:nvPr/>
        </p:nvSpPr>
        <p:spPr>
          <a:xfrm>
            <a:off x="7261225" y="3941763"/>
            <a:ext cx="1031875"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223.1.7.1</a:t>
            </a:r>
            <a:endParaRPr sz="1800">
              <a:solidFill>
                <a:schemeClr val="dk1"/>
              </a:solidFill>
              <a:latin typeface="Comic Sans MS"/>
              <a:ea typeface="Comic Sans MS"/>
              <a:cs typeface="Comic Sans MS"/>
              <a:sym typeface="Comic Sans MS"/>
            </a:endParaRPr>
          </a:p>
        </p:txBody>
      </p:sp>
      <p:sp>
        <p:nvSpPr>
          <p:cNvPr id="2954" name="Google Shape;2954;p45"/>
          <p:cNvSpPr txBox="1"/>
          <p:nvPr/>
        </p:nvSpPr>
        <p:spPr>
          <a:xfrm>
            <a:off x="6022975" y="4198938"/>
            <a:ext cx="1031875"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223.1.8.0</a:t>
            </a:r>
            <a:endParaRPr sz="1800">
              <a:solidFill>
                <a:schemeClr val="dk1"/>
              </a:solidFill>
              <a:latin typeface="Comic Sans MS"/>
              <a:ea typeface="Comic Sans MS"/>
              <a:cs typeface="Comic Sans MS"/>
              <a:sym typeface="Comic Sans MS"/>
            </a:endParaRPr>
          </a:p>
        </p:txBody>
      </p:sp>
      <p:sp>
        <p:nvSpPr>
          <p:cNvPr id="2955" name="Google Shape;2955;p45"/>
          <p:cNvSpPr txBox="1"/>
          <p:nvPr/>
        </p:nvSpPr>
        <p:spPr>
          <a:xfrm>
            <a:off x="4775200" y="4198938"/>
            <a:ext cx="1031875"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223.1.8.1</a:t>
            </a:r>
            <a:endParaRPr sz="1800">
              <a:solidFill>
                <a:schemeClr val="dk1"/>
              </a:solidFill>
              <a:latin typeface="Comic Sans MS"/>
              <a:ea typeface="Comic Sans MS"/>
              <a:cs typeface="Comic Sans MS"/>
              <a:sym typeface="Comic Sans MS"/>
            </a:endParaRPr>
          </a:p>
        </p:txBody>
      </p:sp>
      <p:sp>
        <p:nvSpPr>
          <p:cNvPr id="2956" name="Google Shape;2956;p45"/>
          <p:cNvSpPr txBox="1"/>
          <p:nvPr/>
        </p:nvSpPr>
        <p:spPr>
          <a:xfrm>
            <a:off x="3698875" y="3903663"/>
            <a:ext cx="1031875"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223.1.9.1</a:t>
            </a:r>
            <a:endParaRPr sz="1800">
              <a:solidFill>
                <a:schemeClr val="dk1"/>
              </a:solidFill>
              <a:latin typeface="Comic Sans MS"/>
              <a:ea typeface="Comic Sans MS"/>
              <a:cs typeface="Comic Sans MS"/>
              <a:sym typeface="Comic Sans MS"/>
            </a:endParaRPr>
          </a:p>
        </p:txBody>
      </p:sp>
      <p:sp>
        <p:nvSpPr>
          <p:cNvPr id="2957" name="Google Shape;2957;p45"/>
          <p:cNvSpPr txBox="1"/>
          <p:nvPr/>
        </p:nvSpPr>
        <p:spPr>
          <a:xfrm>
            <a:off x="4565650" y="2665413"/>
            <a:ext cx="1031875"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223.1.9.2</a:t>
            </a:r>
            <a:endParaRPr sz="1800">
              <a:solidFill>
                <a:schemeClr val="dk1"/>
              </a:solidFill>
              <a:latin typeface="Comic Sans MS"/>
              <a:ea typeface="Comic Sans MS"/>
              <a:cs typeface="Comic Sans MS"/>
              <a:sym typeface="Comic Sans MS"/>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2" name="Shape 2962"/>
        <p:cNvGrpSpPr/>
        <p:nvPr/>
      </p:nvGrpSpPr>
      <p:grpSpPr>
        <a:xfrm>
          <a:off x="0" y="0"/>
          <a:ext cx="0" cy="0"/>
          <a:chOff x="0" y="0"/>
          <a:chExt cx="0" cy="0"/>
        </a:xfrm>
      </p:grpSpPr>
      <p:sp>
        <p:nvSpPr>
          <p:cNvPr id="2963" name="Google Shape;2963;p46"/>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a:t>Địa chỉ IP: CIDR</a:t>
            </a:r>
            <a:endParaRPr/>
          </a:p>
        </p:txBody>
      </p:sp>
      <p:sp>
        <p:nvSpPr>
          <p:cNvPr id="2964" name="Google Shape;2964;p46"/>
          <p:cNvSpPr txBox="1"/>
          <p:nvPr>
            <p:ph idx="1" type="body"/>
          </p:nvPr>
        </p:nvSpPr>
        <p:spPr>
          <a:xfrm>
            <a:off x="565150" y="1328738"/>
            <a:ext cx="8107363" cy="3171825"/>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680"/>
              <a:buFont typeface="Noto Sans Symbols"/>
              <a:buNone/>
            </a:pPr>
            <a:r>
              <a:rPr lang="en-US">
                <a:solidFill>
                  <a:srgbClr val="FF0000"/>
                </a:solidFill>
              </a:rPr>
              <a:t>CIDR:</a:t>
            </a:r>
            <a:r>
              <a:rPr lang="en-US"/>
              <a:t> </a:t>
            </a:r>
            <a:r>
              <a:rPr lang="en-US">
                <a:solidFill>
                  <a:srgbClr val="FF0000"/>
                </a:solidFill>
              </a:rPr>
              <a:t>C</a:t>
            </a:r>
            <a:r>
              <a:rPr lang="en-US"/>
              <a:t>lassless </a:t>
            </a:r>
            <a:r>
              <a:rPr lang="en-US">
                <a:solidFill>
                  <a:srgbClr val="FF0000"/>
                </a:solidFill>
              </a:rPr>
              <a:t>I</a:t>
            </a:r>
            <a:r>
              <a:rPr lang="en-US"/>
              <a:t>nter</a:t>
            </a:r>
            <a:r>
              <a:rPr lang="en-US">
                <a:solidFill>
                  <a:srgbClr val="FF0000"/>
                </a:solidFill>
              </a:rPr>
              <a:t>D</a:t>
            </a:r>
            <a:r>
              <a:rPr lang="en-US"/>
              <a:t>omain </a:t>
            </a:r>
            <a:r>
              <a:rPr lang="en-US">
                <a:solidFill>
                  <a:srgbClr val="FF0000"/>
                </a:solidFill>
              </a:rPr>
              <a:t>R</a:t>
            </a:r>
            <a:r>
              <a:rPr lang="en-US"/>
              <a:t>outing</a:t>
            </a:r>
            <a:endParaRPr/>
          </a:p>
          <a:p>
            <a:pPr indent="-273050" lvl="1" marL="639763" rtl="0" algn="l">
              <a:spcBef>
                <a:spcPts val="400"/>
              </a:spcBef>
              <a:spcAft>
                <a:spcPts val="0"/>
              </a:spcAft>
              <a:buSzPts val="1600"/>
              <a:buChar char="⚫"/>
            </a:pPr>
            <a:r>
              <a:rPr lang="en-US" sz="2000"/>
              <a:t>Phần địa chỉ subnet có độ dài tùy ý</a:t>
            </a:r>
            <a:endParaRPr/>
          </a:p>
          <a:p>
            <a:pPr indent="-273050" lvl="1" marL="639763" rtl="0" algn="l">
              <a:spcBef>
                <a:spcPts val="400"/>
              </a:spcBef>
              <a:spcAft>
                <a:spcPts val="0"/>
              </a:spcAft>
              <a:buSzPts val="1600"/>
              <a:buChar char="⚫"/>
            </a:pPr>
            <a:r>
              <a:rPr lang="en-US" sz="2000"/>
              <a:t>Định dạng địa chỉ: </a:t>
            </a:r>
            <a:r>
              <a:rPr lang="en-US" sz="2000">
                <a:solidFill>
                  <a:srgbClr val="FF0000"/>
                </a:solidFill>
              </a:rPr>
              <a:t>a.b.c.d/x</a:t>
            </a:r>
            <a:r>
              <a:rPr lang="en-US" sz="2000"/>
              <a:t>, trong đó x là số bít của phần subnet trong địa chỉ</a:t>
            </a:r>
            <a:endParaRPr/>
          </a:p>
        </p:txBody>
      </p:sp>
      <p:sp>
        <p:nvSpPr>
          <p:cNvPr id="2965" name="Google Shape;2965;p46"/>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grpSp>
        <p:nvGrpSpPr>
          <p:cNvPr id="2966" name="Google Shape;2966;p46"/>
          <p:cNvGrpSpPr/>
          <p:nvPr/>
        </p:nvGrpSpPr>
        <p:grpSpPr>
          <a:xfrm>
            <a:off x="1423988" y="3862388"/>
            <a:ext cx="6124575" cy="1624012"/>
            <a:chOff x="1339" y="896"/>
            <a:chExt cx="3858" cy="1023"/>
          </a:xfrm>
        </p:grpSpPr>
        <p:sp>
          <p:nvSpPr>
            <p:cNvPr id="2967" name="Google Shape;2967;p46"/>
            <p:cNvSpPr txBox="1"/>
            <p:nvPr/>
          </p:nvSpPr>
          <p:spPr>
            <a:xfrm>
              <a:off x="1339" y="1262"/>
              <a:ext cx="3858" cy="2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accent2"/>
                  </a:solidFill>
                  <a:latin typeface="Arial"/>
                  <a:ea typeface="Arial"/>
                  <a:cs typeface="Arial"/>
                  <a:sym typeface="Arial"/>
                </a:rPr>
                <a:t>11001000  00010111</a:t>
              </a:r>
              <a:r>
                <a:rPr lang="en-US" sz="2400">
                  <a:solidFill>
                    <a:schemeClr val="dk1"/>
                  </a:solidFill>
                  <a:latin typeface="Arial"/>
                  <a:ea typeface="Arial"/>
                  <a:cs typeface="Arial"/>
                  <a:sym typeface="Arial"/>
                </a:rPr>
                <a:t>  </a:t>
              </a:r>
              <a:r>
                <a:rPr lang="en-US" sz="2400">
                  <a:solidFill>
                    <a:schemeClr val="accent2"/>
                  </a:solidFill>
                  <a:latin typeface="Arial"/>
                  <a:ea typeface="Arial"/>
                  <a:cs typeface="Arial"/>
                  <a:sym typeface="Arial"/>
                </a:rPr>
                <a:t>0001000</a:t>
              </a:r>
              <a:r>
                <a:rPr lang="en-US" sz="2400">
                  <a:solidFill>
                    <a:schemeClr val="dk1"/>
                  </a:solidFill>
                  <a:latin typeface="Arial"/>
                  <a:ea typeface="Arial"/>
                  <a:cs typeface="Arial"/>
                  <a:sym typeface="Arial"/>
                </a:rPr>
                <a:t>0  00000000</a:t>
              </a:r>
              <a:endParaRPr/>
            </a:p>
          </p:txBody>
        </p:sp>
        <p:sp>
          <p:nvSpPr>
            <p:cNvPr id="2968" name="Google Shape;2968;p46"/>
            <p:cNvSpPr txBox="1"/>
            <p:nvPr/>
          </p:nvSpPr>
          <p:spPr>
            <a:xfrm>
              <a:off x="2386" y="919"/>
              <a:ext cx="548" cy="40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accent2"/>
                  </a:solidFill>
                  <a:latin typeface="Arial"/>
                  <a:ea typeface="Arial"/>
                  <a:cs typeface="Arial"/>
                  <a:sym typeface="Arial"/>
                </a:rPr>
                <a:t>Phần</a:t>
              </a:r>
              <a:endParaRPr/>
            </a:p>
            <a:p>
              <a:pPr indent="0" lvl="0" marL="0" marR="0" rtl="0" algn="ctr">
                <a:spcBef>
                  <a:spcPts val="0"/>
                </a:spcBef>
                <a:spcAft>
                  <a:spcPts val="0"/>
                </a:spcAft>
                <a:buNone/>
              </a:pPr>
              <a:r>
                <a:rPr lang="en-US" sz="1800">
                  <a:solidFill>
                    <a:schemeClr val="accent2"/>
                  </a:solidFill>
                  <a:latin typeface="Arial"/>
                  <a:ea typeface="Arial"/>
                  <a:cs typeface="Arial"/>
                  <a:sym typeface="Arial"/>
                </a:rPr>
                <a:t>subnet</a:t>
              </a:r>
              <a:endParaRPr sz="1800">
                <a:solidFill>
                  <a:schemeClr val="dk1"/>
                </a:solidFill>
                <a:latin typeface="Arial"/>
                <a:ea typeface="Arial"/>
                <a:cs typeface="Arial"/>
                <a:sym typeface="Arial"/>
              </a:endParaRPr>
            </a:p>
          </p:txBody>
        </p:sp>
        <p:sp>
          <p:nvSpPr>
            <p:cNvPr id="2969" name="Google Shape;2969;p46"/>
            <p:cNvSpPr txBox="1"/>
            <p:nvPr/>
          </p:nvSpPr>
          <p:spPr>
            <a:xfrm>
              <a:off x="4428" y="896"/>
              <a:ext cx="492" cy="40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Phần </a:t>
              </a:r>
              <a:endParaRPr/>
            </a:p>
            <a:p>
              <a:pPr indent="0" lvl="0" marL="0" marR="0" rtl="0" algn="ctr">
                <a:spcBef>
                  <a:spcPts val="0"/>
                </a:spcBef>
                <a:spcAft>
                  <a:spcPts val="0"/>
                </a:spcAft>
                <a:buNone/>
              </a:pPr>
              <a:r>
                <a:rPr lang="en-US" sz="1800">
                  <a:solidFill>
                    <a:schemeClr val="dk1"/>
                  </a:solidFill>
                  <a:latin typeface="Arial"/>
                  <a:ea typeface="Arial"/>
                  <a:cs typeface="Arial"/>
                  <a:sym typeface="Arial"/>
                </a:rPr>
                <a:t>host</a:t>
              </a:r>
              <a:endParaRPr/>
            </a:p>
          </p:txBody>
        </p:sp>
        <p:cxnSp>
          <p:nvCxnSpPr>
            <p:cNvPr id="2970" name="Google Shape;2970;p46"/>
            <p:cNvCxnSpPr/>
            <p:nvPr/>
          </p:nvCxnSpPr>
          <p:spPr>
            <a:xfrm>
              <a:off x="3020" y="1121"/>
              <a:ext cx="1021" cy="0"/>
            </a:xfrm>
            <a:prstGeom prst="straightConnector1">
              <a:avLst/>
            </a:prstGeom>
            <a:noFill/>
            <a:ln cap="flat" cmpd="sng" w="28575">
              <a:solidFill>
                <a:schemeClr val="accent2"/>
              </a:solidFill>
              <a:prstDash val="solid"/>
              <a:round/>
              <a:headEnd len="med" w="med" type="none"/>
              <a:tailEnd len="med" w="med" type="triangle"/>
            </a:ln>
          </p:spPr>
        </p:cxnSp>
        <p:cxnSp>
          <p:nvCxnSpPr>
            <p:cNvPr id="2971" name="Google Shape;2971;p46"/>
            <p:cNvCxnSpPr/>
            <p:nvPr/>
          </p:nvCxnSpPr>
          <p:spPr>
            <a:xfrm flipH="1">
              <a:off x="1408" y="1118"/>
              <a:ext cx="924" cy="7"/>
            </a:xfrm>
            <a:prstGeom prst="straightConnector1">
              <a:avLst/>
            </a:prstGeom>
            <a:noFill/>
            <a:ln cap="flat" cmpd="sng" w="28575">
              <a:solidFill>
                <a:schemeClr val="accent2"/>
              </a:solidFill>
              <a:prstDash val="solid"/>
              <a:round/>
              <a:headEnd len="med" w="med" type="none"/>
              <a:tailEnd len="med" w="med" type="triangle"/>
            </a:ln>
          </p:spPr>
        </p:cxnSp>
        <p:cxnSp>
          <p:nvCxnSpPr>
            <p:cNvPr id="2972" name="Google Shape;2972;p46"/>
            <p:cNvCxnSpPr/>
            <p:nvPr/>
          </p:nvCxnSpPr>
          <p:spPr>
            <a:xfrm rot="10800000">
              <a:off x="4055" y="1123"/>
              <a:ext cx="436" cy="7"/>
            </a:xfrm>
            <a:prstGeom prst="straightConnector1">
              <a:avLst/>
            </a:prstGeom>
            <a:noFill/>
            <a:ln cap="flat" cmpd="sng" w="28575">
              <a:solidFill>
                <a:schemeClr val="dk1"/>
              </a:solidFill>
              <a:prstDash val="solid"/>
              <a:round/>
              <a:headEnd len="med" w="med" type="none"/>
              <a:tailEnd len="med" w="med" type="triangle"/>
            </a:ln>
          </p:spPr>
        </p:cxnSp>
        <p:cxnSp>
          <p:nvCxnSpPr>
            <p:cNvPr id="2973" name="Google Shape;2973;p46"/>
            <p:cNvCxnSpPr/>
            <p:nvPr/>
          </p:nvCxnSpPr>
          <p:spPr>
            <a:xfrm>
              <a:off x="4778" y="1121"/>
              <a:ext cx="375" cy="0"/>
            </a:xfrm>
            <a:prstGeom prst="straightConnector1">
              <a:avLst/>
            </a:prstGeom>
            <a:noFill/>
            <a:ln cap="flat" cmpd="sng" w="28575">
              <a:solidFill>
                <a:schemeClr val="dk1"/>
              </a:solidFill>
              <a:prstDash val="solid"/>
              <a:round/>
              <a:headEnd len="med" w="med" type="none"/>
              <a:tailEnd len="med" w="med" type="triangle"/>
            </a:ln>
          </p:spPr>
        </p:cxnSp>
        <p:sp>
          <p:nvSpPr>
            <p:cNvPr id="2974" name="Google Shape;2974;p46"/>
            <p:cNvSpPr txBox="1"/>
            <p:nvPr/>
          </p:nvSpPr>
          <p:spPr>
            <a:xfrm>
              <a:off x="2559" y="1631"/>
              <a:ext cx="1398" cy="2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Arial"/>
                  <a:ea typeface="Arial"/>
                  <a:cs typeface="Arial"/>
                  <a:sym typeface="Arial"/>
                </a:rPr>
                <a:t>200.23.16.0/23</a:t>
              </a:r>
              <a:endParaRPr sz="1800">
                <a:solidFill>
                  <a:schemeClr val="dk1"/>
                </a:solidFill>
                <a:latin typeface="Arial"/>
                <a:ea typeface="Arial"/>
                <a:cs typeface="Arial"/>
                <a:sym typeface="Arial"/>
              </a:endParaRPr>
            </a:p>
          </p:txBody>
        </p:sp>
      </p:gr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9" name="Shape 2979"/>
        <p:cNvGrpSpPr/>
        <p:nvPr/>
      </p:nvGrpSpPr>
      <p:grpSpPr>
        <a:xfrm>
          <a:off x="0" y="0"/>
          <a:ext cx="0" cy="0"/>
          <a:chOff x="0" y="0"/>
          <a:chExt cx="0" cy="0"/>
        </a:xfrm>
      </p:grpSpPr>
      <p:sp>
        <p:nvSpPr>
          <p:cNvPr id="2980" name="Google Shape;2980;p47"/>
          <p:cNvSpPr txBox="1"/>
          <p:nvPr>
            <p:ph type="title"/>
          </p:nvPr>
        </p:nvSpPr>
        <p:spPr>
          <a:xfrm>
            <a:off x="533400" y="228600"/>
            <a:ext cx="8358188"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sz="3600"/>
              <a:t>Địa chỉ IP: gán địa chỉ IP?</a:t>
            </a:r>
            <a:endParaRPr/>
          </a:p>
        </p:txBody>
      </p:sp>
      <p:sp>
        <p:nvSpPr>
          <p:cNvPr id="2981" name="Google Shape;2981;p47"/>
          <p:cNvSpPr txBox="1"/>
          <p:nvPr>
            <p:ph idx="1" type="body"/>
          </p:nvPr>
        </p:nvSpPr>
        <p:spPr>
          <a:xfrm>
            <a:off x="511175" y="1687513"/>
            <a:ext cx="8034338" cy="3675062"/>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680"/>
              <a:buFont typeface="Noto Sans Symbols"/>
              <a:buNone/>
            </a:pPr>
            <a:r>
              <a:rPr lang="en-US" u="sng">
                <a:solidFill>
                  <a:srgbClr val="FF0000"/>
                </a:solidFill>
              </a:rPr>
              <a:t>Q:</a:t>
            </a:r>
            <a:r>
              <a:rPr lang="en-US"/>
              <a:t> Cách để host có địa chỉ IP?</a:t>
            </a:r>
            <a:endParaRPr/>
          </a:p>
          <a:p>
            <a:pPr indent="-273050" lvl="0" marL="273050" rtl="0" algn="l">
              <a:spcBef>
                <a:spcPts val="600"/>
              </a:spcBef>
              <a:spcAft>
                <a:spcPts val="0"/>
              </a:spcAft>
              <a:buSzPts val="1680"/>
              <a:buFont typeface="Noto Sans Symbols"/>
              <a:buNone/>
            </a:pPr>
            <a:r>
              <a:t/>
            </a:r>
            <a:endParaRPr/>
          </a:p>
          <a:p>
            <a:pPr indent="-273050" lvl="0" marL="273050" rtl="0" algn="l">
              <a:spcBef>
                <a:spcPts val="600"/>
              </a:spcBef>
              <a:spcAft>
                <a:spcPts val="0"/>
              </a:spcAft>
              <a:buSzPts val="1680"/>
              <a:buChar char="🞆"/>
            </a:pPr>
            <a:r>
              <a:rPr lang="en-US"/>
              <a:t>Khai báo bởi người quản trị</a:t>
            </a:r>
            <a:endParaRPr/>
          </a:p>
          <a:p>
            <a:pPr indent="-273049" lvl="1" marL="639763" rtl="0" algn="l">
              <a:spcBef>
                <a:spcPts val="420"/>
              </a:spcBef>
              <a:spcAft>
                <a:spcPts val="0"/>
              </a:spcAft>
              <a:buSzPts val="1680"/>
              <a:buChar char="⚫"/>
            </a:pPr>
            <a:r>
              <a:rPr lang="en-US"/>
              <a:t>Windows: Control Panel-&gt;Network-&gt;Configuration-&gt;TCP/IP-&gt;Properties</a:t>
            </a:r>
            <a:endParaRPr/>
          </a:p>
          <a:p>
            <a:pPr indent="-273049" lvl="1" marL="639763" rtl="0" algn="l">
              <a:spcBef>
                <a:spcPts val="420"/>
              </a:spcBef>
              <a:spcAft>
                <a:spcPts val="0"/>
              </a:spcAft>
              <a:buSzPts val="1680"/>
              <a:buChar char="⚫"/>
            </a:pPr>
            <a:r>
              <a:rPr lang="en-US"/>
              <a:t>UNIX: /etc/rc.config</a:t>
            </a:r>
            <a:endParaRPr/>
          </a:p>
          <a:p>
            <a:pPr indent="-273050" lvl="0" marL="273050" rtl="0" algn="l">
              <a:spcBef>
                <a:spcPts val="600"/>
              </a:spcBef>
              <a:spcAft>
                <a:spcPts val="0"/>
              </a:spcAft>
              <a:buSzPts val="1680"/>
              <a:buChar char="🞆"/>
            </a:pPr>
            <a:r>
              <a:rPr lang="en-US">
                <a:solidFill>
                  <a:srgbClr val="FF0000"/>
                </a:solidFill>
              </a:rPr>
              <a:t>DHCP:</a:t>
            </a:r>
            <a:r>
              <a:rPr lang="en-US"/>
              <a:t> </a:t>
            </a:r>
            <a:r>
              <a:rPr lang="en-US">
                <a:solidFill>
                  <a:srgbClr val="FF0000"/>
                </a:solidFill>
              </a:rPr>
              <a:t>D</a:t>
            </a:r>
            <a:r>
              <a:rPr lang="en-US"/>
              <a:t>ynamic </a:t>
            </a:r>
            <a:r>
              <a:rPr lang="en-US">
                <a:solidFill>
                  <a:srgbClr val="FF0000"/>
                </a:solidFill>
              </a:rPr>
              <a:t>H</a:t>
            </a:r>
            <a:r>
              <a:rPr lang="en-US"/>
              <a:t>ost </a:t>
            </a:r>
            <a:r>
              <a:rPr lang="en-US">
                <a:solidFill>
                  <a:srgbClr val="FF0000"/>
                </a:solidFill>
              </a:rPr>
              <a:t>C</a:t>
            </a:r>
            <a:r>
              <a:rPr lang="en-US"/>
              <a:t>onfiguration </a:t>
            </a:r>
            <a:r>
              <a:rPr lang="en-US">
                <a:solidFill>
                  <a:srgbClr val="FF0000"/>
                </a:solidFill>
              </a:rPr>
              <a:t>P</a:t>
            </a:r>
            <a:r>
              <a:rPr lang="en-US"/>
              <a:t>rotocol: lấy địa chỉ IP động từ server</a:t>
            </a:r>
            <a:endParaRPr/>
          </a:p>
        </p:txBody>
      </p:sp>
      <p:sp>
        <p:nvSpPr>
          <p:cNvPr id="2982" name="Google Shape;2982;p47"/>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7" name="Shape 2987"/>
        <p:cNvGrpSpPr/>
        <p:nvPr/>
      </p:nvGrpSpPr>
      <p:grpSpPr>
        <a:xfrm>
          <a:off x="0" y="0"/>
          <a:ext cx="0" cy="0"/>
          <a:chOff x="0" y="0"/>
          <a:chExt cx="0" cy="0"/>
        </a:xfrm>
      </p:grpSpPr>
      <p:sp>
        <p:nvSpPr>
          <p:cNvPr id="2988" name="Google Shape;2988;p48"/>
          <p:cNvSpPr txBox="1"/>
          <p:nvPr>
            <p:ph type="title"/>
          </p:nvPr>
        </p:nvSpPr>
        <p:spPr>
          <a:xfrm>
            <a:off x="414338" y="228600"/>
            <a:ext cx="77724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sz="3600"/>
              <a:t>Địa chỉ IP: gán địa chỉ IP?</a:t>
            </a:r>
            <a:endParaRPr/>
          </a:p>
        </p:txBody>
      </p:sp>
      <p:sp>
        <p:nvSpPr>
          <p:cNvPr id="2989" name="Google Shape;2989;p48"/>
          <p:cNvSpPr txBox="1"/>
          <p:nvPr>
            <p:ph idx="1" type="body"/>
          </p:nvPr>
        </p:nvSpPr>
        <p:spPr>
          <a:xfrm>
            <a:off x="487363" y="1343025"/>
            <a:ext cx="8077200" cy="1809750"/>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680"/>
              <a:buFont typeface="Noto Sans Symbols"/>
              <a:buNone/>
            </a:pPr>
            <a:r>
              <a:rPr lang="en-US" u="sng">
                <a:solidFill>
                  <a:srgbClr val="FF0000"/>
                </a:solidFill>
              </a:rPr>
              <a:t>Q:</a:t>
            </a:r>
            <a:r>
              <a:rPr lang="en-US"/>
              <a:t> Cách xác định subnet từ địa chỉ IP?</a:t>
            </a:r>
            <a:endParaRPr/>
          </a:p>
          <a:p>
            <a:pPr indent="-273050" lvl="0" marL="273050" rtl="0" algn="l">
              <a:spcBef>
                <a:spcPts val="600"/>
              </a:spcBef>
              <a:spcAft>
                <a:spcPts val="0"/>
              </a:spcAft>
              <a:buSzPts val="1680"/>
              <a:buFont typeface="Noto Sans Symbols"/>
              <a:buNone/>
            </a:pPr>
            <a:r>
              <a:rPr lang="en-US" u="sng">
                <a:solidFill>
                  <a:srgbClr val="FF0000"/>
                </a:solidFill>
              </a:rPr>
              <a:t>A:</a:t>
            </a:r>
            <a:r>
              <a:rPr lang="en-US"/>
              <a:t> Tính dựa vào phần không gian địa chỉ được cấp</a:t>
            </a:r>
            <a:endParaRPr/>
          </a:p>
        </p:txBody>
      </p:sp>
      <p:sp>
        <p:nvSpPr>
          <p:cNvPr id="2990" name="Google Shape;2990;p48"/>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2991" name="Google Shape;2991;p48"/>
          <p:cNvSpPr txBox="1"/>
          <p:nvPr/>
        </p:nvSpPr>
        <p:spPr>
          <a:xfrm>
            <a:off x="592138" y="3514725"/>
            <a:ext cx="8551862" cy="2379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accent2"/>
                </a:solidFill>
                <a:latin typeface="Arial"/>
                <a:ea typeface="Arial"/>
                <a:cs typeface="Arial"/>
                <a:sym typeface="Arial"/>
              </a:rPr>
              <a:t>Khối của ISP   </a:t>
            </a:r>
            <a:r>
              <a:rPr lang="en-US" sz="1800" u="sng">
                <a:solidFill>
                  <a:schemeClr val="accent2"/>
                </a:solidFill>
                <a:latin typeface="Arial"/>
                <a:ea typeface="Arial"/>
                <a:cs typeface="Arial"/>
                <a:sym typeface="Arial"/>
              </a:rPr>
              <a:t>11001000  00010111  0001</a:t>
            </a:r>
            <a:r>
              <a:rPr lang="en-US" sz="1800">
                <a:solidFill>
                  <a:schemeClr val="accent2"/>
                </a:solidFill>
                <a:latin typeface="Arial"/>
                <a:ea typeface="Arial"/>
                <a:cs typeface="Arial"/>
                <a:sym typeface="Arial"/>
              </a:rPr>
              <a:t>0000  00000000    200.23.16.0/20 </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Tổ chức 0       </a:t>
            </a:r>
            <a:r>
              <a:rPr lang="en-US" sz="1800" u="sng">
                <a:solidFill>
                  <a:schemeClr val="dk1"/>
                </a:solidFill>
                <a:latin typeface="Arial"/>
                <a:ea typeface="Arial"/>
                <a:cs typeface="Arial"/>
                <a:sym typeface="Arial"/>
              </a:rPr>
              <a:t>11001000  00010111  0001000</a:t>
            </a:r>
            <a:r>
              <a:rPr lang="en-US" sz="1800">
                <a:solidFill>
                  <a:schemeClr val="dk1"/>
                </a:solidFill>
                <a:latin typeface="Arial"/>
                <a:ea typeface="Arial"/>
                <a:cs typeface="Arial"/>
                <a:sym typeface="Arial"/>
              </a:rPr>
              <a:t>0  00000000    200.23.16.0/23 </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Tổ chức 1       </a:t>
            </a:r>
            <a:r>
              <a:rPr lang="en-US" sz="1800" u="sng">
                <a:solidFill>
                  <a:schemeClr val="dk1"/>
                </a:solidFill>
                <a:latin typeface="Arial"/>
                <a:ea typeface="Arial"/>
                <a:cs typeface="Arial"/>
                <a:sym typeface="Arial"/>
              </a:rPr>
              <a:t>11001000  00010111  0001001</a:t>
            </a:r>
            <a:r>
              <a:rPr lang="en-US" sz="1800">
                <a:solidFill>
                  <a:schemeClr val="dk1"/>
                </a:solidFill>
                <a:latin typeface="Arial"/>
                <a:ea typeface="Arial"/>
                <a:cs typeface="Arial"/>
                <a:sym typeface="Arial"/>
              </a:rPr>
              <a:t>0  00000000    200.23.18.0/23 </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Tổ chức 2       </a:t>
            </a:r>
            <a:r>
              <a:rPr lang="en-US" sz="1800" u="sng">
                <a:solidFill>
                  <a:schemeClr val="dk1"/>
                </a:solidFill>
                <a:latin typeface="Arial"/>
                <a:ea typeface="Arial"/>
                <a:cs typeface="Arial"/>
                <a:sym typeface="Arial"/>
              </a:rPr>
              <a:t>11001000  00010111  0001010</a:t>
            </a:r>
            <a:r>
              <a:rPr lang="en-US" sz="1800">
                <a:solidFill>
                  <a:schemeClr val="dk1"/>
                </a:solidFill>
                <a:latin typeface="Arial"/>
                <a:ea typeface="Arial"/>
                <a:cs typeface="Arial"/>
                <a:sym typeface="Arial"/>
              </a:rPr>
              <a:t>0  00000000    200.23.20.0/23 </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   ...                                          …..                                   ….                ….</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Tổ chức 7       </a:t>
            </a:r>
            <a:r>
              <a:rPr lang="en-US" sz="1800" u="sng">
                <a:solidFill>
                  <a:schemeClr val="dk1"/>
                </a:solidFill>
                <a:latin typeface="Arial"/>
                <a:ea typeface="Arial"/>
                <a:cs typeface="Arial"/>
                <a:sym typeface="Arial"/>
              </a:rPr>
              <a:t>11001000  00010111  0001111</a:t>
            </a:r>
            <a:r>
              <a:rPr lang="en-US" sz="1800">
                <a:solidFill>
                  <a:schemeClr val="dk1"/>
                </a:solidFill>
                <a:latin typeface="Arial"/>
                <a:ea typeface="Arial"/>
                <a:cs typeface="Arial"/>
                <a:sym typeface="Arial"/>
              </a:rPr>
              <a:t>0  00000000    200.23.30.0/23</a:t>
            </a:r>
            <a:r>
              <a:rPr lang="en-US" sz="2400">
                <a:solidFill>
                  <a:schemeClr val="dk1"/>
                </a:solidFill>
                <a:latin typeface="Times New Roman"/>
                <a:ea typeface="Times New Roman"/>
                <a:cs typeface="Times New Roman"/>
                <a:sym typeface="Times New Roman"/>
              </a:rPr>
              <a:t> </a:t>
            </a:r>
            <a:endParaRPr/>
          </a:p>
          <a:p>
            <a:pPr indent="0" lvl="0" marL="0" marR="0" rtl="0" algn="l">
              <a:spcBef>
                <a:spcPts val="0"/>
              </a:spcBef>
              <a:spcAft>
                <a:spcPts val="0"/>
              </a:spcAft>
              <a:buNone/>
            </a:pPr>
            <a:r>
              <a:t/>
            </a:r>
            <a:endParaRPr sz="1800">
              <a:solidFill>
                <a:schemeClr val="dk1"/>
              </a:solidFill>
              <a:latin typeface="Comic Sans MS"/>
              <a:ea typeface="Comic Sans MS"/>
              <a:cs typeface="Comic Sans MS"/>
              <a:sym typeface="Comic Sans MS"/>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5" name="Shape 2995"/>
        <p:cNvGrpSpPr/>
        <p:nvPr/>
      </p:nvGrpSpPr>
      <p:grpSpPr>
        <a:xfrm>
          <a:off x="0" y="0"/>
          <a:ext cx="0" cy="0"/>
          <a:chOff x="0" y="0"/>
          <a:chExt cx="0" cy="0"/>
        </a:xfrm>
      </p:grpSpPr>
      <p:sp>
        <p:nvSpPr>
          <p:cNvPr id="2996" name="Google Shape;2996;p49"/>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a:t>Ví dụ</a:t>
            </a:r>
            <a:endParaRPr/>
          </a:p>
        </p:txBody>
      </p:sp>
      <p:sp>
        <p:nvSpPr>
          <p:cNvPr id="2997" name="Google Shape;2997;p49"/>
          <p:cNvSpPr txBox="1"/>
          <p:nvPr>
            <p:ph idx="1" type="body"/>
          </p:nvPr>
        </p:nvSpPr>
        <p:spPr>
          <a:xfrm>
            <a:off x="457200" y="1600200"/>
            <a:ext cx="7467600" cy="4873752"/>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680"/>
              <a:buChar char="🞆"/>
            </a:pPr>
            <a:r>
              <a:rPr lang="en-US"/>
              <a:t>Đổi đ/c IP 192.168.10.5 sang dạng nhị phân</a:t>
            </a:r>
            <a:endParaRPr/>
          </a:p>
          <a:p>
            <a:pPr indent="-166370" lvl="0" marL="273050" rtl="0" algn="l">
              <a:spcBef>
                <a:spcPts val="600"/>
              </a:spcBef>
              <a:spcAft>
                <a:spcPts val="0"/>
              </a:spcAft>
              <a:buSzPts val="1680"/>
              <a:buNone/>
            </a:pPr>
            <a:r>
              <a:t/>
            </a:r>
            <a:endParaRPr/>
          </a:p>
          <a:p>
            <a:pPr indent="-273050" lvl="0" marL="273050" rtl="0" algn="l">
              <a:spcBef>
                <a:spcPts val="600"/>
              </a:spcBef>
              <a:spcAft>
                <a:spcPts val="0"/>
              </a:spcAft>
              <a:buSzPts val="1680"/>
              <a:buChar char="🞆"/>
            </a:pPr>
            <a:r>
              <a:rPr lang="en-US"/>
              <a:t>Một mạng LAN có số lượng host là 100, được nâng cấp thành 300 host. Xác định lớp đ/c IP của mạng đó</a:t>
            </a:r>
            <a:endParaRPr/>
          </a:p>
          <a:p>
            <a:pPr indent="-166370" lvl="0" marL="273050" rtl="0" algn="l">
              <a:spcBef>
                <a:spcPts val="600"/>
              </a:spcBef>
              <a:spcAft>
                <a:spcPts val="0"/>
              </a:spcAft>
              <a:buSzPts val="1680"/>
              <a:buNone/>
            </a:pPr>
            <a:r>
              <a:t/>
            </a:r>
            <a:endParaRPr/>
          </a:p>
          <a:p>
            <a:pPr indent="-273050" lvl="0" marL="273050" rtl="0" algn="l">
              <a:spcBef>
                <a:spcPts val="600"/>
              </a:spcBef>
              <a:spcAft>
                <a:spcPts val="0"/>
              </a:spcAft>
              <a:buSzPts val="1680"/>
              <a:buChar char="🞆"/>
            </a:pPr>
            <a:r>
              <a:rPr lang="en-US"/>
              <a:t>Mạng LAN có đ/c là 172.16.10.0/25, xác định số lượng host mà mạng đó có thể gán đ/c IP?</a:t>
            </a:r>
            <a:endParaRPr/>
          </a:p>
        </p:txBody>
      </p:sp>
      <p:sp>
        <p:nvSpPr>
          <p:cNvPr id="2998" name="Google Shape;2998;p49"/>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1-</a:t>
            </a:r>
            <a:fld id="{00000000-1234-1234-1234-123412341234}" type="slidenum">
              <a:rPr lang="en-US"/>
              <a:t>‹#›</a:t>
            </a:fld>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3" name="Shape 3003"/>
        <p:cNvGrpSpPr/>
        <p:nvPr/>
      </p:nvGrpSpPr>
      <p:grpSpPr>
        <a:xfrm>
          <a:off x="0" y="0"/>
          <a:ext cx="0" cy="0"/>
          <a:chOff x="0" y="0"/>
          <a:chExt cx="0" cy="0"/>
        </a:xfrm>
      </p:grpSpPr>
      <p:sp>
        <p:nvSpPr>
          <p:cNvPr id="3004" name="Google Shape;3004;p50"/>
          <p:cNvSpPr txBox="1"/>
          <p:nvPr>
            <p:ph type="title"/>
          </p:nvPr>
        </p:nvSpPr>
        <p:spPr>
          <a:xfrm>
            <a:off x="533400" y="228600"/>
            <a:ext cx="8316913"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sz="3600"/>
              <a:t>Địa chỉ phân cấp: Gửi kết tập</a:t>
            </a:r>
            <a:endParaRPr sz="4400"/>
          </a:p>
        </p:txBody>
      </p:sp>
      <p:sp>
        <p:nvSpPr>
          <p:cNvPr id="3005" name="Google Shape;3005;p50"/>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3006" name="Google Shape;3006;p50"/>
          <p:cNvSpPr/>
          <p:nvPr/>
        </p:nvSpPr>
        <p:spPr>
          <a:xfrm>
            <a:off x="5175250" y="4121150"/>
            <a:ext cx="2019300" cy="295275"/>
          </a:xfrm>
          <a:custGeom>
            <a:rect b="b" l="l" r="r" t="t"/>
            <a:pathLst>
              <a:path extrusionOk="0" h="186" w="1272">
                <a:moveTo>
                  <a:pt x="0" y="0"/>
                </a:moveTo>
                <a:lnTo>
                  <a:pt x="1272" y="186"/>
                </a:lnTo>
              </a:path>
            </a:pathLst>
          </a:custGeom>
          <a:noFill/>
          <a:ln cap="flat" cmpd="sng" w="19050">
            <a:solidFill>
              <a:schemeClr val="dk1"/>
            </a:solidFill>
            <a:prstDash val="solid"/>
            <a:round/>
            <a:headEnd len="sm" w="sm" type="none"/>
            <a:tailEnd len="med" w="med" type="stealth"/>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3007" name="Google Shape;3007;p50"/>
          <p:cNvCxnSpPr/>
          <p:nvPr/>
        </p:nvCxnSpPr>
        <p:spPr>
          <a:xfrm flipH="1" rot="10800000">
            <a:off x="2832100" y="4397375"/>
            <a:ext cx="895350" cy="457200"/>
          </a:xfrm>
          <a:prstGeom prst="straightConnector1">
            <a:avLst/>
          </a:prstGeom>
          <a:noFill/>
          <a:ln cap="flat" cmpd="sng" w="19050">
            <a:solidFill>
              <a:schemeClr val="dk1"/>
            </a:solidFill>
            <a:prstDash val="solid"/>
            <a:round/>
            <a:headEnd len="med" w="med" type="none"/>
            <a:tailEnd len="med" w="med" type="none"/>
          </a:ln>
        </p:spPr>
      </p:cxnSp>
      <p:cxnSp>
        <p:nvCxnSpPr>
          <p:cNvPr id="3008" name="Google Shape;3008;p50"/>
          <p:cNvCxnSpPr/>
          <p:nvPr/>
        </p:nvCxnSpPr>
        <p:spPr>
          <a:xfrm>
            <a:off x="2860675" y="3768725"/>
            <a:ext cx="752475" cy="171450"/>
          </a:xfrm>
          <a:prstGeom prst="straightConnector1">
            <a:avLst/>
          </a:prstGeom>
          <a:noFill/>
          <a:ln cap="flat" cmpd="sng" w="19050">
            <a:solidFill>
              <a:schemeClr val="dk1"/>
            </a:solidFill>
            <a:prstDash val="solid"/>
            <a:round/>
            <a:headEnd len="med" w="med" type="none"/>
            <a:tailEnd len="med" w="med" type="none"/>
          </a:ln>
        </p:spPr>
      </p:cxnSp>
      <p:cxnSp>
        <p:nvCxnSpPr>
          <p:cNvPr id="3009" name="Google Shape;3009;p50"/>
          <p:cNvCxnSpPr/>
          <p:nvPr/>
        </p:nvCxnSpPr>
        <p:spPr>
          <a:xfrm>
            <a:off x="2927350" y="2987675"/>
            <a:ext cx="847725" cy="762000"/>
          </a:xfrm>
          <a:prstGeom prst="straightConnector1">
            <a:avLst/>
          </a:prstGeom>
          <a:noFill/>
          <a:ln cap="flat" cmpd="sng" w="19050">
            <a:solidFill>
              <a:schemeClr val="dk1"/>
            </a:solidFill>
            <a:prstDash val="solid"/>
            <a:round/>
            <a:headEnd len="med" w="med" type="none"/>
            <a:tailEnd len="med" w="med" type="none"/>
          </a:ln>
        </p:spPr>
      </p:cxnSp>
      <p:sp>
        <p:nvSpPr>
          <p:cNvPr id="3010" name="Google Shape;3010;p50"/>
          <p:cNvSpPr/>
          <p:nvPr/>
        </p:nvSpPr>
        <p:spPr>
          <a:xfrm>
            <a:off x="3573463" y="3567113"/>
            <a:ext cx="1773237" cy="979487"/>
          </a:xfrm>
          <a:custGeom>
            <a:rect b="b" l="l" r="r" t="t"/>
            <a:pathLst>
              <a:path extrusionOk="0" h="617" w="1117">
                <a:moveTo>
                  <a:pt x="439" y="97"/>
                </a:moveTo>
                <a:cubicBezTo>
                  <a:pt x="358" y="85"/>
                  <a:pt x="269" y="23"/>
                  <a:pt x="205" y="19"/>
                </a:cubicBezTo>
                <a:cubicBezTo>
                  <a:pt x="141" y="15"/>
                  <a:pt x="89" y="0"/>
                  <a:pt x="55" y="73"/>
                </a:cubicBezTo>
                <a:cubicBezTo>
                  <a:pt x="21" y="146"/>
                  <a:pt x="0" y="371"/>
                  <a:pt x="4" y="456"/>
                </a:cubicBezTo>
                <a:cubicBezTo>
                  <a:pt x="8" y="541"/>
                  <a:pt x="3" y="560"/>
                  <a:pt x="77" y="582"/>
                </a:cubicBezTo>
                <a:cubicBezTo>
                  <a:pt x="152" y="604"/>
                  <a:pt x="350" y="582"/>
                  <a:pt x="451" y="587"/>
                </a:cubicBezTo>
                <a:cubicBezTo>
                  <a:pt x="552" y="592"/>
                  <a:pt x="606" y="617"/>
                  <a:pt x="685" y="613"/>
                </a:cubicBezTo>
                <a:cubicBezTo>
                  <a:pt x="764" y="609"/>
                  <a:pt x="856" y="612"/>
                  <a:pt x="925" y="565"/>
                </a:cubicBezTo>
                <a:cubicBezTo>
                  <a:pt x="994" y="518"/>
                  <a:pt x="1081" y="401"/>
                  <a:pt x="1099" y="330"/>
                </a:cubicBezTo>
                <a:cubicBezTo>
                  <a:pt x="1117" y="259"/>
                  <a:pt x="1104" y="178"/>
                  <a:pt x="1036" y="138"/>
                </a:cubicBezTo>
                <a:cubicBezTo>
                  <a:pt x="968" y="98"/>
                  <a:pt x="790" y="98"/>
                  <a:pt x="691" y="91"/>
                </a:cubicBezTo>
                <a:cubicBezTo>
                  <a:pt x="592" y="84"/>
                  <a:pt x="520" y="109"/>
                  <a:pt x="439" y="97"/>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011" name="Google Shape;3011;p50"/>
          <p:cNvSpPr txBox="1"/>
          <p:nvPr/>
        </p:nvSpPr>
        <p:spPr>
          <a:xfrm>
            <a:off x="5407025" y="3294063"/>
            <a:ext cx="3514725" cy="5175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“Gửi cho tôi gói tin có địa chỉ bắt đầu bằng</a:t>
            </a:r>
            <a:endParaRPr/>
          </a:p>
          <a:p>
            <a:pPr indent="0" lvl="0" marL="0" marR="0" rtl="0" algn="l">
              <a:spcBef>
                <a:spcPts val="0"/>
              </a:spcBef>
              <a:spcAft>
                <a:spcPts val="0"/>
              </a:spcAft>
              <a:buNone/>
            </a:pPr>
            <a:r>
              <a:rPr lang="en-US" sz="1400">
                <a:solidFill>
                  <a:schemeClr val="dk1"/>
                </a:solidFill>
                <a:latin typeface="Arial"/>
                <a:ea typeface="Arial"/>
                <a:cs typeface="Arial"/>
                <a:sym typeface="Arial"/>
              </a:rPr>
              <a:t>200.23.16.0/20”</a:t>
            </a:r>
            <a:endParaRPr/>
          </a:p>
        </p:txBody>
      </p:sp>
      <p:grpSp>
        <p:nvGrpSpPr>
          <p:cNvPr id="3012" name="Google Shape;3012;p50"/>
          <p:cNvGrpSpPr/>
          <p:nvPr/>
        </p:nvGrpSpPr>
        <p:grpSpPr>
          <a:xfrm>
            <a:off x="758825" y="2760663"/>
            <a:ext cx="2338388" cy="404812"/>
            <a:chOff x="1004" y="1639"/>
            <a:chExt cx="1473" cy="255"/>
          </a:xfrm>
        </p:grpSpPr>
        <p:sp>
          <p:nvSpPr>
            <p:cNvPr id="3013" name="Google Shape;3013;p50"/>
            <p:cNvSpPr/>
            <p:nvPr/>
          </p:nvSpPr>
          <p:spPr>
            <a:xfrm>
              <a:off x="1004" y="1639"/>
              <a:ext cx="1473" cy="255"/>
            </a:xfrm>
            <a:custGeom>
              <a:rect b="b" l="l" r="r" t="t"/>
              <a:pathLst>
                <a:path extrusionOk="0" h="255" w="1473">
                  <a:moveTo>
                    <a:pt x="172" y="11"/>
                  </a:moveTo>
                  <a:cubicBezTo>
                    <a:pt x="0" y="64"/>
                    <a:pt x="77" y="59"/>
                    <a:pt x="73" y="94"/>
                  </a:cubicBezTo>
                  <a:cubicBezTo>
                    <a:pt x="69" y="129"/>
                    <a:pt x="72" y="198"/>
                    <a:pt x="146" y="220"/>
                  </a:cubicBezTo>
                  <a:cubicBezTo>
                    <a:pt x="221" y="242"/>
                    <a:pt x="419" y="220"/>
                    <a:pt x="520" y="225"/>
                  </a:cubicBezTo>
                  <a:cubicBezTo>
                    <a:pt x="621" y="230"/>
                    <a:pt x="623" y="255"/>
                    <a:pt x="754" y="251"/>
                  </a:cubicBezTo>
                  <a:cubicBezTo>
                    <a:pt x="885" y="247"/>
                    <a:pt x="1205" y="240"/>
                    <a:pt x="1306" y="203"/>
                  </a:cubicBezTo>
                  <a:cubicBezTo>
                    <a:pt x="1407" y="166"/>
                    <a:pt x="1473" y="58"/>
                    <a:pt x="1360" y="29"/>
                  </a:cubicBezTo>
                  <a:cubicBezTo>
                    <a:pt x="1247" y="0"/>
                    <a:pt x="826" y="32"/>
                    <a:pt x="628" y="29"/>
                  </a:cubicBezTo>
                  <a:cubicBezTo>
                    <a:pt x="430" y="26"/>
                    <a:pt x="267" y="15"/>
                    <a:pt x="172" y="11"/>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014" name="Google Shape;3014;p50"/>
            <p:cNvSpPr txBox="1"/>
            <p:nvPr/>
          </p:nvSpPr>
          <p:spPr>
            <a:xfrm>
              <a:off x="1226" y="1664"/>
              <a:ext cx="970" cy="212"/>
            </a:xfrm>
            <a:prstGeom prst="rect">
              <a:avLst/>
            </a:prstGeom>
            <a:solidFill>
              <a:srgbClr val="66CCF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200.23.16.0/23</a:t>
              </a:r>
              <a:endParaRPr sz="1800">
                <a:solidFill>
                  <a:schemeClr val="dk1"/>
                </a:solidFill>
                <a:latin typeface="Arial"/>
                <a:ea typeface="Arial"/>
                <a:cs typeface="Arial"/>
                <a:sym typeface="Arial"/>
              </a:endParaRPr>
            </a:p>
          </p:txBody>
        </p:sp>
      </p:grpSp>
      <p:grpSp>
        <p:nvGrpSpPr>
          <p:cNvPr id="3015" name="Google Shape;3015;p50"/>
          <p:cNvGrpSpPr/>
          <p:nvPr/>
        </p:nvGrpSpPr>
        <p:grpSpPr>
          <a:xfrm>
            <a:off x="787400" y="3351213"/>
            <a:ext cx="2338388" cy="404812"/>
            <a:chOff x="1004" y="1639"/>
            <a:chExt cx="1473" cy="255"/>
          </a:xfrm>
        </p:grpSpPr>
        <p:sp>
          <p:nvSpPr>
            <p:cNvPr id="3016" name="Google Shape;3016;p50"/>
            <p:cNvSpPr/>
            <p:nvPr/>
          </p:nvSpPr>
          <p:spPr>
            <a:xfrm>
              <a:off x="1004" y="1639"/>
              <a:ext cx="1473" cy="255"/>
            </a:xfrm>
            <a:custGeom>
              <a:rect b="b" l="l" r="r" t="t"/>
              <a:pathLst>
                <a:path extrusionOk="0" h="255" w="1473">
                  <a:moveTo>
                    <a:pt x="172" y="11"/>
                  </a:moveTo>
                  <a:cubicBezTo>
                    <a:pt x="0" y="64"/>
                    <a:pt x="77" y="59"/>
                    <a:pt x="73" y="94"/>
                  </a:cubicBezTo>
                  <a:cubicBezTo>
                    <a:pt x="69" y="129"/>
                    <a:pt x="72" y="198"/>
                    <a:pt x="146" y="220"/>
                  </a:cubicBezTo>
                  <a:cubicBezTo>
                    <a:pt x="221" y="242"/>
                    <a:pt x="419" y="220"/>
                    <a:pt x="520" y="225"/>
                  </a:cubicBezTo>
                  <a:cubicBezTo>
                    <a:pt x="621" y="230"/>
                    <a:pt x="623" y="255"/>
                    <a:pt x="754" y="251"/>
                  </a:cubicBezTo>
                  <a:cubicBezTo>
                    <a:pt x="885" y="247"/>
                    <a:pt x="1205" y="240"/>
                    <a:pt x="1306" y="203"/>
                  </a:cubicBezTo>
                  <a:cubicBezTo>
                    <a:pt x="1407" y="166"/>
                    <a:pt x="1473" y="58"/>
                    <a:pt x="1360" y="29"/>
                  </a:cubicBezTo>
                  <a:cubicBezTo>
                    <a:pt x="1247" y="0"/>
                    <a:pt x="826" y="32"/>
                    <a:pt x="628" y="29"/>
                  </a:cubicBezTo>
                  <a:cubicBezTo>
                    <a:pt x="430" y="26"/>
                    <a:pt x="267" y="15"/>
                    <a:pt x="172" y="11"/>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017" name="Google Shape;3017;p50"/>
            <p:cNvSpPr txBox="1"/>
            <p:nvPr/>
          </p:nvSpPr>
          <p:spPr>
            <a:xfrm>
              <a:off x="1226" y="1664"/>
              <a:ext cx="970" cy="212"/>
            </a:xfrm>
            <a:prstGeom prst="rect">
              <a:avLst/>
            </a:prstGeom>
            <a:solidFill>
              <a:srgbClr val="66CCF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200.23.18.0/23</a:t>
              </a:r>
              <a:endParaRPr sz="1800">
                <a:solidFill>
                  <a:schemeClr val="dk1"/>
                </a:solidFill>
                <a:latin typeface="Arial"/>
                <a:ea typeface="Arial"/>
                <a:cs typeface="Arial"/>
                <a:sym typeface="Arial"/>
              </a:endParaRPr>
            </a:p>
          </p:txBody>
        </p:sp>
      </p:grpSp>
      <p:grpSp>
        <p:nvGrpSpPr>
          <p:cNvPr id="3018" name="Google Shape;3018;p50"/>
          <p:cNvGrpSpPr/>
          <p:nvPr/>
        </p:nvGrpSpPr>
        <p:grpSpPr>
          <a:xfrm>
            <a:off x="701675" y="4770438"/>
            <a:ext cx="2338388" cy="404812"/>
            <a:chOff x="1004" y="1639"/>
            <a:chExt cx="1473" cy="255"/>
          </a:xfrm>
        </p:grpSpPr>
        <p:sp>
          <p:nvSpPr>
            <p:cNvPr id="3019" name="Google Shape;3019;p50"/>
            <p:cNvSpPr/>
            <p:nvPr/>
          </p:nvSpPr>
          <p:spPr>
            <a:xfrm>
              <a:off x="1004" y="1639"/>
              <a:ext cx="1473" cy="255"/>
            </a:xfrm>
            <a:custGeom>
              <a:rect b="b" l="l" r="r" t="t"/>
              <a:pathLst>
                <a:path extrusionOk="0" h="255" w="1473">
                  <a:moveTo>
                    <a:pt x="172" y="11"/>
                  </a:moveTo>
                  <a:cubicBezTo>
                    <a:pt x="0" y="64"/>
                    <a:pt x="77" y="59"/>
                    <a:pt x="73" y="94"/>
                  </a:cubicBezTo>
                  <a:cubicBezTo>
                    <a:pt x="69" y="129"/>
                    <a:pt x="72" y="198"/>
                    <a:pt x="146" y="220"/>
                  </a:cubicBezTo>
                  <a:cubicBezTo>
                    <a:pt x="221" y="242"/>
                    <a:pt x="419" y="220"/>
                    <a:pt x="520" y="225"/>
                  </a:cubicBezTo>
                  <a:cubicBezTo>
                    <a:pt x="621" y="230"/>
                    <a:pt x="623" y="255"/>
                    <a:pt x="754" y="251"/>
                  </a:cubicBezTo>
                  <a:cubicBezTo>
                    <a:pt x="885" y="247"/>
                    <a:pt x="1205" y="240"/>
                    <a:pt x="1306" y="203"/>
                  </a:cubicBezTo>
                  <a:cubicBezTo>
                    <a:pt x="1407" y="166"/>
                    <a:pt x="1473" y="58"/>
                    <a:pt x="1360" y="29"/>
                  </a:cubicBezTo>
                  <a:cubicBezTo>
                    <a:pt x="1247" y="0"/>
                    <a:pt x="826" y="32"/>
                    <a:pt x="628" y="29"/>
                  </a:cubicBezTo>
                  <a:cubicBezTo>
                    <a:pt x="430" y="26"/>
                    <a:pt x="267" y="15"/>
                    <a:pt x="172" y="11"/>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020" name="Google Shape;3020;p50"/>
            <p:cNvSpPr txBox="1"/>
            <p:nvPr/>
          </p:nvSpPr>
          <p:spPr>
            <a:xfrm>
              <a:off x="1226" y="1664"/>
              <a:ext cx="970" cy="212"/>
            </a:xfrm>
            <a:prstGeom prst="rect">
              <a:avLst/>
            </a:prstGeom>
            <a:solidFill>
              <a:srgbClr val="66CCF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200.23.30.0/23</a:t>
              </a:r>
              <a:endParaRPr sz="1800">
                <a:solidFill>
                  <a:schemeClr val="dk1"/>
                </a:solidFill>
                <a:latin typeface="Arial"/>
                <a:ea typeface="Arial"/>
                <a:cs typeface="Arial"/>
                <a:sym typeface="Arial"/>
              </a:endParaRPr>
            </a:p>
          </p:txBody>
        </p:sp>
      </p:grpSp>
      <p:sp>
        <p:nvSpPr>
          <p:cNvPr id="3021" name="Google Shape;3021;p50"/>
          <p:cNvSpPr txBox="1"/>
          <p:nvPr/>
        </p:nvSpPr>
        <p:spPr>
          <a:xfrm>
            <a:off x="3606800" y="3998913"/>
            <a:ext cx="1506538" cy="30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Fly-By-Night-ISP</a:t>
            </a:r>
            <a:endParaRPr sz="1800">
              <a:solidFill>
                <a:schemeClr val="dk1"/>
              </a:solidFill>
              <a:latin typeface="Arial"/>
              <a:ea typeface="Arial"/>
              <a:cs typeface="Arial"/>
              <a:sym typeface="Arial"/>
            </a:endParaRPr>
          </a:p>
        </p:txBody>
      </p:sp>
      <p:sp>
        <p:nvSpPr>
          <p:cNvPr id="3022" name="Google Shape;3022;p50"/>
          <p:cNvSpPr/>
          <p:nvPr/>
        </p:nvSpPr>
        <p:spPr>
          <a:xfrm>
            <a:off x="7169150" y="3184525"/>
            <a:ext cx="730250" cy="2535238"/>
          </a:xfrm>
          <a:custGeom>
            <a:rect b="b" l="l" r="r" t="t"/>
            <a:pathLst>
              <a:path extrusionOk="0" h="1597" w="460">
                <a:moveTo>
                  <a:pt x="328" y="56"/>
                </a:moveTo>
                <a:cubicBezTo>
                  <a:pt x="247" y="0"/>
                  <a:pt x="253" y="138"/>
                  <a:pt x="208" y="218"/>
                </a:cubicBezTo>
                <a:cubicBezTo>
                  <a:pt x="163" y="298"/>
                  <a:pt x="91" y="419"/>
                  <a:pt x="58" y="536"/>
                </a:cubicBezTo>
                <a:cubicBezTo>
                  <a:pt x="25" y="653"/>
                  <a:pt x="0" y="822"/>
                  <a:pt x="7" y="919"/>
                </a:cubicBezTo>
                <a:cubicBezTo>
                  <a:pt x="14" y="1016"/>
                  <a:pt x="64" y="1046"/>
                  <a:pt x="100" y="1118"/>
                </a:cubicBezTo>
                <a:cubicBezTo>
                  <a:pt x="136" y="1190"/>
                  <a:pt x="166" y="1278"/>
                  <a:pt x="220" y="1352"/>
                </a:cubicBezTo>
                <a:cubicBezTo>
                  <a:pt x="274" y="1426"/>
                  <a:pt x="388" y="1597"/>
                  <a:pt x="424" y="1562"/>
                </a:cubicBezTo>
                <a:cubicBezTo>
                  <a:pt x="460" y="1527"/>
                  <a:pt x="436" y="1228"/>
                  <a:pt x="436" y="1142"/>
                </a:cubicBezTo>
                <a:cubicBezTo>
                  <a:pt x="436" y="1056"/>
                  <a:pt x="439" y="1094"/>
                  <a:pt x="424" y="1046"/>
                </a:cubicBezTo>
                <a:cubicBezTo>
                  <a:pt x="409" y="998"/>
                  <a:pt x="365" y="928"/>
                  <a:pt x="346" y="854"/>
                </a:cubicBezTo>
                <a:cubicBezTo>
                  <a:pt x="327" y="780"/>
                  <a:pt x="313" y="735"/>
                  <a:pt x="310" y="602"/>
                </a:cubicBezTo>
                <a:cubicBezTo>
                  <a:pt x="307" y="469"/>
                  <a:pt x="324" y="170"/>
                  <a:pt x="328" y="56"/>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023" name="Google Shape;3023;p50"/>
          <p:cNvSpPr txBox="1"/>
          <p:nvPr/>
        </p:nvSpPr>
        <p:spPr>
          <a:xfrm>
            <a:off x="758825" y="2503488"/>
            <a:ext cx="982663" cy="30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Tổ chức 0</a:t>
            </a:r>
            <a:endParaRPr/>
          </a:p>
        </p:txBody>
      </p:sp>
      <p:sp>
        <p:nvSpPr>
          <p:cNvPr id="3024" name="Google Shape;3024;p50"/>
          <p:cNvSpPr txBox="1"/>
          <p:nvPr/>
        </p:nvSpPr>
        <p:spPr>
          <a:xfrm>
            <a:off x="787400" y="4513263"/>
            <a:ext cx="982663" cy="30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Tổ chức 7</a:t>
            </a:r>
            <a:endParaRPr/>
          </a:p>
        </p:txBody>
      </p:sp>
      <p:sp>
        <p:nvSpPr>
          <p:cNvPr id="3025" name="Google Shape;3025;p50"/>
          <p:cNvSpPr txBox="1"/>
          <p:nvPr/>
        </p:nvSpPr>
        <p:spPr>
          <a:xfrm>
            <a:off x="7407275" y="4322763"/>
            <a:ext cx="784225" cy="30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Internet</a:t>
            </a:r>
            <a:endParaRPr/>
          </a:p>
        </p:txBody>
      </p:sp>
      <p:sp>
        <p:nvSpPr>
          <p:cNvPr id="3026" name="Google Shape;3026;p50"/>
          <p:cNvSpPr txBox="1"/>
          <p:nvPr/>
        </p:nvSpPr>
        <p:spPr>
          <a:xfrm>
            <a:off x="768350" y="3151188"/>
            <a:ext cx="982663" cy="30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Tổ chức 1</a:t>
            </a:r>
            <a:endParaRPr/>
          </a:p>
        </p:txBody>
      </p:sp>
      <p:sp>
        <p:nvSpPr>
          <p:cNvPr id="3027" name="Google Shape;3027;p50"/>
          <p:cNvSpPr/>
          <p:nvPr/>
        </p:nvSpPr>
        <p:spPr>
          <a:xfrm>
            <a:off x="3516313" y="4881563"/>
            <a:ext cx="1773237" cy="979487"/>
          </a:xfrm>
          <a:custGeom>
            <a:rect b="b" l="l" r="r" t="t"/>
            <a:pathLst>
              <a:path extrusionOk="0" h="617" w="1117">
                <a:moveTo>
                  <a:pt x="439" y="97"/>
                </a:moveTo>
                <a:cubicBezTo>
                  <a:pt x="358" y="85"/>
                  <a:pt x="269" y="23"/>
                  <a:pt x="205" y="19"/>
                </a:cubicBezTo>
                <a:cubicBezTo>
                  <a:pt x="141" y="15"/>
                  <a:pt x="89" y="0"/>
                  <a:pt x="55" y="73"/>
                </a:cubicBezTo>
                <a:cubicBezTo>
                  <a:pt x="21" y="146"/>
                  <a:pt x="0" y="371"/>
                  <a:pt x="4" y="456"/>
                </a:cubicBezTo>
                <a:cubicBezTo>
                  <a:pt x="8" y="541"/>
                  <a:pt x="3" y="560"/>
                  <a:pt x="77" y="582"/>
                </a:cubicBezTo>
                <a:cubicBezTo>
                  <a:pt x="152" y="604"/>
                  <a:pt x="350" y="582"/>
                  <a:pt x="451" y="587"/>
                </a:cubicBezTo>
                <a:cubicBezTo>
                  <a:pt x="552" y="592"/>
                  <a:pt x="606" y="617"/>
                  <a:pt x="685" y="613"/>
                </a:cubicBezTo>
                <a:cubicBezTo>
                  <a:pt x="764" y="609"/>
                  <a:pt x="856" y="612"/>
                  <a:pt x="925" y="565"/>
                </a:cubicBezTo>
                <a:cubicBezTo>
                  <a:pt x="994" y="518"/>
                  <a:pt x="1081" y="401"/>
                  <a:pt x="1099" y="330"/>
                </a:cubicBezTo>
                <a:cubicBezTo>
                  <a:pt x="1117" y="259"/>
                  <a:pt x="1104" y="178"/>
                  <a:pt x="1036" y="138"/>
                </a:cubicBezTo>
                <a:cubicBezTo>
                  <a:pt x="968" y="98"/>
                  <a:pt x="790" y="98"/>
                  <a:pt x="691" y="91"/>
                </a:cubicBezTo>
                <a:cubicBezTo>
                  <a:pt x="592" y="84"/>
                  <a:pt x="520" y="109"/>
                  <a:pt x="439" y="97"/>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028" name="Google Shape;3028;p50"/>
          <p:cNvSpPr txBox="1"/>
          <p:nvPr/>
        </p:nvSpPr>
        <p:spPr>
          <a:xfrm>
            <a:off x="3816350" y="5256213"/>
            <a:ext cx="1023938" cy="30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ISPs-R-Us</a:t>
            </a:r>
            <a:endParaRPr sz="1800">
              <a:solidFill>
                <a:schemeClr val="dk1"/>
              </a:solidFill>
              <a:latin typeface="Arial"/>
              <a:ea typeface="Arial"/>
              <a:cs typeface="Arial"/>
              <a:sym typeface="Arial"/>
            </a:endParaRPr>
          </a:p>
        </p:txBody>
      </p:sp>
      <p:sp>
        <p:nvSpPr>
          <p:cNvPr id="3029" name="Google Shape;3029;p50"/>
          <p:cNvSpPr/>
          <p:nvPr/>
        </p:nvSpPr>
        <p:spPr>
          <a:xfrm flipH="1" rot="10800000">
            <a:off x="5241925" y="4902200"/>
            <a:ext cx="2019300" cy="295275"/>
          </a:xfrm>
          <a:custGeom>
            <a:rect b="b" l="l" r="r" t="t"/>
            <a:pathLst>
              <a:path extrusionOk="0" h="186" w="1272">
                <a:moveTo>
                  <a:pt x="0" y="0"/>
                </a:moveTo>
                <a:lnTo>
                  <a:pt x="1272" y="186"/>
                </a:lnTo>
              </a:path>
            </a:pathLst>
          </a:custGeom>
          <a:noFill/>
          <a:ln cap="flat" cmpd="sng" w="19050">
            <a:solidFill>
              <a:schemeClr val="dk1"/>
            </a:solidFill>
            <a:prstDash val="solid"/>
            <a:round/>
            <a:headEnd len="sm" w="sm" type="none"/>
            <a:tailEnd len="med" w="med" type="stealth"/>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3030" name="Google Shape;3030;p50"/>
          <p:cNvCxnSpPr/>
          <p:nvPr/>
        </p:nvCxnSpPr>
        <p:spPr>
          <a:xfrm>
            <a:off x="3032125" y="5445125"/>
            <a:ext cx="485775" cy="0"/>
          </a:xfrm>
          <a:prstGeom prst="straightConnector1">
            <a:avLst/>
          </a:prstGeom>
          <a:noFill/>
          <a:ln cap="flat" cmpd="sng" w="19050">
            <a:solidFill>
              <a:schemeClr val="dk1"/>
            </a:solidFill>
            <a:prstDash val="solid"/>
            <a:round/>
            <a:headEnd len="med" w="med" type="none"/>
            <a:tailEnd len="med" w="med" type="none"/>
          </a:ln>
        </p:spPr>
      </p:cxnSp>
      <p:cxnSp>
        <p:nvCxnSpPr>
          <p:cNvPr id="3031" name="Google Shape;3031;p50"/>
          <p:cNvCxnSpPr/>
          <p:nvPr/>
        </p:nvCxnSpPr>
        <p:spPr>
          <a:xfrm flipH="1" rot="10800000">
            <a:off x="2879725" y="5511800"/>
            <a:ext cx="638175" cy="171450"/>
          </a:xfrm>
          <a:prstGeom prst="straightConnector1">
            <a:avLst/>
          </a:prstGeom>
          <a:noFill/>
          <a:ln cap="flat" cmpd="sng" w="19050">
            <a:solidFill>
              <a:schemeClr val="dk1"/>
            </a:solidFill>
            <a:prstDash val="solid"/>
            <a:round/>
            <a:headEnd len="med" w="med" type="none"/>
            <a:tailEnd len="med" w="med" type="none"/>
          </a:ln>
        </p:spPr>
      </p:cxnSp>
      <p:cxnSp>
        <p:nvCxnSpPr>
          <p:cNvPr id="3032" name="Google Shape;3032;p50"/>
          <p:cNvCxnSpPr/>
          <p:nvPr/>
        </p:nvCxnSpPr>
        <p:spPr>
          <a:xfrm flipH="1" rot="10800000">
            <a:off x="3317875" y="5759450"/>
            <a:ext cx="247650" cy="409575"/>
          </a:xfrm>
          <a:prstGeom prst="straightConnector1">
            <a:avLst/>
          </a:prstGeom>
          <a:noFill/>
          <a:ln cap="flat" cmpd="sng" w="19050">
            <a:solidFill>
              <a:schemeClr val="dk1"/>
            </a:solidFill>
            <a:prstDash val="solid"/>
            <a:round/>
            <a:headEnd len="med" w="med" type="none"/>
            <a:tailEnd len="med" w="med" type="none"/>
          </a:ln>
        </p:spPr>
      </p:cxnSp>
      <p:sp>
        <p:nvSpPr>
          <p:cNvPr id="3033" name="Google Shape;3033;p50"/>
          <p:cNvSpPr txBox="1"/>
          <p:nvPr/>
        </p:nvSpPr>
        <p:spPr>
          <a:xfrm>
            <a:off x="5530850" y="5151438"/>
            <a:ext cx="3514725" cy="5175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“Gửi cho tôi gói tin có địa chỉ bắt đầu bằng</a:t>
            </a:r>
            <a:endParaRPr/>
          </a:p>
          <a:p>
            <a:pPr indent="0" lvl="0" marL="0" marR="0" rtl="0" algn="l">
              <a:spcBef>
                <a:spcPts val="0"/>
              </a:spcBef>
              <a:spcAft>
                <a:spcPts val="0"/>
              </a:spcAft>
              <a:buNone/>
            </a:pPr>
            <a:r>
              <a:rPr lang="en-US" sz="1400">
                <a:solidFill>
                  <a:schemeClr val="dk1"/>
                </a:solidFill>
                <a:latin typeface="Arial"/>
                <a:ea typeface="Arial"/>
                <a:cs typeface="Arial"/>
                <a:sym typeface="Arial"/>
              </a:rPr>
              <a:t>199.31.0.0/16”</a:t>
            </a:r>
            <a:endParaRPr/>
          </a:p>
        </p:txBody>
      </p:sp>
      <p:grpSp>
        <p:nvGrpSpPr>
          <p:cNvPr id="3034" name="Google Shape;3034;p50"/>
          <p:cNvGrpSpPr/>
          <p:nvPr/>
        </p:nvGrpSpPr>
        <p:grpSpPr>
          <a:xfrm>
            <a:off x="806450" y="3941763"/>
            <a:ext cx="2338388" cy="404812"/>
            <a:chOff x="1004" y="1639"/>
            <a:chExt cx="1473" cy="255"/>
          </a:xfrm>
        </p:grpSpPr>
        <p:sp>
          <p:nvSpPr>
            <p:cNvPr id="3035" name="Google Shape;3035;p50"/>
            <p:cNvSpPr/>
            <p:nvPr/>
          </p:nvSpPr>
          <p:spPr>
            <a:xfrm>
              <a:off x="1004" y="1639"/>
              <a:ext cx="1473" cy="255"/>
            </a:xfrm>
            <a:custGeom>
              <a:rect b="b" l="l" r="r" t="t"/>
              <a:pathLst>
                <a:path extrusionOk="0" h="255" w="1473">
                  <a:moveTo>
                    <a:pt x="172" y="11"/>
                  </a:moveTo>
                  <a:cubicBezTo>
                    <a:pt x="0" y="64"/>
                    <a:pt x="77" y="59"/>
                    <a:pt x="73" y="94"/>
                  </a:cubicBezTo>
                  <a:cubicBezTo>
                    <a:pt x="69" y="129"/>
                    <a:pt x="72" y="198"/>
                    <a:pt x="146" y="220"/>
                  </a:cubicBezTo>
                  <a:cubicBezTo>
                    <a:pt x="221" y="242"/>
                    <a:pt x="419" y="220"/>
                    <a:pt x="520" y="225"/>
                  </a:cubicBezTo>
                  <a:cubicBezTo>
                    <a:pt x="621" y="230"/>
                    <a:pt x="623" y="255"/>
                    <a:pt x="754" y="251"/>
                  </a:cubicBezTo>
                  <a:cubicBezTo>
                    <a:pt x="885" y="247"/>
                    <a:pt x="1205" y="240"/>
                    <a:pt x="1306" y="203"/>
                  </a:cubicBezTo>
                  <a:cubicBezTo>
                    <a:pt x="1407" y="166"/>
                    <a:pt x="1473" y="58"/>
                    <a:pt x="1360" y="29"/>
                  </a:cubicBezTo>
                  <a:cubicBezTo>
                    <a:pt x="1247" y="0"/>
                    <a:pt x="826" y="32"/>
                    <a:pt x="628" y="29"/>
                  </a:cubicBezTo>
                  <a:cubicBezTo>
                    <a:pt x="430" y="26"/>
                    <a:pt x="267" y="15"/>
                    <a:pt x="172" y="11"/>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036" name="Google Shape;3036;p50"/>
            <p:cNvSpPr txBox="1"/>
            <p:nvPr/>
          </p:nvSpPr>
          <p:spPr>
            <a:xfrm>
              <a:off x="1226" y="1664"/>
              <a:ext cx="970" cy="212"/>
            </a:xfrm>
            <a:prstGeom prst="rect">
              <a:avLst/>
            </a:prstGeom>
            <a:solidFill>
              <a:srgbClr val="66CCF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200.23.20.0/23</a:t>
              </a:r>
              <a:endParaRPr sz="1800">
                <a:solidFill>
                  <a:schemeClr val="dk1"/>
                </a:solidFill>
                <a:latin typeface="Arial"/>
                <a:ea typeface="Arial"/>
                <a:cs typeface="Arial"/>
                <a:sym typeface="Arial"/>
              </a:endParaRPr>
            </a:p>
          </p:txBody>
        </p:sp>
      </p:grpSp>
      <p:sp>
        <p:nvSpPr>
          <p:cNvPr id="3037" name="Google Shape;3037;p50"/>
          <p:cNvSpPr txBox="1"/>
          <p:nvPr/>
        </p:nvSpPr>
        <p:spPr>
          <a:xfrm>
            <a:off x="787400" y="3741738"/>
            <a:ext cx="982663" cy="30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Tổ chức 2</a:t>
            </a:r>
            <a:endParaRPr/>
          </a:p>
        </p:txBody>
      </p:sp>
      <p:grpSp>
        <p:nvGrpSpPr>
          <p:cNvPr id="3038" name="Google Shape;3038;p50"/>
          <p:cNvGrpSpPr/>
          <p:nvPr/>
        </p:nvGrpSpPr>
        <p:grpSpPr>
          <a:xfrm>
            <a:off x="2155825" y="4198938"/>
            <a:ext cx="257175" cy="663575"/>
            <a:chOff x="870" y="2941"/>
            <a:chExt cx="162" cy="418"/>
          </a:xfrm>
        </p:grpSpPr>
        <p:sp>
          <p:nvSpPr>
            <p:cNvPr id="3039" name="Google Shape;3039;p50"/>
            <p:cNvSpPr txBox="1"/>
            <p:nvPr/>
          </p:nvSpPr>
          <p:spPr>
            <a:xfrm>
              <a:off x="872" y="2941"/>
              <a:ext cx="160" cy="2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Arial"/>
                  <a:ea typeface="Arial"/>
                  <a:cs typeface="Arial"/>
                  <a:sym typeface="Arial"/>
                </a:rPr>
                <a:t>.</a:t>
              </a:r>
              <a:endParaRPr sz="2000">
                <a:solidFill>
                  <a:schemeClr val="dk1"/>
                </a:solidFill>
                <a:latin typeface="Arial"/>
                <a:ea typeface="Arial"/>
                <a:cs typeface="Arial"/>
                <a:sym typeface="Arial"/>
              </a:endParaRPr>
            </a:p>
          </p:txBody>
        </p:sp>
        <p:sp>
          <p:nvSpPr>
            <p:cNvPr id="3040" name="Google Shape;3040;p50"/>
            <p:cNvSpPr txBox="1"/>
            <p:nvPr/>
          </p:nvSpPr>
          <p:spPr>
            <a:xfrm>
              <a:off x="870" y="3026"/>
              <a:ext cx="160" cy="2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Arial"/>
                  <a:ea typeface="Arial"/>
                  <a:cs typeface="Arial"/>
                  <a:sym typeface="Arial"/>
                </a:rPr>
                <a:t>.</a:t>
              </a:r>
              <a:endParaRPr sz="2000">
                <a:solidFill>
                  <a:schemeClr val="dk1"/>
                </a:solidFill>
                <a:latin typeface="Arial"/>
                <a:ea typeface="Arial"/>
                <a:cs typeface="Arial"/>
                <a:sym typeface="Arial"/>
              </a:endParaRPr>
            </a:p>
          </p:txBody>
        </p:sp>
        <p:sp>
          <p:nvSpPr>
            <p:cNvPr id="3041" name="Google Shape;3041;p50"/>
            <p:cNvSpPr txBox="1"/>
            <p:nvPr/>
          </p:nvSpPr>
          <p:spPr>
            <a:xfrm>
              <a:off x="871" y="3109"/>
              <a:ext cx="160" cy="2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Arial"/>
                  <a:ea typeface="Arial"/>
                  <a:cs typeface="Arial"/>
                  <a:sym typeface="Arial"/>
                </a:rPr>
                <a:t>.</a:t>
              </a:r>
              <a:endParaRPr sz="2000">
                <a:solidFill>
                  <a:schemeClr val="dk1"/>
                </a:solidFill>
                <a:latin typeface="Arial"/>
                <a:ea typeface="Arial"/>
                <a:cs typeface="Arial"/>
                <a:sym typeface="Arial"/>
              </a:endParaRPr>
            </a:p>
          </p:txBody>
        </p:sp>
      </p:grpSp>
      <p:grpSp>
        <p:nvGrpSpPr>
          <p:cNvPr id="3042" name="Google Shape;3042;p50"/>
          <p:cNvGrpSpPr/>
          <p:nvPr/>
        </p:nvGrpSpPr>
        <p:grpSpPr>
          <a:xfrm>
            <a:off x="3184525" y="3903663"/>
            <a:ext cx="257175" cy="663575"/>
            <a:chOff x="870" y="2941"/>
            <a:chExt cx="162" cy="418"/>
          </a:xfrm>
        </p:grpSpPr>
        <p:sp>
          <p:nvSpPr>
            <p:cNvPr id="3043" name="Google Shape;3043;p50"/>
            <p:cNvSpPr txBox="1"/>
            <p:nvPr/>
          </p:nvSpPr>
          <p:spPr>
            <a:xfrm>
              <a:off x="872" y="2941"/>
              <a:ext cx="160" cy="2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Arial"/>
                  <a:ea typeface="Arial"/>
                  <a:cs typeface="Arial"/>
                  <a:sym typeface="Arial"/>
                </a:rPr>
                <a:t>.</a:t>
              </a:r>
              <a:endParaRPr sz="2000">
                <a:solidFill>
                  <a:schemeClr val="dk1"/>
                </a:solidFill>
                <a:latin typeface="Arial"/>
                <a:ea typeface="Arial"/>
                <a:cs typeface="Arial"/>
                <a:sym typeface="Arial"/>
              </a:endParaRPr>
            </a:p>
          </p:txBody>
        </p:sp>
        <p:sp>
          <p:nvSpPr>
            <p:cNvPr id="3044" name="Google Shape;3044;p50"/>
            <p:cNvSpPr txBox="1"/>
            <p:nvPr/>
          </p:nvSpPr>
          <p:spPr>
            <a:xfrm>
              <a:off x="870" y="3026"/>
              <a:ext cx="160" cy="2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Arial"/>
                  <a:ea typeface="Arial"/>
                  <a:cs typeface="Arial"/>
                  <a:sym typeface="Arial"/>
                </a:rPr>
                <a:t>.</a:t>
              </a:r>
              <a:endParaRPr sz="2000">
                <a:solidFill>
                  <a:schemeClr val="dk1"/>
                </a:solidFill>
                <a:latin typeface="Arial"/>
                <a:ea typeface="Arial"/>
                <a:cs typeface="Arial"/>
                <a:sym typeface="Arial"/>
              </a:endParaRPr>
            </a:p>
          </p:txBody>
        </p:sp>
        <p:sp>
          <p:nvSpPr>
            <p:cNvPr id="3045" name="Google Shape;3045;p50"/>
            <p:cNvSpPr txBox="1"/>
            <p:nvPr/>
          </p:nvSpPr>
          <p:spPr>
            <a:xfrm>
              <a:off x="871" y="3109"/>
              <a:ext cx="160" cy="2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Arial"/>
                  <a:ea typeface="Arial"/>
                  <a:cs typeface="Arial"/>
                  <a:sym typeface="Arial"/>
                </a:rPr>
                <a:t>.</a:t>
              </a:r>
              <a:endParaRPr sz="2000">
                <a:solidFill>
                  <a:schemeClr val="dk1"/>
                </a:solidFill>
                <a:latin typeface="Arial"/>
                <a:ea typeface="Arial"/>
                <a:cs typeface="Arial"/>
                <a:sym typeface="Arial"/>
              </a:endParaRPr>
            </a:p>
          </p:txBody>
        </p:sp>
      </p:grpSp>
      <p:sp>
        <p:nvSpPr>
          <p:cNvPr id="3046" name="Google Shape;3046;p50"/>
          <p:cNvSpPr txBox="1"/>
          <p:nvPr/>
        </p:nvSpPr>
        <p:spPr>
          <a:xfrm>
            <a:off x="933450" y="1427163"/>
            <a:ext cx="7102475"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Địa chỉ phân cấp cho phép thông báo hiệu quả thông tin dẫn đường:</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1" name="Shape 3051"/>
        <p:cNvGrpSpPr/>
        <p:nvPr/>
      </p:nvGrpSpPr>
      <p:grpSpPr>
        <a:xfrm>
          <a:off x="0" y="0"/>
          <a:ext cx="0" cy="0"/>
          <a:chOff x="0" y="0"/>
          <a:chExt cx="0" cy="0"/>
        </a:xfrm>
      </p:grpSpPr>
      <p:sp>
        <p:nvSpPr>
          <p:cNvPr id="3052" name="Google Shape;3052;p51"/>
          <p:cNvSpPr txBox="1"/>
          <p:nvPr>
            <p:ph type="title"/>
          </p:nvPr>
        </p:nvSpPr>
        <p:spPr>
          <a:xfrm>
            <a:off x="490538" y="374650"/>
            <a:ext cx="8316912"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a:t>Địa chỉ phân cấp</a:t>
            </a:r>
            <a:endParaRPr sz="4800"/>
          </a:p>
        </p:txBody>
      </p:sp>
      <p:sp>
        <p:nvSpPr>
          <p:cNvPr id="3053" name="Google Shape;3053;p51"/>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3054" name="Google Shape;3054;p51"/>
          <p:cNvSpPr txBox="1"/>
          <p:nvPr/>
        </p:nvSpPr>
        <p:spPr>
          <a:xfrm>
            <a:off x="660400" y="1735138"/>
            <a:ext cx="4810125"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ISPs-R-Us có hơn một đường đi tới tổ chức 1</a:t>
            </a:r>
            <a:endParaRPr/>
          </a:p>
        </p:txBody>
      </p:sp>
      <p:sp>
        <p:nvSpPr>
          <p:cNvPr id="3055" name="Google Shape;3055;p51"/>
          <p:cNvSpPr/>
          <p:nvPr/>
        </p:nvSpPr>
        <p:spPr>
          <a:xfrm>
            <a:off x="5164138" y="3836988"/>
            <a:ext cx="2019300" cy="295275"/>
          </a:xfrm>
          <a:custGeom>
            <a:rect b="b" l="l" r="r" t="t"/>
            <a:pathLst>
              <a:path extrusionOk="0" h="186" w="1272">
                <a:moveTo>
                  <a:pt x="0" y="0"/>
                </a:moveTo>
                <a:lnTo>
                  <a:pt x="1272" y="186"/>
                </a:lnTo>
              </a:path>
            </a:pathLst>
          </a:custGeom>
          <a:noFill/>
          <a:ln cap="flat" cmpd="sng" w="19050">
            <a:solidFill>
              <a:schemeClr val="dk1"/>
            </a:solidFill>
            <a:prstDash val="solid"/>
            <a:round/>
            <a:headEnd len="sm" w="sm" type="none"/>
            <a:tailEnd len="med" w="med" type="stealth"/>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3056" name="Google Shape;3056;p51"/>
          <p:cNvCxnSpPr/>
          <p:nvPr/>
        </p:nvCxnSpPr>
        <p:spPr>
          <a:xfrm flipH="1" rot="10800000">
            <a:off x="2820988" y="4113213"/>
            <a:ext cx="895350" cy="457200"/>
          </a:xfrm>
          <a:prstGeom prst="straightConnector1">
            <a:avLst/>
          </a:prstGeom>
          <a:noFill/>
          <a:ln cap="flat" cmpd="sng" w="19050">
            <a:solidFill>
              <a:schemeClr val="dk1"/>
            </a:solidFill>
            <a:prstDash val="solid"/>
            <a:round/>
            <a:headEnd len="med" w="med" type="none"/>
            <a:tailEnd len="med" w="med" type="none"/>
          </a:ln>
        </p:spPr>
      </p:cxnSp>
      <p:cxnSp>
        <p:nvCxnSpPr>
          <p:cNvPr id="3057" name="Google Shape;3057;p51"/>
          <p:cNvCxnSpPr/>
          <p:nvPr/>
        </p:nvCxnSpPr>
        <p:spPr>
          <a:xfrm flipH="1" rot="10800000">
            <a:off x="3182938" y="5389563"/>
            <a:ext cx="333375" cy="247650"/>
          </a:xfrm>
          <a:prstGeom prst="straightConnector1">
            <a:avLst/>
          </a:prstGeom>
          <a:noFill/>
          <a:ln cap="flat" cmpd="sng" w="19050">
            <a:solidFill>
              <a:schemeClr val="dk1"/>
            </a:solidFill>
            <a:prstDash val="solid"/>
            <a:round/>
            <a:headEnd len="med" w="med" type="none"/>
            <a:tailEnd len="med" w="med" type="none"/>
          </a:ln>
        </p:spPr>
      </p:cxnSp>
      <p:cxnSp>
        <p:nvCxnSpPr>
          <p:cNvPr id="3058" name="Google Shape;3058;p51"/>
          <p:cNvCxnSpPr/>
          <p:nvPr/>
        </p:nvCxnSpPr>
        <p:spPr>
          <a:xfrm>
            <a:off x="2916238" y="2703513"/>
            <a:ext cx="847725" cy="762000"/>
          </a:xfrm>
          <a:prstGeom prst="straightConnector1">
            <a:avLst/>
          </a:prstGeom>
          <a:noFill/>
          <a:ln cap="flat" cmpd="sng" w="19050">
            <a:solidFill>
              <a:schemeClr val="dk1"/>
            </a:solidFill>
            <a:prstDash val="solid"/>
            <a:round/>
            <a:headEnd len="med" w="med" type="none"/>
            <a:tailEnd len="med" w="med" type="none"/>
          </a:ln>
        </p:spPr>
      </p:cxnSp>
      <p:sp>
        <p:nvSpPr>
          <p:cNvPr id="3059" name="Google Shape;3059;p51"/>
          <p:cNvSpPr/>
          <p:nvPr/>
        </p:nvSpPr>
        <p:spPr>
          <a:xfrm>
            <a:off x="3562350" y="3282950"/>
            <a:ext cx="1773238" cy="979488"/>
          </a:xfrm>
          <a:custGeom>
            <a:rect b="b" l="l" r="r" t="t"/>
            <a:pathLst>
              <a:path extrusionOk="0" h="617" w="1117">
                <a:moveTo>
                  <a:pt x="439" y="97"/>
                </a:moveTo>
                <a:cubicBezTo>
                  <a:pt x="358" y="85"/>
                  <a:pt x="269" y="23"/>
                  <a:pt x="205" y="19"/>
                </a:cubicBezTo>
                <a:cubicBezTo>
                  <a:pt x="141" y="15"/>
                  <a:pt x="89" y="0"/>
                  <a:pt x="55" y="73"/>
                </a:cubicBezTo>
                <a:cubicBezTo>
                  <a:pt x="21" y="146"/>
                  <a:pt x="0" y="371"/>
                  <a:pt x="4" y="456"/>
                </a:cubicBezTo>
                <a:cubicBezTo>
                  <a:pt x="8" y="541"/>
                  <a:pt x="3" y="560"/>
                  <a:pt x="77" y="582"/>
                </a:cubicBezTo>
                <a:cubicBezTo>
                  <a:pt x="152" y="604"/>
                  <a:pt x="350" y="582"/>
                  <a:pt x="451" y="587"/>
                </a:cubicBezTo>
                <a:cubicBezTo>
                  <a:pt x="552" y="592"/>
                  <a:pt x="606" y="617"/>
                  <a:pt x="685" y="613"/>
                </a:cubicBezTo>
                <a:cubicBezTo>
                  <a:pt x="764" y="609"/>
                  <a:pt x="856" y="612"/>
                  <a:pt x="925" y="565"/>
                </a:cubicBezTo>
                <a:cubicBezTo>
                  <a:pt x="994" y="518"/>
                  <a:pt x="1081" y="401"/>
                  <a:pt x="1099" y="330"/>
                </a:cubicBezTo>
                <a:cubicBezTo>
                  <a:pt x="1117" y="259"/>
                  <a:pt x="1104" y="178"/>
                  <a:pt x="1036" y="138"/>
                </a:cubicBezTo>
                <a:cubicBezTo>
                  <a:pt x="968" y="98"/>
                  <a:pt x="790" y="98"/>
                  <a:pt x="691" y="91"/>
                </a:cubicBezTo>
                <a:cubicBezTo>
                  <a:pt x="592" y="84"/>
                  <a:pt x="520" y="109"/>
                  <a:pt x="439" y="97"/>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060" name="Google Shape;3060;p51"/>
          <p:cNvSpPr txBox="1"/>
          <p:nvPr/>
        </p:nvSpPr>
        <p:spPr>
          <a:xfrm>
            <a:off x="5395913" y="3009900"/>
            <a:ext cx="3514725" cy="5175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“Gửi cho tôi gói tin có địa chỉ bắt đầu bằng</a:t>
            </a:r>
            <a:endParaRPr/>
          </a:p>
          <a:p>
            <a:pPr indent="0" lvl="0" marL="0" marR="0" rtl="0" algn="l">
              <a:spcBef>
                <a:spcPts val="0"/>
              </a:spcBef>
              <a:spcAft>
                <a:spcPts val="0"/>
              </a:spcAft>
              <a:buNone/>
            </a:pPr>
            <a:r>
              <a:rPr lang="en-US" sz="1400">
                <a:solidFill>
                  <a:schemeClr val="dk1"/>
                </a:solidFill>
                <a:latin typeface="Arial"/>
                <a:ea typeface="Arial"/>
                <a:cs typeface="Arial"/>
                <a:sym typeface="Arial"/>
              </a:rPr>
              <a:t>200.23.16.0/20”</a:t>
            </a:r>
            <a:endParaRPr/>
          </a:p>
        </p:txBody>
      </p:sp>
      <p:grpSp>
        <p:nvGrpSpPr>
          <p:cNvPr id="3061" name="Google Shape;3061;p51"/>
          <p:cNvGrpSpPr/>
          <p:nvPr/>
        </p:nvGrpSpPr>
        <p:grpSpPr>
          <a:xfrm>
            <a:off x="747713" y="2476500"/>
            <a:ext cx="2338387" cy="404813"/>
            <a:chOff x="1004" y="1639"/>
            <a:chExt cx="1473" cy="255"/>
          </a:xfrm>
        </p:grpSpPr>
        <p:sp>
          <p:nvSpPr>
            <p:cNvPr id="3062" name="Google Shape;3062;p51"/>
            <p:cNvSpPr/>
            <p:nvPr/>
          </p:nvSpPr>
          <p:spPr>
            <a:xfrm>
              <a:off x="1004" y="1639"/>
              <a:ext cx="1473" cy="255"/>
            </a:xfrm>
            <a:custGeom>
              <a:rect b="b" l="l" r="r" t="t"/>
              <a:pathLst>
                <a:path extrusionOk="0" h="255" w="1473">
                  <a:moveTo>
                    <a:pt x="172" y="11"/>
                  </a:moveTo>
                  <a:cubicBezTo>
                    <a:pt x="0" y="64"/>
                    <a:pt x="77" y="59"/>
                    <a:pt x="73" y="94"/>
                  </a:cubicBezTo>
                  <a:cubicBezTo>
                    <a:pt x="69" y="129"/>
                    <a:pt x="72" y="198"/>
                    <a:pt x="146" y="220"/>
                  </a:cubicBezTo>
                  <a:cubicBezTo>
                    <a:pt x="221" y="242"/>
                    <a:pt x="419" y="220"/>
                    <a:pt x="520" y="225"/>
                  </a:cubicBezTo>
                  <a:cubicBezTo>
                    <a:pt x="621" y="230"/>
                    <a:pt x="623" y="255"/>
                    <a:pt x="754" y="251"/>
                  </a:cubicBezTo>
                  <a:cubicBezTo>
                    <a:pt x="885" y="247"/>
                    <a:pt x="1205" y="240"/>
                    <a:pt x="1306" y="203"/>
                  </a:cubicBezTo>
                  <a:cubicBezTo>
                    <a:pt x="1407" y="166"/>
                    <a:pt x="1473" y="58"/>
                    <a:pt x="1360" y="29"/>
                  </a:cubicBezTo>
                  <a:cubicBezTo>
                    <a:pt x="1247" y="0"/>
                    <a:pt x="826" y="32"/>
                    <a:pt x="628" y="29"/>
                  </a:cubicBezTo>
                  <a:cubicBezTo>
                    <a:pt x="430" y="26"/>
                    <a:pt x="267" y="15"/>
                    <a:pt x="172" y="11"/>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063" name="Google Shape;3063;p51"/>
            <p:cNvSpPr txBox="1"/>
            <p:nvPr/>
          </p:nvSpPr>
          <p:spPr>
            <a:xfrm>
              <a:off x="1226" y="1664"/>
              <a:ext cx="970" cy="212"/>
            </a:xfrm>
            <a:prstGeom prst="rect">
              <a:avLst/>
            </a:prstGeom>
            <a:solidFill>
              <a:srgbClr val="66CCF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200.23.16.0/23</a:t>
              </a:r>
              <a:endParaRPr sz="1800">
                <a:solidFill>
                  <a:schemeClr val="dk1"/>
                </a:solidFill>
                <a:latin typeface="Arial"/>
                <a:ea typeface="Arial"/>
                <a:cs typeface="Arial"/>
                <a:sym typeface="Arial"/>
              </a:endParaRPr>
            </a:p>
          </p:txBody>
        </p:sp>
      </p:grpSp>
      <p:grpSp>
        <p:nvGrpSpPr>
          <p:cNvPr id="3064" name="Google Shape;3064;p51"/>
          <p:cNvGrpSpPr/>
          <p:nvPr/>
        </p:nvGrpSpPr>
        <p:grpSpPr>
          <a:xfrm>
            <a:off x="957263" y="5553075"/>
            <a:ext cx="2338387" cy="404813"/>
            <a:chOff x="1004" y="1639"/>
            <a:chExt cx="1473" cy="255"/>
          </a:xfrm>
        </p:grpSpPr>
        <p:sp>
          <p:nvSpPr>
            <p:cNvPr id="3065" name="Google Shape;3065;p51"/>
            <p:cNvSpPr/>
            <p:nvPr/>
          </p:nvSpPr>
          <p:spPr>
            <a:xfrm>
              <a:off x="1004" y="1639"/>
              <a:ext cx="1473" cy="255"/>
            </a:xfrm>
            <a:custGeom>
              <a:rect b="b" l="l" r="r" t="t"/>
              <a:pathLst>
                <a:path extrusionOk="0" h="255" w="1473">
                  <a:moveTo>
                    <a:pt x="172" y="11"/>
                  </a:moveTo>
                  <a:cubicBezTo>
                    <a:pt x="0" y="64"/>
                    <a:pt x="77" y="59"/>
                    <a:pt x="73" y="94"/>
                  </a:cubicBezTo>
                  <a:cubicBezTo>
                    <a:pt x="69" y="129"/>
                    <a:pt x="72" y="198"/>
                    <a:pt x="146" y="220"/>
                  </a:cubicBezTo>
                  <a:cubicBezTo>
                    <a:pt x="221" y="242"/>
                    <a:pt x="419" y="220"/>
                    <a:pt x="520" y="225"/>
                  </a:cubicBezTo>
                  <a:cubicBezTo>
                    <a:pt x="621" y="230"/>
                    <a:pt x="623" y="255"/>
                    <a:pt x="754" y="251"/>
                  </a:cubicBezTo>
                  <a:cubicBezTo>
                    <a:pt x="885" y="247"/>
                    <a:pt x="1205" y="240"/>
                    <a:pt x="1306" y="203"/>
                  </a:cubicBezTo>
                  <a:cubicBezTo>
                    <a:pt x="1407" y="166"/>
                    <a:pt x="1473" y="58"/>
                    <a:pt x="1360" y="29"/>
                  </a:cubicBezTo>
                  <a:cubicBezTo>
                    <a:pt x="1247" y="0"/>
                    <a:pt x="826" y="32"/>
                    <a:pt x="628" y="29"/>
                  </a:cubicBezTo>
                  <a:cubicBezTo>
                    <a:pt x="430" y="26"/>
                    <a:pt x="267" y="15"/>
                    <a:pt x="172" y="11"/>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066" name="Google Shape;3066;p51"/>
            <p:cNvSpPr txBox="1"/>
            <p:nvPr/>
          </p:nvSpPr>
          <p:spPr>
            <a:xfrm>
              <a:off x="1226" y="1664"/>
              <a:ext cx="970" cy="212"/>
            </a:xfrm>
            <a:prstGeom prst="rect">
              <a:avLst/>
            </a:prstGeom>
            <a:solidFill>
              <a:srgbClr val="66CCF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200.23.18.0/23</a:t>
              </a:r>
              <a:endParaRPr sz="1800">
                <a:solidFill>
                  <a:schemeClr val="dk1"/>
                </a:solidFill>
                <a:latin typeface="Arial"/>
                <a:ea typeface="Arial"/>
                <a:cs typeface="Arial"/>
                <a:sym typeface="Arial"/>
              </a:endParaRPr>
            </a:p>
          </p:txBody>
        </p:sp>
      </p:grpSp>
      <p:grpSp>
        <p:nvGrpSpPr>
          <p:cNvPr id="3067" name="Google Shape;3067;p51"/>
          <p:cNvGrpSpPr/>
          <p:nvPr/>
        </p:nvGrpSpPr>
        <p:grpSpPr>
          <a:xfrm>
            <a:off x="690563" y="4486275"/>
            <a:ext cx="2338387" cy="404813"/>
            <a:chOff x="1004" y="1639"/>
            <a:chExt cx="1473" cy="255"/>
          </a:xfrm>
        </p:grpSpPr>
        <p:sp>
          <p:nvSpPr>
            <p:cNvPr id="3068" name="Google Shape;3068;p51"/>
            <p:cNvSpPr/>
            <p:nvPr/>
          </p:nvSpPr>
          <p:spPr>
            <a:xfrm>
              <a:off x="1004" y="1639"/>
              <a:ext cx="1473" cy="255"/>
            </a:xfrm>
            <a:custGeom>
              <a:rect b="b" l="l" r="r" t="t"/>
              <a:pathLst>
                <a:path extrusionOk="0" h="255" w="1473">
                  <a:moveTo>
                    <a:pt x="172" y="11"/>
                  </a:moveTo>
                  <a:cubicBezTo>
                    <a:pt x="0" y="64"/>
                    <a:pt x="77" y="59"/>
                    <a:pt x="73" y="94"/>
                  </a:cubicBezTo>
                  <a:cubicBezTo>
                    <a:pt x="69" y="129"/>
                    <a:pt x="72" y="198"/>
                    <a:pt x="146" y="220"/>
                  </a:cubicBezTo>
                  <a:cubicBezTo>
                    <a:pt x="221" y="242"/>
                    <a:pt x="419" y="220"/>
                    <a:pt x="520" y="225"/>
                  </a:cubicBezTo>
                  <a:cubicBezTo>
                    <a:pt x="621" y="230"/>
                    <a:pt x="623" y="255"/>
                    <a:pt x="754" y="251"/>
                  </a:cubicBezTo>
                  <a:cubicBezTo>
                    <a:pt x="885" y="247"/>
                    <a:pt x="1205" y="240"/>
                    <a:pt x="1306" y="203"/>
                  </a:cubicBezTo>
                  <a:cubicBezTo>
                    <a:pt x="1407" y="166"/>
                    <a:pt x="1473" y="58"/>
                    <a:pt x="1360" y="29"/>
                  </a:cubicBezTo>
                  <a:cubicBezTo>
                    <a:pt x="1247" y="0"/>
                    <a:pt x="826" y="32"/>
                    <a:pt x="628" y="29"/>
                  </a:cubicBezTo>
                  <a:cubicBezTo>
                    <a:pt x="430" y="26"/>
                    <a:pt x="267" y="15"/>
                    <a:pt x="172" y="11"/>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069" name="Google Shape;3069;p51"/>
            <p:cNvSpPr txBox="1"/>
            <p:nvPr/>
          </p:nvSpPr>
          <p:spPr>
            <a:xfrm>
              <a:off x="1226" y="1664"/>
              <a:ext cx="970" cy="212"/>
            </a:xfrm>
            <a:prstGeom prst="rect">
              <a:avLst/>
            </a:prstGeom>
            <a:solidFill>
              <a:srgbClr val="66CCF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200.23.30.0/23</a:t>
              </a:r>
              <a:endParaRPr sz="1800">
                <a:solidFill>
                  <a:schemeClr val="dk1"/>
                </a:solidFill>
                <a:latin typeface="Arial"/>
                <a:ea typeface="Arial"/>
                <a:cs typeface="Arial"/>
                <a:sym typeface="Arial"/>
              </a:endParaRPr>
            </a:p>
          </p:txBody>
        </p:sp>
      </p:grpSp>
      <p:sp>
        <p:nvSpPr>
          <p:cNvPr id="3070" name="Google Shape;3070;p51"/>
          <p:cNvSpPr txBox="1"/>
          <p:nvPr/>
        </p:nvSpPr>
        <p:spPr>
          <a:xfrm>
            <a:off x="3595688" y="3714750"/>
            <a:ext cx="1506537" cy="30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Fly-By-Night-ISP</a:t>
            </a:r>
            <a:endParaRPr sz="1800">
              <a:solidFill>
                <a:schemeClr val="dk1"/>
              </a:solidFill>
              <a:latin typeface="Arial"/>
              <a:ea typeface="Arial"/>
              <a:cs typeface="Arial"/>
              <a:sym typeface="Arial"/>
            </a:endParaRPr>
          </a:p>
        </p:txBody>
      </p:sp>
      <p:sp>
        <p:nvSpPr>
          <p:cNvPr id="3071" name="Google Shape;3071;p51"/>
          <p:cNvSpPr/>
          <p:nvPr/>
        </p:nvSpPr>
        <p:spPr>
          <a:xfrm>
            <a:off x="7158038" y="2900363"/>
            <a:ext cx="730250" cy="2535237"/>
          </a:xfrm>
          <a:custGeom>
            <a:rect b="b" l="l" r="r" t="t"/>
            <a:pathLst>
              <a:path extrusionOk="0" h="1597" w="460">
                <a:moveTo>
                  <a:pt x="328" y="56"/>
                </a:moveTo>
                <a:cubicBezTo>
                  <a:pt x="247" y="0"/>
                  <a:pt x="253" y="138"/>
                  <a:pt x="208" y="218"/>
                </a:cubicBezTo>
                <a:cubicBezTo>
                  <a:pt x="163" y="298"/>
                  <a:pt x="91" y="419"/>
                  <a:pt x="58" y="536"/>
                </a:cubicBezTo>
                <a:cubicBezTo>
                  <a:pt x="25" y="653"/>
                  <a:pt x="0" y="822"/>
                  <a:pt x="7" y="919"/>
                </a:cubicBezTo>
                <a:cubicBezTo>
                  <a:pt x="14" y="1016"/>
                  <a:pt x="64" y="1046"/>
                  <a:pt x="100" y="1118"/>
                </a:cubicBezTo>
                <a:cubicBezTo>
                  <a:pt x="136" y="1190"/>
                  <a:pt x="166" y="1278"/>
                  <a:pt x="220" y="1352"/>
                </a:cubicBezTo>
                <a:cubicBezTo>
                  <a:pt x="274" y="1426"/>
                  <a:pt x="388" y="1597"/>
                  <a:pt x="424" y="1562"/>
                </a:cubicBezTo>
                <a:cubicBezTo>
                  <a:pt x="460" y="1527"/>
                  <a:pt x="436" y="1228"/>
                  <a:pt x="436" y="1142"/>
                </a:cubicBezTo>
                <a:cubicBezTo>
                  <a:pt x="436" y="1056"/>
                  <a:pt x="439" y="1094"/>
                  <a:pt x="424" y="1046"/>
                </a:cubicBezTo>
                <a:cubicBezTo>
                  <a:pt x="409" y="998"/>
                  <a:pt x="365" y="928"/>
                  <a:pt x="346" y="854"/>
                </a:cubicBezTo>
                <a:cubicBezTo>
                  <a:pt x="327" y="780"/>
                  <a:pt x="313" y="735"/>
                  <a:pt x="310" y="602"/>
                </a:cubicBezTo>
                <a:cubicBezTo>
                  <a:pt x="307" y="469"/>
                  <a:pt x="324" y="170"/>
                  <a:pt x="328" y="56"/>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072" name="Google Shape;3072;p51"/>
          <p:cNvSpPr txBox="1"/>
          <p:nvPr/>
        </p:nvSpPr>
        <p:spPr>
          <a:xfrm>
            <a:off x="747713" y="2219325"/>
            <a:ext cx="982662" cy="30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Tổ chức 0</a:t>
            </a:r>
            <a:endParaRPr/>
          </a:p>
        </p:txBody>
      </p:sp>
      <p:sp>
        <p:nvSpPr>
          <p:cNvPr id="3073" name="Google Shape;3073;p51"/>
          <p:cNvSpPr txBox="1"/>
          <p:nvPr/>
        </p:nvSpPr>
        <p:spPr>
          <a:xfrm>
            <a:off x="776288" y="4229100"/>
            <a:ext cx="982662" cy="30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Tổ chức 7</a:t>
            </a:r>
            <a:endParaRPr/>
          </a:p>
        </p:txBody>
      </p:sp>
      <p:sp>
        <p:nvSpPr>
          <p:cNvPr id="3074" name="Google Shape;3074;p51"/>
          <p:cNvSpPr txBox="1"/>
          <p:nvPr/>
        </p:nvSpPr>
        <p:spPr>
          <a:xfrm>
            <a:off x="7396163" y="4038600"/>
            <a:ext cx="784225" cy="30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Internet</a:t>
            </a:r>
            <a:endParaRPr/>
          </a:p>
        </p:txBody>
      </p:sp>
      <p:sp>
        <p:nvSpPr>
          <p:cNvPr id="3075" name="Google Shape;3075;p51"/>
          <p:cNvSpPr txBox="1"/>
          <p:nvPr/>
        </p:nvSpPr>
        <p:spPr>
          <a:xfrm>
            <a:off x="938213" y="5353050"/>
            <a:ext cx="982662" cy="30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Tổ chức 1</a:t>
            </a:r>
            <a:endParaRPr/>
          </a:p>
        </p:txBody>
      </p:sp>
      <p:sp>
        <p:nvSpPr>
          <p:cNvPr id="3076" name="Google Shape;3076;p51"/>
          <p:cNvSpPr/>
          <p:nvPr/>
        </p:nvSpPr>
        <p:spPr>
          <a:xfrm>
            <a:off x="3505200" y="4597400"/>
            <a:ext cx="1773238" cy="979488"/>
          </a:xfrm>
          <a:custGeom>
            <a:rect b="b" l="l" r="r" t="t"/>
            <a:pathLst>
              <a:path extrusionOk="0" h="617" w="1117">
                <a:moveTo>
                  <a:pt x="439" y="97"/>
                </a:moveTo>
                <a:cubicBezTo>
                  <a:pt x="358" y="85"/>
                  <a:pt x="269" y="23"/>
                  <a:pt x="205" y="19"/>
                </a:cubicBezTo>
                <a:cubicBezTo>
                  <a:pt x="141" y="15"/>
                  <a:pt x="89" y="0"/>
                  <a:pt x="55" y="73"/>
                </a:cubicBezTo>
                <a:cubicBezTo>
                  <a:pt x="21" y="146"/>
                  <a:pt x="0" y="371"/>
                  <a:pt x="4" y="456"/>
                </a:cubicBezTo>
                <a:cubicBezTo>
                  <a:pt x="8" y="541"/>
                  <a:pt x="3" y="560"/>
                  <a:pt x="77" y="582"/>
                </a:cubicBezTo>
                <a:cubicBezTo>
                  <a:pt x="152" y="604"/>
                  <a:pt x="350" y="582"/>
                  <a:pt x="451" y="587"/>
                </a:cubicBezTo>
                <a:cubicBezTo>
                  <a:pt x="552" y="592"/>
                  <a:pt x="606" y="617"/>
                  <a:pt x="685" y="613"/>
                </a:cubicBezTo>
                <a:cubicBezTo>
                  <a:pt x="764" y="609"/>
                  <a:pt x="856" y="612"/>
                  <a:pt x="925" y="565"/>
                </a:cubicBezTo>
                <a:cubicBezTo>
                  <a:pt x="994" y="518"/>
                  <a:pt x="1081" y="401"/>
                  <a:pt x="1099" y="330"/>
                </a:cubicBezTo>
                <a:cubicBezTo>
                  <a:pt x="1117" y="259"/>
                  <a:pt x="1104" y="178"/>
                  <a:pt x="1036" y="138"/>
                </a:cubicBezTo>
                <a:cubicBezTo>
                  <a:pt x="968" y="98"/>
                  <a:pt x="790" y="98"/>
                  <a:pt x="691" y="91"/>
                </a:cubicBezTo>
                <a:cubicBezTo>
                  <a:pt x="592" y="84"/>
                  <a:pt x="520" y="109"/>
                  <a:pt x="439" y="97"/>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077" name="Google Shape;3077;p51"/>
          <p:cNvSpPr txBox="1"/>
          <p:nvPr/>
        </p:nvSpPr>
        <p:spPr>
          <a:xfrm>
            <a:off x="3805238" y="4972050"/>
            <a:ext cx="1023937" cy="30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ISPs-R-Us</a:t>
            </a:r>
            <a:endParaRPr sz="1800">
              <a:solidFill>
                <a:schemeClr val="dk1"/>
              </a:solidFill>
              <a:latin typeface="Arial"/>
              <a:ea typeface="Arial"/>
              <a:cs typeface="Arial"/>
              <a:sym typeface="Arial"/>
            </a:endParaRPr>
          </a:p>
        </p:txBody>
      </p:sp>
      <p:sp>
        <p:nvSpPr>
          <p:cNvPr id="3078" name="Google Shape;3078;p51"/>
          <p:cNvSpPr/>
          <p:nvPr/>
        </p:nvSpPr>
        <p:spPr>
          <a:xfrm flipH="1" rot="10800000">
            <a:off x="5230813" y="4618038"/>
            <a:ext cx="2019300" cy="295275"/>
          </a:xfrm>
          <a:custGeom>
            <a:rect b="b" l="l" r="r" t="t"/>
            <a:pathLst>
              <a:path extrusionOk="0" h="186" w="1272">
                <a:moveTo>
                  <a:pt x="0" y="0"/>
                </a:moveTo>
                <a:lnTo>
                  <a:pt x="1272" y="186"/>
                </a:lnTo>
              </a:path>
            </a:pathLst>
          </a:custGeom>
          <a:noFill/>
          <a:ln cap="flat" cmpd="sng" w="19050">
            <a:solidFill>
              <a:schemeClr val="dk1"/>
            </a:solidFill>
            <a:prstDash val="solid"/>
            <a:round/>
            <a:headEnd len="sm" w="sm" type="none"/>
            <a:tailEnd len="med" w="med" type="stealth"/>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3079" name="Google Shape;3079;p51"/>
          <p:cNvCxnSpPr/>
          <p:nvPr/>
        </p:nvCxnSpPr>
        <p:spPr>
          <a:xfrm>
            <a:off x="3021013" y="5160963"/>
            <a:ext cx="485775" cy="0"/>
          </a:xfrm>
          <a:prstGeom prst="straightConnector1">
            <a:avLst/>
          </a:prstGeom>
          <a:noFill/>
          <a:ln cap="flat" cmpd="sng" w="19050">
            <a:solidFill>
              <a:schemeClr val="dk1"/>
            </a:solidFill>
            <a:prstDash val="solid"/>
            <a:round/>
            <a:headEnd len="med" w="med" type="none"/>
            <a:tailEnd len="med" w="med" type="none"/>
          </a:ln>
        </p:spPr>
      </p:cxnSp>
      <p:cxnSp>
        <p:nvCxnSpPr>
          <p:cNvPr id="3080" name="Google Shape;3080;p51"/>
          <p:cNvCxnSpPr/>
          <p:nvPr/>
        </p:nvCxnSpPr>
        <p:spPr>
          <a:xfrm flipH="1" rot="10800000">
            <a:off x="2868613" y="5227638"/>
            <a:ext cx="638175" cy="171450"/>
          </a:xfrm>
          <a:prstGeom prst="straightConnector1">
            <a:avLst/>
          </a:prstGeom>
          <a:noFill/>
          <a:ln cap="flat" cmpd="sng" w="19050">
            <a:solidFill>
              <a:schemeClr val="dk1"/>
            </a:solidFill>
            <a:prstDash val="solid"/>
            <a:round/>
            <a:headEnd len="med" w="med" type="none"/>
            <a:tailEnd len="med" w="med" type="none"/>
          </a:ln>
        </p:spPr>
      </p:cxnSp>
      <p:cxnSp>
        <p:nvCxnSpPr>
          <p:cNvPr id="3081" name="Google Shape;3081;p51"/>
          <p:cNvCxnSpPr/>
          <p:nvPr/>
        </p:nvCxnSpPr>
        <p:spPr>
          <a:xfrm flipH="1" rot="10800000">
            <a:off x="3306763" y="5475288"/>
            <a:ext cx="247650" cy="409575"/>
          </a:xfrm>
          <a:prstGeom prst="straightConnector1">
            <a:avLst/>
          </a:prstGeom>
          <a:noFill/>
          <a:ln cap="flat" cmpd="sng" w="19050">
            <a:solidFill>
              <a:schemeClr val="dk1"/>
            </a:solidFill>
            <a:prstDash val="solid"/>
            <a:round/>
            <a:headEnd len="med" w="med" type="none"/>
            <a:tailEnd len="med" w="med" type="none"/>
          </a:ln>
        </p:spPr>
      </p:cxnSp>
      <p:sp>
        <p:nvSpPr>
          <p:cNvPr id="3082" name="Google Shape;3082;p51"/>
          <p:cNvSpPr txBox="1"/>
          <p:nvPr/>
        </p:nvSpPr>
        <p:spPr>
          <a:xfrm>
            <a:off x="5519738" y="4867275"/>
            <a:ext cx="3514725" cy="7302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“Gửi cho tôi gói tin có địa chỉ bắt đầu bằng</a:t>
            </a:r>
            <a:endParaRPr/>
          </a:p>
          <a:p>
            <a:pPr indent="0" lvl="0" marL="0" marR="0" rtl="0" algn="l">
              <a:spcBef>
                <a:spcPts val="0"/>
              </a:spcBef>
              <a:spcAft>
                <a:spcPts val="0"/>
              </a:spcAft>
              <a:buNone/>
            </a:pPr>
            <a:r>
              <a:rPr lang="en-US" sz="1400">
                <a:solidFill>
                  <a:schemeClr val="dk1"/>
                </a:solidFill>
                <a:latin typeface="Arial"/>
                <a:ea typeface="Arial"/>
                <a:cs typeface="Arial"/>
                <a:sym typeface="Arial"/>
              </a:rPr>
              <a:t>199.31.0.0/16</a:t>
            </a:r>
            <a:endParaRPr/>
          </a:p>
          <a:p>
            <a:pPr indent="0" lvl="0" marL="0" marR="0" rtl="0" algn="l">
              <a:spcBef>
                <a:spcPts val="0"/>
              </a:spcBef>
              <a:spcAft>
                <a:spcPts val="0"/>
              </a:spcAft>
              <a:buNone/>
            </a:pPr>
            <a:r>
              <a:rPr lang="en-US" sz="1400">
                <a:solidFill>
                  <a:schemeClr val="dk1"/>
                </a:solidFill>
                <a:latin typeface="Arial"/>
                <a:ea typeface="Arial"/>
                <a:cs typeface="Arial"/>
                <a:sym typeface="Arial"/>
              </a:rPr>
              <a:t>hoặc 200.23.18.0/23”</a:t>
            </a:r>
            <a:endParaRPr/>
          </a:p>
        </p:txBody>
      </p:sp>
      <p:grpSp>
        <p:nvGrpSpPr>
          <p:cNvPr id="3083" name="Google Shape;3083;p51"/>
          <p:cNvGrpSpPr/>
          <p:nvPr/>
        </p:nvGrpSpPr>
        <p:grpSpPr>
          <a:xfrm>
            <a:off x="795338" y="3657600"/>
            <a:ext cx="2338387" cy="404813"/>
            <a:chOff x="1004" y="1639"/>
            <a:chExt cx="1473" cy="255"/>
          </a:xfrm>
        </p:grpSpPr>
        <p:sp>
          <p:nvSpPr>
            <p:cNvPr id="3084" name="Google Shape;3084;p51"/>
            <p:cNvSpPr/>
            <p:nvPr/>
          </p:nvSpPr>
          <p:spPr>
            <a:xfrm>
              <a:off x="1004" y="1639"/>
              <a:ext cx="1473" cy="255"/>
            </a:xfrm>
            <a:custGeom>
              <a:rect b="b" l="l" r="r" t="t"/>
              <a:pathLst>
                <a:path extrusionOk="0" h="255" w="1473">
                  <a:moveTo>
                    <a:pt x="172" y="11"/>
                  </a:moveTo>
                  <a:cubicBezTo>
                    <a:pt x="0" y="64"/>
                    <a:pt x="77" y="59"/>
                    <a:pt x="73" y="94"/>
                  </a:cubicBezTo>
                  <a:cubicBezTo>
                    <a:pt x="69" y="129"/>
                    <a:pt x="72" y="198"/>
                    <a:pt x="146" y="220"/>
                  </a:cubicBezTo>
                  <a:cubicBezTo>
                    <a:pt x="221" y="242"/>
                    <a:pt x="419" y="220"/>
                    <a:pt x="520" y="225"/>
                  </a:cubicBezTo>
                  <a:cubicBezTo>
                    <a:pt x="621" y="230"/>
                    <a:pt x="623" y="255"/>
                    <a:pt x="754" y="251"/>
                  </a:cubicBezTo>
                  <a:cubicBezTo>
                    <a:pt x="885" y="247"/>
                    <a:pt x="1205" y="240"/>
                    <a:pt x="1306" y="203"/>
                  </a:cubicBezTo>
                  <a:cubicBezTo>
                    <a:pt x="1407" y="166"/>
                    <a:pt x="1473" y="58"/>
                    <a:pt x="1360" y="29"/>
                  </a:cubicBezTo>
                  <a:cubicBezTo>
                    <a:pt x="1247" y="0"/>
                    <a:pt x="826" y="32"/>
                    <a:pt x="628" y="29"/>
                  </a:cubicBezTo>
                  <a:cubicBezTo>
                    <a:pt x="430" y="26"/>
                    <a:pt x="267" y="15"/>
                    <a:pt x="172" y="11"/>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085" name="Google Shape;3085;p51"/>
            <p:cNvSpPr txBox="1"/>
            <p:nvPr/>
          </p:nvSpPr>
          <p:spPr>
            <a:xfrm>
              <a:off x="1226" y="1664"/>
              <a:ext cx="970" cy="212"/>
            </a:xfrm>
            <a:prstGeom prst="rect">
              <a:avLst/>
            </a:prstGeom>
            <a:solidFill>
              <a:srgbClr val="66CCF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200.23.20.0/23</a:t>
              </a:r>
              <a:endParaRPr sz="1800">
                <a:solidFill>
                  <a:schemeClr val="dk1"/>
                </a:solidFill>
                <a:latin typeface="Arial"/>
                <a:ea typeface="Arial"/>
                <a:cs typeface="Arial"/>
                <a:sym typeface="Arial"/>
              </a:endParaRPr>
            </a:p>
          </p:txBody>
        </p:sp>
      </p:grpSp>
      <p:sp>
        <p:nvSpPr>
          <p:cNvPr id="3086" name="Google Shape;3086;p51"/>
          <p:cNvSpPr txBox="1"/>
          <p:nvPr/>
        </p:nvSpPr>
        <p:spPr>
          <a:xfrm>
            <a:off x="776288" y="3457575"/>
            <a:ext cx="982662" cy="30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Tổ chức 2</a:t>
            </a:r>
            <a:endParaRPr/>
          </a:p>
        </p:txBody>
      </p:sp>
      <p:grpSp>
        <p:nvGrpSpPr>
          <p:cNvPr id="3087" name="Google Shape;3087;p51"/>
          <p:cNvGrpSpPr/>
          <p:nvPr/>
        </p:nvGrpSpPr>
        <p:grpSpPr>
          <a:xfrm>
            <a:off x="2144713" y="3914775"/>
            <a:ext cx="257175" cy="663575"/>
            <a:chOff x="870" y="2941"/>
            <a:chExt cx="162" cy="418"/>
          </a:xfrm>
        </p:grpSpPr>
        <p:sp>
          <p:nvSpPr>
            <p:cNvPr id="3088" name="Google Shape;3088;p51"/>
            <p:cNvSpPr txBox="1"/>
            <p:nvPr/>
          </p:nvSpPr>
          <p:spPr>
            <a:xfrm>
              <a:off x="872" y="2941"/>
              <a:ext cx="160" cy="2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Arial"/>
                  <a:ea typeface="Arial"/>
                  <a:cs typeface="Arial"/>
                  <a:sym typeface="Arial"/>
                </a:rPr>
                <a:t>.</a:t>
              </a:r>
              <a:endParaRPr sz="2000">
                <a:solidFill>
                  <a:schemeClr val="dk1"/>
                </a:solidFill>
                <a:latin typeface="Arial"/>
                <a:ea typeface="Arial"/>
                <a:cs typeface="Arial"/>
                <a:sym typeface="Arial"/>
              </a:endParaRPr>
            </a:p>
          </p:txBody>
        </p:sp>
        <p:sp>
          <p:nvSpPr>
            <p:cNvPr id="3089" name="Google Shape;3089;p51"/>
            <p:cNvSpPr txBox="1"/>
            <p:nvPr/>
          </p:nvSpPr>
          <p:spPr>
            <a:xfrm>
              <a:off x="870" y="3026"/>
              <a:ext cx="160" cy="2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Arial"/>
                  <a:ea typeface="Arial"/>
                  <a:cs typeface="Arial"/>
                  <a:sym typeface="Arial"/>
                </a:rPr>
                <a:t>.</a:t>
              </a:r>
              <a:endParaRPr sz="2000">
                <a:solidFill>
                  <a:schemeClr val="dk1"/>
                </a:solidFill>
                <a:latin typeface="Arial"/>
                <a:ea typeface="Arial"/>
                <a:cs typeface="Arial"/>
                <a:sym typeface="Arial"/>
              </a:endParaRPr>
            </a:p>
          </p:txBody>
        </p:sp>
        <p:sp>
          <p:nvSpPr>
            <p:cNvPr id="3090" name="Google Shape;3090;p51"/>
            <p:cNvSpPr txBox="1"/>
            <p:nvPr/>
          </p:nvSpPr>
          <p:spPr>
            <a:xfrm>
              <a:off x="871" y="3109"/>
              <a:ext cx="160" cy="2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Arial"/>
                  <a:ea typeface="Arial"/>
                  <a:cs typeface="Arial"/>
                  <a:sym typeface="Arial"/>
                </a:rPr>
                <a:t>.</a:t>
              </a:r>
              <a:endParaRPr sz="2000">
                <a:solidFill>
                  <a:schemeClr val="dk1"/>
                </a:solidFill>
                <a:latin typeface="Arial"/>
                <a:ea typeface="Arial"/>
                <a:cs typeface="Arial"/>
                <a:sym typeface="Arial"/>
              </a:endParaRPr>
            </a:p>
          </p:txBody>
        </p:sp>
      </p:grpSp>
      <p:grpSp>
        <p:nvGrpSpPr>
          <p:cNvPr id="3091" name="Google Shape;3091;p51"/>
          <p:cNvGrpSpPr/>
          <p:nvPr/>
        </p:nvGrpSpPr>
        <p:grpSpPr>
          <a:xfrm>
            <a:off x="3173413" y="3619500"/>
            <a:ext cx="257175" cy="663575"/>
            <a:chOff x="870" y="2941"/>
            <a:chExt cx="162" cy="418"/>
          </a:xfrm>
        </p:grpSpPr>
        <p:sp>
          <p:nvSpPr>
            <p:cNvPr id="3092" name="Google Shape;3092;p51"/>
            <p:cNvSpPr txBox="1"/>
            <p:nvPr/>
          </p:nvSpPr>
          <p:spPr>
            <a:xfrm>
              <a:off x="872" y="2941"/>
              <a:ext cx="160" cy="2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Arial"/>
                  <a:ea typeface="Arial"/>
                  <a:cs typeface="Arial"/>
                  <a:sym typeface="Arial"/>
                </a:rPr>
                <a:t>.</a:t>
              </a:r>
              <a:endParaRPr sz="2000">
                <a:solidFill>
                  <a:schemeClr val="dk1"/>
                </a:solidFill>
                <a:latin typeface="Arial"/>
                <a:ea typeface="Arial"/>
                <a:cs typeface="Arial"/>
                <a:sym typeface="Arial"/>
              </a:endParaRPr>
            </a:p>
          </p:txBody>
        </p:sp>
        <p:sp>
          <p:nvSpPr>
            <p:cNvPr id="3093" name="Google Shape;3093;p51"/>
            <p:cNvSpPr txBox="1"/>
            <p:nvPr/>
          </p:nvSpPr>
          <p:spPr>
            <a:xfrm>
              <a:off x="870" y="3026"/>
              <a:ext cx="160" cy="2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Arial"/>
                  <a:ea typeface="Arial"/>
                  <a:cs typeface="Arial"/>
                  <a:sym typeface="Arial"/>
                </a:rPr>
                <a:t>.</a:t>
              </a:r>
              <a:endParaRPr sz="2000">
                <a:solidFill>
                  <a:schemeClr val="dk1"/>
                </a:solidFill>
                <a:latin typeface="Arial"/>
                <a:ea typeface="Arial"/>
                <a:cs typeface="Arial"/>
                <a:sym typeface="Arial"/>
              </a:endParaRPr>
            </a:p>
          </p:txBody>
        </p:sp>
        <p:sp>
          <p:nvSpPr>
            <p:cNvPr id="3094" name="Google Shape;3094;p51"/>
            <p:cNvSpPr txBox="1"/>
            <p:nvPr/>
          </p:nvSpPr>
          <p:spPr>
            <a:xfrm>
              <a:off x="871" y="3109"/>
              <a:ext cx="160" cy="2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Arial"/>
                  <a:ea typeface="Arial"/>
                  <a:cs typeface="Arial"/>
                  <a:sym typeface="Arial"/>
                </a:rPr>
                <a:t>.</a:t>
              </a:r>
              <a:endParaRPr sz="2000">
                <a:solidFill>
                  <a:schemeClr val="dk1"/>
                </a:solidFill>
                <a:latin typeface="Arial"/>
                <a:ea typeface="Arial"/>
                <a:cs typeface="Arial"/>
                <a:sym typeface="Arial"/>
              </a:endParaRPr>
            </a:p>
          </p:txBody>
        </p:sp>
      </p:gr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8" name="Shape 3098"/>
        <p:cNvGrpSpPr/>
        <p:nvPr/>
      </p:nvGrpSpPr>
      <p:grpSpPr>
        <a:xfrm>
          <a:off x="0" y="0"/>
          <a:ext cx="0" cy="0"/>
          <a:chOff x="0" y="0"/>
          <a:chExt cx="0" cy="0"/>
        </a:xfrm>
      </p:grpSpPr>
      <p:sp>
        <p:nvSpPr>
          <p:cNvPr id="3099" name="Google Shape;3099;p52"/>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a:t>Cơ chế NAT</a:t>
            </a:r>
            <a:endParaRPr/>
          </a:p>
        </p:txBody>
      </p:sp>
      <p:sp>
        <p:nvSpPr>
          <p:cNvPr id="3100" name="Google Shape;3100;p52"/>
          <p:cNvSpPr txBox="1"/>
          <p:nvPr>
            <p:ph idx="1" type="body"/>
          </p:nvPr>
        </p:nvSpPr>
        <p:spPr>
          <a:xfrm>
            <a:off x="457200" y="1600200"/>
            <a:ext cx="7467600" cy="4873625"/>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680"/>
              <a:buChar char="🞆"/>
            </a:pPr>
            <a:r>
              <a:rPr lang="en-US"/>
              <a:t>Public/Private IP</a:t>
            </a:r>
            <a:endParaRPr/>
          </a:p>
        </p:txBody>
      </p:sp>
      <p:pic>
        <p:nvPicPr>
          <p:cNvPr id="3101" name="Google Shape;3101;p52"/>
          <p:cNvPicPr preferRelativeResize="0"/>
          <p:nvPr/>
        </p:nvPicPr>
        <p:blipFill rotWithShape="1">
          <a:blip r:embed="rId3">
            <a:alphaModFix/>
          </a:blip>
          <a:srcRect b="0" l="0" r="0" t="0"/>
          <a:stretch/>
        </p:blipFill>
        <p:spPr>
          <a:xfrm>
            <a:off x="328613" y="2535238"/>
            <a:ext cx="8186737" cy="1147762"/>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6" name="Shape 3106"/>
        <p:cNvGrpSpPr/>
        <p:nvPr/>
      </p:nvGrpSpPr>
      <p:grpSpPr>
        <a:xfrm>
          <a:off x="0" y="0"/>
          <a:ext cx="0" cy="0"/>
          <a:chOff x="0" y="0"/>
          <a:chExt cx="0" cy="0"/>
        </a:xfrm>
      </p:grpSpPr>
      <p:sp>
        <p:nvSpPr>
          <p:cNvPr id="3107" name="Google Shape;3107;p53"/>
          <p:cNvSpPr txBox="1"/>
          <p:nvPr>
            <p:ph type="title"/>
          </p:nvPr>
        </p:nvSpPr>
        <p:spPr>
          <a:xfrm>
            <a:off x="533400" y="228600"/>
            <a:ext cx="8091488" cy="1143000"/>
          </a:xfrm>
          <a:prstGeom prst="rect">
            <a:avLst/>
          </a:prstGeom>
          <a:noFill/>
          <a:ln>
            <a:noFill/>
          </a:ln>
        </p:spPr>
        <p:txBody>
          <a:bodyPr anchorCtr="0" anchor="b" bIns="45700" lIns="91425" spcFirstLastPara="1" rIns="91425" wrap="square" tIns="45700">
            <a:normAutofit fontScale="90000"/>
          </a:bodyPr>
          <a:lstStyle/>
          <a:p>
            <a:pPr indent="0" lvl="0" marL="0" rtl="0" algn="l">
              <a:spcBef>
                <a:spcPts val="0"/>
              </a:spcBef>
              <a:spcAft>
                <a:spcPts val="0"/>
              </a:spcAft>
              <a:buNone/>
            </a:pPr>
            <a:r>
              <a:rPr lang="en-US" sz="3600"/>
              <a:t>NAT: Network Address Translation</a:t>
            </a:r>
            <a:endParaRPr/>
          </a:p>
        </p:txBody>
      </p:sp>
      <p:sp>
        <p:nvSpPr>
          <p:cNvPr id="3108" name="Google Shape;3108;p53"/>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3109" name="Google Shape;3109;p53"/>
          <p:cNvSpPr/>
          <p:nvPr/>
        </p:nvSpPr>
        <p:spPr>
          <a:xfrm>
            <a:off x="4152900" y="1871663"/>
            <a:ext cx="3738563" cy="2697162"/>
          </a:xfrm>
          <a:custGeom>
            <a:rect b="b" l="l" r="r" t="t"/>
            <a:pathLst>
              <a:path extrusionOk="0" h="1699" w="2355">
                <a:moveTo>
                  <a:pt x="349" y="761"/>
                </a:moveTo>
                <a:cubicBezTo>
                  <a:pt x="587" y="729"/>
                  <a:pt x="1414" y="820"/>
                  <a:pt x="1651" y="732"/>
                </a:cubicBezTo>
                <a:cubicBezTo>
                  <a:pt x="1888" y="644"/>
                  <a:pt x="1710" y="351"/>
                  <a:pt x="1773" y="230"/>
                </a:cubicBezTo>
                <a:cubicBezTo>
                  <a:pt x="1836" y="109"/>
                  <a:pt x="1947" y="16"/>
                  <a:pt x="2029" y="8"/>
                </a:cubicBezTo>
                <a:cubicBezTo>
                  <a:pt x="2111" y="0"/>
                  <a:pt x="2213" y="27"/>
                  <a:pt x="2267" y="183"/>
                </a:cubicBezTo>
                <a:cubicBezTo>
                  <a:pt x="2321" y="339"/>
                  <a:pt x="2355" y="707"/>
                  <a:pt x="2355" y="942"/>
                </a:cubicBezTo>
                <a:cubicBezTo>
                  <a:pt x="2355" y="1177"/>
                  <a:pt x="2353" y="1485"/>
                  <a:pt x="2267" y="1592"/>
                </a:cubicBezTo>
                <a:cubicBezTo>
                  <a:pt x="2181" y="1699"/>
                  <a:pt x="1939" y="1680"/>
                  <a:pt x="1840" y="1586"/>
                </a:cubicBezTo>
                <a:cubicBezTo>
                  <a:pt x="1741" y="1492"/>
                  <a:pt x="1940" y="1135"/>
                  <a:pt x="1670" y="1025"/>
                </a:cubicBezTo>
                <a:cubicBezTo>
                  <a:pt x="1400" y="915"/>
                  <a:pt x="440" y="967"/>
                  <a:pt x="220" y="923"/>
                </a:cubicBezTo>
                <a:cubicBezTo>
                  <a:pt x="0" y="879"/>
                  <a:pt x="127" y="795"/>
                  <a:pt x="349" y="761"/>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110" name="Google Shape;3110;p53"/>
          <p:cNvSpPr/>
          <p:nvPr/>
        </p:nvSpPr>
        <p:spPr>
          <a:xfrm>
            <a:off x="0" y="2638425"/>
            <a:ext cx="3825875" cy="1355725"/>
          </a:xfrm>
          <a:custGeom>
            <a:rect b="b" l="l" r="r" t="t"/>
            <a:pathLst>
              <a:path extrusionOk="0" h="854" w="2269">
                <a:moveTo>
                  <a:pt x="1888" y="285"/>
                </a:moveTo>
                <a:cubicBezTo>
                  <a:pt x="1622" y="258"/>
                  <a:pt x="723" y="317"/>
                  <a:pt x="418" y="283"/>
                </a:cubicBezTo>
                <a:cubicBezTo>
                  <a:pt x="113" y="249"/>
                  <a:pt x="120" y="0"/>
                  <a:pt x="60" y="83"/>
                </a:cubicBezTo>
                <a:cubicBezTo>
                  <a:pt x="0" y="166"/>
                  <a:pt x="8" y="708"/>
                  <a:pt x="60" y="781"/>
                </a:cubicBezTo>
                <a:cubicBezTo>
                  <a:pt x="112" y="854"/>
                  <a:pt x="48" y="575"/>
                  <a:pt x="374" y="519"/>
                </a:cubicBezTo>
                <a:cubicBezTo>
                  <a:pt x="700" y="463"/>
                  <a:pt x="1765" y="486"/>
                  <a:pt x="2017" y="447"/>
                </a:cubicBezTo>
                <a:cubicBezTo>
                  <a:pt x="2269" y="408"/>
                  <a:pt x="2110" y="319"/>
                  <a:pt x="1888" y="285"/>
                </a:cubicBezTo>
                <a:close/>
              </a:path>
            </a:pathLst>
          </a:custGeom>
          <a:gradFill>
            <a:gsLst>
              <a:gs pos="0">
                <a:srgbClr val="FFFFFF">
                  <a:alpha val="97647"/>
                </a:srgbClr>
              </a:gs>
              <a:gs pos="100000">
                <a:srgbClr val="66CCFF"/>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aphicFrame>
        <p:nvGraphicFramePr>
          <p:cNvPr id="3111" name="Google Shape;3111;p53"/>
          <p:cNvGraphicFramePr/>
          <p:nvPr/>
        </p:nvGraphicFramePr>
        <p:xfrm>
          <a:off x="7181850" y="2182813"/>
          <a:ext cx="555625" cy="463550"/>
        </p:xfrm>
        <a:graphic>
          <a:graphicData uri="http://schemas.openxmlformats.org/presentationml/2006/ole">
            <mc:AlternateContent>
              <mc:Choice Requires="v">
                <p:oleObj r:id="rId4" imgH="463550" imgW="555625" progId="MS_ClipArt_Gallery.2" spid="_x0000_s1">
                  <p:embed/>
                </p:oleObj>
              </mc:Choice>
              <mc:Fallback>
                <p:oleObj r:id="rId5" imgH="463550" imgW="555625" progId="MS_ClipArt_Gallery.2">
                  <p:embed/>
                  <p:pic>
                    <p:nvPicPr>
                      <p:cNvPr id="3111" name="Google Shape;3111;p53"/>
                      <p:cNvPicPr preferRelativeResize="0"/>
                      <p:nvPr/>
                    </p:nvPicPr>
                    <p:blipFill rotWithShape="1">
                      <a:blip r:embed="rId6">
                        <a:alphaModFix/>
                      </a:blip>
                      <a:srcRect b="0" l="0" r="0" t="0"/>
                      <a:stretch/>
                    </p:blipFill>
                    <p:spPr>
                      <a:xfrm>
                        <a:off x="7181850" y="2182813"/>
                        <a:ext cx="555625" cy="463550"/>
                      </a:xfrm>
                      <a:prstGeom prst="rect">
                        <a:avLst/>
                      </a:prstGeom>
                      <a:noFill/>
                      <a:ln>
                        <a:noFill/>
                      </a:ln>
                    </p:spPr>
                  </p:pic>
                </p:oleObj>
              </mc:Fallback>
            </mc:AlternateContent>
          </a:graphicData>
        </a:graphic>
      </p:graphicFrame>
      <p:graphicFrame>
        <p:nvGraphicFramePr>
          <p:cNvPr id="3112" name="Google Shape;3112;p53"/>
          <p:cNvGraphicFramePr/>
          <p:nvPr/>
        </p:nvGraphicFramePr>
        <p:xfrm>
          <a:off x="7231063" y="2971800"/>
          <a:ext cx="579437" cy="482600"/>
        </p:xfrm>
        <a:graphic>
          <a:graphicData uri="http://schemas.openxmlformats.org/presentationml/2006/ole">
            <mc:AlternateContent>
              <mc:Choice Requires="v">
                <p:oleObj r:id="rId7" imgH="482600" imgW="579437" progId="MS_ClipArt_Gallery.2" spid="_x0000_s2">
                  <p:embed/>
                </p:oleObj>
              </mc:Choice>
              <mc:Fallback>
                <p:oleObj r:id="rId8" imgH="482600" imgW="579437" progId="MS_ClipArt_Gallery.2">
                  <p:embed/>
                  <p:pic>
                    <p:nvPicPr>
                      <p:cNvPr id="3112" name="Google Shape;3112;p53"/>
                      <p:cNvPicPr preferRelativeResize="0"/>
                      <p:nvPr/>
                    </p:nvPicPr>
                    <p:blipFill rotWithShape="1">
                      <a:blip r:embed="rId9">
                        <a:alphaModFix/>
                      </a:blip>
                      <a:srcRect b="0" l="0" r="0" t="0"/>
                      <a:stretch/>
                    </p:blipFill>
                    <p:spPr>
                      <a:xfrm>
                        <a:off x="7231063" y="2971800"/>
                        <a:ext cx="579437" cy="482600"/>
                      </a:xfrm>
                      <a:prstGeom prst="rect">
                        <a:avLst/>
                      </a:prstGeom>
                      <a:noFill/>
                      <a:ln>
                        <a:noFill/>
                      </a:ln>
                    </p:spPr>
                  </p:pic>
                </p:oleObj>
              </mc:Fallback>
            </mc:AlternateContent>
          </a:graphicData>
        </a:graphic>
      </p:graphicFrame>
      <p:graphicFrame>
        <p:nvGraphicFramePr>
          <p:cNvPr id="3113" name="Google Shape;3113;p53"/>
          <p:cNvGraphicFramePr/>
          <p:nvPr/>
        </p:nvGraphicFramePr>
        <p:xfrm>
          <a:off x="7202488" y="3736975"/>
          <a:ext cx="563562" cy="469900"/>
        </p:xfrm>
        <a:graphic>
          <a:graphicData uri="http://schemas.openxmlformats.org/presentationml/2006/ole">
            <mc:AlternateContent>
              <mc:Choice Requires="v">
                <p:oleObj r:id="rId10" imgH="469900" imgW="563562" progId="MS_ClipArt_Gallery.2" spid="_x0000_s3">
                  <p:embed/>
                </p:oleObj>
              </mc:Choice>
              <mc:Fallback>
                <p:oleObj r:id="rId11" imgH="469900" imgW="563562" progId="MS_ClipArt_Gallery.2">
                  <p:embed/>
                  <p:pic>
                    <p:nvPicPr>
                      <p:cNvPr id="3113" name="Google Shape;3113;p53"/>
                      <p:cNvPicPr preferRelativeResize="0"/>
                      <p:nvPr/>
                    </p:nvPicPr>
                    <p:blipFill rotWithShape="1">
                      <a:blip r:embed="rId9">
                        <a:alphaModFix/>
                      </a:blip>
                      <a:srcRect b="0" l="0" r="0" t="0"/>
                      <a:stretch/>
                    </p:blipFill>
                    <p:spPr>
                      <a:xfrm>
                        <a:off x="7202488" y="3736975"/>
                        <a:ext cx="563562" cy="469900"/>
                      </a:xfrm>
                      <a:prstGeom prst="rect">
                        <a:avLst/>
                      </a:prstGeom>
                      <a:noFill/>
                      <a:ln>
                        <a:noFill/>
                      </a:ln>
                    </p:spPr>
                  </p:pic>
                </p:oleObj>
              </mc:Fallback>
            </mc:AlternateContent>
          </a:graphicData>
        </a:graphic>
      </p:graphicFrame>
      <p:cxnSp>
        <p:nvCxnSpPr>
          <p:cNvPr id="3114" name="Google Shape;3114;p53"/>
          <p:cNvCxnSpPr/>
          <p:nvPr/>
        </p:nvCxnSpPr>
        <p:spPr>
          <a:xfrm>
            <a:off x="4267200" y="3194050"/>
            <a:ext cx="3025775" cy="6350"/>
          </a:xfrm>
          <a:prstGeom prst="straightConnector1">
            <a:avLst/>
          </a:prstGeom>
          <a:noFill/>
          <a:ln cap="flat" cmpd="sng" w="19050">
            <a:solidFill>
              <a:schemeClr val="dk1"/>
            </a:solidFill>
            <a:prstDash val="solid"/>
            <a:round/>
            <a:headEnd len="med" w="med" type="none"/>
            <a:tailEnd len="med" w="med" type="none"/>
          </a:ln>
        </p:spPr>
      </p:cxnSp>
      <p:cxnSp>
        <p:nvCxnSpPr>
          <p:cNvPr id="3115" name="Google Shape;3115;p53"/>
          <p:cNvCxnSpPr/>
          <p:nvPr/>
        </p:nvCxnSpPr>
        <p:spPr>
          <a:xfrm flipH="1">
            <a:off x="7102475" y="2451100"/>
            <a:ext cx="9525" cy="1492250"/>
          </a:xfrm>
          <a:prstGeom prst="straightConnector1">
            <a:avLst/>
          </a:prstGeom>
          <a:noFill/>
          <a:ln cap="flat" cmpd="sng" w="19050">
            <a:solidFill>
              <a:schemeClr val="dk1"/>
            </a:solidFill>
            <a:prstDash val="solid"/>
            <a:round/>
            <a:headEnd len="med" w="med" type="none"/>
            <a:tailEnd len="med" w="med" type="none"/>
          </a:ln>
        </p:spPr>
      </p:cxnSp>
      <p:cxnSp>
        <p:nvCxnSpPr>
          <p:cNvPr id="3116" name="Google Shape;3116;p53"/>
          <p:cNvCxnSpPr/>
          <p:nvPr/>
        </p:nvCxnSpPr>
        <p:spPr>
          <a:xfrm>
            <a:off x="7107238" y="2446338"/>
            <a:ext cx="133350" cy="6350"/>
          </a:xfrm>
          <a:prstGeom prst="straightConnector1">
            <a:avLst/>
          </a:prstGeom>
          <a:noFill/>
          <a:ln cap="flat" cmpd="sng" w="19050">
            <a:solidFill>
              <a:schemeClr val="dk1"/>
            </a:solidFill>
            <a:prstDash val="solid"/>
            <a:round/>
            <a:headEnd len="med" w="med" type="none"/>
            <a:tailEnd len="med" w="med" type="none"/>
          </a:ln>
        </p:spPr>
      </p:cxnSp>
      <p:cxnSp>
        <p:nvCxnSpPr>
          <p:cNvPr id="3117" name="Google Shape;3117;p53"/>
          <p:cNvCxnSpPr/>
          <p:nvPr/>
        </p:nvCxnSpPr>
        <p:spPr>
          <a:xfrm>
            <a:off x="7113588" y="3951288"/>
            <a:ext cx="171450" cy="0"/>
          </a:xfrm>
          <a:prstGeom prst="straightConnector1">
            <a:avLst/>
          </a:prstGeom>
          <a:noFill/>
          <a:ln cap="flat" cmpd="sng" w="19050">
            <a:solidFill>
              <a:schemeClr val="dk1"/>
            </a:solidFill>
            <a:prstDash val="solid"/>
            <a:round/>
            <a:headEnd len="med" w="med" type="none"/>
            <a:tailEnd len="med" w="med" type="none"/>
          </a:ln>
        </p:spPr>
      </p:cxnSp>
      <p:sp>
        <p:nvSpPr>
          <p:cNvPr id="3118" name="Google Shape;3118;p53"/>
          <p:cNvSpPr txBox="1"/>
          <p:nvPr/>
        </p:nvSpPr>
        <p:spPr>
          <a:xfrm>
            <a:off x="7732713" y="2176463"/>
            <a:ext cx="919162"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10.0.0.1</a:t>
            </a:r>
            <a:endParaRPr/>
          </a:p>
        </p:txBody>
      </p:sp>
      <p:sp>
        <p:nvSpPr>
          <p:cNvPr id="3119" name="Google Shape;3119;p53"/>
          <p:cNvSpPr txBox="1"/>
          <p:nvPr/>
        </p:nvSpPr>
        <p:spPr>
          <a:xfrm>
            <a:off x="7859713" y="2944813"/>
            <a:ext cx="919162"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10.0.0.2</a:t>
            </a:r>
            <a:endParaRPr/>
          </a:p>
        </p:txBody>
      </p:sp>
      <p:sp>
        <p:nvSpPr>
          <p:cNvPr id="3120" name="Google Shape;3120;p53"/>
          <p:cNvSpPr txBox="1"/>
          <p:nvPr/>
        </p:nvSpPr>
        <p:spPr>
          <a:xfrm>
            <a:off x="7821613" y="3840163"/>
            <a:ext cx="919162"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10.0.0.3</a:t>
            </a:r>
            <a:endParaRPr/>
          </a:p>
        </p:txBody>
      </p:sp>
      <p:sp>
        <p:nvSpPr>
          <p:cNvPr id="3121" name="Google Shape;3121;p53"/>
          <p:cNvSpPr txBox="1"/>
          <p:nvPr/>
        </p:nvSpPr>
        <p:spPr>
          <a:xfrm>
            <a:off x="4217988" y="2767013"/>
            <a:ext cx="919162"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10.0.0.4</a:t>
            </a:r>
            <a:endParaRPr/>
          </a:p>
        </p:txBody>
      </p:sp>
      <p:cxnSp>
        <p:nvCxnSpPr>
          <p:cNvPr id="3122" name="Google Shape;3122;p53"/>
          <p:cNvCxnSpPr/>
          <p:nvPr/>
        </p:nvCxnSpPr>
        <p:spPr>
          <a:xfrm flipH="1">
            <a:off x="4341813" y="3022600"/>
            <a:ext cx="85725" cy="128588"/>
          </a:xfrm>
          <a:prstGeom prst="straightConnector1">
            <a:avLst/>
          </a:prstGeom>
          <a:noFill/>
          <a:ln cap="flat" cmpd="sng" w="19050">
            <a:solidFill>
              <a:schemeClr val="dk1"/>
            </a:solidFill>
            <a:prstDash val="solid"/>
            <a:round/>
            <a:headEnd len="med" w="med" type="none"/>
            <a:tailEnd len="med" w="med" type="triangle"/>
          </a:ln>
        </p:spPr>
      </p:cxnSp>
      <p:sp>
        <p:nvSpPr>
          <p:cNvPr id="3123" name="Google Shape;3123;p53"/>
          <p:cNvSpPr txBox="1"/>
          <p:nvPr/>
        </p:nvSpPr>
        <p:spPr>
          <a:xfrm>
            <a:off x="2379663" y="3324225"/>
            <a:ext cx="1257300"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138.76.29.7</a:t>
            </a:r>
            <a:endParaRPr/>
          </a:p>
        </p:txBody>
      </p:sp>
      <p:cxnSp>
        <p:nvCxnSpPr>
          <p:cNvPr id="3124" name="Google Shape;3124;p53"/>
          <p:cNvCxnSpPr/>
          <p:nvPr/>
        </p:nvCxnSpPr>
        <p:spPr>
          <a:xfrm flipH="1">
            <a:off x="3602038" y="3260725"/>
            <a:ext cx="85725" cy="128588"/>
          </a:xfrm>
          <a:prstGeom prst="straightConnector1">
            <a:avLst/>
          </a:prstGeom>
          <a:noFill/>
          <a:ln cap="flat" cmpd="sng" w="19050">
            <a:solidFill>
              <a:schemeClr val="dk1"/>
            </a:solidFill>
            <a:prstDash val="solid"/>
            <a:round/>
            <a:headEnd len="med" w="med" type="triangle"/>
            <a:tailEnd len="med" w="med" type="none"/>
          </a:ln>
        </p:spPr>
      </p:cxnSp>
      <p:grpSp>
        <p:nvGrpSpPr>
          <p:cNvPr id="3125" name="Google Shape;3125;p53"/>
          <p:cNvGrpSpPr/>
          <p:nvPr/>
        </p:nvGrpSpPr>
        <p:grpSpPr>
          <a:xfrm>
            <a:off x="3746500" y="3054350"/>
            <a:ext cx="555625" cy="307975"/>
            <a:chOff x="3600" y="219"/>
            <a:chExt cx="360" cy="175"/>
          </a:xfrm>
        </p:grpSpPr>
        <p:sp>
          <p:nvSpPr>
            <p:cNvPr id="3126" name="Google Shape;3126;p53"/>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3127" name="Google Shape;3127;p53"/>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3128" name="Google Shape;3128;p53"/>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3129" name="Google Shape;3129;p53"/>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3130" name="Google Shape;3130;p53"/>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3131" name="Google Shape;3131;p53"/>
            <p:cNvGrpSpPr/>
            <p:nvPr/>
          </p:nvGrpSpPr>
          <p:grpSpPr>
            <a:xfrm>
              <a:off x="3686" y="244"/>
              <a:ext cx="177" cy="66"/>
              <a:chOff x="2848" y="848"/>
              <a:chExt cx="140" cy="98"/>
            </a:xfrm>
          </p:grpSpPr>
          <p:cxnSp>
            <p:nvCxnSpPr>
              <p:cNvPr id="3132" name="Google Shape;3132;p53"/>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3133" name="Google Shape;3133;p53"/>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3134" name="Google Shape;3134;p53"/>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3135" name="Google Shape;3135;p53"/>
            <p:cNvGrpSpPr/>
            <p:nvPr/>
          </p:nvGrpSpPr>
          <p:grpSpPr>
            <a:xfrm flipH="1" rot="10800000">
              <a:off x="3686" y="243"/>
              <a:ext cx="177" cy="66"/>
              <a:chOff x="2848" y="848"/>
              <a:chExt cx="140" cy="98"/>
            </a:xfrm>
          </p:grpSpPr>
          <p:cxnSp>
            <p:nvCxnSpPr>
              <p:cNvPr id="3136" name="Google Shape;3136;p53"/>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3137" name="Google Shape;3137;p53"/>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3138" name="Google Shape;3138;p53"/>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cxnSp>
        <p:nvCxnSpPr>
          <p:cNvPr id="3139" name="Google Shape;3139;p53"/>
          <p:cNvCxnSpPr/>
          <p:nvPr/>
        </p:nvCxnSpPr>
        <p:spPr>
          <a:xfrm>
            <a:off x="706438" y="3222625"/>
            <a:ext cx="3025775" cy="6350"/>
          </a:xfrm>
          <a:prstGeom prst="straightConnector1">
            <a:avLst/>
          </a:prstGeom>
          <a:noFill/>
          <a:ln cap="flat" cmpd="sng" w="19050">
            <a:solidFill>
              <a:schemeClr val="dk1"/>
            </a:solidFill>
            <a:prstDash val="solid"/>
            <a:round/>
            <a:headEnd len="med" w="med" type="none"/>
            <a:tailEnd len="med" w="med" type="none"/>
          </a:ln>
        </p:spPr>
      </p:cxnSp>
      <p:sp>
        <p:nvSpPr>
          <p:cNvPr id="3140" name="Google Shape;3140;p53"/>
          <p:cNvSpPr txBox="1"/>
          <p:nvPr/>
        </p:nvSpPr>
        <p:spPr>
          <a:xfrm>
            <a:off x="5110163" y="1674813"/>
            <a:ext cx="1492250" cy="6413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Mạng cục bộ</a:t>
            </a:r>
            <a:endParaRPr/>
          </a:p>
          <a:p>
            <a:pPr indent="0" lvl="0" marL="0" marR="0" rtl="0" algn="ctr">
              <a:spcBef>
                <a:spcPts val="0"/>
              </a:spcBef>
              <a:spcAft>
                <a:spcPts val="0"/>
              </a:spcAft>
              <a:buNone/>
            </a:pPr>
            <a:r>
              <a:rPr lang="en-US" sz="1800">
                <a:solidFill>
                  <a:schemeClr val="dk1"/>
                </a:solidFill>
                <a:latin typeface="Arial"/>
                <a:ea typeface="Arial"/>
                <a:cs typeface="Arial"/>
                <a:sym typeface="Arial"/>
              </a:rPr>
              <a:t>10.0.0/24</a:t>
            </a:r>
            <a:endParaRPr/>
          </a:p>
        </p:txBody>
      </p:sp>
      <p:cxnSp>
        <p:nvCxnSpPr>
          <p:cNvPr id="3141" name="Google Shape;3141;p53"/>
          <p:cNvCxnSpPr/>
          <p:nvPr/>
        </p:nvCxnSpPr>
        <p:spPr>
          <a:xfrm>
            <a:off x="6985000" y="1900238"/>
            <a:ext cx="1385888" cy="0"/>
          </a:xfrm>
          <a:prstGeom prst="straightConnector1">
            <a:avLst/>
          </a:prstGeom>
          <a:noFill/>
          <a:ln cap="flat" cmpd="sng" w="9525">
            <a:solidFill>
              <a:schemeClr val="dk1"/>
            </a:solidFill>
            <a:prstDash val="solid"/>
            <a:round/>
            <a:headEnd len="med" w="med" type="none"/>
            <a:tailEnd len="med" w="med" type="triangle"/>
          </a:ln>
        </p:spPr>
      </p:cxnSp>
      <p:cxnSp>
        <p:nvCxnSpPr>
          <p:cNvPr id="3142" name="Google Shape;3142;p53"/>
          <p:cNvCxnSpPr/>
          <p:nvPr/>
        </p:nvCxnSpPr>
        <p:spPr>
          <a:xfrm>
            <a:off x="4033838" y="1760538"/>
            <a:ext cx="0" cy="1081087"/>
          </a:xfrm>
          <a:prstGeom prst="straightConnector1">
            <a:avLst/>
          </a:prstGeom>
          <a:noFill/>
          <a:ln cap="flat" cmpd="sng" w="9525">
            <a:solidFill>
              <a:schemeClr val="dk1"/>
            </a:solidFill>
            <a:prstDash val="solid"/>
            <a:round/>
            <a:headEnd len="med" w="med" type="none"/>
            <a:tailEnd len="med" w="med" type="none"/>
          </a:ln>
        </p:spPr>
      </p:cxnSp>
      <p:cxnSp>
        <p:nvCxnSpPr>
          <p:cNvPr id="3143" name="Google Shape;3143;p53"/>
          <p:cNvCxnSpPr/>
          <p:nvPr/>
        </p:nvCxnSpPr>
        <p:spPr>
          <a:xfrm rot="10800000">
            <a:off x="4173538" y="1887538"/>
            <a:ext cx="898525" cy="0"/>
          </a:xfrm>
          <a:prstGeom prst="straightConnector1">
            <a:avLst/>
          </a:prstGeom>
          <a:noFill/>
          <a:ln cap="flat" cmpd="sng" w="9525">
            <a:solidFill>
              <a:schemeClr val="dk1"/>
            </a:solidFill>
            <a:prstDash val="solid"/>
            <a:round/>
            <a:headEnd len="med" w="med" type="none"/>
            <a:tailEnd len="med" w="med" type="triangle"/>
          </a:ln>
        </p:spPr>
      </p:cxnSp>
      <p:cxnSp>
        <p:nvCxnSpPr>
          <p:cNvPr id="3144" name="Google Shape;3144;p53"/>
          <p:cNvCxnSpPr/>
          <p:nvPr/>
        </p:nvCxnSpPr>
        <p:spPr>
          <a:xfrm>
            <a:off x="2578100" y="1900238"/>
            <a:ext cx="1385888" cy="0"/>
          </a:xfrm>
          <a:prstGeom prst="straightConnector1">
            <a:avLst/>
          </a:prstGeom>
          <a:noFill/>
          <a:ln cap="flat" cmpd="sng" w="9525">
            <a:solidFill>
              <a:schemeClr val="dk1"/>
            </a:solidFill>
            <a:prstDash val="solid"/>
            <a:round/>
            <a:headEnd len="med" w="med" type="none"/>
            <a:tailEnd len="med" w="med" type="triangle"/>
          </a:ln>
        </p:spPr>
      </p:cxnSp>
      <p:cxnSp>
        <p:nvCxnSpPr>
          <p:cNvPr id="3145" name="Google Shape;3145;p53"/>
          <p:cNvCxnSpPr/>
          <p:nvPr/>
        </p:nvCxnSpPr>
        <p:spPr>
          <a:xfrm rot="10800000">
            <a:off x="766763" y="1887538"/>
            <a:ext cx="898525" cy="0"/>
          </a:xfrm>
          <a:prstGeom prst="straightConnector1">
            <a:avLst/>
          </a:prstGeom>
          <a:noFill/>
          <a:ln cap="flat" cmpd="sng" w="9525">
            <a:solidFill>
              <a:schemeClr val="dk1"/>
            </a:solidFill>
            <a:prstDash val="solid"/>
            <a:round/>
            <a:headEnd len="med" w="med" type="none"/>
            <a:tailEnd len="med" w="med" type="triangle"/>
          </a:ln>
        </p:spPr>
      </p:cxnSp>
      <p:sp>
        <p:nvSpPr>
          <p:cNvPr id="3146" name="Google Shape;3146;p53"/>
          <p:cNvSpPr txBox="1"/>
          <p:nvPr/>
        </p:nvSpPr>
        <p:spPr>
          <a:xfrm>
            <a:off x="1196975" y="1662113"/>
            <a:ext cx="1873250" cy="6413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Phần còn lại của</a:t>
            </a:r>
            <a:endParaRPr/>
          </a:p>
          <a:p>
            <a:pPr indent="0" lvl="0" marL="0" marR="0" rtl="0" algn="ctr">
              <a:spcBef>
                <a:spcPts val="0"/>
              </a:spcBef>
              <a:spcAft>
                <a:spcPts val="0"/>
              </a:spcAft>
              <a:buNone/>
            </a:pPr>
            <a:r>
              <a:rPr lang="en-US" sz="1800">
                <a:solidFill>
                  <a:schemeClr val="dk1"/>
                </a:solidFill>
                <a:latin typeface="Arial"/>
                <a:ea typeface="Arial"/>
                <a:cs typeface="Arial"/>
                <a:sym typeface="Arial"/>
              </a:rPr>
              <a:t>Internet</a:t>
            </a:r>
            <a:endParaRPr/>
          </a:p>
        </p:txBody>
      </p:sp>
      <p:cxnSp>
        <p:nvCxnSpPr>
          <p:cNvPr id="3147" name="Google Shape;3147;p53"/>
          <p:cNvCxnSpPr/>
          <p:nvPr/>
        </p:nvCxnSpPr>
        <p:spPr>
          <a:xfrm rot="10800000">
            <a:off x="2819400" y="3644900"/>
            <a:ext cx="11113" cy="788988"/>
          </a:xfrm>
          <a:prstGeom prst="straightConnector1">
            <a:avLst/>
          </a:prstGeom>
          <a:noFill/>
          <a:ln cap="flat" cmpd="sng" w="9525">
            <a:solidFill>
              <a:schemeClr val="dk1"/>
            </a:solidFill>
            <a:prstDash val="solid"/>
            <a:round/>
            <a:headEnd len="med" w="med" type="none"/>
            <a:tailEnd len="med" w="med" type="triangle"/>
          </a:ln>
        </p:spPr>
      </p:cxnSp>
      <p:sp>
        <p:nvSpPr>
          <p:cNvPr id="3148" name="Google Shape;3148;p53"/>
          <p:cNvSpPr txBox="1"/>
          <p:nvPr/>
        </p:nvSpPr>
        <p:spPr>
          <a:xfrm>
            <a:off x="4564063" y="4459288"/>
            <a:ext cx="4214812" cy="13112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Các datagram với nguồn hoặc đích </a:t>
            </a:r>
            <a:endParaRPr/>
          </a:p>
          <a:p>
            <a:pPr indent="0" lvl="0" marL="0" marR="0" rtl="0" algn="ctr">
              <a:spcBef>
                <a:spcPts val="0"/>
              </a:spcBef>
              <a:spcAft>
                <a:spcPts val="0"/>
              </a:spcAft>
              <a:buNone/>
            </a:pPr>
            <a:r>
              <a:rPr lang="en-US" sz="2000">
                <a:solidFill>
                  <a:schemeClr val="dk1"/>
                </a:solidFill>
                <a:latin typeface="Arial"/>
                <a:ea typeface="Arial"/>
                <a:cs typeface="Arial"/>
                <a:sym typeface="Arial"/>
              </a:rPr>
              <a:t>trong mạng có địa chỉ 10.0.0/24, </a:t>
            </a:r>
            <a:endParaRPr/>
          </a:p>
          <a:p>
            <a:pPr indent="0" lvl="0" marL="0" marR="0" rtl="0" algn="ctr">
              <a:spcBef>
                <a:spcPts val="0"/>
              </a:spcBef>
              <a:spcAft>
                <a:spcPts val="0"/>
              </a:spcAft>
              <a:buNone/>
            </a:pPr>
            <a:r>
              <a:rPr lang="en-US" sz="2000">
                <a:solidFill>
                  <a:schemeClr val="dk1"/>
                </a:solidFill>
                <a:latin typeface="Arial"/>
                <a:ea typeface="Arial"/>
                <a:cs typeface="Arial"/>
                <a:sym typeface="Arial"/>
              </a:rPr>
              <a:t>địa chỉ nguồn/đích </a:t>
            </a:r>
            <a:endParaRPr/>
          </a:p>
          <a:p>
            <a:pPr indent="0" lvl="0" marL="0" marR="0" rtl="0" algn="ctr">
              <a:spcBef>
                <a:spcPts val="0"/>
              </a:spcBef>
              <a:spcAft>
                <a:spcPts val="0"/>
              </a:spcAft>
              <a:buNone/>
            </a:pPr>
            <a:r>
              <a:rPr lang="en-US" sz="2000">
                <a:solidFill>
                  <a:schemeClr val="dk1"/>
                </a:solidFill>
                <a:latin typeface="Arial"/>
                <a:ea typeface="Arial"/>
                <a:cs typeface="Arial"/>
                <a:sym typeface="Arial"/>
              </a:rPr>
              <a:t>có giá trị như bình thường</a:t>
            </a:r>
            <a:endParaRPr/>
          </a:p>
        </p:txBody>
      </p:sp>
      <p:cxnSp>
        <p:nvCxnSpPr>
          <p:cNvPr id="3149" name="Google Shape;3149;p53"/>
          <p:cNvCxnSpPr/>
          <p:nvPr/>
        </p:nvCxnSpPr>
        <p:spPr>
          <a:xfrm rot="10800000">
            <a:off x="5838825" y="3451225"/>
            <a:ext cx="11113" cy="996950"/>
          </a:xfrm>
          <a:prstGeom prst="straightConnector1">
            <a:avLst/>
          </a:prstGeom>
          <a:noFill/>
          <a:ln cap="flat" cmpd="sng" w="9525">
            <a:solidFill>
              <a:schemeClr val="dk1"/>
            </a:solidFill>
            <a:prstDash val="solid"/>
            <a:round/>
            <a:headEnd len="med" w="med" type="none"/>
            <a:tailEnd len="med" w="med" type="triangle"/>
          </a:ln>
        </p:spPr>
      </p:cxnSp>
      <p:sp>
        <p:nvSpPr>
          <p:cNvPr id="3150" name="Google Shape;3150;p53"/>
          <p:cNvSpPr txBox="1"/>
          <p:nvPr/>
        </p:nvSpPr>
        <p:spPr>
          <a:xfrm>
            <a:off x="0" y="4424363"/>
            <a:ext cx="4498975" cy="13112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1" lang="en-US" sz="2000">
                <a:solidFill>
                  <a:srgbClr val="FF0000"/>
                </a:solidFill>
                <a:latin typeface="Arial"/>
                <a:ea typeface="Arial"/>
                <a:cs typeface="Arial"/>
                <a:sym typeface="Arial"/>
              </a:rPr>
              <a:t>Tất cả</a:t>
            </a:r>
            <a:r>
              <a:rPr lang="en-US" sz="2000">
                <a:solidFill>
                  <a:schemeClr val="dk1"/>
                </a:solidFill>
                <a:latin typeface="Arial"/>
                <a:ea typeface="Arial"/>
                <a:cs typeface="Arial"/>
                <a:sym typeface="Arial"/>
              </a:rPr>
              <a:t> các datagram </a:t>
            </a:r>
            <a:r>
              <a:rPr i="1" lang="en-US" sz="2000">
                <a:solidFill>
                  <a:srgbClr val="FF0000"/>
                </a:solidFill>
                <a:latin typeface="Arial"/>
                <a:ea typeface="Arial"/>
                <a:cs typeface="Arial"/>
                <a:sym typeface="Arial"/>
              </a:rPr>
              <a:t>rời</a:t>
            </a:r>
            <a:r>
              <a:rPr lang="en-US" sz="2000">
                <a:solidFill>
                  <a:schemeClr val="dk1"/>
                </a:solidFill>
                <a:latin typeface="Arial"/>
                <a:ea typeface="Arial"/>
                <a:cs typeface="Arial"/>
                <a:sym typeface="Arial"/>
              </a:rPr>
              <a:t> mạng cục bộ có </a:t>
            </a:r>
            <a:r>
              <a:rPr lang="en-US" sz="2000">
                <a:solidFill>
                  <a:srgbClr val="FF0000"/>
                </a:solidFill>
                <a:latin typeface="Arial"/>
                <a:ea typeface="Arial"/>
                <a:cs typeface="Arial"/>
                <a:sym typeface="Arial"/>
              </a:rPr>
              <a:t>cùng </a:t>
            </a:r>
            <a:r>
              <a:rPr lang="en-US" sz="2000">
                <a:solidFill>
                  <a:schemeClr val="dk1"/>
                </a:solidFill>
                <a:latin typeface="Arial"/>
                <a:ea typeface="Arial"/>
                <a:cs typeface="Arial"/>
                <a:sym typeface="Arial"/>
              </a:rPr>
              <a:t>địa chỉ NAT IP nguồn là: 138.76.29.7,</a:t>
            </a:r>
            <a:endParaRPr/>
          </a:p>
          <a:p>
            <a:pPr indent="0" lvl="0" marL="0" marR="0" rtl="0" algn="ctr">
              <a:spcBef>
                <a:spcPts val="0"/>
              </a:spcBef>
              <a:spcAft>
                <a:spcPts val="0"/>
              </a:spcAft>
              <a:buNone/>
            </a:pPr>
            <a:r>
              <a:rPr lang="en-US" sz="2000">
                <a:solidFill>
                  <a:schemeClr val="dk1"/>
                </a:solidFill>
                <a:latin typeface="Arial"/>
                <a:ea typeface="Arial"/>
                <a:cs typeface="Arial"/>
                <a:sym typeface="Arial"/>
              </a:rPr>
              <a:t>khác nhau về giá trị cổng nguồn</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5" name="Shape 3155"/>
        <p:cNvGrpSpPr/>
        <p:nvPr/>
      </p:nvGrpSpPr>
      <p:grpSpPr>
        <a:xfrm>
          <a:off x="0" y="0"/>
          <a:ext cx="0" cy="0"/>
          <a:chOff x="0" y="0"/>
          <a:chExt cx="0" cy="0"/>
        </a:xfrm>
      </p:grpSpPr>
      <p:sp>
        <p:nvSpPr>
          <p:cNvPr id="3156" name="Google Shape;3156;p54"/>
          <p:cNvSpPr txBox="1"/>
          <p:nvPr>
            <p:ph type="title"/>
          </p:nvPr>
        </p:nvSpPr>
        <p:spPr>
          <a:xfrm>
            <a:off x="533400" y="228600"/>
            <a:ext cx="7966075" cy="1143000"/>
          </a:xfrm>
          <a:prstGeom prst="rect">
            <a:avLst/>
          </a:prstGeom>
          <a:noFill/>
          <a:ln>
            <a:noFill/>
          </a:ln>
        </p:spPr>
        <p:txBody>
          <a:bodyPr anchorCtr="0" anchor="b" bIns="45700" lIns="91425" spcFirstLastPara="1" rIns="91425" wrap="square" tIns="45700">
            <a:normAutofit fontScale="90000"/>
          </a:bodyPr>
          <a:lstStyle/>
          <a:p>
            <a:pPr indent="0" lvl="0" marL="0" rtl="0" algn="l">
              <a:spcBef>
                <a:spcPts val="0"/>
              </a:spcBef>
              <a:spcAft>
                <a:spcPts val="0"/>
              </a:spcAft>
              <a:buNone/>
            </a:pPr>
            <a:r>
              <a:rPr lang="en-US" sz="3600"/>
              <a:t>NAT: Network Address Translation</a:t>
            </a:r>
            <a:endParaRPr/>
          </a:p>
        </p:txBody>
      </p:sp>
      <p:sp>
        <p:nvSpPr>
          <p:cNvPr id="3157" name="Google Shape;3157;p54"/>
          <p:cNvSpPr txBox="1"/>
          <p:nvPr>
            <p:ph idx="1" type="body"/>
          </p:nvPr>
        </p:nvSpPr>
        <p:spPr>
          <a:xfrm>
            <a:off x="228600" y="1600200"/>
            <a:ext cx="8575675" cy="4648200"/>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680"/>
              <a:buChar char="🞆"/>
            </a:pPr>
            <a:r>
              <a:rPr lang="en-US">
                <a:solidFill>
                  <a:srgbClr val="FF0000"/>
                </a:solidFill>
              </a:rPr>
              <a:t>Động cơ</a:t>
            </a:r>
            <a:r>
              <a:rPr lang="en-US"/>
              <a:t> mạng cục bộ sử dụng 1 địa chỉ IP:</a:t>
            </a:r>
            <a:endParaRPr/>
          </a:p>
          <a:p>
            <a:pPr indent="-273049" lvl="1" marL="639763" rtl="0" algn="l">
              <a:spcBef>
                <a:spcPts val="420"/>
              </a:spcBef>
              <a:spcAft>
                <a:spcPts val="0"/>
              </a:spcAft>
              <a:buSzPts val="1680"/>
              <a:buChar char="⚫"/>
            </a:pPr>
            <a:r>
              <a:rPr lang="en-US"/>
              <a:t>Không cần được cấp phát dải địa chỉ từ ISP: một địa chỉ IP cho tất cả mọi thiết bị</a:t>
            </a:r>
            <a:endParaRPr/>
          </a:p>
          <a:p>
            <a:pPr indent="-273049" lvl="1" marL="639763" rtl="0" algn="l">
              <a:spcBef>
                <a:spcPts val="420"/>
              </a:spcBef>
              <a:spcAft>
                <a:spcPts val="0"/>
              </a:spcAft>
              <a:buSzPts val="1680"/>
              <a:buChar char="⚫"/>
            </a:pPr>
            <a:r>
              <a:rPr lang="en-US"/>
              <a:t>Có thể thay đổi địa chỉ của thiết bị trong mạng cục bộ không cần thông báo với thế giới bên ngoài</a:t>
            </a:r>
            <a:endParaRPr/>
          </a:p>
          <a:p>
            <a:pPr indent="-273049" lvl="1" marL="639763" rtl="0" algn="l">
              <a:spcBef>
                <a:spcPts val="420"/>
              </a:spcBef>
              <a:spcAft>
                <a:spcPts val="0"/>
              </a:spcAft>
              <a:buSzPts val="1680"/>
              <a:buChar char="⚫"/>
            </a:pPr>
            <a:r>
              <a:rPr lang="en-US"/>
              <a:t>Có thể thay đổi ISP không cần thay đổi địa chỉ của các thiết bị trong mạng cục bộ</a:t>
            </a:r>
            <a:endParaRPr/>
          </a:p>
          <a:p>
            <a:pPr indent="-273049" lvl="1" marL="639763" rtl="0" algn="l">
              <a:spcBef>
                <a:spcPts val="420"/>
              </a:spcBef>
              <a:spcAft>
                <a:spcPts val="0"/>
              </a:spcAft>
              <a:buSzPts val="1680"/>
              <a:buChar char="⚫"/>
            </a:pPr>
            <a:r>
              <a:rPr lang="en-US"/>
              <a:t>Các thiết bị trong mạng cục bộ không có địa chỉ rõ ràng đối với thế giới bên ngoài (bảo mật hơn)</a:t>
            </a:r>
            <a:endParaRPr/>
          </a:p>
          <a:p>
            <a:pPr indent="-273050" lvl="0" marL="273050" rtl="0" algn="l">
              <a:spcBef>
                <a:spcPts val="600"/>
              </a:spcBef>
              <a:spcAft>
                <a:spcPts val="0"/>
              </a:spcAft>
              <a:buSzPts val="1680"/>
              <a:buFont typeface="Noto Sans Symbols"/>
              <a:buNone/>
            </a:pPr>
            <a:r>
              <a:t/>
            </a:r>
            <a:endParaRPr/>
          </a:p>
        </p:txBody>
      </p:sp>
      <p:sp>
        <p:nvSpPr>
          <p:cNvPr id="3158" name="Google Shape;3158;p54"/>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3" name="Shape 3163"/>
        <p:cNvGrpSpPr/>
        <p:nvPr/>
      </p:nvGrpSpPr>
      <p:grpSpPr>
        <a:xfrm>
          <a:off x="0" y="0"/>
          <a:ext cx="0" cy="0"/>
          <a:chOff x="0" y="0"/>
          <a:chExt cx="0" cy="0"/>
        </a:xfrm>
      </p:grpSpPr>
      <p:sp>
        <p:nvSpPr>
          <p:cNvPr id="3164" name="Google Shape;3164;p55"/>
          <p:cNvSpPr txBox="1"/>
          <p:nvPr>
            <p:ph type="title"/>
          </p:nvPr>
        </p:nvSpPr>
        <p:spPr>
          <a:xfrm>
            <a:off x="533400" y="228600"/>
            <a:ext cx="7966075" cy="1143000"/>
          </a:xfrm>
          <a:prstGeom prst="rect">
            <a:avLst/>
          </a:prstGeom>
          <a:noFill/>
          <a:ln>
            <a:noFill/>
          </a:ln>
        </p:spPr>
        <p:txBody>
          <a:bodyPr anchorCtr="0" anchor="b" bIns="45700" lIns="91425" spcFirstLastPara="1" rIns="91425" wrap="square" tIns="45700">
            <a:normAutofit fontScale="90000"/>
          </a:bodyPr>
          <a:lstStyle/>
          <a:p>
            <a:pPr indent="0" lvl="0" marL="0" rtl="0" algn="l">
              <a:spcBef>
                <a:spcPts val="0"/>
              </a:spcBef>
              <a:spcAft>
                <a:spcPts val="0"/>
              </a:spcAft>
              <a:buNone/>
            </a:pPr>
            <a:r>
              <a:rPr lang="en-US" sz="3600"/>
              <a:t>NAT: Network Address Translation</a:t>
            </a:r>
            <a:endParaRPr/>
          </a:p>
        </p:txBody>
      </p:sp>
      <p:sp>
        <p:nvSpPr>
          <p:cNvPr id="3165" name="Google Shape;3165;p55"/>
          <p:cNvSpPr txBox="1"/>
          <p:nvPr>
            <p:ph idx="1" type="body"/>
          </p:nvPr>
        </p:nvSpPr>
        <p:spPr>
          <a:xfrm>
            <a:off x="179388" y="1282700"/>
            <a:ext cx="8575675" cy="4648200"/>
          </a:xfrm>
          <a:prstGeom prst="rect">
            <a:avLst/>
          </a:prstGeom>
          <a:noFill/>
          <a:ln>
            <a:noFill/>
          </a:ln>
        </p:spPr>
        <p:txBody>
          <a:bodyPr anchorCtr="0" anchor="t" bIns="45700" lIns="91425" spcFirstLastPara="1" rIns="91425" wrap="square" tIns="45700">
            <a:noAutofit/>
          </a:bodyPr>
          <a:lstStyle/>
          <a:p>
            <a:pPr indent="-273050" lvl="0" marL="273050" rtl="0" algn="l">
              <a:lnSpc>
                <a:spcPct val="80000"/>
              </a:lnSpc>
              <a:spcBef>
                <a:spcPts val="0"/>
              </a:spcBef>
              <a:spcAft>
                <a:spcPts val="0"/>
              </a:spcAft>
              <a:buSzPts val="1680"/>
              <a:buFont typeface="Noto Sans Symbols"/>
              <a:buNone/>
            </a:pPr>
            <a:r>
              <a:rPr lang="en-US">
                <a:solidFill>
                  <a:srgbClr val="FF0000"/>
                </a:solidFill>
              </a:rPr>
              <a:t>Thực hiện:</a:t>
            </a:r>
            <a:r>
              <a:rPr lang="en-US"/>
              <a:t> NAT router phải thực hiện:</a:t>
            </a:r>
            <a:br>
              <a:rPr lang="en-US"/>
            </a:br>
            <a:endParaRPr/>
          </a:p>
          <a:p>
            <a:pPr indent="-273049" lvl="1" marL="639763" rtl="0" algn="l">
              <a:lnSpc>
                <a:spcPct val="80000"/>
              </a:lnSpc>
              <a:spcBef>
                <a:spcPts val="420"/>
              </a:spcBef>
              <a:spcAft>
                <a:spcPts val="0"/>
              </a:spcAft>
              <a:buSzPts val="1680"/>
              <a:buChar char="⚫"/>
            </a:pPr>
            <a:r>
              <a:rPr i="1" lang="en-US">
                <a:solidFill>
                  <a:schemeClr val="accent2"/>
                </a:solidFill>
              </a:rPr>
              <a:t>Các datagram ra ngoài:</a:t>
            </a:r>
            <a:r>
              <a:rPr lang="en-US">
                <a:solidFill>
                  <a:schemeClr val="accent2"/>
                </a:solidFill>
              </a:rPr>
              <a:t> </a:t>
            </a:r>
            <a:r>
              <a:rPr i="1" lang="en-US">
                <a:solidFill>
                  <a:schemeClr val="accent2"/>
                </a:solidFill>
              </a:rPr>
              <a:t>thay thế</a:t>
            </a:r>
            <a:r>
              <a:rPr lang="en-US"/>
              <a:t> (địa chỉ IP nguồn, port #) của mọi datagram ra ngoài thành (địa chỉ NAT IP, port # mới)</a:t>
            </a:r>
            <a:endParaRPr/>
          </a:p>
          <a:p>
            <a:pPr indent="-182562" lvl="2" marL="914400" rtl="0" algn="l">
              <a:lnSpc>
                <a:spcPct val="80000"/>
              </a:lnSpc>
              <a:spcBef>
                <a:spcPts val="480"/>
              </a:spcBef>
              <a:spcAft>
                <a:spcPts val="0"/>
              </a:spcAft>
              <a:buSzPts val="1440"/>
              <a:buFont typeface="Arial"/>
              <a:buNone/>
            </a:pPr>
            <a:r>
              <a:rPr lang="en-US" sz="2400"/>
              <a:t>. . . Client/server ở xa sẽ trả lời sử dụng (địa chỉ NAT IP, port # mới) là địa chỉ đích.</a:t>
            </a:r>
            <a:br>
              <a:rPr lang="en-US" sz="2400"/>
            </a:br>
            <a:endParaRPr sz="2400"/>
          </a:p>
          <a:p>
            <a:pPr indent="-273049" lvl="1" marL="639763" rtl="0" algn="l">
              <a:lnSpc>
                <a:spcPct val="80000"/>
              </a:lnSpc>
              <a:spcBef>
                <a:spcPts val="420"/>
              </a:spcBef>
              <a:spcAft>
                <a:spcPts val="0"/>
              </a:spcAft>
              <a:buSzPts val="1680"/>
              <a:buChar char="⚫"/>
            </a:pPr>
            <a:r>
              <a:rPr i="1" lang="en-US">
                <a:solidFill>
                  <a:schemeClr val="accent2"/>
                </a:solidFill>
              </a:rPr>
              <a:t>Ghi nhớ (trong bảng phiên dịch NAT) </a:t>
            </a:r>
            <a:r>
              <a:rPr lang="en-US"/>
              <a:t>mọi cặp (địa chỉ IP nguồn, port #) thành (địa chỉ NAT IP, port # mới)</a:t>
            </a:r>
            <a:br>
              <a:rPr lang="en-US"/>
            </a:br>
            <a:endParaRPr/>
          </a:p>
          <a:p>
            <a:pPr indent="-273049" lvl="1" marL="639763" rtl="0" algn="l">
              <a:lnSpc>
                <a:spcPct val="80000"/>
              </a:lnSpc>
              <a:spcBef>
                <a:spcPts val="420"/>
              </a:spcBef>
              <a:spcAft>
                <a:spcPts val="0"/>
              </a:spcAft>
              <a:buSzPts val="1680"/>
              <a:buChar char="⚫"/>
            </a:pPr>
            <a:r>
              <a:rPr i="1" lang="en-US">
                <a:solidFill>
                  <a:schemeClr val="accent2"/>
                </a:solidFill>
              </a:rPr>
              <a:t>Các datagram đi vào:</a:t>
            </a:r>
            <a:r>
              <a:rPr lang="en-US">
                <a:solidFill>
                  <a:schemeClr val="accent2"/>
                </a:solidFill>
              </a:rPr>
              <a:t> </a:t>
            </a:r>
            <a:r>
              <a:rPr i="1" lang="en-US">
                <a:solidFill>
                  <a:schemeClr val="accent2"/>
                </a:solidFill>
              </a:rPr>
              <a:t>thay thế</a:t>
            </a:r>
            <a:r>
              <a:rPr lang="en-US"/>
              <a:t> (địa chỉ NAT IP, port # mới) trong trường địa chỉ đích của mọi datagram đi vào bằng (địa chỉ IP nguồn, port #) tương ứng (chứa trong bảng phiên dịch NAT)</a:t>
            </a:r>
            <a:endParaRPr/>
          </a:p>
          <a:p>
            <a:pPr indent="-166369" lvl="1" marL="639763" rtl="0" algn="l">
              <a:lnSpc>
                <a:spcPct val="80000"/>
              </a:lnSpc>
              <a:spcBef>
                <a:spcPts val="420"/>
              </a:spcBef>
              <a:spcAft>
                <a:spcPts val="0"/>
              </a:spcAft>
              <a:buSzPts val="1680"/>
              <a:buNone/>
            </a:pPr>
            <a:r>
              <a:t/>
            </a:r>
            <a:endParaRPr/>
          </a:p>
        </p:txBody>
      </p:sp>
      <p:sp>
        <p:nvSpPr>
          <p:cNvPr id="3166" name="Google Shape;3166;p55"/>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1" name="Shape 3171"/>
        <p:cNvGrpSpPr/>
        <p:nvPr/>
      </p:nvGrpSpPr>
      <p:grpSpPr>
        <a:xfrm>
          <a:off x="0" y="0"/>
          <a:ext cx="0" cy="0"/>
          <a:chOff x="0" y="0"/>
          <a:chExt cx="0" cy="0"/>
        </a:xfrm>
      </p:grpSpPr>
      <p:sp>
        <p:nvSpPr>
          <p:cNvPr id="3172" name="Google Shape;3172;p56"/>
          <p:cNvSpPr txBox="1"/>
          <p:nvPr>
            <p:ph type="title"/>
          </p:nvPr>
        </p:nvSpPr>
        <p:spPr>
          <a:xfrm>
            <a:off x="533400" y="228600"/>
            <a:ext cx="7772400" cy="973138"/>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sz="3200"/>
              <a:t>NAT: Network Address Translation</a:t>
            </a:r>
            <a:endParaRPr/>
          </a:p>
        </p:txBody>
      </p:sp>
      <p:sp>
        <p:nvSpPr>
          <p:cNvPr id="3173" name="Google Shape;3173;p56"/>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graphicFrame>
        <p:nvGraphicFramePr>
          <p:cNvPr id="3174" name="Google Shape;3174;p56"/>
          <p:cNvGraphicFramePr/>
          <p:nvPr/>
        </p:nvGraphicFramePr>
        <p:xfrm>
          <a:off x="7497763" y="3235325"/>
          <a:ext cx="554037" cy="460375"/>
        </p:xfrm>
        <a:graphic>
          <a:graphicData uri="http://schemas.openxmlformats.org/presentationml/2006/ole">
            <mc:AlternateContent>
              <mc:Choice Requires="v">
                <p:oleObj r:id="rId4" imgH="460375" imgW="554037" progId="MS_ClipArt_Gallery.2" spid="_x0000_s1">
                  <p:embed/>
                </p:oleObj>
              </mc:Choice>
              <mc:Fallback>
                <p:oleObj r:id="rId5" imgH="460375" imgW="554037" progId="MS_ClipArt_Gallery.2">
                  <p:embed/>
                  <p:pic>
                    <p:nvPicPr>
                      <p:cNvPr id="3174" name="Google Shape;3174;p56"/>
                      <p:cNvPicPr preferRelativeResize="0"/>
                      <p:nvPr/>
                    </p:nvPicPr>
                    <p:blipFill rotWithShape="1">
                      <a:blip r:embed="rId6">
                        <a:alphaModFix/>
                      </a:blip>
                      <a:srcRect b="0" l="0" r="0" t="0"/>
                      <a:stretch/>
                    </p:blipFill>
                    <p:spPr>
                      <a:xfrm>
                        <a:off x="7497763" y="3235325"/>
                        <a:ext cx="554037" cy="460375"/>
                      </a:xfrm>
                      <a:prstGeom prst="rect">
                        <a:avLst/>
                      </a:prstGeom>
                      <a:noFill/>
                      <a:ln>
                        <a:noFill/>
                      </a:ln>
                    </p:spPr>
                  </p:pic>
                </p:oleObj>
              </mc:Fallback>
            </mc:AlternateContent>
          </a:graphicData>
        </a:graphic>
      </p:graphicFrame>
      <p:sp>
        <p:nvSpPr>
          <p:cNvPr id="3175" name="Google Shape;3175;p56"/>
          <p:cNvSpPr/>
          <p:nvPr/>
        </p:nvSpPr>
        <p:spPr>
          <a:xfrm>
            <a:off x="179388" y="3651250"/>
            <a:ext cx="4089400" cy="1355725"/>
          </a:xfrm>
          <a:custGeom>
            <a:rect b="b" l="l" r="r" t="t"/>
            <a:pathLst>
              <a:path extrusionOk="0" h="854" w="2269">
                <a:moveTo>
                  <a:pt x="1888" y="285"/>
                </a:moveTo>
                <a:cubicBezTo>
                  <a:pt x="1622" y="258"/>
                  <a:pt x="723" y="317"/>
                  <a:pt x="418" y="283"/>
                </a:cubicBezTo>
                <a:cubicBezTo>
                  <a:pt x="113" y="249"/>
                  <a:pt x="120" y="0"/>
                  <a:pt x="60" y="83"/>
                </a:cubicBezTo>
                <a:cubicBezTo>
                  <a:pt x="0" y="166"/>
                  <a:pt x="8" y="708"/>
                  <a:pt x="60" y="781"/>
                </a:cubicBezTo>
                <a:cubicBezTo>
                  <a:pt x="112" y="854"/>
                  <a:pt x="48" y="575"/>
                  <a:pt x="374" y="519"/>
                </a:cubicBezTo>
                <a:cubicBezTo>
                  <a:pt x="700" y="463"/>
                  <a:pt x="1765" y="486"/>
                  <a:pt x="2017" y="447"/>
                </a:cubicBezTo>
                <a:cubicBezTo>
                  <a:pt x="2269" y="408"/>
                  <a:pt x="2110" y="319"/>
                  <a:pt x="1888" y="285"/>
                </a:cubicBezTo>
                <a:close/>
              </a:path>
            </a:pathLst>
          </a:custGeom>
          <a:gradFill>
            <a:gsLst>
              <a:gs pos="0">
                <a:srgbClr val="FFFFFF">
                  <a:alpha val="97647"/>
                </a:srgbClr>
              </a:gs>
              <a:gs pos="100000">
                <a:srgbClr val="66CCFF"/>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176" name="Google Shape;3176;p56"/>
          <p:cNvSpPr/>
          <p:nvPr/>
        </p:nvSpPr>
        <p:spPr>
          <a:xfrm>
            <a:off x="4468813" y="2922588"/>
            <a:ext cx="3738562" cy="2697162"/>
          </a:xfrm>
          <a:custGeom>
            <a:rect b="b" l="l" r="r" t="t"/>
            <a:pathLst>
              <a:path extrusionOk="0" h="1699" w="2355">
                <a:moveTo>
                  <a:pt x="349" y="761"/>
                </a:moveTo>
                <a:cubicBezTo>
                  <a:pt x="587" y="729"/>
                  <a:pt x="1414" y="820"/>
                  <a:pt x="1651" y="732"/>
                </a:cubicBezTo>
                <a:cubicBezTo>
                  <a:pt x="1888" y="644"/>
                  <a:pt x="1710" y="351"/>
                  <a:pt x="1773" y="230"/>
                </a:cubicBezTo>
                <a:cubicBezTo>
                  <a:pt x="1836" y="109"/>
                  <a:pt x="1947" y="16"/>
                  <a:pt x="2029" y="8"/>
                </a:cubicBezTo>
                <a:cubicBezTo>
                  <a:pt x="2111" y="0"/>
                  <a:pt x="2213" y="27"/>
                  <a:pt x="2267" y="183"/>
                </a:cubicBezTo>
                <a:cubicBezTo>
                  <a:pt x="2321" y="339"/>
                  <a:pt x="2355" y="707"/>
                  <a:pt x="2355" y="942"/>
                </a:cubicBezTo>
                <a:cubicBezTo>
                  <a:pt x="2355" y="1177"/>
                  <a:pt x="2353" y="1485"/>
                  <a:pt x="2267" y="1592"/>
                </a:cubicBezTo>
                <a:cubicBezTo>
                  <a:pt x="2181" y="1699"/>
                  <a:pt x="1939" y="1680"/>
                  <a:pt x="1840" y="1586"/>
                </a:cubicBezTo>
                <a:cubicBezTo>
                  <a:pt x="1741" y="1492"/>
                  <a:pt x="1940" y="1135"/>
                  <a:pt x="1670" y="1025"/>
                </a:cubicBezTo>
                <a:cubicBezTo>
                  <a:pt x="1400" y="915"/>
                  <a:pt x="440" y="967"/>
                  <a:pt x="220" y="923"/>
                </a:cubicBezTo>
                <a:cubicBezTo>
                  <a:pt x="0" y="879"/>
                  <a:pt x="127" y="795"/>
                  <a:pt x="349" y="761"/>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aphicFrame>
        <p:nvGraphicFramePr>
          <p:cNvPr id="3177" name="Google Shape;3177;p56"/>
          <p:cNvGraphicFramePr/>
          <p:nvPr/>
        </p:nvGraphicFramePr>
        <p:xfrm>
          <a:off x="7546975" y="4022725"/>
          <a:ext cx="579438" cy="482600"/>
        </p:xfrm>
        <a:graphic>
          <a:graphicData uri="http://schemas.openxmlformats.org/presentationml/2006/ole">
            <mc:AlternateContent>
              <mc:Choice Requires="v">
                <p:oleObj r:id="rId7" imgH="482600" imgW="579438" progId="MS_ClipArt_Gallery.2" spid="_x0000_s2">
                  <p:embed/>
                </p:oleObj>
              </mc:Choice>
              <mc:Fallback>
                <p:oleObj r:id="rId8" imgH="482600" imgW="579438" progId="MS_ClipArt_Gallery.2">
                  <p:embed/>
                  <p:pic>
                    <p:nvPicPr>
                      <p:cNvPr id="3177" name="Google Shape;3177;p56"/>
                      <p:cNvPicPr preferRelativeResize="0"/>
                      <p:nvPr/>
                    </p:nvPicPr>
                    <p:blipFill rotWithShape="1">
                      <a:blip r:embed="rId9">
                        <a:alphaModFix/>
                      </a:blip>
                      <a:srcRect b="0" l="0" r="0" t="0"/>
                      <a:stretch/>
                    </p:blipFill>
                    <p:spPr>
                      <a:xfrm>
                        <a:off x="7546975" y="4022725"/>
                        <a:ext cx="579438" cy="482600"/>
                      </a:xfrm>
                      <a:prstGeom prst="rect">
                        <a:avLst/>
                      </a:prstGeom>
                      <a:noFill/>
                      <a:ln>
                        <a:noFill/>
                      </a:ln>
                    </p:spPr>
                  </p:pic>
                </p:oleObj>
              </mc:Fallback>
            </mc:AlternateContent>
          </a:graphicData>
        </a:graphic>
      </p:graphicFrame>
      <p:graphicFrame>
        <p:nvGraphicFramePr>
          <p:cNvPr id="3178" name="Google Shape;3178;p56"/>
          <p:cNvGraphicFramePr/>
          <p:nvPr/>
        </p:nvGraphicFramePr>
        <p:xfrm>
          <a:off x="7518400" y="4787900"/>
          <a:ext cx="563563" cy="469900"/>
        </p:xfrm>
        <a:graphic>
          <a:graphicData uri="http://schemas.openxmlformats.org/presentationml/2006/ole">
            <mc:AlternateContent>
              <mc:Choice Requires="v">
                <p:oleObj r:id="rId10" imgH="469900" imgW="563563" progId="MS_ClipArt_Gallery.2" spid="_x0000_s3">
                  <p:embed/>
                </p:oleObj>
              </mc:Choice>
              <mc:Fallback>
                <p:oleObj r:id="rId11" imgH="469900" imgW="563563" progId="MS_ClipArt_Gallery.2">
                  <p:embed/>
                  <p:pic>
                    <p:nvPicPr>
                      <p:cNvPr id="3178" name="Google Shape;3178;p56"/>
                      <p:cNvPicPr preferRelativeResize="0"/>
                      <p:nvPr/>
                    </p:nvPicPr>
                    <p:blipFill rotWithShape="1">
                      <a:blip r:embed="rId9">
                        <a:alphaModFix/>
                      </a:blip>
                      <a:srcRect b="0" l="0" r="0" t="0"/>
                      <a:stretch/>
                    </p:blipFill>
                    <p:spPr>
                      <a:xfrm>
                        <a:off x="7518400" y="4787900"/>
                        <a:ext cx="563563" cy="469900"/>
                      </a:xfrm>
                      <a:prstGeom prst="rect">
                        <a:avLst/>
                      </a:prstGeom>
                      <a:noFill/>
                      <a:ln>
                        <a:noFill/>
                      </a:ln>
                    </p:spPr>
                  </p:pic>
                </p:oleObj>
              </mc:Fallback>
            </mc:AlternateContent>
          </a:graphicData>
        </a:graphic>
      </p:graphicFrame>
      <p:cxnSp>
        <p:nvCxnSpPr>
          <p:cNvPr id="3179" name="Google Shape;3179;p56"/>
          <p:cNvCxnSpPr/>
          <p:nvPr/>
        </p:nvCxnSpPr>
        <p:spPr>
          <a:xfrm>
            <a:off x="4583113" y="4244975"/>
            <a:ext cx="3025775" cy="6350"/>
          </a:xfrm>
          <a:prstGeom prst="straightConnector1">
            <a:avLst/>
          </a:prstGeom>
          <a:noFill/>
          <a:ln cap="flat" cmpd="sng" w="19050">
            <a:solidFill>
              <a:schemeClr val="dk1"/>
            </a:solidFill>
            <a:prstDash val="solid"/>
            <a:round/>
            <a:headEnd len="med" w="med" type="none"/>
            <a:tailEnd len="med" w="med" type="none"/>
          </a:ln>
        </p:spPr>
      </p:cxnSp>
      <p:cxnSp>
        <p:nvCxnSpPr>
          <p:cNvPr id="3180" name="Google Shape;3180;p56"/>
          <p:cNvCxnSpPr/>
          <p:nvPr/>
        </p:nvCxnSpPr>
        <p:spPr>
          <a:xfrm flipH="1">
            <a:off x="7418388" y="3502025"/>
            <a:ext cx="9525" cy="1492250"/>
          </a:xfrm>
          <a:prstGeom prst="straightConnector1">
            <a:avLst/>
          </a:prstGeom>
          <a:noFill/>
          <a:ln cap="flat" cmpd="sng" w="19050">
            <a:solidFill>
              <a:schemeClr val="dk1"/>
            </a:solidFill>
            <a:prstDash val="solid"/>
            <a:round/>
            <a:headEnd len="med" w="med" type="none"/>
            <a:tailEnd len="med" w="med" type="none"/>
          </a:ln>
        </p:spPr>
      </p:cxnSp>
      <p:cxnSp>
        <p:nvCxnSpPr>
          <p:cNvPr id="3181" name="Google Shape;3181;p56"/>
          <p:cNvCxnSpPr/>
          <p:nvPr/>
        </p:nvCxnSpPr>
        <p:spPr>
          <a:xfrm>
            <a:off x="7423150" y="3497263"/>
            <a:ext cx="133350" cy="6350"/>
          </a:xfrm>
          <a:prstGeom prst="straightConnector1">
            <a:avLst/>
          </a:prstGeom>
          <a:noFill/>
          <a:ln cap="flat" cmpd="sng" w="19050">
            <a:solidFill>
              <a:schemeClr val="dk1"/>
            </a:solidFill>
            <a:prstDash val="solid"/>
            <a:round/>
            <a:headEnd len="med" w="med" type="none"/>
            <a:tailEnd len="med" w="med" type="none"/>
          </a:ln>
        </p:spPr>
      </p:cxnSp>
      <p:cxnSp>
        <p:nvCxnSpPr>
          <p:cNvPr id="3182" name="Google Shape;3182;p56"/>
          <p:cNvCxnSpPr/>
          <p:nvPr/>
        </p:nvCxnSpPr>
        <p:spPr>
          <a:xfrm>
            <a:off x="7429500" y="5002213"/>
            <a:ext cx="171450" cy="0"/>
          </a:xfrm>
          <a:prstGeom prst="straightConnector1">
            <a:avLst/>
          </a:prstGeom>
          <a:noFill/>
          <a:ln cap="flat" cmpd="sng" w="19050">
            <a:solidFill>
              <a:schemeClr val="dk1"/>
            </a:solidFill>
            <a:prstDash val="solid"/>
            <a:round/>
            <a:headEnd len="med" w="med" type="none"/>
            <a:tailEnd len="med" w="med" type="none"/>
          </a:ln>
        </p:spPr>
      </p:cxnSp>
      <p:sp>
        <p:nvSpPr>
          <p:cNvPr id="3183" name="Google Shape;3183;p56"/>
          <p:cNvSpPr txBox="1"/>
          <p:nvPr/>
        </p:nvSpPr>
        <p:spPr>
          <a:xfrm>
            <a:off x="8048625" y="3227388"/>
            <a:ext cx="919163"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10.0.0.1</a:t>
            </a:r>
            <a:endParaRPr/>
          </a:p>
        </p:txBody>
      </p:sp>
      <p:sp>
        <p:nvSpPr>
          <p:cNvPr id="3184" name="Google Shape;3184;p56"/>
          <p:cNvSpPr txBox="1"/>
          <p:nvPr/>
        </p:nvSpPr>
        <p:spPr>
          <a:xfrm>
            <a:off x="8175625" y="3995738"/>
            <a:ext cx="919163"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10.0.0.2</a:t>
            </a:r>
            <a:endParaRPr/>
          </a:p>
        </p:txBody>
      </p:sp>
      <p:sp>
        <p:nvSpPr>
          <p:cNvPr id="3185" name="Google Shape;3185;p56"/>
          <p:cNvSpPr txBox="1"/>
          <p:nvPr/>
        </p:nvSpPr>
        <p:spPr>
          <a:xfrm>
            <a:off x="8137525" y="4891088"/>
            <a:ext cx="919163"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10.0.0.3</a:t>
            </a:r>
            <a:endParaRPr/>
          </a:p>
        </p:txBody>
      </p:sp>
      <p:grpSp>
        <p:nvGrpSpPr>
          <p:cNvPr id="3186" name="Google Shape;3186;p56"/>
          <p:cNvGrpSpPr/>
          <p:nvPr/>
        </p:nvGrpSpPr>
        <p:grpSpPr>
          <a:xfrm>
            <a:off x="5635625" y="2860675"/>
            <a:ext cx="1871662" cy="1033463"/>
            <a:chOff x="3550" y="2055"/>
            <a:chExt cx="1179" cy="651"/>
          </a:xfrm>
        </p:grpSpPr>
        <p:grpSp>
          <p:nvGrpSpPr>
            <p:cNvPr id="3187" name="Google Shape;3187;p56"/>
            <p:cNvGrpSpPr/>
            <p:nvPr/>
          </p:nvGrpSpPr>
          <p:grpSpPr>
            <a:xfrm>
              <a:off x="3550" y="2055"/>
              <a:ext cx="1179" cy="357"/>
              <a:chOff x="4381" y="786"/>
              <a:chExt cx="1108" cy="357"/>
            </a:xfrm>
          </p:grpSpPr>
          <p:sp>
            <p:nvSpPr>
              <p:cNvPr id="3188" name="Google Shape;3188;p56"/>
              <p:cNvSpPr/>
              <p:nvPr/>
            </p:nvSpPr>
            <p:spPr>
              <a:xfrm>
                <a:off x="4385" y="830"/>
                <a:ext cx="1104" cy="256"/>
              </a:xfrm>
              <a:prstGeom prst="rect">
                <a:avLst/>
              </a:prstGeom>
              <a:solidFill>
                <a:schemeClr val="l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189" name="Google Shape;3189;p56"/>
              <p:cNvSpPr txBox="1"/>
              <p:nvPr/>
            </p:nvSpPr>
            <p:spPr>
              <a:xfrm>
                <a:off x="4381" y="813"/>
                <a:ext cx="1045" cy="2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S: 10.0.0.1, 3345</a:t>
                </a:r>
                <a:endParaRPr/>
              </a:p>
              <a:p>
                <a:pPr indent="0" lvl="0" marL="0" marR="0" rtl="0" algn="l">
                  <a:spcBef>
                    <a:spcPts val="0"/>
                  </a:spcBef>
                  <a:spcAft>
                    <a:spcPts val="0"/>
                  </a:spcAft>
                  <a:buNone/>
                </a:pPr>
                <a:r>
                  <a:rPr lang="en-US" sz="1200">
                    <a:solidFill>
                      <a:schemeClr val="dk1"/>
                    </a:solidFill>
                    <a:latin typeface="Arial"/>
                    <a:ea typeface="Arial"/>
                    <a:cs typeface="Arial"/>
                    <a:sym typeface="Arial"/>
                  </a:rPr>
                  <a:t>D: 128.119.40.186, 80</a:t>
                </a:r>
                <a:endParaRPr/>
              </a:p>
            </p:txBody>
          </p:sp>
          <p:grpSp>
            <p:nvGrpSpPr>
              <p:cNvPr id="3190" name="Google Shape;3190;p56"/>
              <p:cNvGrpSpPr/>
              <p:nvPr/>
            </p:nvGrpSpPr>
            <p:grpSpPr>
              <a:xfrm>
                <a:off x="5394" y="786"/>
                <a:ext cx="48" cy="99"/>
                <a:chOff x="5508" y="1599"/>
                <a:chExt cx="48" cy="99"/>
              </a:xfrm>
            </p:grpSpPr>
            <p:sp>
              <p:nvSpPr>
                <p:cNvPr id="3191" name="Google Shape;3191;p56"/>
                <p:cNvSpPr/>
                <p:nvPr/>
              </p:nvSpPr>
              <p:spPr>
                <a:xfrm>
                  <a:off x="5508" y="1599"/>
                  <a:ext cx="48" cy="99"/>
                </a:xfrm>
                <a:custGeom>
                  <a:rect b="b" l="l" r="r" t="t"/>
                  <a:pathLst>
                    <a:path extrusionOk="0" h="99" w="48">
                      <a:moveTo>
                        <a:pt x="21" y="0"/>
                      </a:moveTo>
                      <a:lnTo>
                        <a:pt x="0" y="72"/>
                      </a:lnTo>
                      <a:lnTo>
                        <a:pt x="27" y="99"/>
                      </a:lnTo>
                      <a:lnTo>
                        <a:pt x="48" y="21"/>
                      </a:lnTo>
                      <a:lnTo>
                        <a:pt x="21"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3192" name="Google Shape;3192;p56"/>
                <p:cNvCxnSpPr/>
                <p:nvPr/>
              </p:nvCxnSpPr>
              <p:spPr>
                <a:xfrm flipH="1">
                  <a:off x="5512" y="1608"/>
                  <a:ext cx="20" cy="68"/>
                </a:xfrm>
                <a:prstGeom prst="straightConnector1">
                  <a:avLst/>
                </a:prstGeom>
                <a:noFill/>
                <a:ln cap="flat" cmpd="sng" w="9525">
                  <a:solidFill>
                    <a:schemeClr val="dk1"/>
                  </a:solidFill>
                  <a:prstDash val="solid"/>
                  <a:round/>
                  <a:headEnd len="med" w="med" type="none"/>
                  <a:tailEnd len="med" w="med" type="none"/>
                </a:ln>
              </p:spPr>
            </p:cxnSp>
            <p:cxnSp>
              <p:nvCxnSpPr>
                <p:cNvPr id="3193" name="Google Shape;3193;p56"/>
                <p:cNvCxnSpPr/>
                <p:nvPr/>
              </p:nvCxnSpPr>
              <p:spPr>
                <a:xfrm flipH="1">
                  <a:off x="5536" y="1620"/>
                  <a:ext cx="20" cy="68"/>
                </a:xfrm>
                <a:prstGeom prst="straightConnector1">
                  <a:avLst/>
                </a:prstGeom>
                <a:noFill/>
                <a:ln cap="flat" cmpd="sng" w="9525">
                  <a:solidFill>
                    <a:schemeClr val="dk1"/>
                  </a:solidFill>
                  <a:prstDash val="solid"/>
                  <a:round/>
                  <a:headEnd len="med" w="med" type="none"/>
                  <a:tailEnd len="med" w="med" type="none"/>
                </a:ln>
              </p:spPr>
            </p:cxnSp>
          </p:grpSp>
          <p:grpSp>
            <p:nvGrpSpPr>
              <p:cNvPr id="3194" name="Google Shape;3194;p56"/>
              <p:cNvGrpSpPr/>
              <p:nvPr/>
            </p:nvGrpSpPr>
            <p:grpSpPr>
              <a:xfrm>
                <a:off x="5382" y="1044"/>
                <a:ext cx="48" cy="99"/>
                <a:chOff x="5508" y="1599"/>
                <a:chExt cx="48" cy="99"/>
              </a:xfrm>
            </p:grpSpPr>
            <p:sp>
              <p:nvSpPr>
                <p:cNvPr id="3195" name="Google Shape;3195;p56"/>
                <p:cNvSpPr/>
                <p:nvPr/>
              </p:nvSpPr>
              <p:spPr>
                <a:xfrm>
                  <a:off x="5508" y="1599"/>
                  <a:ext cx="48" cy="99"/>
                </a:xfrm>
                <a:custGeom>
                  <a:rect b="b" l="l" r="r" t="t"/>
                  <a:pathLst>
                    <a:path extrusionOk="0" h="99" w="48">
                      <a:moveTo>
                        <a:pt x="21" y="0"/>
                      </a:moveTo>
                      <a:lnTo>
                        <a:pt x="0" y="72"/>
                      </a:lnTo>
                      <a:lnTo>
                        <a:pt x="27" y="99"/>
                      </a:lnTo>
                      <a:lnTo>
                        <a:pt x="48" y="21"/>
                      </a:lnTo>
                      <a:lnTo>
                        <a:pt x="21"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3196" name="Google Shape;3196;p56"/>
                <p:cNvCxnSpPr/>
                <p:nvPr/>
              </p:nvCxnSpPr>
              <p:spPr>
                <a:xfrm flipH="1">
                  <a:off x="5512" y="1608"/>
                  <a:ext cx="20" cy="68"/>
                </a:xfrm>
                <a:prstGeom prst="straightConnector1">
                  <a:avLst/>
                </a:prstGeom>
                <a:noFill/>
                <a:ln cap="flat" cmpd="sng" w="9525">
                  <a:solidFill>
                    <a:schemeClr val="dk1"/>
                  </a:solidFill>
                  <a:prstDash val="solid"/>
                  <a:round/>
                  <a:headEnd len="med" w="med" type="none"/>
                  <a:tailEnd len="med" w="med" type="none"/>
                </a:ln>
              </p:spPr>
            </p:cxnSp>
            <p:cxnSp>
              <p:nvCxnSpPr>
                <p:cNvPr id="3197" name="Google Shape;3197;p56"/>
                <p:cNvCxnSpPr/>
                <p:nvPr/>
              </p:nvCxnSpPr>
              <p:spPr>
                <a:xfrm flipH="1">
                  <a:off x="5536" y="1620"/>
                  <a:ext cx="20" cy="68"/>
                </a:xfrm>
                <a:prstGeom prst="straightConnector1">
                  <a:avLst/>
                </a:prstGeom>
                <a:noFill/>
                <a:ln cap="flat" cmpd="sng" w="9525">
                  <a:solidFill>
                    <a:schemeClr val="dk1"/>
                  </a:solidFill>
                  <a:prstDash val="solid"/>
                  <a:round/>
                  <a:headEnd len="med" w="med" type="none"/>
                  <a:tailEnd len="med" w="med" type="none"/>
                </a:ln>
              </p:spPr>
            </p:cxnSp>
          </p:grpSp>
        </p:grpSp>
        <p:sp>
          <p:nvSpPr>
            <p:cNvPr id="3198" name="Google Shape;3198;p56"/>
            <p:cNvSpPr/>
            <p:nvPr/>
          </p:nvSpPr>
          <p:spPr>
            <a:xfrm>
              <a:off x="3573" y="2364"/>
              <a:ext cx="564" cy="342"/>
            </a:xfrm>
            <a:custGeom>
              <a:rect b="b" l="l" r="r" t="t"/>
              <a:pathLst>
                <a:path extrusionOk="0" h="264" w="417">
                  <a:moveTo>
                    <a:pt x="0" y="264"/>
                  </a:moveTo>
                  <a:lnTo>
                    <a:pt x="417" y="264"/>
                  </a:lnTo>
                  <a:lnTo>
                    <a:pt x="417" y="0"/>
                  </a:lnTo>
                </a:path>
              </a:pathLst>
            </a:custGeom>
            <a:noFill/>
            <a:ln cap="flat" cmpd="sng" w="28575">
              <a:solidFill>
                <a:schemeClr val="dk1"/>
              </a:solidFill>
              <a:prstDash val="solid"/>
              <a:round/>
              <a:headEnd len="med" w="med" type="triangl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3199" name="Google Shape;3199;p56"/>
            <p:cNvGrpSpPr/>
            <p:nvPr/>
          </p:nvGrpSpPr>
          <p:grpSpPr>
            <a:xfrm>
              <a:off x="4032" y="2416"/>
              <a:ext cx="218" cy="231"/>
              <a:chOff x="5140" y="400"/>
              <a:chExt cx="218" cy="231"/>
            </a:xfrm>
          </p:grpSpPr>
          <p:sp>
            <p:nvSpPr>
              <p:cNvPr id="3200" name="Google Shape;3200;p56"/>
              <p:cNvSpPr/>
              <p:nvPr/>
            </p:nvSpPr>
            <p:spPr>
              <a:xfrm>
                <a:off x="5140" y="410"/>
                <a:ext cx="218" cy="218"/>
              </a:xfrm>
              <a:prstGeom prst="ellipse">
                <a:avLst/>
              </a:prstGeom>
              <a:solidFill>
                <a:schemeClr val="lt1"/>
              </a:solid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201" name="Google Shape;3201;p56"/>
              <p:cNvSpPr txBox="1"/>
              <p:nvPr/>
            </p:nvSpPr>
            <p:spPr>
              <a:xfrm>
                <a:off x="5154" y="400"/>
                <a:ext cx="196"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Arial"/>
                    <a:ea typeface="Arial"/>
                    <a:cs typeface="Arial"/>
                    <a:sym typeface="Arial"/>
                  </a:rPr>
                  <a:t>1</a:t>
                </a:r>
                <a:endParaRPr/>
              </a:p>
            </p:txBody>
          </p:sp>
        </p:grpSp>
      </p:grpSp>
      <p:sp>
        <p:nvSpPr>
          <p:cNvPr id="3202" name="Google Shape;3202;p56"/>
          <p:cNvSpPr txBox="1"/>
          <p:nvPr/>
        </p:nvSpPr>
        <p:spPr>
          <a:xfrm>
            <a:off x="4533900" y="3817938"/>
            <a:ext cx="919163"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10.0.0.4</a:t>
            </a:r>
            <a:endParaRPr/>
          </a:p>
        </p:txBody>
      </p:sp>
      <p:cxnSp>
        <p:nvCxnSpPr>
          <p:cNvPr id="3203" name="Google Shape;3203;p56"/>
          <p:cNvCxnSpPr/>
          <p:nvPr/>
        </p:nvCxnSpPr>
        <p:spPr>
          <a:xfrm flipH="1">
            <a:off x="4657725" y="4073525"/>
            <a:ext cx="85725" cy="128588"/>
          </a:xfrm>
          <a:prstGeom prst="straightConnector1">
            <a:avLst/>
          </a:prstGeom>
          <a:noFill/>
          <a:ln cap="flat" cmpd="sng" w="19050">
            <a:solidFill>
              <a:schemeClr val="dk1"/>
            </a:solidFill>
            <a:prstDash val="solid"/>
            <a:round/>
            <a:headEnd len="med" w="med" type="none"/>
            <a:tailEnd len="med" w="med" type="triangle"/>
          </a:ln>
        </p:spPr>
      </p:cxnSp>
      <p:sp>
        <p:nvSpPr>
          <p:cNvPr id="3204" name="Google Shape;3204;p56"/>
          <p:cNvSpPr txBox="1"/>
          <p:nvPr/>
        </p:nvSpPr>
        <p:spPr>
          <a:xfrm>
            <a:off x="2695575" y="4375150"/>
            <a:ext cx="1257300"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138.76.29.7</a:t>
            </a:r>
            <a:endParaRPr/>
          </a:p>
        </p:txBody>
      </p:sp>
      <p:cxnSp>
        <p:nvCxnSpPr>
          <p:cNvPr id="3205" name="Google Shape;3205;p56"/>
          <p:cNvCxnSpPr/>
          <p:nvPr/>
        </p:nvCxnSpPr>
        <p:spPr>
          <a:xfrm flipH="1">
            <a:off x="3917950" y="4311650"/>
            <a:ext cx="85725" cy="128588"/>
          </a:xfrm>
          <a:prstGeom prst="straightConnector1">
            <a:avLst/>
          </a:prstGeom>
          <a:noFill/>
          <a:ln cap="flat" cmpd="sng" w="19050">
            <a:solidFill>
              <a:schemeClr val="dk1"/>
            </a:solidFill>
            <a:prstDash val="solid"/>
            <a:round/>
            <a:headEnd len="med" w="med" type="triangle"/>
            <a:tailEnd len="med" w="med" type="none"/>
          </a:ln>
        </p:spPr>
      </p:cxnSp>
      <p:grpSp>
        <p:nvGrpSpPr>
          <p:cNvPr id="3206" name="Google Shape;3206;p56"/>
          <p:cNvGrpSpPr/>
          <p:nvPr/>
        </p:nvGrpSpPr>
        <p:grpSpPr>
          <a:xfrm>
            <a:off x="6469063" y="1536700"/>
            <a:ext cx="2151062" cy="1422400"/>
            <a:chOff x="3944" y="968"/>
            <a:chExt cx="1355" cy="896"/>
          </a:xfrm>
        </p:grpSpPr>
        <p:sp>
          <p:nvSpPr>
            <p:cNvPr id="3207" name="Google Shape;3207;p56"/>
            <p:cNvSpPr txBox="1"/>
            <p:nvPr/>
          </p:nvSpPr>
          <p:spPr>
            <a:xfrm>
              <a:off x="4121" y="968"/>
              <a:ext cx="1178" cy="5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u="sng">
                  <a:solidFill>
                    <a:srgbClr val="FF0000"/>
                  </a:solidFill>
                  <a:latin typeface="Arial"/>
                  <a:ea typeface="Arial"/>
                  <a:cs typeface="Arial"/>
                  <a:sym typeface="Arial"/>
                </a:rPr>
                <a:t>1:</a:t>
              </a:r>
              <a:r>
                <a:rPr lang="en-US" sz="1800">
                  <a:solidFill>
                    <a:srgbClr val="FF0000"/>
                  </a:solidFill>
                  <a:latin typeface="Arial"/>
                  <a:ea typeface="Arial"/>
                  <a:cs typeface="Arial"/>
                  <a:sym typeface="Arial"/>
                </a:rPr>
                <a:t> host 10.0.0.1 </a:t>
              </a:r>
              <a:endParaRPr/>
            </a:p>
            <a:p>
              <a:pPr indent="0" lvl="0" marL="0" marR="0" rtl="0" algn="l">
                <a:spcBef>
                  <a:spcPts val="0"/>
                </a:spcBef>
                <a:spcAft>
                  <a:spcPts val="0"/>
                </a:spcAft>
                <a:buNone/>
              </a:pPr>
              <a:r>
                <a:rPr lang="en-US" sz="1800">
                  <a:solidFill>
                    <a:srgbClr val="FF0000"/>
                  </a:solidFill>
                  <a:latin typeface="Arial"/>
                  <a:ea typeface="Arial"/>
                  <a:cs typeface="Arial"/>
                  <a:sym typeface="Arial"/>
                </a:rPr>
                <a:t>gửi datagram tới</a:t>
              </a:r>
              <a:endParaRPr/>
            </a:p>
            <a:p>
              <a:pPr indent="0" lvl="0" marL="0" marR="0" rtl="0" algn="l">
                <a:spcBef>
                  <a:spcPts val="0"/>
                </a:spcBef>
                <a:spcAft>
                  <a:spcPts val="0"/>
                </a:spcAft>
                <a:buNone/>
              </a:pPr>
              <a:r>
                <a:rPr lang="en-US" sz="1800">
                  <a:solidFill>
                    <a:srgbClr val="FF0000"/>
                  </a:solidFill>
                  <a:latin typeface="Arial"/>
                  <a:ea typeface="Arial"/>
                  <a:cs typeface="Arial"/>
                  <a:sym typeface="Arial"/>
                </a:rPr>
                <a:t>128.119.40, 80</a:t>
              </a:r>
              <a:endParaRPr/>
            </a:p>
          </p:txBody>
        </p:sp>
        <p:cxnSp>
          <p:nvCxnSpPr>
            <p:cNvPr id="3208" name="Google Shape;3208;p56"/>
            <p:cNvCxnSpPr/>
            <p:nvPr/>
          </p:nvCxnSpPr>
          <p:spPr>
            <a:xfrm flipH="1">
              <a:off x="3944" y="1105"/>
              <a:ext cx="197" cy="759"/>
            </a:xfrm>
            <a:prstGeom prst="straightConnector1">
              <a:avLst/>
            </a:prstGeom>
            <a:noFill/>
            <a:ln cap="flat" cmpd="sng" w="19050">
              <a:solidFill>
                <a:srgbClr val="FF0000"/>
              </a:solidFill>
              <a:prstDash val="solid"/>
              <a:round/>
              <a:headEnd len="med" w="med" type="none"/>
              <a:tailEnd len="med" w="med" type="triangle"/>
            </a:ln>
          </p:spPr>
        </p:cxnSp>
      </p:grpSp>
      <p:sp>
        <p:nvSpPr>
          <p:cNvPr id="3209" name="Google Shape;3209;p56"/>
          <p:cNvSpPr/>
          <p:nvPr/>
        </p:nvSpPr>
        <p:spPr>
          <a:xfrm>
            <a:off x="2344738" y="2627313"/>
            <a:ext cx="3862387" cy="1531937"/>
          </a:xfrm>
          <a:custGeom>
            <a:rect b="b" l="l" r="r" t="t"/>
            <a:pathLst>
              <a:path extrusionOk="0" h="965" w="2433">
                <a:moveTo>
                  <a:pt x="0" y="64"/>
                </a:moveTo>
                <a:cubicBezTo>
                  <a:pt x="0" y="64"/>
                  <a:pt x="2079" y="0"/>
                  <a:pt x="2352" y="64"/>
                </a:cubicBezTo>
                <a:cubicBezTo>
                  <a:pt x="2433" y="57"/>
                  <a:pt x="1814" y="309"/>
                  <a:pt x="1640" y="450"/>
                </a:cubicBezTo>
                <a:cubicBezTo>
                  <a:pt x="1466" y="591"/>
                  <a:pt x="1383" y="888"/>
                  <a:pt x="1308" y="965"/>
                </a:cubicBezTo>
                <a:lnTo>
                  <a:pt x="1159" y="965"/>
                </a:lnTo>
                <a:cubicBezTo>
                  <a:pt x="1078" y="870"/>
                  <a:pt x="1013" y="546"/>
                  <a:pt x="820" y="396"/>
                </a:cubicBezTo>
                <a:cubicBezTo>
                  <a:pt x="583" y="207"/>
                  <a:pt x="189" y="142"/>
                  <a:pt x="0" y="64"/>
                </a:cubicBezTo>
                <a:close/>
              </a:path>
            </a:pathLst>
          </a:custGeom>
          <a:gradFill>
            <a:gsLst>
              <a:gs pos="0">
                <a:schemeClr val="hlink"/>
              </a:gs>
              <a:gs pos="100000">
                <a:schemeClr val="lt1"/>
              </a:gs>
            </a:gsLst>
            <a:lin ang="5400000" scaled="0"/>
          </a:gradFill>
          <a:ln cap="flat" cmpd="sng" w="9525">
            <a:solidFill>
              <a:schemeClr val="hlink"/>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210" name="Google Shape;3210;p56"/>
          <p:cNvSpPr/>
          <p:nvPr/>
        </p:nvSpPr>
        <p:spPr>
          <a:xfrm>
            <a:off x="2344738" y="1374775"/>
            <a:ext cx="3784600" cy="1354138"/>
          </a:xfrm>
          <a:prstGeom prst="rect">
            <a:avLst/>
          </a:prstGeom>
          <a:solidFill>
            <a:schemeClr val="l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211" name="Google Shape;3211;p56"/>
          <p:cNvSpPr txBox="1"/>
          <p:nvPr/>
        </p:nvSpPr>
        <p:spPr>
          <a:xfrm>
            <a:off x="2246313" y="1419225"/>
            <a:ext cx="3956050" cy="6413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Bảng phiên dịch NAT</a:t>
            </a:r>
            <a:endParaRPr/>
          </a:p>
          <a:p>
            <a:pPr indent="0" lvl="0" marL="0" marR="0" rtl="0" algn="ctr">
              <a:spcBef>
                <a:spcPts val="0"/>
              </a:spcBef>
              <a:spcAft>
                <a:spcPts val="0"/>
              </a:spcAft>
              <a:buNone/>
            </a:pPr>
            <a:r>
              <a:rPr lang="en-US" sz="1800">
                <a:solidFill>
                  <a:schemeClr val="dk1"/>
                </a:solidFill>
                <a:latin typeface="Arial"/>
                <a:ea typeface="Arial"/>
                <a:cs typeface="Arial"/>
                <a:sym typeface="Arial"/>
              </a:rPr>
              <a:t>Địa chỉ phía WAN    Địa chỉ phía LAN</a:t>
            </a:r>
            <a:endParaRPr/>
          </a:p>
        </p:txBody>
      </p:sp>
      <p:cxnSp>
        <p:nvCxnSpPr>
          <p:cNvPr id="3212" name="Google Shape;3212;p56"/>
          <p:cNvCxnSpPr/>
          <p:nvPr/>
        </p:nvCxnSpPr>
        <p:spPr>
          <a:xfrm flipH="1" rot="10800000">
            <a:off x="2344738" y="1747838"/>
            <a:ext cx="3790950" cy="11112"/>
          </a:xfrm>
          <a:prstGeom prst="straightConnector1">
            <a:avLst/>
          </a:prstGeom>
          <a:noFill/>
          <a:ln cap="flat" cmpd="sng" w="9525">
            <a:solidFill>
              <a:schemeClr val="dk1"/>
            </a:solidFill>
            <a:prstDash val="solid"/>
            <a:round/>
            <a:headEnd len="med" w="med" type="none"/>
            <a:tailEnd len="med" w="med" type="none"/>
          </a:ln>
        </p:spPr>
      </p:cxnSp>
      <p:cxnSp>
        <p:nvCxnSpPr>
          <p:cNvPr id="3213" name="Google Shape;3213;p56"/>
          <p:cNvCxnSpPr/>
          <p:nvPr/>
        </p:nvCxnSpPr>
        <p:spPr>
          <a:xfrm flipH="1" rot="10800000">
            <a:off x="2359025" y="2025650"/>
            <a:ext cx="3749675" cy="11113"/>
          </a:xfrm>
          <a:prstGeom prst="straightConnector1">
            <a:avLst/>
          </a:prstGeom>
          <a:noFill/>
          <a:ln cap="flat" cmpd="sng" w="9525">
            <a:solidFill>
              <a:schemeClr val="dk1"/>
            </a:solidFill>
            <a:prstDash val="solid"/>
            <a:round/>
            <a:headEnd len="med" w="med" type="none"/>
            <a:tailEnd len="med" w="med" type="none"/>
          </a:ln>
        </p:spPr>
      </p:cxnSp>
      <p:cxnSp>
        <p:nvCxnSpPr>
          <p:cNvPr id="3214" name="Google Shape;3214;p56"/>
          <p:cNvCxnSpPr/>
          <p:nvPr/>
        </p:nvCxnSpPr>
        <p:spPr>
          <a:xfrm>
            <a:off x="4468813" y="1770063"/>
            <a:ext cx="3175" cy="955675"/>
          </a:xfrm>
          <a:prstGeom prst="straightConnector1">
            <a:avLst/>
          </a:prstGeom>
          <a:noFill/>
          <a:ln cap="flat" cmpd="sng" w="9525">
            <a:solidFill>
              <a:schemeClr val="dk1"/>
            </a:solidFill>
            <a:prstDash val="solid"/>
            <a:round/>
            <a:headEnd len="med" w="med" type="none"/>
            <a:tailEnd len="med" w="med" type="none"/>
          </a:ln>
        </p:spPr>
      </p:cxnSp>
      <p:grpSp>
        <p:nvGrpSpPr>
          <p:cNvPr id="3215" name="Google Shape;3215;p56"/>
          <p:cNvGrpSpPr/>
          <p:nvPr/>
        </p:nvGrpSpPr>
        <p:grpSpPr>
          <a:xfrm>
            <a:off x="4062413" y="4105275"/>
            <a:ext cx="555625" cy="307975"/>
            <a:chOff x="3600" y="219"/>
            <a:chExt cx="360" cy="175"/>
          </a:xfrm>
        </p:grpSpPr>
        <p:sp>
          <p:nvSpPr>
            <p:cNvPr id="3216" name="Google Shape;3216;p56"/>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3217" name="Google Shape;3217;p56"/>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3218" name="Google Shape;3218;p56"/>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3219" name="Google Shape;3219;p56"/>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3220" name="Google Shape;3220;p56"/>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3221" name="Google Shape;3221;p56"/>
            <p:cNvGrpSpPr/>
            <p:nvPr/>
          </p:nvGrpSpPr>
          <p:grpSpPr>
            <a:xfrm>
              <a:off x="3686" y="244"/>
              <a:ext cx="177" cy="66"/>
              <a:chOff x="2848" y="848"/>
              <a:chExt cx="140" cy="98"/>
            </a:xfrm>
          </p:grpSpPr>
          <p:cxnSp>
            <p:nvCxnSpPr>
              <p:cNvPr id="3222" name="Google Shape;3222;p5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3223" name="Google Shape;3223;p5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3224" name="Google Shape;3224;p5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3225" name="Google Shape;3225;p56"/>
            <p:cNvGrpSpPr/>
            <p:nvPr/>
          </p:nvGrpSpPr>
          <p:grpSpPr>
            <a:xfrm flipH="1" rot="10800000">
              <a:off x="3686" y="243"/>
              <a:ext cx="177" cy="66"/>
              <a:chOff x="2848" y="848"/>
              <a:chExt cx="140" cy="98"/>
            </a:xfrm>
          </p:grpSpPr>
          <p:cxnSp>
            <p:nvCxnSpPr>
              <p:cNvPr id="3226" name="Google Shape;3226;p5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3227" name="Google Shape;3227;p5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3228" name="Google Shape;3228;p5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sp>
        <p:nvSpPr>
          <p:cNvPr id="3229" name="Google Shape;3229;p56"/>
          <p:cNvSpPr txBox="1"/>
          <p:nvPr/>
        </p:nvSpPr>
        <p:spPr>
          <a:xfrm>
            <a:off x="2401888" y="2044700"/>
            <a:ext cx="3702050" cy="6413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138.76.29.7, 5001   10.0.0.1, 3345</a:t>
            </a:r>
            <a:endParaRPr/>
          </a:p>
          <a:p>
            <a:pPr indent="0" lvl="0" marL="0" marR="0" rtl="0" algn="ctr">
              <a:spcBef>
                <a:spcPts val="0"/>
              </a:spcBef>
              <a:spcAft>
                <a:spcPts val="0"/>
              </a:spcAft>
              <a:buNone/>
            </a:pPr>
            <a:r>
              <a:rPr lang="en-US" sz="1800">
                <a:solidFill>
                  <a:schemeClr val="dk1"/>
                </a:solidFill>
                <a:latin typeface="Arial"/>
                <a:ea typeface="Arial"/>
                <a:cs typeface="Arial"/>
                <a:sym typeface="Arial"/>
              </a:rPr>
              <a:t>……                                         ……</a:t>
            </a:r>
            <a:endParaRPr/>
          </a:p>
        </p:txBody>
      </p:sp>
      <p:grpSp>
        <p:nvGrpSpPr>
          <p:cNvPr id="3230" name="Google Shape;3230;p56"/>
          <p:cNvGrpSpPr/>
          <p:nvPr/>
        </p:nvGrpSpPr>
        <p:grpSpPr>
          <a:xfrm>
            <a:off x="4765675" y="3435350"/>
            <a:ext cx="2784475" cy="1631950"/>
            <a:chOff x="3002" y="2417"/>
            <a:chExt cx="1754" cy="1028"/>
          </a:xfrm>
        </p:grpSpPr>
        <p:sp>
          <p:nvSpPr>
            <p:cNvPr id="3231" name="Google Shape;3231;p56"/>
            <p:cNvSpPr/>
            <p:nvPr/>
          </p:nvSpPr>
          <p:spPr>
            <a:xfrm>
              <a:off x="3002" y="3051"/>
              <a:ext cx="1175" cy="256"/>
            </a:xfrm>
            <a:prstGeom prst="rect">
              <a:avLst/>
            </a:prstGeom>
            <a:solidFill>
              <a:schemeClr val="l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232" name="Google Shape;3232;p56"/>
            <p:cNvSpPr txBox="1"/>
            <p:nvPr/>
          </p:nvSpPr>
          <p:spPr>
            <a:xfrm>
              <a:off x="3104" y="3042"/>
              <a:ext cx="1112" cy="40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S: 128.119.40.186, 80 </a:t>
              </a:r>
              <a:endParaRPr/>
            </a:p>
            <a:p>
              <a:pPr indent="0" lvl="0" marL="0" marR="0" rtl="0" algn="l">
                <a:spcBef>
                  <a:spcPts val="0"/>
                </a:spcBef>
                <a:spcAft>
                  <a:spcPts val="0"/>
                </a:spcAft>
                <a:buNone/>
              </a:pPr>
              <a:r>
                <a:rPr lang="en-US" sz="1200">
                  <a:solidFill>
                    <a:schemeClr val="dk1"/>
                  </a:solidFill>
                  <a:latin typeface="Arial"/>
                  <a:ea typeface="Arial"/>
                  <a:cs typeface="Arial"/>
                  <a:sym typeface="Arial"/>
                </a:rPr>
                <a:t>D: 10.0.0.1, 3345</a:t>
              </a:r>
              <a:endParaRPr/>
            </a:p>
            <a:p>
              <a:pPr indent="0" lvl="0" marL="0" marR="0" rtl="0" algn="l">
                <a:spcBef>
                  <a:spcPts val="0"/>
                </a:spcBef>
                <a:spcAft>
                  <a:spcPts val="0"/>
                </a:spcAft>
                <a:buNone/>
              </a:pPr>
              <a:r>
                <a:t/>
              </a:r>
              <a:endParaRPr sz="1200">
                <a:solidFill>
                  <a:schemeClr val="dk1"/>
                </a:solidFill>
                <a:latin typeface="Arial"/>
                <a:ea typeface="Arial"/>
                <a:cs typeface="Arial"/>
                <a:sym typeface="Arial"/>
              </a:endParaRPr>
            </a:p>
          </p:txBody>
        </p:sp>
        <p:grpSp>
          <p:nvGrpSpPr>
            <p:cNvPr id="3233" name="Google Shape;3233;p56"/>
            <p:cNvGrpSpPr/>
            <p:nvPr/>
          </p:nvGrpSpPr>
          <p:grpSpPr>
            <a:xfrm>
              <a:off x="3054" y="3007"/>
              <a:ext cx="51" cy="99"/>
              <a:chOff x="5508" y="1599"/>
              <a:chExt cx="48" cy="99"/>
            </a:xfrm>
          </p:grpSpPr>
          <p:sp>
            <p:nvSpPr>
              <p:cNvPr id="3234" name="Google Shape;3234;p56"/>
              <p:cNvSpPr/>
              <p:nvPr/>
            </p:nvSpPr>
            <p:spPr>
              <a:xfrm>
                <a:off x="5508" y="1599"/>
                <a:ext cx="48" cy="99"/>
              </a:xfrm>
              <a:custGeom>
                <a:rect b="b" l="l" r="r" t="t"/>
                <a:pathLst>
                  <a:path extrusionOk="0" h="99" w="48">
                    <a:moveTo>
                      <a:pt x="21" y="0"/>
                    </a:moveTo>
                    <a:lnTo>
                      <a:pt x="0" y="72"/>
                    </a:lnTo>
                    <a:lnTo>
                      <a:pt x="27" y="99"/>
                    </a:lnTo>
                    <a:lnTo>
                      <a:pt x="48" y="21"/>
                    </a:lnTo>
                    <a:lnTo>
                      <a:pt x="21"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3235" name="Google Shape;3235;p56"/>
              <p:cNvCxnSpPr/>
              <p:nvPr/>
            </p:nvCxnSpPr>
            <p:spPr>
              <a:xfrm flipH="1">
                <a:off x="5512" y="1608"/>
                <a:ext cx="20" cy="68"/>
              </a:xfrm>
              <a:prstGeom prst="straightConnector1">
                <a:avLst/>
              </a:prstGeom>
              <a:noFill/>
              <a:ln cap="flat" cmpd="sng" w="9525">
                <a:solidFill>
                  <a:schemeClr val="dk1"/>
                </a:solidFill>
                <a:prstDash val="solid"/>
                <a:round/>
                <a:headEnd len="med" w="med" type="none"/>
                <a:tailEnd len="med" w="med" type="none"/>
              </a:ln>
            </p:spPr>
          </p:cxnSp>
          <p:cxnSp>
            <p:nvCxnSpPr>
              <p:cNvPr id="3236" name="Google Shape;3236;p56"/>
              <p:cNvCxnSpPr/>
              <p:nvPr/>
            </p:nvCxnSpPr>
            <p:spPr>
              <a:xfrm flipH="1">
                <a:off x="5536" y="1620"/>
                <a:ext cx="20" cy="68"/>
              </a:xfrm>
              <a:prstGeom prst="straightConnector1">
                <a:avLst/>
              </a:prstGeom>
              <a:noFill/>
              <a:ln cap="flat" cmpd="sng" w="9525">
                <a:solidFill>
                  <a:schemeClr val="dk1"/>
                </a:solidFill>
                <a:prstDash val="solid"/>
                <a:round/>
                <a:headEnd len="med" w="med" type="none"/>
                <a:tailEnd len="med" w="med" type="none"/>
              </a:ln>
            </p:spPr>
          </p:cxnSp>
        </p:grpSp>
        <p:grpSp>
          <p:nvGrpSpPr>
            <p:cNvPr id="3237" name="Google Shape;3237;p56"/>
            <p:cNvGrpSpPr/>
            <p:nvPr/>
          </p:nvGrpSpPr>
          <p:grpSpPr>
            <a:xfrm>
              <a:off x="3059" y="3248"/>
              <a:ext cx="51" cy="99"/>
              <a:chOff x="5508" y="1599"/>
              <a:chExt cx="48" cy="99"/>
            </a:xfrm>
          </p:grpSpPr>
          <p:sp>
            <p:nvSpPr>
              <p:cNvPr id="3238" name="Google Shape;3238;p56"/>
              <p:cNvSpPr/>
              <p:nvPr/>
            </p:nvSpPr>
            <p:spPr>
              <a:xfrm>
                <a:off x="5508" y="1599"/>
                <a:ext cx="48" cy="99"/>
              </a:xfrm>
              <a:custGeom>
                <a:rect b="b" l="l" r="r" t="t"/>
                <a:pathLst>
                  <a:path extrusionOk="0" h="99" w="48">
                    <a:moveTo>
                      <a:pt x="21" y="0"/>
                    </a:moveTo>
                    <a:lnTo>
                      <a:pt x="0" y="72"/>
                    </a:lnTo>
                    <a:lnTo>
                      <a:pt x="27" y="99"/>
                    </a:lnTo>
                    <a:lnTo>
                      <a:pt x="48" y="21"/>
                    </a:lnTo>
                    <a:lnTo>
                      <a:pt x="21"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3239" name="Google Shape;3239;p56"/>
              <p:cNvCxnSpPr/>
              <p:nvPr/>
            </p:nvCxnSpPr>
            <p:spPr>
              <a:xfrm flipH="1">
                <a:off x="5512" y="1608"/>
                <a:ext cx="20" cy="68"/>
              </a:xfrm>
              <a:prstGeom prst="straightConnector1">
                <a:avLst/>
              </a:prstGeom>
              <a:noFill/>
              <a:ln cap="flat" cmpd="sng" w="9525">
                <a:solidFill>
                  <a:schemeClr val="dk1"/>
                </a:solidFill>
                <a:prstDash val="solid"/>
                <a:round/>
                <a:headEnd len="med" w="med" type="none"/>
                <a:tailEnd len="med" w="med" type="none"/>
              </a:ln>
            </p:spPr>
          </p:cxnSp>
          <p:cxnSp>
            <p:nvCxnSpPr>
              <p:cNvPr id="3240" name="Google Shape;3240;p56"/>
              <p:cNvCxnSpPr/>
              <p:nvPr/>
            </p:nvCxnSpPr>
            <p:spPr>
              <a:xfrm flipH="1">
                <a:off x="5536" y="1620"/>
                <a:ext cx="20" cy="68"/>
              </a:xfrm>
              <a:prstGeom prst="straightConnector1">
                <a:avLst/>
              </a:prstGeom>
              <a:noFill/>
              <a:ln cap="flat" cmpd="sng" w="9525">
                <a:solidFill>
                  <a:schemeClr val="dk1"/>
                </a:solidFill>
                <a:prstDash val="solid"/>
                <a:round/>
                <a:headEnd len="med" w="med" type="none"/>
                <a:tailEnd len="med" w="med" type="none"/>
              </a:ln>
            </p:spPr>
          </p:cxnSp>
        </p:grpSp>
        <p:sp>
          <p:nvSpPr>
            <p:cNvPr id="3241" name="Google Shape;3241;p56"/>
            <p:cNvSpPr/>
            <p:nvPr/>
          </p:nvSpPr>
          <p:spPr>
            <a:xfrm>
              <a:off x="4179" y="2417"/>
              <a:ext cx="577" cy="768"/>
            </a:xfrm>
            <a:custGeom>
              <a:rect b="b" l="l" r="r" t="t"/>
              <a:pathLst>
                <a:path extrusionOk="0" h="768" w="577">
                  <a:moveTo>
                    <a:pt x="577" y="0"/>
                  </a:moveTo>
                  <a:lnTo>
                    <a:pt x="342" y="0"/>
                  </a:lnTo>
                  <a:lnTo>
                    <a:pt x="342" y="768"/>
                  </a:lnTo>
                  <a:lnTo>
                    <a:pt x="0" y="760"/>
                  </a:lnTo>
                </a:path>
              </a:pathLst>
            </a:custGeom>
            <a:noFill/>
            <a:ln cap="flat" cmpd="sng" w="28575">
              <a:solidFill>
                <a:schemeClr val="dk1"/>
              </a:solidFill>
              <a:prstDash val="solid"/>
              <a:round/>
              <a:headEnd len="med" w="med" type="triangl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3242" name="Google Shape;3242;p56"/>
            <p:cNvGrpSpPr/>
            <p:nvPr/>
          </p:nvGrpSpPr>
          <p:grpSpPr>
            <a:xfrm>
              <a:off x="4240" y="3061"/>
              <a:ext cx="218" cy="231"/>
              <a:chOff x="5140" y="400"/>
              <a:chExt cx="218" cy="231"/>
            </a:xfrm>
          </p:grpSpPr>
          <p:sp>
            <p:nvSpPr>
              <p:cNvPr id="3243" name="Google Shape;3243;p56"/>
              <p:cNvSpPr/>
              <p:nvPr/>
            </p:nvSpPr>
            <p:spPr>
              <a:xfrm>
                <a:off x="5140" y="410"/>
                <a:ext cx="218" cy="218"/>
              </a:xfrm>
              <a:prstGeom prst="ellipse">
                <a:avLst/>
              </a:prstGeom>
              <a:solidFill>
                <a:schemeClr val="lt1"/>
              </a:solid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244" name="Google Shape;3244;p56"/>
              <p:cNvSpPr txBox="1"/>
              <p:nvPr/>
            </p:nvSpPr>
            <p:spPr>
              <a:xfrm>
                <a:off x="5154" y="400"/>
                <a:ext cx="196"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Arial"/>
                    <a:ea typeface="Arial"/>
                    <a:cs typeface="Arial"/>
                    <a:sym typeface="Arial"/>
                  </a:rPr>
                  <a:t>4</a:t>
                </a:r>
                <a:endParaRPr/>
              </a:p>
            </p:txBody>
          </p:sp>
        </p:grpSp>
      </p:grpSp>
      <p:grpSp>
        <p:nvGrpSpPr>
          <p:cNvPr id="3245" name="Google Shape;3245;p56"/>
          <p:cNvGrpSpPr/>
          <p:nvPr/>
        </p:nvGrpSpPr>
        <p:grpSpPr>
          <a:xfrm>
            <a:off x="1531938" y="3641725"/>
            <a:ext cx="2497137" cy="566738"/>
            <a:chOff x="1026" y="3559"/>
            <a:chExt cx="1573" cy="357"/>
          </a:xfrm>
        </p:grpSpPr>
        <p:grpSp>
          <p:nvGrpSpPr>
            <p:cNvPr id="3246" name="Google Shape;3246;p56"/>
            <p:cNvGrpSpPr/>
            <p:nvPr/>
          </p:nvGrpSpPr>
          <p:grpSpPr>
            <a:xfrm>
              <a:off x="1412" y="3559"/>
              <a:ext cx="1187" cy="357"/>
              <a:chOff x="4381" y="786"/>
              <a:chExt cx="1108" cy="357"/>
            </a:xfrm>
          </p:grpSpPr>
          <p:sp>
            <p:nvSpPr>
              <p:cNvPr id="3247" name="Google Shape;3247;p56"/>
              <p:cNvSpPr/>
              <p:nvPr/>
            </p:nvSpPr>
            <p:spPr>
              <a:xfrm>
                <a:off x="4385" y="830"/>
                <a:ext cx="1104" cy="256"/>
              </a:xfrm>
              <a:prstGeom prst="rect">
                <a:avLst/>
              </a:prstGeom>
              <a:solidFill>
                <a:schemeClr val="l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248" name="Google Shape;3248;p56"/>
              <p:cNvSpPr txBox="1"/>
              <p:nvPr/>
            </p:nvSpPr>
            <p:spPr>
              <a:xfrm>
                <a:off x="4381" y="813"/>
                <a:ext cx="1045" cy="2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S: 138.76.29.7, 5001</a:t>
                </a:r>
                <a:endParaRPr/>
              </a:p>
              <a:p>
                <a:pPr indent="0" lvl="0" marL="0" marR="0" rtl="0" algn="l">
                  <a:spcBef>
                    <a:spcPts val="0"/>
                  </a:spcBef>
                  <a:spcAft>
                    <a:spcPts val="0"/>
                  </a:spcAft>
                  <a:buNone/>
                </a:pPr>
                <a:r>
                  <a:rPr lang="en-US" sz="1200">
                    <a:solidFill>
                      <a:schemeClr val="dk1"/>
                    </a:solidFill>
                    <a:latin typeface="Arial"/>
                    <a:ea typeface="Arial"/>
                    <a:cs typeface="Arial"/>
                    <a:sym typeface="Arial"/>
                  </a:rPr>
                  <a:t>D: 128.119.40.186, 80</a:t>
                </a:r>
                <a:endParaRPr/>
              </a:p>
            </p:txBody>
          </p:sp>
          <p:grpSp>
            <p:nvGrpSpPr>
              <p:cNvPr id="3249" name="Google Shape;3249;p56"/>
              <p:cNvGrpSpPr/>
              <p:nvPr/>
            </p:nvGrpSpPr>
            <p:grpSpPr>
              <a:xfrm>
                <a:off x="5394" y="786"/>
                <a:ext cx="48" cy="99"/>
                <a:chOff x="5508" y="1599"/>
                <a:chExt cx="48" cy="99"/>
              </a:xfrm>
            </p:grpSpPr>
            <p:sp>
              <p:nvSpPr>
                <p:cNvPr id="3250" name="Google Shape;3250;p56"/>
                <p:cNvSpPr/>
                <p:nvPr/>
              </p:nvSpPr>
              <p:spPr>
                <a:xfrm>
                  <a:off x="5508" y="1599"/>
                  <a:ext cx="48" cy="99"/>
                </a:xfrm>
                <a:custGeom>
                  <a:rect b="b" l="l" r="r" t="t"/>
                  <a:pathLst>
                    <a:path extrusionOk="0" h="99" w="48">
                      <a:moveTo>
                        <a:pt x="21" y="0"/>
                      </a:moveTo>
                      <a:lnTo>
                        <a:pt x="0" y="72"/>
                      </a:lnTo>
                      <a:lnTo>
                        <a:pt x="27" y="99"/>
                      </a:lnTo>
                      <a:lnTo>
                        <a:pt x="48" y="21"/>
                      </a:lnTo>
                      <a:lnTo>
                        <a:pt x="21"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3251" name="Google Shape;3251;p56"/>
                <p:cNvCxnSpPr/>
                <p:nvPr/>
              </p:nvCxnSpPr>
              <p:spPr>
                <a:xfrm flipH="1">
                  <a:off x="5512" y="1608"/>
                  <a:ext cx="20" cy="68"/>
                </a:xfrm>
                <a:prstGeom prst="straightConnector1">
                  <a:avLst/>
                </a:prstGeom>
                <a:noFill/>
                <a:ln cap="flat" cmpd="sng" w="9525">
                  <a:solidFill>
                    <a:schemeClr val="dk1"/>
                  </a:solidFill>
                  <a:prstDash val="solid"/>
                  <a:round/>
                  <a:headEnd len="med" w="med" type="none"/>
                  <a:tailEnd len="med" w="med" type="none"/>
                </a:ln>
              </p:spPr>
            </p:cxnSp>
            <p:cxnSp>
              <p:nvCxnSpPr>
                <p:cNvPr id="3252" name="Google Shape;3252;p56"/>
                <p:cNvCxnSpPr/>
                <p:nvPr/>
              </p:nvCxnSpPr>
              <p:spPr>
                <a:xfrm flipH="1">
                  <a:off x="5536" y="1620"/>
                  <a:ext cx="20" cy="68"/>
                </a:xfrm>
                <a:prstGeom prst="straightConnector1">
                  <a:avLst/>
                </a:prstGeom>
                <a:noFill/>
                <a:ln cap="flat" cmpd="sng" w="9525">
                  <a:solidFill>
                    <a:schemeClr val="dk1"/>
                  </a:solidFill>
                  <a:prstDash val="solid"/>
                  <a:round/>
                  <a:headEnd len="med" w="med" type="none"/>
                  <a:tailEnd len="med" w="med" type="none"/>
                </a:ln>
              </p:spPr>
            </p:cxnSp>
          </p:grpSp>
          <p:grpSp>
            <p:nvGrpSpPr>
              <p:cNvPr id="3253" name="Google Shape;3253;p56"/>
              <p:cNvGrpSpPr/>
              <p:nvPr/>
            </p:nvGrpSpPr>
            <p:grpSpPr>
              <a:xfrm>
                <a:off x="5382" y="1044"/>
                <a:ext cx="48" cy="99"/>
                <a:chOff x="5508" y="1599"/>
                <a:chExt cx="48" cy="99"/>
              </a:xfrm>
            </p:grpSpPr>
            <p:sp>
              <p:nvSpPr>
                <p:cNvPr id="3254" name="Google Shape;3254;p56"/>
                <p:cNvSpPr/>
                <p:nvPr/>
              </p:nvSpPr>
              <p:spPr>
                <a:xfrm>
                  <a:off x="5508" y="1599"/>
                  <a:ext cx="48" cy="99"/>
                </a:xfrm>
                <a:custGeom>
                  <a:rect b="b" l="l" r="r" t="t"/>
                  <a:pathLst>
                    <a:path extrusionOk="0" h="99" w="48">
                      <a:moveTo>
                        <a:pt x="21" y="0"/>
                      </a:moveTo>
                      <a:lnTo>
                        <a:pt x="0" y="72"/>
                      </a:lnTo>
                      <a:lnTo>
                        <a:pt x="27" y="99"/>
                      </a:lnTo>
                      <a:lnTo>
                        <a:pt x="48" y="21"/>
                      </a:lnTo>
                      <a:lnTo>
                        <a:pt x="21"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3255" name="Google Shape;3255;p56"/>
                <p:cNvCxnSpPr/>
                <p:nvPr/>
              </p:nvCxnSpPr>
              <p:spPr>
                <a:xfrm flipH="1">
                  <a:off x="5512" y="1608"/>
                  <a:ext cx="20" cy="68"/>
                </a:xfrm>
                <a:prstGeom prst="straightConnector1">
                  <a:avLst/>
                </a:prstGeom>
                <a:noFill/>
                <a:ln cap="flat" cmpd="sng" w="9525">
                  <a:solidFill>
                    <a:schemeClr val="dk1"/>
                  </a:solidFill>
                  <a:prstDash val="solid"/>
                  <a:round/>
                  <a:headEnd len="med" w="med" type="none"/>
                  <a:tailEnd len="med" w="med" type="none"/>
                </a:ln>
              </p:spPr>
            </p:cxnSp>
            <p:cxnSp>
              <p:nvCxnSpPr>
                <p:cNvPr id="3256" name="Google Shape;3256;p56"/>
                <p:cNvCxnSpPr/>
                <p:nvPr/>
              </p:nvCxnSpPr>
              <p:spPr>
                <a:xfrm flipH="1">
                  <a:off x="5536" y="1620"/>
                  <a:ext cx="20" cy="68"/>
                </a:xfrm>
                <a:prstGeom prst="straightConnector1">
                  <a:avLst/>
                </a:prstGeom>
                <a:noFill/>
                <a:ln cap="flat" cmpd="sng" w="9525">
                  <a:solidFill>
                    <a:schemeClr val="dk1"/>
                  </a:solidFill>
                  <a:prstDash val="solid"/>
                  <a:round/>
                  <a:headEnd len="med" w="med" type="none"/>
                  <a:tailEnd len="med" w="med" type="none"/>
                </a:ln>
              </p:spPr>
            </p:cxnSp>
          </p:grpSp>
        </p:grpSp>
        <p:cxnSp>
          <p:nvCxnSpPr>
            <p:cNvPr id="3257" name="Google Shape;3257;p56"/>
            <p:cNvCxnSpPr/>
            <p:nvPr/>
          </p:nvCxnSpPr>
          <p:spPr>
            <a:xfrm rot="10800000">
              <a:off x="1026" y="3729"/>
              <a:ext cx="376" cy="0"/>
            </a:xfrm>
            <a:prstGeom prst="straightConnector1">
              <a:avLst/>
            </a:prstGeom>
            <a:noFill/>
            <a:ln cap="flat" cmpd="sng" w="19050">
              <a:solidFill>
                <a:schemeClr val="dk1"/>
              </a:solidFill>
              <a:prstDash val="solid"/>
              <a:round/>
              <a:headEnd len="med" w="med" type="none"/>
              <a:tailEnd len="med" w="med" type="triangle"/>
            </a:ln>
          </p:spPr>
        </p:cxnSp>
        <p:grpSp>
          <p:nvGrpSpPr>
            <p:cNvPr id="3258" name="Google Shape;3258;p56"/>
            <p:cNvGrpSpPr/>
            <p:nvPr/>
          </p:nvGrpSpPr>
          <p:grpSpPr>
            <a:xfrm>
              <a:off x="1143" y="3613"/>
              <a:ext cx="218" cy="231"/>
              <a:chOff x="5140" y="400"/>
              <a:chExt cx="218" cy="231"/>
            </a:xfrm>
          </p:grpSpPr>
          <p:sp>
            <p:nvSpPr>
              <p:cNvPr id="3259" name="Google Shape;3259;p56"/>
              <p:cNvSpPr/>
              <p:nvPr/>
            </p:nvSpPr>
            <p:spPr>
              <a:xfrm>
                <a:off x="5140" y="410"/>
                <a:ext cx="218" cy="218"/>
              </a:xfrm>
              <a:prstGeom prst="ellipse">
                <a:avLst/>
              </a:prstGeom>
              <a:solidFill>
                <a:schemeClr val="lt1"/>
              </a:solid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260" name="Google Shape;3260;p56"/>
              <p:cNvSpPr txBox="1"/>
              <p:nvPr/>
            </p:nvSpPr>
            <p:spPr>
              <a:xfrm>
                <a:off x="5154" y="400"/>
                <a:ext cx="196"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Arial"/>
                    <a:ea typeface="Arial"/>
                    <a:cs typeface="Arial"/>
                    <a:sym typeface="Arial"/>
                  </a:rPr>
                  <a:t>2</a:t>
                </a:r>
                <a:endParaRPr/>
              </a:p>
            </p:txBody>
          </p:sp>
        </p:grpSp>
      </p:grpSp>
      <p:grpSp>
        <p:nvGrpSpPr>
          <p:cNvPr id="3261" name="Google Shape;3261;p56"/>
          <p:cNvGrpSpPr/>
          <p:nvPr/>
        </p:nvGrpSpPr>
        <p:grpSpPr>
          <a:xfrm>
            <a:off x="0" y="1638300"/>
            <a:ext cx="5154613" cy="2085975"/>
            <a:chOff x="0" y="1285"/>
            <a:chExt cx="3247" cy="1314"/>
          </a:xfrm>
        </p:grpSpPr>
        <p:sp>
          <p:nvSpPr>
            <p:cNvPr id="3262" name="Google Shape;3262;p56"/>
            <p:cNvSpPr txBox="1"/>
            <p:nvPr/>
          </p:nvSpPr>
          <p:spPr>
            <a:xfrm>
              <a:off x="0" y="1285"/>
              <a:ext cx="1516" cy="109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u="sng">
                  <a:solidFill>
                    <a:srgbClr val="FF0000"/>
                  </a:solidFill>
                  <a:latin typeface="Arial"/>
                  <a:ea typeface="Arial"/>
                  <a:cs typeface="Arial"/>
                  <a:sym typeface="Arial"/>
                </a:rPr>
                <a:t>2:</a:t>
              </a:r>
              <a:r>
                <a:rPr lang="en-US" sz="1800">
                  <a:solidFill>
                    <a:srgbClr val="FF0000"/>
                  </a:solidFill>
                  <a:latin typeface="Arial"/>
                  <a:ea typeface="Arial"/>
                  <a:cs typeface="Arial"/>
                  <a:sym typeface="Arial"/>
                </a:rPr>
                <a:t> NAT router</a:t>
              </a:r>
              <a:endParaRPr/>
            </a:p>
            <a:p>
              <a:pPr indent="0" lvl="0" marL="0" marR="0" rtl="0" algn="l">
                <a:spcBef>
                  <a:spcPts val="0"/>
                </a:spcBef>
                <a:spcAft>
                  <a:spcPts val="0"/>
                </a:spcAft>
                <a:buNone/>
              </a:pPr>
              <a:r>
                <a:rPr lang="en-US" sz="1800">
                  <a:solidFill>
                    <a:srgbClr val="FF0000"/>
                  </a:solidFill>
                  <a:latin typeface="Arial"/>
                  <a:ea typeface="Arial"/>
                  <a:cs typeface="Arial"/>
                  <a:sym typeface="Arial"/>
                </a:rPr>
                <a:t>thay đổi địa chỉ nguồn</a:t>
              </a:r>
              <a:endParaRPr/>
            </a:p>
            <a:p>
              <a:pPr indent="0" lvl="0" marL="0" marR="0" rtl="0" algn="l">
                <a:spcBef>
                  <a:spcPts val="0"/>
                </a:spcBef>
                <a:spcAft>
                  <a:spcPts val="0"/>
                </a:spcAft>
                <a:buNone/>
              </a:pPr>
              <a:r>
                <a:rPr lang="en-US" sz="1800">
                  <a:solidFill>
                    <a:srgbClr val="FF0000"/>
                  </a:solidFill>
                  <a:latin typeface="Arial"/>
                  <a:ea typeface="Arial"/>
                  <a:cs typeface="Arial"/>
                  <a:sym typeface="Arial"/>
                </a:rPr>
                <a:t>của datagram từ</a:t>
              </a:r>
              <a:endParaRPr/>
            </a:p>
            <a:p>
              <a:pPr indent="0" lvl="0" marL="0" marR="0" rtl="0" algn="l">
                <a:spcBef>
                  <a:spcPts val="0"/>
                </a:spcBef>
                <a:spcAft>
                  <a:spcPts val="0"/>
                </a:spcAft>
                <a:buNone/>
              </a:pPr>
              <a:r>
                <a:rPr lang="en-US" sz="1800">
                  <a:solidFill>
                    <a:srgbClr val="FF0000"/>
                  </a:solidFill>
                  <a:latin typeface="Arial"/>
                  <a:ea typeface="Arial"/>
                  <a:cs typeface="Arial"/>
                  <a:sym typeface="Arial"/>
                </a:rPr>
                <a:t>10.0.0.1, 3345 thành</a:t>
              </a:r>
              <a:endParaRPr/>
            </a:p>
            <a:p>
              <a:pPr indent="0" lvl="0" marL="0" marR="0" rtl="0" algn="l">
                <a:spcBef>
                  <a:spcPts val="0"/>
                </a:spcBef>
                <a:spcAft>
                  <a:spcPts val="0"/>
                </a:spcAft>
                <a:buNone/>
              </a:pPr>
              <a:r>
                <a:rPr lang="en-US" sz="1800">
                  <a:solidFill>
                    <a:srgbClr val="FF0000"/>
                  </a:solidFill>
                  <a:latin typeface="Arial"/>
                  <a:ea typeface="Arial"/>
                  <a:cs typeface="Arial"/>
                  <a:sym typeface="Arial"/>
                </a:rPr>
                <a:t>138.76.29.7, 5001,</a:t>
              </a:r>
              <a:endParaRPr/>
            </a:p>
            <a:p>
              <a:pPr indent="0" lvl="0" marL="0" marR="0" rtl="0" algn="l">
                <a:spcBef>
                  <a:spcPts val="0"/>
                </a:spcBef>
                <a:spcAft>
                  <a:spcPts val="0"/>
                </a:spcAft>
                <a:buNone/>
              </a:pPr>
              <a:r>
                <a:rPr lang="en-US" sz="1800">
                  <a:solidFill>
                    <a:srgbClr val="FF0000"/>
                  </a:solidFill>
                  <a:latin typeface="Arial"/>
                  <a:ea typeface="Arial"/>
                  <a:cs typeface="Arial"/>
                  <a:sym typeface="Arial"/>
                </a:rPr>
                <a:t>cập nhật bảng</a:t>
              </a:r>
              <a:endParaRPr/>
            </a:p>
          </p:txBody>
        </p:sp>
        <p:cxnSp>
          <p:nvCxnSpPr>
            <p:cNvPr id="3263" name="Google Shape;3263;p56"/>
            <p:cNvCxnSpPr/>
            <p:nvPr/>
          </p:nvCxnSpPr>
          <p:spPr>
            <a:xfrm>
              <a:off x="1285" y="2243"/>
              <a:ext cx="147" cy="356"/>
            </a:xfrm>
            <a:prstGeom prst="straightConnector1">
              <a:avLst/>
            </a:prstGeom>
            <a:noFill/>
            <a:ln cap="flat" cmpd="sng" w="19050">
              <a:solidFill>
                <a:srgbClr val="FF0000"/>
              </a:solidFill>
              <a:prstDash val="solid"/>
              <a:round/>
              <a:headEnd len="med" w="med" type="none"/>
              <a:tailEnd len="med" w="med" type="triangle"/>
            </a:ln>
          </p:spPr>
        </p:cxnSp>
        <p:cxnSp>
          <p:nvCxnSpPr>
            <p:cNvPr id="3264" name="Google Shape;3264;p56"/>
            <p:cNvCxnSpPr/>
            <p:nvPr/>
          </p:nvCxnSpPr>
          <p:spPr>
            <a:xfrm flipH="1" rot="10800000">
              <a:off x="1275" y="1788"/>
              <a:ext cx="663" cy="455"/>
            </a:xfrm>
            <a:prstGeom prst="straightConnector1">
              <a:avLst/>
            </a:prstGeom>
            <a:noFill/>
            <a:ln cap="flat" cmpd="sng" w="19050">
              <a:solidFill>
                <a:srgbClr val="FF0000"/>
              </a:solidFill>
              <a:prstDash val="solid"/>
              <a:round/>
              <a:headEnd len="med" w="med" type="none"/>
              <a:tailEnd len="med" w="med" type="triangle"/>
            </a:ln>
          </p:spPr>
        </p:cxnSp>
        <p:cxnSp>
          <p:nvCxnSpPr>
            <p:cNvPr id="3265" name="Google Shape;3265;p56"/>
            <p:cNvCxnSpPr/>
            <p:nvPr/>
          </p:nvCxnSpPr>
          <p:spPr>
            <a:xfrm flipH="1" rot="10800000">
              <a:off x="1275" y="1751"/>
              <a:ext cx="1972" cy="491"/>
            </a:xfrm>
            <a:prstGeom prst="straightConnector1">
              <a:avLst/>
            </a:prstGeom>
            <a:noFill/>
            <a:ln cap="flat" cmpd="sng" w="19050">
              <a:solidFill>
                <a:srgbClr val="FF0000"/>
              </a:solidFill>
              <a:prstDash val="solid"/>
              <a:round/>
              <a:headEnd len="med" w="med" type="none"/>
              <a:tailEnd len="med" w="med" type="triangle"/>
            </a:ln>
          </p:spPr>
        </p:cxnSp>
      </p:grpSp>
      <p:grpSp>
        <p:nvGrpSpPr>
          <p:cNvPr id="3266" name="Google Shape;3266;p56"/>
          <p:cNvGrpSpPr/>
          <p:nvPr/>
        </p:nvGrpSpPr>
        <p:grpSpPr>
          <a:xfrm>
            <a:off x="1360488" y="4681538"/>
            <a:ext cx="2471737" cy="696912"/>
            <a:chOff x="1163" y="3752"/>
            <a:chExt cx="1557" cy="439"/>
          </a:xfrm>
        </p:grpSpPr>
        <p:sp>
          <p:nvSpPr>
            <p:cNvPr id="3267" name="Google Shape;3267;p56"/>
            <p:cNvSpPr/>
            <p:nvPr/>
          </p:nvSpPr>
          <p:spPr>
            <a:xfrm>
              <a:off x="1163" y="3796"/>
              <a:ext cx="1183" cy="256"/>
            </a:xfrm>
            <a:prstGeom prst="rect">
              <a:avLst/>
            </a:prstGeom>
            <a:solidFill>
              <a:schemeClr val="l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268" name="Google Shape;3268;p56"/>
            <p:cNvSpPr txBox="1"/>
            <p:nvPr/>
          </p:nvSpPr>
          <p:spPr>
            <a:xfrm>
              <a:off x="1281" y="3788"/>
              <a:ext cx="1120" cy="40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S: 128.119.40.186, 80 </a:t>
              </a:r>
              <a:endParaRPr/>
            </a:p>
            <a:p>
              <a:pPr indent="0" lvl="0" marL="0" marR="0" rtl="0" algn="l">
                <a:spcBef>
                  <a:spcPts val="0"/>
                </a:spcBef>
                <a:spcAft>
                  <a:spcPts val="0"/>
                </a:spcAft>
                <a:buNone/>
              </a:pPr>
              <a:r>
                <a:rPr lang="en-US" sz="1200">
                  <a:solidFill>
                    <a:schemeClr val="dk1"/>
                  </a:solidFill>
                  <a:latin typeface="Arial"/>
                  <a:ea typeface="Arial"/>
                  <a:cs typeface="Arial"/>
                  <a:sym typeface="Arial"/>
                </a:rPr>
                <a:t>D: 138.76.29.7, 5001</a:t>
              </a:r>
              <a:endParaRPr/>
            </a:p>
            <a:p>
              <a:pPr indent="0" lvl="0" marL="0" marR="0" rtl="0" algn="l">
                <a:spcBef>
                  <a:spcPts val="0"/>
                </a:spcBef>
                <a:spcAft>
                  <a:spcPts val="0"/>
                </a:spcAft>
                <a:buNone/>
              </a:pPr>
              <a:r>
                <a:t/>
              </a:r>
              <a:endParaRPr sz="1200">
                <a:solidFill>
                  <a:schemeClr val="dk1"/>
                </a:solidFill>
                <a:latin typeface="Arial"/>
                <a:ea typeface="Arial"/>
                <a:cs typeface="Arial"/>
                <a:sym typeface="Arial"/>
              </a:endParaRPr>
            </a:p>
          </p:txBody>
        </p:sp>
        <p:grpSp>
          <p:nvGrpSpPr>
            <p:cNvPr id="3269" name="Google Shape;3269;p56"/>
            <p:cNvGrpSpPr/>
            <p:nvPr/>
          </p:nvGrpSpPr>
          <p:grpSpPr>
            <a:xfrm>
              <a:off x="1214" y="3752"/>
              <a:ext cx="52" cy="99"/>
              <a:chOff x="5508" y="1599"/>
              <a:chExt cx="48" cy="99"/>
            </a:xfrm>
          </p:grpSpPr>
          <p:sp>
            <p:nvSpPr>
              <p:cNvPr id="3270" name="Google Shape;3270;p56"/>
              <p:cNvSpPr/>
              <p:nvPr/>
            </p:nvSpPr>
            <p:spPr>
              <a:xfrm>
                <a:off x="5508" y="1599"/>
                <a:ext cx="48" cy="99"/>
              </a:xfrm>
              <a:custGeom>
                <a:rect b="b" l="l" r="r" t="t"/>
                <a:pathLst>
                  <a:path extrusionOk="0" h="99" w="48">
                    <a:moveTo>
                      <a:pt x="21" y="0"/>
                    </a:moveTo>
                    <a:lnTo>
                      <a:pt x="0" y="72"/>
                    </a:lnTo>
                    <a:lnTo>
                      <a:pt x="27" y="99"/>
                    </a:lnTo>
                    <a:lnTo>
                      <a:pt x="48" y="21"/>
                    </a:lnTo>
                    <a:lnTo>
                      <a:pt x="21"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3271" name="Google Shape;3271;p56"/>
              <p:cNvCxnSpPr/>
              <p:nvPr/>
            </p:nvCxnSpPr>
            <p:spPr>
              <a:xfrm flipH="1">
                <a:off x="5512" y="1608"/>
                <a:ext cx="20" cy="68"/>
              </a:xfrm>
              <a:prstGeom prst="straightConnector1">
                <a:avLst/>
              </a:prstGeom>
              <a:noFill/>
              <a:ln cap="flat" cmpd="sng" w="9525">
                <a:solidFill>
                  <a:schemeClr val="dk1"/>
                </a:solidFill>
                <a:prstDash val="solid"/>
                <a:round/>
                <a:headEnd len="med" w="med" type="none"/>
                <a:tailEnd len="med" w="med" type="none"/>
              </a:ln>
            </p:spPr>
          </p:cxnSp>
          <p:cxnSp>
            <p:nvCxnSpPr>
              <p:cNvPr id="3272" name="Google Shape;3272;p56"/>
              <p:cNvCxnSpPr/>
              <p:nvPr/>
            </p:nvCxnSpPr>
            <p:spPr>
              <a:xfrm flipH="1">
                <a:off x="5536" y="1620"/>
                <a:ext cx="20" cy="68"/>
              </a:xfrm>
              <a:prstGeom prst="straightConnector1">
                <a:avLst/>
              </a:prstGeom>
              <a:noFill/>
              <a:ln cap="flat" cmpd="sng" w="9525">
                <a:solidFill>
                  <a:schemeClr val="dk1"/>
                </a:solidFill>
                <a:prstDash val="solid"/>
                <a:round/>
                <a:headEnd len="med" w="med" type="none"/>
                <a:tailEnd len="med" w="med" type="none"/>
              </a:ln>
            </p:spPr>
          </p:cxnSp>
        </p:grpSp>
        <p:grpSp>
          <p:nvGrpSpPr>
            <p:cNvPr id="3273" name="Google Shape;3273;p56"/>
            <p:cNvGrpSpPr/>
            <p:nvPr/>
          </p:nvGrpSpPr>
          <p:grpSpPr>
            <a:xfrm>
              <a:off x="1193" y="3984"/>
              <a:ext cx="52" cy="99"/>
              <a:chOff x="5508" y="1599"/>
              <a:chExt cx="48" cy="99"/>
            </a:xfrm>
          </p:grpSpPr>
          <p:sp>
            <p:nvSpPr>
              <p:cNvPr id="3274" name="Google Shape;3274;p56"/>
              <p:cNvSpPr/>
              <p:nvPr/>
            </p:nvSpPr>
            <p:spPr>
              <a:xfrm>
                <a:off x="5508" y="1599"/>
                <a:ext cx="48" cy="99"/>
              </a:xfrm>
              <a:custGeom>
                <a:rect b="b" l="l" r="r" t="t"/>
                <a:pathLst>
                  <a:path extrusionOk="0" h="99" w="48">
                    <a:moveTo>
                      <a:pt x="21" y="0"/>
                    </a:moveTo>
                    <a:lnTo>
                      <a:pt x="0" y="72"/>
                    </a:lnTo>
                    <a:lnTo>
                      <a:pt x="27" y="99"/>
                    </a:lnTo>
                    <a:lnTo>
                      <a:pt x="48" y="21"/>
                    </a:lnTo>
                    <a:lnTo>
                      <a:pt x="21"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3275" name="Google Shape;3275;p56"/>
              <p:cNvCxnSpPr/>
              <p:nvPr/>
            </p:nvCxnSpPr>
            <p:spPr>
              <a:xfrm flipH="1">
                <a:off x="5512" y="1608"/>
                <a:ext cx="20" cy="68"/>
              </a:xfrm>
              <a:prstGeom prst="straightConnector1">
                <a:avLst/>
              </a:prstGeom>
              <a:noFill/>
              <a:ln cap="flat" cmpd="sng" w="9525">
                <a:solidFill>
                  <a:schemeClr val="dk1"/>
                </a:solidFill>
                <a:prstDash val="solid"/>
                <a:round/>
                <a:headEnd len="med" w="med" type="none"/>
                <a:tailEnd len="med" w="med" type="none"/>
              </a:ln>
            </p:spPr>
          </p:cxnSp>
          <p:cxnSp>
            <p:nvCxnSpPr>
              <p:cNvPr id="3276" name="Google Shape;3276;p56"/>
              <p:cNvCxnSpPr/>
              <p:nvPr/>
            </p:nvCxnSpPr>
            <p:spPr>
              <a:xfrm flipH="1">
                <a:off x="5536" y="1620"/>
                <a:ext cx="20" cy="68"/>
              </a:xfrm>
              <a:prstGeom prst="straightConnector1">
                <a:avLst/>
              </a:prstGeom>
              <a:noFill/>
              <a:ln cap="flat" cmpd="sng" w="9525">
                <a:solidFill>
                  <a:schemeClr val="dk1"/>
                </a:solidFill>
                <a:prstDash val="solid"/>
                <a:round/>
                <a:headEnd len="med" w="med" type="none"/>
                <a:tailEnd len="med" w="med" type="none"/>
              </a:ln>
            </p:spPr>
          </p:cxnSp>
        </p:grpSp>
        <p:cxnSp>
          <p:nvCxnSpPr>
            <p:cNvPr id="3277" name="Google Shape;3277;p56"/>
            <p:cNvCxnSpPr/>
            <p:nvPr/>
          </p:nvCxnSpPr>
          <p:spPr>
            <a:xfrm rot="10800000">
              <a:off x="2344" y="3931"/>
              <a:ext cx="376" cy="0"/>
            </a:xfrm>
            <a:prstGeom prst="straightConnector1">
              <a:avLst/>
            </a:prstGeom>
            <a:noFill/>
            <a:ln cap="flat" cmpd="sng" w="19050">
              <a:solidFill>
                <a:schemeClr val="dk1"/>
              </a:solidFill>
              <a:prstDash val="solid"/>
              <a:round/>
              <a:headEnd len="med" w="med" type="triangle"/>
              <a:tailEnd len="med" w="med" type="none"/>
            </a:ln>
          </p:spPr>
        </p:cxnSp>
        <p:grpSp>
          <p:nvGrpSpPr>
            <p:cNvPr id="3278" name="Google Shape;3278;p56"/>
            <p:cNvGrpSpPr/>
            <p:nvPr/>
          </p:nvGrpSpPr>
          <p:grpSpPr>
            <a:xfrm>
              <a:off x="2409" y="3815"/>
              <a:ext cx="218" cy="231"/>
              <a:chOff x="5140" y="400"/>
              <a:chExt cx="218" cy="231"/>
            </a:xfrm>
          </p:grpSpPr>
          <p:sp>
            <p:nvSpPr>
              <p:cNvPr id="3279" name="Google Shape;3279;p56"/>
              <p:cNvSpPr/>
              <p:nvPr/>
            </p:nvSpPr>
            <p:spPr>
              <a:xfrm>
                <a:off x="5140" y="410"/>
                <a:ext cx="218" cy="218"/>
              </a:xfrm>
              <a:prstGeom prst="ellipse">
                <a:avLst/>
              </a:prstGeom>
              <a:solidFill>
                <a:schemeClr val="lt1"/>
              </a:solid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280" name="Google Shape;3280;p56"/>
              <p:cNvSpPr txBox="1"/>
              <p:nvPr/>
            </p:nvSpPr>
            <p:spPr>
              <a:xfrm>
                <a:off x="5154" y="400"/>
                <a:ext cx="196"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Arial"/>
                    <a:ea typeface="Arial"/>
                    <a:cs typeface="Arial"/>
                    <a:sym typeface="Arial"/>
                  </a:rPr>
                  <a:t>3</a:t>
                </a:r>
                <a:endParaRPr/>
              </a:p>
            </p:txBody>
          </p:sp>
        </p:grpSp>
      </p:grpSp>
      <p:sp>
        <p:nvSpPr>
          <p:cNvPr id="3281" name="Google Shape;3281;p56"/>
          <p:cNvSpPr txBox="1"/>
          <p:nvPr/>
        </p:nvSpPr>
        <p:spPr>
          <a:xfrm>
            <a:off x="1317625" y="5137150"/>
            <a:ext cx="2822575" cy="6413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u="sng">
                <a:solidFill>
                  <a:srgbClr val="FF0000"/>
                </a:solidFill>
                <a:latin typeface="Arial"/>
                <a:ea typeface="Arial"/>
                <a:cs typeface="Arial"/>
                <a:sym typeface="Arial"/>
              </a:rPr>
              <a:t>3:</a:t>
            </a:r>
            <a:r>
              <a:rPr lang="en-US" sz="1800">
                <a:solidFill>
                  <a:srgbClr val="FF0000"/>
                </a:solidFill>
                <a:latin typeface="Arial"/>
                <a:ea typeface="Arial"/>
                <a:cs typeface="Arial"/>
                <a:sym typeface="Arial"/>
              </a:rPr>
              <a:t> Trả lời đến địa chỉ đích:</a:t>
            </a:r>
            <a:endParaRPr/>
          </a:p>
          <a:p>
            <a:pPr indent="0" lvl="0" marL="0" marR="0" rtl="0" algn="l">
              <a:spcBef>
                <a:spcPts val="0"/>
              </a:spcBef>
              <a:spcAft>
                <a:spcPts val="0"/>
              </a:spcAft>
              <a:buNone/>
            </a:pPr>
            <a:r>
              <a:rPr lang="en-US" sz="1800">
                <a:solidFill>
                  <a:srgbClr val="FF0000"/>
                </a:solidFill>
                <a:latin typeface="Arial"/>
                <a:ea typeface="Arial"/>
                <a:cs typeface="Arial"/>
                <a:sym typeface="Arial"/>
              </a:rPr>
              <a:t> 138.76.29.7, 5001</a:t>
            </a:r>
            <a:endParaRPr/>
          </a:p>
        </p:txBody>
      </p:sp>
      <p:sp>
        <p:nvSpPr>
          <p:cNvPr id="3282" name="Google Shape;3282;p56"/>
          <p:cNvSpPr txBox="1"/>
          <p:nvPr/>
        </p:nvSpPr>
        <p:spPr>
          <a:xfrm>
            <a:off x="4741863" y="4972050"/>
            <a:ext cx="3663950" cy="14652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u="sng">
                <a:solidFill>
                  <a:srgbClr val="FF0000"/>
                </a:solidFill>
                <a:latin typeface="Arial"/>
                <a:ea typeface="Arial"/>
                <a:cs typeface="Arial"/>
                <a:sym typeface="Arial"/>
              </a:rPr>
              <a:t>4:</a:t>
            </a:r>
            <a:r>
              <a:rPr lang="en-US" sz="1800">
                <a:solidFill>
                  <a:srgbClr val="FF0000"/>
                </a:solidFill>
                <a:latin typeface="Arial"/>
                <a:ea typeface="Arial"/>
                <a:cs typeface="Arial"/>
                <a:sym typeface="Arial"/>
              </a:rPr>
              <a:t> NAT router</a:t>
            </a:r>
            <a:endParaRPr/>
          </a:p>
          <a:p>
            <a:pPr indent="0" lvl="0" marL="0" marR="0" rtl="0" algn="l">
              <a:spcBef>
                <a:spcPts val="0"/>
              </a:spcBef>
              <a:spcAft>
                <a:spcPts val="0"/>
              </a:spcAft>
              <a:buNone/>
            </a:pPr>
            <a:r>
              <a:rPr lang="en-US" sz="1800">
                <a:solidFill>
                  <a:srgbClr val="FF0000"/>
                </a:solidFill>
                <a:latin typeface="Arial"/>
                <a:ea typeface="Arial"/>
                <a:cs typeface="Arial"/>
                <a:sym typeface="Arial"/>
              </a:rPr>
              <a:t>thay đổi địa chỉ đích của datagram</a:t>
            </a:r>
            <a:endParaRPr/>
          </a:p>
          <a:p>
            <a:pPr indent="0" lvl="0" marL="0" marR="0" rtl="0" algn="l">
              <a:spcBef>
                <a:spcPts val="0"/>
              </a:spcBef>
              <a:spcAft>
                <a:spcPts val="0"/>
              </a:spcAft>
              <a:buNone/>
            </a:pPr>
            <a:r>
              <a:rPr lang="en-US" sz="1800">
                <a:solidFill>
                  <a:srgbClr val="FF0000"/>
                </a:solidFill>
                <a:latin typeface="Arial"/>
                <a:ea typeface="Arial"/>
                <a:cs typeface="Arial"/>
                <a:sym typeface="Arial"/>
              </a:rPr>
              <a:t>từ 138.76.29.7, 5001 </a:t>
            </a:r>
            <a:endParaRPr/>
          </a:p>
          <a:p>
            <a:pPr indent="0" lvl="0" marL="0" marR="0" rtl="0" algn="l">
              <a:spcBef>
                <a:spcPts val="0"/>
              </a:spcBef>
              <a:spcAft>
                <a:spcPts val="0"/>
              </a:spcAft>
              <a:buNone/>
            </a:pPr>
            <a:r>
              <a:rPr lang="en-US" sz="1800">
                <a:solidFill>
                  <a:srgbClr val="FF0000"/>
                </a:solidFill>
                <a:latin typeface="Arial"/>
                <a:ea typeface="Arial"/>
                <a:cs typeface="Arial"/>
                <a:sym typeface="Arial"/>
              </a:rPr>
              <a:t>thành 10.0.0.1, 3345</a:t>
            </a:r>
            <a:r>
              <a:rPr lang="en-US" sz="1800">
                <a:solidFill>
                  <a:schemeClr val="dk1"/>
                </a:solidFill>
                <a:latin typeface="Arial"/>
                <a:ea typeface="Arial"/>
                <a:cs typeface="Arial"/>
                <a:sym typeface="Arial"/>
              </a:rPr>
              <a:t> </a:t>
            </a:r>
            <a:endParaRPr sz="1800">
              <a:solidFill>
                <a:srgbClr val="FF0000"/>
              </a:solidFill>
              <a:latin typeface="Arial"/>
              <a:ea typeface="Arial"/>
              <a:cs typeface="Arial"/>
              <a:sym typeface="Arial"/>
            </a:endParaRPr>
          </a:p>
          <a:p>
            <a:pPr indent="0" lvl="0" marL="0" marR="0" rtl="0" algn="l">
              <a:spcBef>
                <a:spcPts val="0"/>
              </a:spcBef>
              <a:spcAft>
                <a:spcPts val="0"/>
              </a:spcAft>
              <a:buNone/>
            </a:pPr>
            <a:r>
              <a:t/>
            </a:r>
            <a:endParaRPr sz="1800">
              <a:solidFill>
                <a:srgbClr val="FF0000"/>
              </a:solidFill>
              <a:latin typeface="Arial"/>
              <a:ea typeface="Arial"/>
              <a:cs typeface="Arial"/>
              <a:sym typeface="Arial"/>
            </a:endParaRPr>
          </a:p>
        </p:txBody>
      </p:sp>
      <p:cxnSp>
        <p:nvCxnSpPr>
          <p:cNvPr id="3283" name="Google Shape;3283;p56"/>
          <p:cNvCxnSpPr/>
          <p:nvPr/>
        </p:nvCxnSpPr>
        <p:spPr>
          <a:xfrm>
            <a:off x="1022350" y="4273550"/>
            <a:ext cx="3025775" cy="6350"/>
          </a:xfrm>
          <a:prstGeom prst="straightConnector1">
            <a:avLst/>
          </a:prstGeom>
          <a:noFill/>
          <a:ln cap="flat" cmpd="sng" w="19050">
            <a:solidFill>
              <a:schemeClr val="dk1"/>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86"/>
                                        </p:tgtEl>
                                        <p:attrNameLst>
                                          <p:attrName>style.visibility</p:attrName>
                                        </p:attrNameLst>
                                      </p:cBhvr>
                                      <p:to>
                                        <p:strVal val="visible"/>
                                      </p:to>
                                    </p:set>
                                    <p:animEffect filter="fade" transition="in">
                                      <p:cBhvr>
                                        <p:cTn dur="1000"/>
                                        <p:tgtEl>
                                          <p:spTgt spid="3186"/>
                                        </p:tgtEl>
                                      </p:cBhvr>
                                    </p:animEffect>
                                  </p:childTnLst>
                                </p:cTn>
                              </p:par>
                            </p:childTnLst>
                          </p:cTn>
                        </p:par>
                        <p:par>
                          <p:cTn fill="hold">
                            <p:stCondLst>
                              <p:cond delay="1000"/>
                            </p:stCondLst>
                            <p:childTnLst>
                              <p:par>
                                <p:cTn fill="hold" nodeType="afterEffect" presetClass="entr" presetID="1" presetSubtype="0">
                                  <p:stCondLst>
                                    <p:cond delay="0"/>
                                  </p:stCondLst>
                                  <p:childTnLst>
                                    <p:set>
                                      <p:cBhvr>
                                        <p:cTn dur="1" fill="hold">
                                          <p:stCondLst>
                                            <p:cond delay="0"/>
                                          </p:stCondLst>
                                        </p:cTn>
                                        <p:tgtEl>
                                          <p:spTgt spid="32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45"/>
                                        </p:tgtEl>
                                        <p:attrNameLst>
                                          <p:attrName>style.visibility</p:attrName>
                                        </p:attrNameLst>
                                      </p:cBhvr>
                                      <p:to>
                                        <p:strVal val="visible"/>
                                      </p:to>
                                    </p:set>
                                    <p:animEffect filter="fade" transition="in">
                                      <p:cBhvr>
                                        <p:cTn dur="1000"/>
                                        <p:tgtEl>
                                          <p:spTgt spid="3245"/>
                                        </p:tgtEl>
                                      </p:cBhvr>
                                    </p:animEffect>
                                  </p:childTnLst>
                                </p:cTn>
                              </p:par>
                            </p:childTnLst>
                          </p:cTn>
                        </p:par>
                        <p:par>
                          <p:cTn fill="hold">
                            <p:stCondLst>
                              <p:cond delay="1000"/>
                            </p:stCondLst>
                            <p:childTnLst>
                              <p:par>
                                <p:cTn fill="hold" nodeType="afterEffect" presetClass="entr" presetID="1" presetSubtype="0">
                                  <p:stCondLst>
                                    <p:cond delay="0"/>
                                  </p:stCondLst>
                                  <p:childTnLst>
                                    <p:set>
                                      <p:cBhvr>
                                        <p:cTn dur="1" fill="hold">
                                          <p:stCondLst>
                                            <p:cond delay="0"/>
                                          </p:stCondLst>
                                        </p:cTn>
                                        <p:tgtEl>
                                          <p:spTgt spid="3229"/>
                                        </p:tgtEl>
                                        <p:attrNameLst>
                                          <p:attrName>style.visibility</p:attrName>
                                        </p:attrNameLst>
                                      </p:cBhvr>
                                      <p:to>
                                        <p:strVal val="visible"/>
                                      </p:to>
                                    </p:set>
                                  </p:childTnLst>
                                </p:cTn>
                              </p:par>
                            </p:childTnLst>
                          </p:cTn>
                        </p:par>
                        <p:par>
                          <p:cTn fill="hold">
                            <p:stCondLst>
                              <p:cond delay="1001"/>
                            </p:stCondLst>
                            <p:childTnLst>
                              <p:par>
                                <p:cTn fill="hold" nodeType="afterEffect" presetClass="entr" presetID="1" presetSubtype="0">
                                  <p:stCondLst>
                                    <p:cond delay="0"/>
                                  </p:stCondLst>
                                  <p:childTnLst>
                                    <p:set>
                                      <p:cBhvr>
                                        <p:cTn dur="1" fill="hold">
                                          <p:stCondLst>
                                            <p:cond delay="0"/>
                                          </p:stCondLst>
                                        </p:cTn>
                                        <p:tgtEl>
                                          <p:spTgt spid="32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66"/>
                                        </p:tgtEl>
                                        <p:attrNameLst>
                                          <p:attrName>style.visibility</p:attrName>
                                        </p:attrNameLst>
                                      </p:cBhvr>
                                      <p:to>
                                        <p:strVal val="visible"/>
                                      </p:to>
                                    </p:set>
                                    <p:animEffect filter="fade" transition="in">
                                      <p:cBhvr>
                                        <p:cTn dur="1000"/>
                                        <p:tgtEl>
                                          <p:spTgt spid="3266"/>
                                        </p:tgtEl>
                                      </p:cBhvr>
                                    </p:animEffect>
                                  </p:childTnLst>
                                </p:cTn>
                              </p:par>
                            </p:childTnLst>
                          </p:cTn>
                        </p:par>
                        <p:par>
                          <p:cTn fill="hold">
                            <p:stCondLst>
                              <p:cond delay="1000"/>
                            </p:stCondLst>
                            <p:childTnLst>
                              <p:par>
                                <p:cTn fill="hold" nodeType="afterEffect" presetClass="entr" presetID="1" presetSubtype="0">
                                  <p:stCondLst>
                                    <p:cond delay="0"/>
                                  </p:stCondLst>
                                  <p:childTnLst>
                                    <p:set>
                                      <p:cBhvr>
                                        <p:cTn dur="1" fill="hold">
                                          <p:stCondLst>
                                            <p:cond delay="0"/>
                                          </p:stCondLst>
                                        </p:cTn>
                                        <p:tgtEl>
                                          <p:spTgt spid="32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30"/>
                                        </p:tgtEl>
                                        <p:attrNameLst>
                                          <p:attrName>style.visibility</p:attrName>
                                        </p:attrNameLst>
                                      </p:cBhvr>
                                      <p:to>
                                        <p:strVal val="visible"/>
                                      </p:to>
                                    </p:set>
                                    <p:animEffect filter="fade" transition="in">
                                      <p:cBhvr>
                                        <p:cTn dur="1000"/>
                                        <p:tgtEl>
                                          <p:spTgt spid="3230"/>
                                        </p:tgtEl>
                                      </p:cBhvr>
                                    </p:animEffect>
                                  </p:childTnLst>
                                </p:cTn>
                              </p:par>
                            </p:childTnLst>
                          </p:cTn>
                        </p:par>
                        <p:par>
                          <p:cTn fill="hold">
                            <p:stCondLst>
                              <p:cond delay="1000"/>
                            </p:stCondLst>
                            <p:childTnLst>
                              <p:par>
                                <p:cTn fill="hold" nodeType="afterEffect" presetClass="entr" presetID="1" presetSubtype="0">
                                  <p:stCondLst>
                                    <p:cond delay="0"/>
                                  </p:stCondLst>
                                  <p:childTnLst>
                                    <p:set>
                                      <p:cBhvr>
                                        <p:cTn dur="1" fill="hold">
                                          <p:stCondLst>
                                            <p:cond delay="0"/>
                                          </p:stCondLst>
                                        </p:cTn>
                                        <p:tgtEl>
                                          <p:spTgt spid="32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8" name="Shape 3288"/>
        <p:cNvGrpSpPr/>
        <p:nvPr/>
      </p:nvGrpSpPr>
      <p:grpSpPr>
        <a:xfrm>
          <a:off x="0" y="0"/>
          <a:ext cx="0" cy="0"/>
          <a:chOff x="0" y="0"/>
          <a:chExt cx="0" cy="0"/>
        </a:xfrm>
      </p:grpSpPr>
      <p:sp>
        <p:nvSpPr>
          <p:cNvPr id="3289" name="Google Shape;3289;p57"/>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sz="3200"/>
              <a:t>NAT: Network Address Translation</a:t>
            </a:r>
            <a:endParaRPr/>
          </a:p>
        </p:txBody>
      </p:sp>
      <p:sp>
        <p:nvSpPr>
          <p:cNvPr id="3290" name="Google Shape;3290;p57"/>
          <p:cNvSpPr txBox="1"/>
          <p:nvPr>
            <p:ph idx="1" type="body"/>
          </p:nvPr>
        </p:nvSpPr>
        <p:spPr>
          <a:xfrm>
            <a:off x="457200" y="1600200"/>
            <a:ext cx="7467600" cy="4873625"/>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680"/>
              <a:buChar char="🞆"/>
            </a:pPr>
            <a:r>
              <a:rPr lang="en-US"/>
              <a:t>Trường giá trị cổng 16-bit: </a:t>
            </a:r>
            <a:endParaRPr/>
          </a:p>
          <a:p>
            <a:pPr indent="-273049" lvl="1" marL="639763" rtl="0" algn="l">
              <a:spcBef>
                <a:spcPts val="420"/>
              </a:spcBef>
              <a:spcAft>
                <a:spcPts val="0"/>
              </a:spcAft>
              <a:buSzPts val="1680"/>
              <a:buChar char="⚫"/>
            </a:pPr>
            <a:r>
              <a:rPr lang="en-US"/>
              <a:t>60,000 kết nối đồng thời qua một địa chỉ đơn phía LAN!</a:t>
            </a:r>
            <a:endParaRPr/>
          </a:p>
          <a:p>
            <a:pPr indent="-273050" lvl="0" marL="273050" rtl="0" algn="l">
              <a:spcBef>
                <a:spcPts val="600"/>
              </a:spcBef>
              <a:spcAft>
                <a:spcPts val="0"/>
              </a:spcAft>
              <a:buSzPts val="1680"/>
              <a:buChar char="🞆"/>
            </a:pPr>
            <a:r>
              <a:rPr lang="en-US"/>
              <a:t>Tranh luận về NAT:</a:t>
            </a:r>
            <a:endParaRPr/>
          </a:p>
          <a:p>
            <a:pPr indent="-273049" lvl="1" marL="639763" rtl="0" algn="l">
              <a:spcBef>
                <a:spcPts val="420"/>
              </a:spcBef>
              <a:spcAft>
                <a:spcPts val="0"/>
              </a:spcAft>
              <a:buSzPts val="1680"/>
              <a:buChar char="⚫"/>
            </a:pPr>
            <a:r>
              <a:rPr lang="en-US"/>
              <a:t>Các router chỉ nên xử lý tới tầng 3</a:t>
            </a:r>
            <a:endParaRPr/>
          </a:p>
          <a:p>
            <a:pPr indent="-273049" lvl="1" marL="639763" rtl="0" algn="l">
              <a:spcBef>
                <a:spcPts val="420"/>
              </a:spcBef>
              <a:spcAft>
                <a:spcPts val="0"/>
              </a:spcAft>
              <a:buSzPts val="1680"/>
              <a:buChar char="⚫"/>
            </a:pPr>
            <a:r>
              <a:rPr lang="en-US"/>
              <a:t>Vi phạm tham số end-to-end</a:t>
            </a:r>
            <a:endParaRPr/>
          </a:p>
          <a:p>
            <a:pPr indent="-182562" lvl="2" marL="914400" rtl="0" algn="l">
              <a:spcBef>
                <a:spcPts val="360"/>
              </a:spcBef>
              <a:spcAft>
                <a:spcPts val="0"/>
              </a:spcAft>
              <a:buSzPts val="1080"/>
              <a:buChar char="🞆"/>
            </a:pPr>
            <a:r>
              <a:rPr lang="en-US"/>
              <a:t>NAT có thể phải chú ý bởi người thiết kế ứng dụng, ví dụ: ứng dụng P2P</a:t>
            </a:r>
            <a:endParaRPr/>
          </a:p>
          <a:p>
            <a:pPr indent="-273049" lvl="1" marL="639763" rtl="0" algn="l">
              <a:spcBef>
                <a:spcPts val="420"/>
              </a:spcBef>
              <a:spcAft>
                <a:spcPts val="0"/>
              </a:spcAft>
              <a:buSzPts val="1680"/>
              <a:buChar char="⚫"/>
            </a:pPr>
            <a:r>
              <a:rPr lang="en-US"/>
              <a:t>Địa chỉ ngắn nên được thay bằng IPv6</a:t>
            </a:r>
            <a:endParaRPr/>
          </a:p>
          <a:p>
            <a:pPr indent="-166370" lvl="0" marL="273050" rtl="0" algn="l">
              <a:spcBef>
                <a:spcPts val="600"/>
              </a:spcBef>
              <a:spcAft>
                <a:spcPts val="0"/>
              </a:spcAft>
              <a:buSzPts val="1680"/>
              <a:buNone/>
            </a:pPr>
            <a:r>
              <a:t/>
            </a:r>
            <a:endParaRPr/>
          </a:p>
        </p:txBody>
      </p:sp>
      <p:sp>
        <p:nvSpPr>
          <p:cNvPr id="3291" name="Google Shape;3291;p57"/>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6" name="Shape 3296"/>
        <p:cNvGrpSpPr/>
        <p:nvPr/>
      </p:nvGrpSpPr>
      <p:grpSpPr>
        <a:xfrm>
          <a:off x="0" y="0"/>
          <a:ext cx="0" cy="0"/>
          <a:chOff x="0" y="0"/>
          <a:chExt cx="0" cy="0"/>
        </a:xfrm>
      </p:grpSpPr>
      <p:sp>
        <p:nvSpPr>
          <p:cNvPr id="3297" name="Google Shape;3297;p58"/>
          <p:cNvSpPr txBox="1"/>
          <p:nvPr>
            <p:ph type="title"/>
          </p:nvPr>
        </p:nvSpPr>
        <p:spPr>
          <a:xfrm>
            <a:off x="457200" y="274638"/>
            <a:ext cx="7467600" cy="1143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Chương 4: Tầng mạng</a:t>
            </a:r>
            <a:endParaRPr/>
          </a:p>
        </p:txBody>
      </p:sp>
      <p:sp>
        <p:nvSpPr>
          <p:cNvPr id="3298" name="Google Shape;3298;p58"/>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3299" name="Google Shape;3299;p58"/>
          <p:cNvSpPr txBox="1"/>
          <p:nvPr>
            <p:ph idx="1" type="body"/>
          </p:nvPr>
        </p:nvSpPr>
        <p:spPr>
          <a:xfrm>
            <a:off x="457200" y="1600200"/>
            <a:ext cx="365760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1680"/>
              <a:buFont typeface="Noto Sans Symbols"/>
              <a:buChar char="🞆"/>
            </a:pPr>
            <a:r>
              <a:rPr lang="en-US"/>
              <a:t>4.1 Tổng quan</a:t>
            </a:r>
            <a:endParaRPr/>
          </a:p>
          <a:p>
            <a:pPr indent="-274320" lvl="0" marL="274320" rtl="0" algn="l">
              <a:spcBef>
                <a:spcPts val="600"/>
              </a:spcBef>
              <a:spcAft>
                <a:spcPts val="0"/>
              </a:spcAft>
              <a:buSzPts val="1680"/>
              <a:buFont typeface="Noto Sans Symbols"/>
              <a:buChar char="🞆"/>
            </a:pPr>
            <a:r>
              <a:rPr lang="en-US"/>
              <a:t>4.2 Mạng Virtual circuit và datagram</a:t>
            </a:r>
            <a:endParaRPr/>
          </a:p>
          <a:p>
            <a:pPr indent="-274320" lvl="0" marL="274320" rtl="0" algn="l">
              <a:spcBef>
                <a:spcPts val="600"/>
              </a:spcBef>
              <a:spcAft>
                <a:spcPts val="0"/>
              </a:spcAft>
              <a:buSzPts val="1680"/>
              <a:buFont typeface="Noto Sans Symbols"/>
              <a:buChar char="🞆"/>
            </a:pPr>
            <a:r>
              <a:rPr lang="en-US"/>
              <a:t>4.3 Bên trong Router</a:t>
            </a:r>
            <a:endParaRPr/>
          </a:p>
          <a:p>
            <a:pPr indent="-274320" lvl="0" marL="274320" rtl="0" algn="l">
              <a:spcBef>
                <a:spcPts val="600"/>
              </a:spcBef>
              <a:spcAft>
                <a:spcPts val="0"/>
              </a:spcAft>
              <a:buSzPts val="1680"/>
              <a:buFont typeface="Noto Sans Symbols"/>
              <a:buChar char="🞆"/>
            </a:pPr>
            <a:r>
              <a:rPr lang="en-US">
                <a:solidFill>
                  <a:srgbClr val="FF0000"/>
                </a:solidFill>
              </a:rPr>
              <a:t>4.4 IP: Internet Protocol</a:t>
            </a:r>
            <a:endParaRPr/>
          </a:p>
          <a:p>
            <a:pPr indent="-274320" lvl="1" marL="640080" rtl="0" algn="l">
              <a:spcBef>
                <a:spcPts val="400"/>
              </a:spcBef>
              <a:spcAft>
                <a:spcPts val="0"/>
              </a:spcAft>
              <a:buSzPts val="1600"/>
              <a:buChar char="⚫"/>
            </a:pPr>
            <a:r>
              <a:rPr lang="en-US" sz="2000"/>
              <a:t>Định dạng Datagram</a:t>
            </a:r>
            <a:endParaRPr/>
          </a:p>
          <a:p>
            <a:pPr indent="-274320" lvl="1" marL="640080" rtl="0" algn="l">
              <a:spcBef>
                <a:spcPts val="400"/>
              </a:spcBef>
              <a:spcAft>
                <a:spcPts val="0"/>
              </a:spcAft>
              <a:buSzPts val="1600"/>
              <a:buChar char="⚫"/>
            </a:pPr>
            <a:r>
              <a:rPr lang="en-US" sz="2000"/>
              <a:t>Địa chỉ IPv4</a:t>
            </a:r>
            <a:endParaRPr/>
          </a:p>
          <a:p>
            <a:pPr indent="-274320" lvl="1" marL="640080" rtl="0" algn="l">
              <a:spcBef>
                <a:spcPts val="400"/>
              </a:spcBef>
              <a:spcAft>
                <a:spcPts val="0"/>
              </a:spcAft>
              <a:buSzPts val="1600"/>
              <a:buChar char="⚫"/>
            </a:pPr>
            <a:r>
              <a:rPr lang="en-US" sz="2000">
                <a:solidFill>
                  <a:srgbClr val="FF0000"/>
                </a:solidFill>
              </a:rPr>
              <a:t>ICMP</a:t>
            </a:r>
            <a:endParaRPr/>
          </a:p>
          <a:p>
            <a:pPr indent="-274320" lvl="1" marL="640080" rtl="0" algn="l">
              <a:spcBef>
                <a:spcPts val="400"/>
              </a:spcBef>
              <a:spcAft>
                <a:spcPts val="0"/>
              </a:spcAft>
              <a:buSzPts val="1600"/>
              <a:buChar char="⚫"/>
            </a:pPr>
            <a:r>
              <a:rPr lang="en-US" sz="2000"/>
              <a:t>IPv6</a:t>
            </a:r>
            <a:endParaRPr/>
          </a:p>
        </p:txBody>
      </p:sp>
      <p:sp>
        <p:nvSpPr>
          <p:cNvPr id="3300" name="Google Shape;3300;p58"/>
          <p:cNvSpPr txBox="1"/>
          <p:nvPr>
            <p:ph idx="2" type="body"/>
          </p:nvPr>
        </p:nvSpPr>
        <p:spPr>
          <a:xfrm>
            <a:off x="4270375" y="1600200"/>
            <a:ext cx="365760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1680"/>
              <a:buFont typeface="Noto Sans Symbols"/>
              <a:buChar char="🞆"/>
            </a:pPr>
            <a:r>
              <a:rPr lang="en-US"/>
              <a:t>4.5 Thuật toán dẫn đường</a:t>
            </a:r>
            <a:endParaRPr/>
          </a:p>
          <a:p>
            <a:pPr indent="-274320" lvl="1" marL="640080" rtl="0" algn="l">
              <a:spcBef>
                <a:spcPts val="400"/>
              </a:spcBef>
              <a:spcAft>
                <a:spcPts val="0"/>
              </a:spcAft>
              <a:buSzPts val="1600"/>
              <a:buChar char="⚫"/>
            </a:pPr>
            <a:r>
              <a:rPr lang="en-US" sz="2000"/>
              <a:t>Link state</a:t>
            </a:r>
            <a:endParaRPr/>
          </a:p>
          <a:p>
            <a:pPr indent="-274320" lvl="1" marL="640080" rtl="0" algn="l">
              <a:spcBef>
                <a:spcPts val="400"/>
              </a:spcBef>
              <a:spcAft>
                <a:spcPts val="0"/>
              </a:spcAft>
              <a:buSzPts val="1600"/>
              <a:buChar char="⚫"/>
            </a:pPr>
            <a:r>
              <a:rPr lang="en-US" sz="2000"/>
              <a:t>Distance Vector</a:t>
            </a:r>
            <a:endParaRPr/>
          </a:p>
          <a:p>
            <a:pPr indent="-274320" lvl="1" marL="640080" rtl="0" algn="l">
              <a:spcBef>
                <a:spcPts val="400"/>
              </a:spcBef>
              <a:spcAft>
                <a:spcPts val="0"/>
              </a:spcAft>
              <a:buSzPts val="1600"/>
              <a:buChar char="⚫"/>
            </a:pPr>
            <a:r>
              <a:rPr lang="en-US" sz="2000"/>
              <a:t>Hierarchical routing</a:t>
            </a:r>
            <a:endParaRPr/>
          </a:p>
          <a:p>
            <a:pPr indent="-274320" lvl="0" marL="274320" rtl="0" algn="l">
              <a:spcBef>
                <a:spcPts val="600"/>
              </a:spcBef>
              <a:spcAft>
                <a:spcPts val="0"/>
              </a:spcAft>
              <a:buSzPts val="1680"/>
              <a:buFont typeface="Noto Sans Symbols"/>
              <a:buChar char="🞆"/>
            </a:pPr>
            <a:r>
              <a:rPr lang="en-US"/>
              <a:t>4.6 Dẫn đường trong  Internet</a:t>
            </a:r>
            <a:endParaRPr/>
          </a:p>
          <a:p>
            <a:pPr indent="-274320" lvl="1" marL="640080" rtl="0" algn="l">
              <a:spcBef>
                <a:spcPts val="400"/>
              </a:spcBef>
              <a:spcAft>
                <a:spcPts val="0"/>
              </a:spcAft>
              <a:buSzPts val="1600"/>
              <a:buChar char="⚫"/>
            </a:pPr>
            <a:r>
              <a:rPr lang="en-US" sz="2000"/>
              <a:t>RIP</a:t>
            </a:r>
            <a:endParaRPr/>
          </a:p>
          <a:p>
            <a:pPr indent="-274320" lvl="1" marL="640080" rtl="0" algn="l">
              <a:spcBef>
                <a:spcPts val="400"/>
              </a:spcBef>
              <a:spcAft>
                <a:spcPts val="0"/>
              </a:spcAft>
              <a:buSzPts val="1600"/>
              <a:buChar char="⚫"/>
            </a:pPr>
            <a:r>
              <a:rPr lang="en-US" sz="2000"/>
              <a:t>OSPF</a:t>
            </a:r>
            <a:endParaRPr/>
          </a:p>
          <a:p>
            <a:pPr indent="-274320" lvl="1" marL="640080" rtl="0" algn="l">
              <a:spcBef>
                <a:spcPts val="400"/>
              </a:spcBef>
              <a:spcAft>
                <a:spcPts val="0"/>
              </a:spcAft>
              <a:buSzPts val="1600"/>
              <a:buChar char="⚫"/>
            </a:pPr>
            <a:r>
              <a:rPr lang="en-US" sz="2000"/>
              <a:t>BGP</a:t>
            </a:r>
            <a:endParaRPr/>
          </a:p>
          <a:p>
            <a:pPr indent="-274320" lvl="0" marL="274320" rtl="0" algn="l">
              <a:spcBef>
                <a:spcPts val="600"/>
              </a:spcBef>
              <a:spcAft>
                <a:spcPts val="0"/>
              </a:spcAft>
              <a:buSzPts val="1680"/>
              <a:buFont typeface="Noto Sans Symbols"/>
              <a:buChar char="🞆"/>
            </a:pPr>
            <a:r>
              <a:rPr lang="en-US"/>
              <a:t>4.7 Dẫn đường broadcast và multicast</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5" name="Shape 3305"/>
        <p:cNvGrpSpPr/>
        <p:nvPr/>
      </p:nvGrpSpPr>
      <p:grpSpPr>
        <a:xfrm>
          <a:off x="0" y="0"/>
          <a:ext cx="0" cy="0"/>
          <a:chOff x="0" y="0"/>
          <a:chExt cx="0" cy="0"/>
        </a:xfrm>
      </p:grpSpPr>
      <p:sp>
        <p:nvSpPr>
          <p:cNvPr id="3306" name="Google Shape;3306;p59"/>
          <p:cNvSpPr txBox="1"/>
          <p:nvPr>
            <p:ph type="title"/>
          </p:nvPr>
        </p:nvSpPr>
        <p:spPr>
          <a:xfrm>
            <a:off x="533400" y="228600"/>
            <a:ext cx="8124825" cy="1143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sz="3200"/>
              <a:t>ICMP: Internet Control Message Protocol</a:t>
            </a:r>
            <a:endParaRPr/>
          </a:p>
        </p:txBody>
      </p:sp>
      <p:sp>
        <p:nvSpPr>
          <p:cNvPr id="3307" name="Google Shape;3307;p59"/>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3308" name="Google Shape;3308;p59"/>
          <p:cNvSpPr txBox="1"/>
          <p:nvPr>
            <p:ph idx="1" type="body"/>
          </p:nvPr>
        </p:nvSpPr>
        <p:spPr>
          <a:xfrm>
            <a:off x="457200" y="1600200"/>
            <a:ext cx="3657600" cy="4572000"/>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260"/>
              <a:buChar char="🞆"/>
            </a:pPr>
            <a:r>
              <a:rPr lang="en-US" sz="1800"/>
              <a:t>Sử dụng bởi host và router để giao tiếp thông tin mức mạng</a:t>
            </a:r>
            <a:endParaRPr sz="1800"/>
          </a:p>
          <a:p>
            <a:pPr indent="-273050" lvl="1" marL="639763" rtl="0" algn="l">
              <a:spcBef>
                <a:spcPts val="360"/>
              </a:spcBef>
              <a:spcAft>
                <a:spcPts val="0"/>
              </a:spcAft>
              <a:buSzPts val="1440"/>
              <a:buChar char="⚫"/>
            </a:pPr>
            <a:r>
              <a:rPr lang="en-US" sz="1800"/>
              <a:t>Thông báo lỗi: không thấy host, mạng, cổng, giao thức</a:t>
            </a:r>
            <a:endParaRPr sz="1800"/>
          </a:p>
          <a:p>
            <a:pPr indent="-273050" lvl="1" marL="639763" rtl="0" algn="l">
              <a:spcBef>
                <a:spcPts val="360"/>
              </a:spcBef>
              <a:spcAft>
                <a:spcPts val="0"/>
              </a:spcAft>
              <a:buSzPts val="1440"/>
              <a:buChar char="⚫"/>
            </a:pPr>
            <a:r>
              <a:rPr lang="en-US" sz="1800"/>
              <a:t>Echo request/reply (sử dụng trong lệnh ping)</a:t>
            </a:r>
            <a:endParaRPr/>
          </a:p>
          <a:p>
            <a:pPr indent="-273050" lvl="0" marL="273050" rtl="0" algn="l">
              <a:spcBef>
                <a:spcPts val="600"/>
              </a:spcBef>
              <a:spcAft>
                <a:spcPts val="0"/>
              </a:spcAft>
              <a:buSzPts val="1260"/>
              <a:buChar char="🞆"/>
            </a:pPr>
            <a:r>
              <a:rPr lang="en-US" sz="1800"/>
              <a:t>Tầng mạng trên IP:</a:t>
            </a:r>
            <a:endParaRPr/>
          </a:p>
          <a:p>
            <a:pPr indent="-273050" lvl="1" marL="639763" rtl="0" algn="l">
              <a:spcBef>
                <a:spcPts val="360"/>
              </a:spcBef>
              <a:spcAft>
                <a:spcPts val="0"/>
              </a:spcAft>
              <a:buSzPts val="1440"/>
              <a:buChar char="⚫"/>
            </a:pPr>
            <a:r>
              <a:rPr lang="en-US" sz="1800"/>
              <a:t>Bản tin ICMP được chứa trong IP datagram</a:t>
            </a:r>
            <a:endParaRPr/>
          </a:p>
          <a:p>
            <a:pPr indent="-273050" lvl="0" marL="273050" rtl="0" algn="l">
              <a:spcBef>
                <a:spcPts val="600"/>
              </a:spcBef>
              <a:spcAft>
                <a:spcPts val="0"/>
              </a:spcAft>
              <a:buSzPts val="1260"/>
              <a:buChar char="🞆"/>
            </a:pPr>
            <a:r>
              <a:rPr lang="en-US" sz="1800">
                <a:solidFill>
                  <a:schemeClr val="accent2"/>
                </a:solidFill>
              </a:rPr>
              <a:t>Bản tin ICMP:</a:t>
            </a:r>
            <a:r>
              <a:rPr lang="en-US" sz="1800"/>
              <a:t> type, code, 8 byte đầu tiên của IP datagram gây ra lỗi</a:t>
            </a:r>
            <a:endParaRPr sz="1800"/>
          </a:p>
        </p:txBody>
      </p:sp>
      <p:sp>
        <p:nvSpPr>
          <p:cNvPr id="3309" name="Google Shape;3309;p59"/>
          <p:cNvSpPr txBox="1"/>
          <p:nvPr/>
        </p:nvSpPr>
        <p:spPr>
          <a:xfrm>
            <a:off x="4584700" y="1760538"/>
            <a:ext cx="4260850" cy="44862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u="sng">
                <a:solidFill>
                  <a:schemeClr val="dk1"/>
                </a:solidFill>
                <a:latin typeface="Arial"/>
                <a:ea typeface="Arial"/>
                <a:cs typeface="Arial"/>
                <a:sym typeface="Arial"/>
              </a:rPr>
              <a:t>Type</a:t>
            </a:r>
            <a:r>
              <a:rPr lang="en-US" sz="1800">
                <a:solidFill>
                  <a:schemeClr val="dk1"/>
                </a:solidFill>
                <a:latin typeface="Arial"/>
                <a:ea typeface="Arial"/>
                <a:cs typeface="Arial"/>
                <a:sym typeface="Arial"/>
              </a:rPr>
              <a:t>  </a:t>
            </a:r>
            <a:r>
              <a:rPr lang="en-US" sz="1800" u="sng">
                <a:solidFill>
                  <a:schemeClr val="dk1"/>
                </a:solidFill>
                <a:latin typeface="Arial"/>
                <a:ea typeface="Arial"/>
                <a:cs typeface="Arial"/>
                <a:sym typeface="Arial"/>
              </a:rPr>
              <a:t>Code</a:t>
            </a:r>
            <a:r>
              <a:rPr lang="en-US" sz="1800">
                <a:solidFill>
                  <a:schemeClr val="dk1"/>
                </a:solidFill>
                <a:latin typeface="Arial"/>
                <a:ea typeface="Arial"/>
                <a:cs typeface="Arial"/>
                <a:sym typeface="Arial"/>
              </a:rPr>
              <a:t>  </a:t>
            </a:r>
            <a:r>
              <a:rPr lang="en-US" sz="1800" u="sng">
                <a:solidFill>
                  <a:schemeClr val="dk1"/>
                </a:solidFill>
                <a:latin typeface="Arial"/>
                <a:ea typeface="Arial"/>
                <a:cs typeface="Arial"/>
                <a:sym typeface="Arial"/>
              </a:rPr>
              <a:t>Mô tả</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0        </a:t>
            </a:r>
            <a:r>
              <a:rPr lang="en-US" sz="1800">
                <a:solidFill>
                  <a:srgbClr val="FF0000"/>
                </a:solidFill>
                <a:latin typeface="Arial"/>
                <a:ea typeface="Arial"/>
                <a:cs typeface="Arial"/>
                <a:sym typeface="Arial"/>
              </a:rPr>
              <a:t>0         echo reply (ping)</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3        0         dest. network unreachable</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3        1         dest host unreachable</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3        2         dest protocol unreachable</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3        3         dest port unreachable</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3        6         dest network unknown</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3        7         dest host unknown</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4        0         source quench (congestion</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                     control - not used)</a:t>
            </a:r>
            <a:endParaRPr/>
          </a:p>
          <a:p>
            <a:pPr indent="0" lvl="0" marL="0" marR="0" rtl="0" algn="l">
              <a:spcBef>
                <a:spcPts val="0"/>
              </a:spcBef>
              <a:spcAft>
                <a:spcPts val="0"/>
              </a:spcAft>
              <a:buNone/>
            </a:pPr>
            <a:r>
              <a:rPr lang="en-US" sz="1800">
                <a:solidFill>
                  <a:srgbClr val="FF0000"/>
                </a:solidFill>
                <a:latin typeface="Arial"/>
                <a:ea typeface="Arial"/>
                <a:cs typeface="Arial"/>
                <a:sym typeface="Arial"/>
              </a:rPr>
              <a:t>8        0         echo request (ping)</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9        0         route advertisement</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10      0         router discovery</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11      0         TTL expired</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12      0         bad IP header</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4" name="Shape 3314"/>
        <p:cNvGrpSpPr/>
        <p:nvPr/>
      </p:nvGrpSpPr>
      <p:grpSpPr>
        <a:xfrm>
          <a:off x="0" y="0"/>
          <a:ext cx="0" cy="0"/>
          <a:chOff x="0" y="0"/>
          <a:chExt cx="0" cy="0"/>
        </a:xfrm>
      </p:grpSpPr>
      <p:sp>
        <p:nvSpPr>
          <p:cNvPr id="3315" name="Google Shape;3315;p60"/>
          <p:cNvSpPr txBox="1"/>
          <p:nvPr>
            <p:ph type="title"/>
          </p:nvPr>
        </p:nvSpPr>
        <p:spPr>
          <a:xfrm>
            <a:off x="457200" y="274638"/>
            <a:ext cx="7467600" cy="1143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Traceroute và ICMP</a:t>
            </a:r>
            <a:endParaRPr/>
          </a:p>
        </p:txBody>
      </p:sp>
      <p:sp>
        <p:nvSpPr>
          <p:cNvPr id="3316" name="Google Shape;3316;p60"/>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3317" name="Google Shape;3317;p60"/>
          <p:cNvSpPr txBox="1"/>
          <p:nvPr>
            <p:ph idx="1" type="body"/>
          </p:nvPr>
        </p:nvSpPr>
        <p:spPr>
          <a:xfrm>
            <a:off x="447675" y="2108200"/>
            <a:ext cx="3657600" cy="4572000"/>
          </a:xfrm>
          <a:prstGeom prst="rect">
            <a:avLst/>
          </a:prstGeom>
          <a:noFill/>
          <a:ln>
            <a:noFill/>
          </a:ln>
        </p:spPr>
        <p:txBody>
          <a:bodyPr anchorCtr="0" anchor="t" bIns="45700" lIns="91425" spcFirstLastPara="1" rIns="91425" wrap="square" tIns="45700">
            <a:noAutofit/>
          </a:bodyPr>
          <a:lstStyle/>
          <a:p>
            <a:pPr indent="-273050" lvl="0" marL="273050" rtl="0" algn="l">
              <a:lnSpc>
                <a:spcPct val="90000"/>
              </a:lnSpc>
              <a:spcBef>
                <a:spcPts val="0"/>
              </a:spcBef>
              <a:spcAft>
                <a:spcPts val="0"/>
              </a:spcAft>
              <a:buSzPts val="1680"/>
              <a:buChar char="🞆"/>
            </a:pPr>
            <a:r>
              <a:rPr lang="en-US"/>
              <a:t>Phía nguồn gửi một chuỗi các UDP segment đến đích</a:t>
            </a:r>
            <a:endParaRPr/>
          </a:p>
          <a:p>
            <a:pPr indent="-273050" lvl="1" marL="639763" rtl="0" algn="l">
              <a:lnSpc>
                <a:spcPct val="90000"/>
              </a:lnSpc>
              <a:spcBef>
                <a:spcPts val="400"/>
              </a:spcBef>
              <a:spcAft>
                <a:spcPts val="0"/>
              </a:spcAft>
              <a:buSzPts val="1600"/>
              <a:buChar char="⚫"/>
            </a:pPr>
            <a:r>
              <a:rPr lang="en-US" sz="2000"/>
              <a:t>Đầu tiên có TTL =1</a:t>
            </a:r>
            <a:endParaRPr/>
          </a:p>
          <a:p>
            <a:pPr indent="-273050" lvl="1" marL="639763" rtl="0" algn="l">
              <a:lnSpc>
                <a:spcPct val="90000"/>
              </a:lnSpc>
              <a:spcBef>
                <a:spcPts val="400"/>
              </a:spcBef>
              <a:spcAft>
                <a:spcPts val="0"/>
              </a:spcAft>
              <a:buSzPts val="1600"/>
              <a:buChar char="⚫"/>
            </a:pPr>
            <a:r>
              <a:rPr lang="en-US" sz="2000"/>
              <a:t>Thứ hai có TTL=2,…</a:t>
            </a:r>
            <a:endParaRPr/>
          </a:p>
          <a:p>
            <a:pPr indent="-273050" lvl="0" marL="273050" rtl="0" algn="l">
              <a:lnSpc>
                <a:spcPct val="90000"/>
              </a:lnSpc>
              <a:spcBef>
                <a:spcPts val="600"/>
              </a:spcBef>
              <a:spcAft>
                <a:spcPts val="0"/>
              </a:spcAft>
              <a:buSzPts val="1680"/>
              <a:buChar char="🞆"/>
            </a:pPr>
            <a:r>
              <a:rPr lang="en-US"/>
              <a:t>Khi datagram thứ n tới router thứ n:</a:t>
            </a:r>
            <a:endParaRPr/>
          </a:p>
          <a:p>
            <a:pPr indent="-273050" lvl="1" marL="639763" rtl="0" algn="l">
              <a:lnSpc>
                <a:spcPct val="90000"/>
              </a:lnSpc>
              <a:spcBef>
                <a:spcPts val="400"/>
              </a:spcBef>
              <a:spcAft>
                <a:spcPts val="0"/>
              </a:spcAft>
              <a:buSzPts val="1600"/>
              <a:buChar char="⚫"/>
            </a:pPr>
            <a:r>
              <a:rPr lang="en-US" sz="2000"/>
              <a:t>Router loại bỏ datagram</a:t>
            </a:r>
            <a:endParaRPr/>
          </a:p>
          <a:p>
            <a:pPr indent="-273050" lvl="1" marL="639763" rtl="0" algn="l">
              <a:lnSpc>
                <a:spcPct val="90000"/>
              </a:lnSpc>
              <a:spcBef>
                <a:spcPts val="400"/>
              </a:spcBef>
              <a:spcAft>
                <a:spcPts val="0"/>
              </a:spcAft>
              <a:buSzPts val="1600"/>
              <a:buChar char="⚫"/>
            </a:pPr>
            <a:r>
              <a:rPr lang="en-US" sz="2000"/>
              <a:t>Và gửi tới nguồn một bản tin ICMP (type 11, code 0)</a:t>
            </a:r>
            <a:endParaRPr/>
          </a:p>
          <a:p>
            <a:pPr indent="-273050" lvl="1" marL="639763" rtl="0" algn="l">
              <a:lnSpc>
                <a:spcPct val="90000"/>
              </a:lnSpc>
              <a:spcBef>
                <a:spcPts val="400"/>
              </a:spcBef>
              <a:spcAft>
                <a:spcPts val="0"/>
              </a:spcAft>
              <a:buSzPts val="1600"/>
              <a:buChar char="⚫"/>
            </a:pPr>
            <a:r>
              <a:rPr lang="en-US" sz="2000"/>
              <a:t>Bản tin bao gồm tên của router và địa chỉ IP</a:t>
            </a:r>
            <a:endParaRPr/>
          </a:p>
        </p:txBody>
      </p:sp>
      <p:sp>
        <p:nvSpPr>
          <p:cNvPr id="3318" name="Google Shape;3318;p60"/>
          <p:cNvSpPr txBox="1"/>
          <p:nvPr>
            <p:ph idx="2" type="body"/>
          </p:nvPr>
        </p:nvSpPr>
        <p:spPr>
          <a:xfrm>
            <a:off x="4270375" y="2190750"/>
            <a:ext cx="3657600" cy="4572000"/>
          </a:xfrm>
          <a:prstGeom prst="rect">
            <a:avLst/>
          </a:prstGeom>
          <a:noFill/>
          <a:ln>
            <a:noFill/>
          </a:ln>
        </p:spPr>
        <p:txBody>
          <a:bodyPr anchorCtr="0" anchor="t" bIns="45700" lIns="91425" spcFirstLastPara="1" rIns="91425" wrap="square" tIns="45700">
            <a:noAutofit/>
          </a:bodyPr>
          <a:lstStyle/>
          <a:p>
            <a:pPr indent="-273050" lvl="0" marL="273050" rtl="0" algn="l">
              <a:lnSpc>
                <a:spcPct val="90000"/>
              </a:lnSpc>
              <a:spcBef>
                <a:spcPts val="0"/>
              </a:spcBef>
              <a:spcAft>
                <a:spcPts val="0"/>
              </a:spcAft>
              <a:buSzPts val="1680"/>
              <a:buChar char="🞆"/>
            </a:pPr>
            <a:r>
              <a:rPr lang="en-US"/>
              <a:t>Khi bản tin ICMP tới, nguồn tính RTT</a:t>
            </a:r>
            <a:endParaRPr/>
          </a:p>
          <a:p>
            <a:pPr indent="-273050" lvl="0" marL="273050" rtl="0" algn="l">
              <a:lnSpc>
                <a:spcPct val="90000"/>
              </a:lnSpc>
              <a:spcBef>
                <a:spcPts val="600"/>
              </a:spcBef>
              <a:spcAft>
                <a:spcPts val="0"/>
              </a:spcAft>
              <a:buSzPts val="1680"/>
              <a:buChar char="🞆"/>
            </a:pPr>
            <a:r>
              <a:rPr lang="en-US"/>
              <a:t>Traceroute thực hiện 3 lần</a:t>
            </a:r>
            <a:endParaRPr/>
          </a:p>
          <a:p>
            <a:pPr indent="-273050" lvl="0" marL="273050" rtl="0" algn="l">
              <a:lnSpc>
                <a:spcPct val="90000"/>
              </a:lnSpc>
              <a:spcBef>
                <a:spcPts val="600"/>
              </a:spcBef>
              <a:spcAft>
                <a:spcPts val="0"/>
              </a:spcAft>
              <a:buSzPts val="1680"/>
              <a:buFont typeface="Noto Sans Symbols"/>
              <a:buNone/>
            </a:pPr>
            <a:r>
              <a:rPr lang="en-US" u="sng">
                <a:solidFill>
                  <a:srgbClr val="FF0000"/>
                </a:solidFill>
              </a:rPr>
              <a:t>Điều kiện dừng</a:t>
            </a:r>
            <a:endParaRPr/>
          </a:p>
          <a:p>
            <a:pPr indent="-273050" lvl="0" marL="273050" rtl="0" algn="l">
              <a:lnSpc>
                <a:spcPct val="90000"/>
              </a:lnSpc>
              <a:spcBef>
                <a:spcPts val="600"/>
              </a:spcBef>
              <a:spcAft>
                <a:spcPts val="0"/>
              </a:spcAft>
              <a:buSzPts val="1680"/>
              <a:buChar char="🞆"/>
            </a:pPr>
            <a:r>
              <a:rPr lang="en-US"/>
              <a:t>UDP segment cuối cùng đến host đích</a:t>
            </a:r>
            <a:endParaRPr/>
          </a:p>
          <a:p>
            <a:pPr indent="-273050" lvl="0" marL="273050" rtl="0" algn="l">
              <a:lnSpc>
                <a:spcPct val="90000"/>
              </a:lnSpc>
              <a:spcBef>
                <a:spcPts val="600"/>
              </a:spcBef>
              <a:spcAft>
                <a:spcPts val="0"/>
              </a:spcAft>
              <a:buSzPts val="1680"/>
              <a:buChar char="🞆"/>
            </a:pPr>
            <a:r>
              <a:rPr lang="en-US"/>
              <a:t>Đích trả về gói tin ICMP “host unreachable” (type 3, code 3)</a:t>
            </a:r>
            <a:endParaRPr/>
          </a:p>
          <a:p>
            <a:pPr indent="-273050" lvl="0" marL="273050" rtl="0" algn="l">
              <a:lnSpc>
                <a:spcPct val="90000"/>
              </a:lnSpc>
              <a:spcBef>
                <a:spcPts val="600"/>
              </a:spcBef>
              <a:spcAft>
                <a:spcPts val="0"/>
              </a:spcAft>
              <a:buSzPts val="1680"/>
              <a:buChar char="🞆"/>
            </a:pPr>
            <a:r>
              <a:rPr lang="en-US"/>
              <a:t>Khi nguồn dừng</a:t>
            </a:r>
            <a:endParaRPr/>
          </a:p>
        </p:txBody>
      </p:sp>
      <p:grpSp>
        <p:nvGrpSpPr>
          <p:cNvPr id="3319" name="Google Shape;3319;p60"/>
          <p:cNvGrpSpPr/>
          <p:nvPr/>
        </p:nvGrpSpPr>
        <p:grpSpPr>
          <a:xfrm>
            <a:off x="1216025" y="909638"/>
            <a:ext cx="6802438" cy="990600"/>
            <a:chOff x="1754718" y="1400808"/>
            <a:chExt cx="6802438" cy="990600"/>
          </a:xfrm>
        </p:grpSpPr>
        <p:cxnSp>
          <p:nvCxnSpPr>
            <p:cNvPr id="3320" name="Google Shape;3320;p60"/>
            <p:cNvCxnSpPr/>
            <p:nvPr/>
          </p:nvCxnSpPr>
          <p:spPr>
            <a:xfrm>
              <a:off x="2523068" y="1745295"/>
              <a:ext cx="288925" cy="265113"/>
            </a:xfrm>
            <a:prstGeom prst="straightConnector1">
              <a:avLst/>
            </a:prstGeom>
            <a:noFill/>
            <a:ln cap="flat" cmpd="sng" w="12700">
              <a:solidFill>
                <a:schemeClr val="dk1"/>
              </a:solidFill>
              <a:prstDash val="solid"/>
              <a:round/>
              <a:headEnd len="med" w="med" type="none"/>
              <a:tailEnd len="med" w="med" type="none"/>
            </a:ln>
          </p:spPr>
        </p:cxnSp>
        <p:cxnSp>
          <p:nvCxnSpPr>
            <p:cNvPr id="3321" name="Google Shape;3321;p60"/>
            <p:cNvCxnSpPr/>
            <p:nvPr/>
          </p:nvCxnSpPr>
          <p:spPr>
            <a:xfrm flipH="1" rot="10800000">
              <a:off x="3316818" y="1796095"/>
              <a:ext cx="458788" cy="207963"/>
            </a:xfrm>
            <a:prstGeom prst="straightConnector1">
              <a:avLst/>
            </a:prstGeom>
            <a:noFill/>
            <a:ln cap="flat" cmpd="sng" w="12700">
              <a:solidFill>
                <a:schemeClr val="dk1"/>
              </a:solidFill>
              <a:prstDash val="solid"/>
              <a:round/>
              <a:headEnd len="med" w="med" type="none"/>
              <a:tailEnd len="med" w="med" type="none"/>
            </a:ln>
          </p:spPr>
        </p:cxnSp>
        <p:cxnSp>
          <p:nvCxnSpPr>
            <p:cNvPr id="3322" name="Google Shape;3322;p60"/>
            <p:cNvCxnSpPr/>
            <p:nvPr/>
          </p:nvCxnSpPr>
          <p:spPr>
            <a:xfrm>
              <a:off x="4251856" y="1780220"/>
              <a:ext cx="485775" cy="207963"/>
            </a:xfrm>
            <a:prstGeom prst="straightConnector1">
              <a:avLst/>
            </a:prstGeom>
            <a:noFill/>
            <a:ln cap="flat" cmpd="sng" w="12700">
              <a:solidFill>
                <a:schemeClr val="dk1"/>
              </a:solidFill>
              <a:prstDash val="solid"/>
              <a:round/>
              <a:headEnd len="med" w="med" type="none"/>
              <a:tailEnd len="med" w="med" type="none"/>
            </a:ln>
          </p:spPr>
        </p:cxnSp>
        <p:grpSp>
          <p:nvGrpSpPr>
            <p:cNvPr id="3323" name="Google Shape;3323;p60"/>
            <p:cNvGrpSpPr/>
            <p:nvPr/>
          </p:nvGrpSpPr>
          <p:grpSpPr>
            <a:xfrm>
              <a:off x="2688168" y="1862770"/>
              <a:ext cx="649288" cy="330200"/>
              <a:chOff x="7495365" y="2775681"/>
              <a:chExt cx="1480346" cy="893796"/>
            </a:xfrm>
          </p:grpSpPr>
          <p:sp>
            <p:nvSpPr>
              <p:cNvPr id="3324" name="Google Shape;3324;p60"/>
              <p:cNvSpPr/>
              <p:nvPr/>
            </p:nvSpPr>
            <p:spPr>
              <a:xfrm>
                <a:off x="7495365" y="3085072"/>
                <a:ext cx="1480346" cy="584405"/>
              </a:xfrm>
              <a:custGeom>
                <a:rect b="b" l="l" r="r" t="t"/>
                <a:pathLst>
                  <a:path extrusionOk="0" h="3099826" w="8166683">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lt1"/>
                  </a:gs>
                  <a:gs pos="60000">
                    <a:srgbClr val="D6DCE0"/>
                  </a:gs>
                  <a:gs pos="100000">
                    <a:srgbClr val="B8C2C9"/>
                  </a:gs>
                </a:gsLst>
                <a:lin ang="0" scaled="0"/>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                   </a:t>
                </a:r>
                <a:endParaRPr/>
              </a:p>
            </p:txBody>
          </p:sp>
          <p:sp>
            <p:nvSpPr>
              <p:cNvPr id="3325" name="Google Shape;3325;p60"/>
              <p:cNvSpPr/>
              <p:nvPr/>
            </p:nvSpPr>
            <p:spPr>
              <a:xfrm>
                <a:off x="7495365" y="2775681"/>
                <a:ext cx="1480346" cy="580110"/>
              </a:xfrm>
              <a:prstGeom prst="ellipse">
                <a:avLst/>
              </a:prstGeom>
              <a:solidFill>
                <a:srgbClr val="B8C2C9"/>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              </a:t>
                </a:r>
                <a:endParaRPr/>
              </a:p>
            </p:txBody>
          </p:sp>
          <p:grpSp>
            <p:nvGrpSpPr>
              <p:cNvPr id="3326" name="Google Shape;3326;p60"/>
              <p:cNvGrpSpPr/>
              <p:nvPr/>
            </p:nvGrpSpPr>
            <p:grpSpPr>
              <a:xfrm>
                <a:off x="7716152" y="2848735"/>
                <a:ext cx="1038772" cy="425411"/>
                <a:chOff x="7789084" y="2885246"/>
                <a:chExt cx="894777" cy="353809"/>
              </a:xfrm>
            </p:grpSpPr>
            <p:sp>
              <p:nvSpPr>
                <p:cNvPr id="3327" name="Google Shape;3327;p60"/>
                <p:cNvSpPr/>
                <p:nvPr/>
              </p:nvSpPr>
              <p:spPr>
                <a:xfrm>
                  <a:off x="7814025" y="2885246"/>
                  <a:ext cx="844895" cy="196560"/>
                </a:xfrm>
                <a:custGeom>
                  <a:rect b="b" l="l" r="r" t="t"/>
                  <a:pathLst>
                    <a:path extrusionOk="0" h="1049866" w="467301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328" name="Google Shape;3328;p60"/>
                <p:cNvSpPr/>
                <p:nvPr/>
              </p:nvSpPr>
              <p:spPr>
                <a:xfrm>
                  <a:off x="8368975" y="3053215"/>
                  <a:ext cx="314886" cy="171544"/>
                </a:xfrm>
                <a:custGeom>
                  <a:rect b="b" l="l" r="r" t="t"/>
                  <a:pathLst>
                    <a:path extrusionOk="0" h="903890" w="1744718">
                      <a:moveTo>
                        <a:pt x="21021" y="0"/>
                      </a:moveTo>
                      <a:lnTo>
                        <a:pt x="1744718" y="693683"/>
                      </a:lnTo>
                      <a:lnTo>
                        <a:pt x="1145628" y="903890"/>
                      </a:lnTo>
                      <a:lnTo>
                        <a:pt x="0" y="451945"/>
                      </a:lnTo>
                      <a:lnTo>
                        <a:pt x="21021"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329" name="Google Shape;3329;p60"/>
                <p:cNvSpPr/>
                <p:nvPr/>
              </p:nvSpPr>
              <p:spPr>
                <a:xfrm>
                  <a:off x="7789084" y="3053215"/>
                  <a:ext cx="311770" cy="171544"/>
                </a:xfrm>
                <a:custGeom>
                  <a:rect b="b" l="l" r="r" t="t"/>
                  <a:pathLst>
                    <a:path extrusionOk="0" h="893380" w="1713187">
                      <a:moveTo>
                        <a:pt x="1702676" y="0"/>
                      </a:moveTo>
                      <a:lnTo>
                        <a:pt x="1713187" y="472966"/>
                      </a:lnTo>
                      <a:lnTo>
                        <a:pt x="578069" y="893380"/>
                      </a:lnTo>
                      <a:lnTo>
                        <a:pt x="0" y="693683"/>
                      </a:lnTo>
                      <a:lnTo>
                        <a:pt x="1702676" y="0"/>
                      </a:lnTo>
                      <a:close/>
                    </a:path>
                  </a:pathLst>
                </a:custGeom>
                <a:solidFill>
                  <a:srgbClr val="0000A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330" name="Google Shape;3330;p60"/>
                <p:cNvSpPr/>
                <p:nvPr/>
              </p:nvSpPr>
              <p:spPr>
                <a:xfrm>
                  <a:off x="7898202" y="2971018"/>
                  <a:ext cx="673422" cy="268037"/>
                </a:xfrm>
                <a:custGeom>
                  <a:rect b="b" l="l" r="r" t="t"/>
                  <a:pathLst>
                    <a:path extrusionOk="0" h="1418896" w="3725019">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rgbClr val="FFB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grpSp>
        <p:cxnSp>
          <p:nvCxnSpPr>
            <p:cNvPr id="3331" name="Google Shape;3331;p60"/>
            <p:cNvCxnSpPr/>
            <p:nvPr/>
          </p:nvCxnSpPr>
          <p:spPr>
            <a:xfrm flipH="1">
              <a:off x="4013731" y="1511933"/>
              <a:ext cx="349250" cy="152400"/>
            </a:xfrm>
            <a:prstGeom prst="straightConnector1">
              <a:avLst/>
            </a:prstGeom>
            <a:noFill/>
            <a:ln cap="flat" cmpd="sng" w="12700">
              <a:solidFill>
                <a:schemeClr val="dk1"/>
              </a:solidFill>
              <a:prstDash val="solid"/>
              <a:round/>
              <a:headEnd len="med" w="med" type="none"/>
              <a:tailEnd len="med" w="med" type="none"/>
            </a:ln>
          </p:spPr>
        </p:cxnSp>
        <p:cxnSp>
          <p:nvCxnSpPr>
            <p:cNvPr id="3332" name="Google Shape;3332;p60"/>
            <p:cNvCxnSpPr/>
            <p:nvPr/>
          </p:nvCxnSpPr>
          <p:spPr>
            <a:xfrm>
              <a:off x="3981981" y="1911983"/>
              <a:ext cx="228600" cy="311150"/>
            </a:xfrm>
            <a:prstGeom prst="straightConnector1">
              <a:avLst/>
            </a:prstGeom>
            <a:noFill/>
            <a:ln cap="flat" cmpd="sng" w="12700">
              <a:solidFill>
                <a:schemeClr val="dk1"/>
              </a:solidFill>
              <a:prstDash val="solid"/>
              <a:round/>
              <a:headEnd len="med" w="med" type="none"/>
              <a:tailEnd len="med" w="med" type="none"/>
            </a:ln>
          </p:spPr>
        </p:cxnSp>
        <p:grpSp>
          <p:nvGrpSpPr>
            <p:cNvPr id="3333" name="Google Shape;3333;p60"/>
            <p:cNvGrpSpPr/>
            <p:nvPr/>
          </p:nvGrpSpPr>
          <p:grpSpPr>
            <a:xfrm>
              <a:off x="3635906" y="1646870"/>
              <a:ext cx="650875" cy="330200"/>
              <a:chOff x="7493372" y="2775540"/>
              <a:chExt cx="1483964" cy="893796"/>
            </a:xfrm>
          </p:grpSpPr>
          <p:sp>
            <p:nvSpPr>
              <p:cNvPr id="3334" name="Google Shape;3334;p60"/>
              <p:cNvSpPr/>
              <p:nvPr/>
            </p:nvSpPr>
            <p:spPr>
              <a:xfrm>
                <a:off x="7493372" y="3084931"/>
                <a:ext cx="1483964" cy="584405"/>
              </a:xfrm>
              <a:custGeom>
                <a:rect b="b" l="l" r="r" t="t"/>
                <a:pathLst>
                  <a:path extrusionOk="0" h="3099826" w="8166683">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lt1"/>
                  </a:gs>
                  <a:gs pos="60000">
                    <a:srgbClr val="D6DCE0"/>
                  </a:gs>
                  <a:gs pos="100000">
                    <a:srgbClr val="B8C2C9"/>
                  </a:gs>
                </a:gsLst>
                <a:lin ang="0" scaled="0"/>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                   </a:t>
                </a:r>
                <a:endParaRPr/>
              </a:p>
            </p:txBody>
          </p:sp>
          <p:sp>
            <p:nvSpPr>
              <p:cNvPr id="3335" name="Google Shape;3335;p60"/>
              <p:cNvSpPr/>
              <p:nvPr/>
            </p:nvSpPr>
            <p:spPr>
              <a:xfrm>
                <a:off x="7493372" y="2775540"/>
                <a:ext cx="1483964" cy="580110"/>
              </a:xfrm>
              <a:prstGeom prst="ellipse">
                <a:avLst/>
              </a:prstGeom>
              <a:solidFill>
                <a:srgbClr val="B8C2C9"/>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              </a:t>
                </a:r>
                <a:endParaRPr/>
              </a:p>
            </p:txBody>
          </p:sp>
          <p:grpSp>
            <p:nvGrpSpPr>
              <p:cNvPr id="3336" name="Google Shape;3336;p60"/>
              <p:cNvGrpSpPr/>
              <p:nvPr/>
            </p:nvGrpSpPr>
            <p:grpSpPr>
              <a:xfrm>
                <a:off x="7714155" y="2848594"/>
                <a:ext cx="1042395" cy="425411"/>
                <a:chOff x="7787365" y="2885129"/>
                <a:chExt cx="897897" cy="353809"/>
              </a:xfrm>
            </p:grpSpPr>
            <p:sp>
              <p:nvSpPr>
                <p:cNvPr id="3337" name="Google Shape;3337;p60"/>
                <p:cNvSpPr/>
                <p:nvPr/>
              </p:nvSpPr>
              <p:spPr>
                <a:xfrm>
                  <a:off x="7812307" y="2885129"/>
                  <a:ext cx="848013" cy="196560"/>
                </a:xfrm>
                <a:custGeom>
                  <a:rect b="b" l="l" r="r" t="t"/>
                  <a:pathLst>
                    <a:path extrusionOk="0" h="1049866" w="467301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338" name="Google Shape;3338;p60"/>
                <p:cNvSpPr/>
                <p:nvPr/>
              </p:nvSpPr>
              <p:spPr>
                <a:xfrm>
                  <a:off x="8367257" y="3053098"/>
                  <a:ext cx="318005" cy="171544"/>
                </a:xfrm>
                <a:custGeom>
                  <a:rect b="b" l="l" r="r" t="t"/>
                  <a:pathLst>
                    <a:path extrusionOk="0" h="903890" w="1744718">
                      <a:moveTo>
                        <a:pt x="21021" y="0"/>
                      </a:moveTo>
                      <a:lnTo>
                        <a:pt x="1744718" y="693683"/>
                      </a:lnTo>
                      <a:lnTo>
                        <a:pt x="1145628" y="903890"/>
                      </a:lnTo>
                      <a:lnTo>
                        <a:pt x="0" y="451945"/>
                      </a:lnTo>
                      <a:lnTo>
                        <a:pt x="21021"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339" name="Google Shape;3339;p60"/>
                <p:cNvSpPr/>
                <p:nvPr/>
              </p:nvSpPr>
              <p:spPr>
                <a:xfrm>
                  <a:off x="7787365" y="3053098"/>
                  <a:ext cx="311770" cy="171544"/>
                </a:xfrm>
                <a:custGeom>
                  <a:rect b="b" l="l" r="r" t="t"/>
                  <a:pathLst>
                    <a:path extrusionOk="0" h="893380" w="1713187">
                      <a:moveTo>
                        <a:pt x="1702676" y="0"/>
                      </a:moveTo>
                      <a:lnTo>
                        <a:pt x="1713187" y="472966"/>
                      </a:lnTo>
                      <a:lnTo>
                        <a:pt x="578069" y="893380"/>
                      </a:lnTo>
                      <a:lnTo>
                        <a:pt x="0" y="693683"/>
                      </a:lnTo>
                      <a:lnTo>
                        <a:pt x="1702676" y="0"/>
                      </a:lnTo>
                      <a:close/>
                    </a:path>
                  </a:pathLst>
                </a:custGeom>
                <a:solidFill>
                  <a:srgbClr val="0000A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340" name="Google Shape;3340;p60"/>
                <p:cNvSpPr/>
                <p:nvPr/>
              </p:nvSpPr>
              <p:spPr>
                <a:xfrm>
                  <a:off x="7896486" y="2970901"/>
                  <a:ext cx="676539" cy="268037"/>
                </a:xfrm>
                <a:custGeom>
                  <a:rect b="b" l="l" r="r" t="t"/>
                  <a:pathLst>
                    <a:path extrusionOk="0" h="1418896" w="3725019">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rgbClr val="FFB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grpSp>
        <p:cxnSp>
          <p:nvCxnSpPr>
            <p:cNvPr id="3341" name="Google Shape;3341;p60"/>
            <p:cNvCxnSpPr/>
            <p:nvPr/>
          </p:nvCxnSpPr>
          <p:spPr>
            <a:xfrm flipH="1">
              <a:off x="5228168" y="1840545"/>
              <a:ext cx="620713" cy="144463"/>
            </a:xfrm>
            <a:prstGeom prst="straightConnector1">
              <a:avLst/>
            </a:prstGeom>
            <a:noFill/>
            <a:ln cap="flat" cmpd="sng" w="12700">
              <a:solidFill>
                <a:schemeClr val="dk1"/>
              </a:solidFill>
              <a:prstDash val="solid"/>
              <a:round/>
              <a:headEnd len="med" w="med" type="none"/>
              <a:tailEnd len="med" w="med" type="none"/>
            </a:ln>
          </p:spPr>
        </p:cxnSp>
        <p:cxnSp>
          <p:nvCxnSpPr>
            <p:cNvPr id="3342" name="Google Shape;3342;p60"/>
            <p:cNvCxnSpPr/>
            <p:nvPr/>
          </p:nvCxnSpPr>
          <p:spPr>
            <a:xfrm>
              <a:off x="6347356" y="1805620"/>
              <a:ext cx="485775" cy="207963"/>
            </a:xfrm>
            <a:prstGeom prst="straightConnector1">
              <a:avLst/>
            </a:prstGeom>
            <a:noFill/>
            <a:ln cap="flat" cmpd="sng" w="12700">
              <a:solidFill>
                <a:schemeClr val="dk1"/>
              </a:solidFill>
              <a:prstDash val="solid"/>
              <a:round/>
              <a:headEnd len="med" w="med" type="none"/>
              <a:tailEnd len="med" w="med" type="none"/>
            </a:ln>
          </p:spPr>
        </p:cxnSp>
        <p:cxnSp>
          <p:nvCxnSpPr>
            <p:cNvPr id="3343" name="Google Shape;3343;p60"/>
            <p:cNvCxnSpPr/>
            <p:nvPr/>
          </p:nvCxnSpPr>
          <p:spPr>
            <a:xfrm flipH="1">
              <a:off x="7285568" y="1751645"/>
              <a:ext cx="557213" cy="277813"/>
            </a:xfrm>
            <a:prstGeom prst="straightConnector1">
              <a:avLst/>
            </a:prstGeom>
            <a:noFill/>
            <a:ln cap="flat" cmpd="sng" w="12700">
              <a:solidFill>
                <a:schemeClr val="dk1"/>
              </a:solidFill>
              <a:prstDash val="solid"/>
              <a:round/>
              <a:headEnd len="med" w="med" type="none"/>
              <a:tailEnd len="med" w="med" type="none"/>
            </a:ln>
          </p:spPr>
        </p:cxnSp>
        <p:cxnSp>
          <p:nvCxnSpPr>
            <p:cNvPr id="3344" name="Google Shape;3344;p60"/>
            <p:cNvCxnSpPr/>
            <p:nvPr/>
          </p:nvCxnSpPr>
          <p:spPr>
            <a:xfrm>
              <a:off x="5906031" y="1499233"/>
              <a:ext cx="228600" cy="311150"/>
            </a:xfrm>
            <a:prstGeom prst="straightConnector1">
              <a:avLst/>
            </a:prstGeom>
            <a:noFill/>
            <a:ln cap="flat" cmpd="sng" w="12700">
              <a:solidFill>
                <a:schemeClr val="dk1"/>
              </a:solidFill>
              <a:prstDash val="solid"/>
              <a:round/>
              <a:headEnd len="med" w="med" type="none"/>
              <a:tailEnd len="med" w="med" type="none"/>
            </a:ln>
          </p:spPr>
        </p:cxnSp>
        <p:cxnSp>
          <p:nvCxnSpPr>
            <p:cNvPr id="3345" name="Google Shape;3345;p60"/>
            <p:cNvCxnSpPr/>
            <p:nvPr/>
          </p:nvCxnSpPr>
          <p:spPr>
            <a:xfrm flipH="1">
              <a:off x="4623331" y="2102483"/>
              <a:ext cx="349250" cy="152400"/>
            </a:xfrm>
            <a:prstGeom prst="straightConnector1">
              <a:avLst/>
            </a:prstGeom>
            <a:noFill/>
            <a:ln cap="flat" cmpd="sng" w="12700">
              <a:solidFill>
                <a:schemeClr val="dk1"/>
              </a:solidFill>
              <a:prstDash val="solid"/>
              <a:round/>
              <a:headEnd len="med" w="med" type="none"/>
              <a:tailEnd len="med" w="med" type="none"/>
            </a:ln>
          </p:spPr>
        </p:cxnSp>
        <p:cxnSp>
          <p:nvCxnSpPr>
            <p:cNvPr id="3346" name="Google Shape;3346;p60"/>
            <p:cNvCxnSpPr/>
            <p:nvPr/>
          </p:nvCxnSpPr>
          <p:spPr>
            <a:xfrm>
              <a:off x="4978931" y="1607183"/>
              <a:ext cx="6350" cy="260350"/>
            </a:xfrm>
            <a:prstGeom prst="straightConnector1">
              <a:avLst/>
            </a:prstGeom>
            <a:noFill/>
            <a:ln cap="flat" cmpd="sng" w="12700">
              <a:solidFill>
                <a:schemeClr val="dk1"/>
              </a:solidFill>
              <a:prstDash val="solid"/>
              <a:round/>
              <a:headEnd len="med" w="med" type="none"/>
              <a:tailEnd len="med" w="med" type="none"/>
            </a:ln>
          </p:spPr>
        </p:cxnSp>
        <p:sp>
          <p:nvSpPr>
            <p:cNvPr id="3347" name="Google Shape;3347;p60"/>
            <p:cNvSpPr txBox="1"/>
            <p:nvPr/>
          </p:nvSpPr>
          <p:spPr>
            <a:xfrm>
              <a:off x="2624668" y="1464308"/>
              <a:ext cx="10731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CC0000"/>
                  </a:solidFill>
                  <a:latin typeface="Arial"/>
                  <a:ea typeface="Arial"/>
                  <a:cs typeface="Arial"/>
                  <a:sym typeface="Arial"/>
                </a:rPr>
                <a:t>3 probes</a:t>
              </a:r>
              <a:endParaRPr/>
            </a:p>
          </p:txBody>
        </p:sp>
        <p:sp>
          <p:nvSpPr>
            <p:cNvPr id="3348" name="Google Shape;3348;p60"/>
            <p:cNvSpPr txBox="1"/>
            <p:nvPr/>
          </p:nvSpPr>
          <p:spPr>
            <a:xfrm>
              <a:off x="3239031" y="2024695"/>
              <a:ext cx="10731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CC0000"/>
                  </a:solidFill>
                  <a:latin typeface="Arial"/>
                  <a:ea typeface="Arial"/>
                  <a:cs typeface="Arial"/>
                  <a:sym typeface="Arial"/>
                </a:rPr>
                <a:t>3 probes</a:t>
              </a:r>
              <a:endParaRPr/>
            </a:p>
          </p:txBody>
        </p:sp>
        <p:sp>
          <p:nvSpPr>
            <p:cNvPr id="3349" name="Google Shape;3349;p60"/>
            <p:cNvSpPr txBox="1"/>
            <p:nvPr/>
          </p:nvSpPr>
          <p:spPr>
            <a:xfrm>
              <a:off x="4262968" y="1438908"/>
              <a:ext cx="10731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CC0000"/>
                  </a:solidFill>
                  <a:latin typeface="Arial"/>
                  <a:ea typeface="Arial"/>
                  <a:cs typeface="Arial"/>
                  <a:sym typeface="Arial"/>
                </a:rPr>
                <a:t>3 probes</a:t>
              </a:r>
              <a:endParaRPr/>
            </a:p>
          </p:txBody>
        </p:sp>
        <p:grpSp>
          <p:nvGrpSpPr>
            <p:cNvPr id="3350" name="Google Shape;3350;p60"/>
            <p:cNvGrpSpPr/>
            <p:nvPr/>
          </p:nvGrpSpPr>
          <p:grpSpPr>
            <a:xfrm>
              <a:off x="1754718" y="1400808"/>
              <a:ext cx="820738" cy="688975"/>
              <a:chOff x="-44" y="1473"/>
              <a:chExt cx="981" cy="1105"/>
            </a:xfrm>
          </p:grpSpPr>
          <p:pic>
            <p:nvPicPr>
              <p:cNvPr descr="desktop_computer_stylized_medium" id="3351" name="Google Shape;3351;p60"/>
              <p:cNvPicPr preferRelativeResize="0"/>
              <p:nvPr/>
            </p:nvPicPr>
            <p:blipFill rotWithShape="1">
              <a:blip r:embed="rId3">
                <a:alphaModFix/>
              </a:blip>
              <a:srcRect b="0" l="0" r="0" t="0"/>
              <a:stretch/>
            </p:blipFill>
            <p:spPr>
              <a:xfrm flipH="1">
                <a:off x="-44" y="1473"/>
                <a:ext cx="981" cy="1105"/>
              </a:xfrm>
              <a:prstGeom prst="rect">
                <a:avLst/>
              </a:prstGeom>
              <a:noFill/>
              <a:ln>
                <a:noFill/>
              </a:ln>
            </p:spPr>
          </p:pic>
          <p:sp>
            <p:nvSpPr>
              <p:cNvPr id="3352" name="Google Shape;3352;p60"/>
              <p:cNvSpPr/>
              <p:nvPr/>
            </p:nvSpPr>
            <p:spPr>
              <a:xfrm flipH="1">
                <a:off x="374" y="1579"/>
                <a:ext cx="477" cy="506"/>
              </a:xfrm>
              <a:custGeom>
                <a:rect b="b" l="l" r="r" t="t"/>
                <a:pathLst>
                  <a:path extrusionOk="0" h="368" w="356">
                    <a:moveTo>
                      <a:pt x="0" y="0"/>
                    </a:moveTo>
                    <a:lnTo>
                      <a:pt x="300" y="14"/>
                    </a:lnTo>
                    <a:lnTo>
                      <a:pt x="356" y="294"/>
                    </a:lnTo>
                    <a:lnTo>
                      <a:pt x="78" y="368"/>
                    </a:lnTo>
                    <a:lnTo>
                      <a:pt x="0" y="0"/>
                    </a:lnTo>
                    <a:close/>
                  </a:path>
                </a:pathLst>
              </a:custGeom>
              <a:gradFill>
                <a:gsLst>
                  <a:gs pos="0">
                    <a:srgbClr val="000099"/>
                  </a:gs>
                  <a:gs pos="100000">
                    <a:schemeClr val="lt1"/>
                  </a:gs>
                </a:gsLst>
                <a:lin ang="27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3353" name="Google Shape;3353;p60"/>
            <p:cNvGrpSpPr/>
            <p:nvPr/>
          </p:nvGrpSpPr>
          <p:grpSpPr>
            <a:xfrm flipH="1">
              <a:off x="7803093" y="1438908"/>
              <a:ext cx="754063" cy="669925"/>
              <a:chOff x="-44" y="1473"/>
              <a:chExt cx="981" cy="1105"/>
            </a:xfrm>
          </p:grpSpPr>
          <p:pic>
            <p:nvPicPr>
              <p:cNvPr descr="desktop_computer_stylized_medium" id="3354" name="Google Shape;3354;p60"/>
              <p:cNvPicPr preferRelativeResize="0"/>
              <p:nvPr/>
            </p:nvPicPr>
            <p:blipFill rotWithShape="1">
              <a:blip r:embed="rId3">
                <a:alphaModFix/>
              </a:blip>
              <a:srcRect b="0" l="0" r="0" t="0"/>
              <a:stretch/>
            </p:blipFill>
            <p:spPr>
              <a:xfrm flipH="1">
                <a:off x="-44" y="1473"/>
                <a:ext cx="981" cy="1105"/>
              </a:xfrm>
              <a:prstGeom prst="rect">
                <a:avLst/>
              </a:prstGeom>
              <a:noFill/>
              <a:ln>
                <a:noFill/>
              </a:ln>
            </p:spPr>
          </p:pic>
          <p:sp>
            <p:nvSpPr>
              <p:cNvPr id="3355" name="Google Shape;3355;p60"/>
              <p:cNvSpPr/>
              <p:nvPr/>
            </p:nvSpPr>
            <p:spPr>
              <a:xfrm flipH="1">
                <a:off x="374" y="1579"/>
                <a:ext cx="477" cy="506"/>
              </a:xfrm>
              <a:custGeom>
                <a:rect b="b" l="l" r="r" t="t"/>
                <a:pathLst>
                  <a:path extrusionOk="0" h="368" w="356">
                    <a:moveTo>
                      <a:pt x="0" y="0"/>
                    </a:moveTo>
                    <a:lnTo>
                      <a:pt x="300" y="14"/>
                    </a:lnTo>
                    <a:lnTo>
                      <a:pt x="356" y="294"/>
                    </a:lnTo>
                    <a:lnTo>
                      <a:pt x="78" y="368"/>
                    </a:lnTo>
                    <a:lnTo>
                      <a:pt x="0" y="0"/>
                    </a:lnTo>
                    <a:close/>
                  </a:path>
                </a:pathLst>
              </a:custGeom>
              <a:gradFill>
                <a:gsLst>
                  <a:gs pos="0">
                    <a:srgbClr val="000099"/>
                  </a:gs>
                  <a:gs pos="100000">
                    <a:schemeClr val="lt1"/>
                  </a:gs>
                </a:gsLst>
                <a:lin ang="27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sp>
          <p:nvSpPr>
            <p:cNvPr id="3356" name="Google Shape;3356;p60"/>
            <p:cNvSpPr/>
            <p:nvPr/>
          </p:nvSpPr>
          <p:spPr>
            <a:xfrm>
              <a:off x="2526243" y="1721483"/>
              <a:ext cx="419100" cy="419100"/>
            </a:xfrm>
            <a:custGeom>
              <a:rect b="b" l="l" r="r" t="t"/>
              <a:pathLst>
                <a:path extrusionOk="0" h="264" w="264">
                  <a:moveTo>
                    <a:pt x="60" y="0"/>
                  </a:moveTo>
                  <a:cubicBezTo>
                    <a:pt x="86" y="31"/>
                    <a:pt x="264" y="176"/>
                    <a:pt x="228" y="220"/>
                  </a:cubicBezTo>
                  <a:cubicBezTo>
                    <a:pt x="192" y="264"/>
                    <a:pt x="60" y="109"/>
                    <a:pt x="0" y="88"/>
                  </a:cubicBezTo>
                </a:path>
              </a:pathLst>
            </a:custGeom>
            <a:noFill/>
            <a:ln cap="flat" cmpd="sng" w="28575">
              <a:solidFill>
                <a:srgbClr val="CC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357" name="Google Shape;3357;p60"/>
            <p:cNvSpPr/>
            <p:nvPr/>
          </p:nvSpPr>
          <p:spPr>
            <a:xfrm>
              <a:off x="2519893" y="1635758"/>
              <a:ext cx="1346200" cy="474662"/>
            </a:xfrm>
            <a:custGeom>
              <a:rect b="b" l="l" r="r" t="t"/>
              <a:pathLst>
                <a:path extrusionOk="0" h="299" w="848">
                  <a:moveTo>
                    <a:pt x="76" y="76"/>
                  </a:moveTo>
                  <a:cubicBezTo>
                    <a:pt x="137" y="57"/>
                    <a:pt x="200" y="216"/>
                    <a:pt x="324" y="216"/>
                  </a:cubicBezTo>
                  <a:cubicBezTo>
                    <a:pt x="448" y="216"/>
                    <a:pt x="792" y="0"/>
                    <a:pt x="820" y="76"/>
                  </a:cubicBezTo>
                  <a:cubicBezTo>
                    <a:pt x="848" y="152"/>
                    <a:pt x="469" y="245"/>
                    <a:pt x="340" y="296"/>
                  </a:cubicBezTo>
                  <a:cubicBezTo>
                    <a:pt x="203" y="299"/>
                    <a:pt x="62" y="78"/>
                    <a:pt x="0" y="96"/>
                  </a:cubicBezTo>
                </a:path>
              </a:pathLst>
            </a:custGeom>
            <a:noFill/>
            <a:ln cap="flat" cmpd="sng" w="28575">
              <a:solidFill>
                <a:srgbClr val="CC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3358" name="Google Shape;3358;p60"/>
            <p:cNvGrpSpPr/>
            <p:nvPr/>
          </p:nvGrpSpPr>
          <p:grpSpPr>
            <a:xfrm>
              <a:off x="6775981" y="1829433"/>
              <a:ext cx="649287" cy="330200"/>
              <a:chOff x="7495260" y="2776442"/>
              <a:chExt cx="1480344" cy="893796"/>
            </a:xfrm>
          </p:grpSpPr>
          <p:sp>
            <p:nvSpPr>
              <p:cNvPr id="3359" name="Google Shape;3359;p60"/>
              <p:cNvSpPr/>
              <p:nvPr/>
            </p:nvSpPr>
            <p:spPr>
              <a:xfrm>
                <a:off x="7495260" y="3085833"/>
                <a:ext cx="1480344" cy="584405"/>
              </a:xfrm>
              <a:custGeom>
                <a:rect b="b" l="l" r="r" t="t"/>
                <a:pathLst>
                  <a:path extrusionOk="0" h="3099826" w="8166683">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lt1"/>
                  </a:gs>
                  <a:gs pos="60000">
                    <a:srgbClr val="D6DCE0"/>
                  </a:gs>
                  <a:gs pos="100000">
                    <a:srgbClr val="B8C2C9"/>
                  </a:gs>
                </a:gsLst>
                <a:lin ang="0" scaled="0"/>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                   </a:t>
                </a:r>
                <a:endParaRPr/>
              </a:p>
            </p:txBody>
          </p:sp>
          <p:sp>
            <p:nvSpPr>
              <p:cNvPr id="3360" name="Google Shape;3360;p60"/>
              <p:cNvSpPr/>
              <p:nvPr/>
            </p:nvSpPr>
            <p:spPr>
              <a:xfrm>
                <a:off x="7495260" y="2776442"/>
                <a:ext cx="1480344" cy="580107"/>
              </a:xfrm>
              <a:prstGeom prst="ellipse">
                <a:avLst/>
              </a:prstGeom>
              <a:solidFill>
                <a:srgbClr val="B8C2C9"/>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              </a:t>
                </a:r>
                <a:endParaRPr/>
              </a:p>
            </p:txBody>
          </p:sp>
          <p:grpSp>
            <p:nvGrpSpPr>
              <p:cNvPr id="3361" name="Google Shape;3361;p60"/>
              <p:cNvGrpSpPr/>
              <p:nvPr/>
            </p:nvGrpSpPr>
            <p:grpSpPr>
              <a:xfrm>
                <a:off x="7716043" y="2849492"/>
                <a:ext cx="1038777" cy="425413"/>
                <a:chOff x="7788991" y="2885876"/>
                <a:chExt cx="894780" cy="353811"/>
              </a:xfrm>
            </p:grpSpPr>
            <p:sp>
              <p:nvSpPr>
                <p:cNvPr id="3362" name="Google Shape;3362;p60"/>
                <p:cNvSpPr/>
                <p:nvPr/>
              </p:nvSpPr>
              <p:spPr>
                <a:xfrm>
                  <a:off x="7813933" y="2885876"/>
                  <a:ext cx="844897" cy="196562"/>
                </a:xfrm>
                <a:custGeom>
                  <a:rect b="b" l="l" r="r" t="t"/>
                  <a:pathLst>
                    <a:path extrusionOk="0" h="1049866" w="467301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363" name="Google Shape;3363;p60"/>
                <p:cNvSpPr/>
                <p:nvPr/>
              </p:nvSpPr>
              <p:spPr>
                <a:xfrm>
                  <a:off x="8368883" y="3053847"/>
                  <a:ext cx="314888" cy="171544"/>
                </a:xfrm>
                <a:custGeom>
                  <a:rect b="b" l="l" r="r" t="t"/>
                  <a:pathLst>
                    <a:path extrusionOk="0" h="903890" w="1744718">
                      <a:moveTo>
                        <a:pt x="21021" y="0"/>
                      </a:moveTo>
                      <a:lnTo>
                        <a:pt x="1744718" y="693683"/>
                      </a:lnTo>
                      <a:lnTo>
                        <a:pt x="1145628" y="903890"/>
                      </a:lnTo>
                      <a:lnTo>
                        <a:pt x="0" y="451945"/>
                      </a:lnTo>
                      <a:lnTo>
                        <a:pt x="21021"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364" name="Google Shape;3364;p60"/>
                <p:cNvSpPr/>
                <p:nvPr/>
              </p:nvSpPr>
              <p:spPr>
                <a:xfrm>
                  <a:off x="7788991" y="3053847"/>
                  <a:ext cx="311770" cy="171544"/>
                </a:xfrm>
                <a:custGeom>
                  <a:rect b="b" l="l" r="r" t="t"/>
                  <a:pathLst>
                    <a:path extrusionOk="0" h="893380" w="1713187">
                      <a:moveTo>
                        <a:pt x="1702676" y="0"/>
                      </a:moveTo>
                      <a:lnTo>
                        <a:pt x="1713187" y="472966"/>
                      </a:lnTo>
                      <a:lnTo>
                        <a:pt x="578069" y="893380"/>
                      </a:lnTo>
                      <a:lnTo>
                        <a:pt x="0" y="693683"/>
                      </a:lnTo>
                      <a:lnTo>
                        <a:pt x="1702676" y="0"/>
                      </a:lnTo>
                      <a:close/>
                    </a:path>
                  </a:pathLst>
                </a:custGeom>
                <a:solidFill>
                  <a:srgbClr val="0000A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365" name="Google Shape;3365;p60"/>
                <p:cNvSpPr/>
                <p:nvPr/>
              </p:nvSpPr>
              <p:spPr>
                <a:xfrm>
                  <a:off x="7898112" y="2971648"/>
                  <a:ext cx="673422" cy="268039"/>
                </a:xfrm>
                <a:custGeom>
                  <a:rect b="b" l="l" r="r" t="t"/>
                  <a:pathLst>
                    <a:path extrusionOk="0" h="1418896" w="3725019">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rgbClr val="FFB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grpSp>
        <p:grpSp>
          <p:nvGrpSpPr>
            <p:cNvPr id="3366" name="Google Shape;3366;p60"/>
            <p:cNvGrpSpPr/>
            <p:nvPr/>
          </p:nvGrpSpPr>
          <p:grpSpPr>
            <a:xfrm>
              <a:off x="5748868" y="1683383"/>
              <a:ext cx="650875" cy="330200"/>
              <a:chOff x="7493646" y="2773751"/>
              <a:chExt cx="1483964" cy="893796"/>
            </a:xfrm>
          </p:grpSpPr>
          <p:sp>
            <p:nvSpPr>
              <p:cNvPr id="3367" name="Google Shape;3367;p60"/>
              <p:cNvSpPr/>
              <p:nvPr/>
            </p:nvSpPr>
            <p:spPr>
              <a:xfrm>
                <a:off x="7493646" y="3083142"/>
                <a:ext cx="1483964" cy="584405"/>
              </a:xfrm>
              <a:custGeom>
                <a:rect b="b" l="l" r="r" t="t"/>
                <a:pathLst>
                  <a:path extrusionOk="0" h="3099826" w="8166683">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lt1"/>
                  </a:gs>
                  <a:gs pos="60000">
                    <a:srgbClr val="D6DCE0"/>
                  </a:gs>
                  <a:gs pos="100000">
                    <a:srgbClr val="B8C2C9"/>
                  </a:gs>
                </a:gsLst>
                <a:lin ang="0" scaled="0"/>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                   </a:t>
                </a:r>
                <a:endParaRPr/>
              </a:p>
            </p:txBody>
          </p:sp>
          <p:sp>
            <p:nvSpPr>
              <p:cNvPr id="3368" name="Google Shape;3368;p60"/>
              <p:cNvSpPr/>
              <p:nvPr/>
            </p:nvSpPr>
            <p:spPr>
              <a:xfrm>
                <a:off x="7493646" y="2773751"/>
                <a:ext cx="1483964" cy="580107"/>
              </a:xfrm>
              <a:prstGeom prst="ellipse">
                <a:avLst/>
              </a:prstGeom>
              <a:solidFill>
                <a:srgbClr val="B8C2C9"/>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              </a:t>
                </a:r>
                <a:endParaRPr/>
              </a:p>
            </p:txBody>
          </p:sp>
          <p:grpSp>
            <p:nvGrpSpPr>
              <p:cNvPr id="3369" name="Google Shape;3369;p60"/>
              <p:cNvGrpSpPr/>
              <p:nvPr/>
            </p:nvGrpSpPr>
            <p:grpSpPr>
              <a:xfrm>
                <a:off x="7714432" y="2846801"/>
                <a:ext cx="1042393" cy="425413"/>
                <a:chOff x="7787603" y="2883638"/>
                <a:chExt cx="897896" cy="353811"/>
              </a:xfrm>
            </p:grpSpPr>
            <p:sp>
              <p:nvSpPr>
                <p:cNvPr id="3370" name="Google Shape;3370;p60"/>
                <p:cNvSpPr/>
                <p:nvPr/>
              </p:nvSpPr>
              <p:spPr>
                <a:xfrm>
                  <a:off x="7812544" y="2883638"/>
                  <a:ext cx="848013" cy="196562"/>
                </a:xfrm>
                <a:custGeom>
                  <a:rect b="b" l="l" r="r" t="t"/>
                  <a:pathLst>
                    <a:path extrusionOk="0" h="1049866" w="467301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371" name="Google Shape;3371;p60"/>
                <p:cNvSpPr/>
                <p:nvPr/>
              </p:nvSpPr>
              <p:spPr>
                <a:xfrm>
                  <a:off x="8367494" y="3051610"/>
                  <a:ext cx="318005" cy="171544"/>
                </a:xfrm>
                <a:custGeom>
                  <a:rect b="b" l="l" r="r" t="t"/>
                  <a:pathLst>
                    <a:path extrusionOk="0" h="903890" w="1744718">
                      <a:moveTo>
                        <a:pt x="21021" y="0"/>
                      </a:moveTo>
                      <a:lnTo>
                        <a:pt x="1744718" y="693683"/>
                      </a:lnTo>
                      <a:lnTo>
                        <a:pt x="1145628" y="903890"/>
                      </a:lnTo>
                      <a:lnTo>
                        <a:pt x="0" y="451945"/>
                      </a:lnTo>
                      <a:lnTo>
                        <a:pt x="21021"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372" name="Google Shape;3372;p60"/>
                <p:cNvSpPr/>
                <p:nvPr/>
              </p:nvSpPr>
              <p:spPr>
                <a:xfrm>
                  <a:off x="7787603" y="3051610"/>
                  <a:ext cx="311770" cy="171544"/>
                </a:xfrm>
                <a:custGeom>
                  <a:rect b="b" l="l" r="r" t="t"/>
                  <a:pathLst>
                    <a:path extrusionOk="0" h="893380" w="1713187">
                      <a:moveTo>
                        <a:pt x="1702676" y="0"/>
                      </a:moveTo>
                      <a:lnTo>
                        <a:pt x="1713187" y="472966"/>
                      </a:lnTo>
                      <a:lnTo>
                        <a:pt x="578069" y="893380"/>
                      </a:lnTo>
                      <a:lnTo>
                        <a:pt x="0" y="693683"/>
                      </a:lnTo>
                      <a:lnTo>
                        <a:pt x="1702676" y="0"/>
                      </a:lnTo>
                      <a:close/>
                    </a:path>
                  </a:pathLst>
                </a:custGeom>
                <a:solidFill>
                  <a:srgbClr val="0000A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373" name="Google Shape;3373;p60"/>
                <p:cNvSpPr/>
                <p:nvPr/>
              </p:nvSpPr>
              <p:spPr>
                <a:xfrm>
                  <a:off x="7896721" y="2969410"/>
                  <a:ext cx="676541" cy="268039"/>
                </a:xfrm>
                <a:custGeom>
                  <a:rect b="b" l="l" r="r" t="t"/>
                  <a:pathLst>
                    <a:path extrusionOk="0" h="1418896" w="3725019">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rgbClr val="FFB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grpSp>
        <p:grpSp>
          <p:nvGrpSpPr>
            <p:cNvPr id="3374" name="Google Shape;3374;p60"/>
            <p:cNvGrpSpPr/>
            <p:nvPr/>
          </p:nvGrpSpPr>
          <p:grpSpPr>
            <a:xfrm>
              <a:off x="4623331" y="1846895"/>
              <a:ext cx="649287" cy="330200"/>
              <a:chOff x="7493691" y="2774011"/>
              <a:chExt cx="1480344" cy="893796"/>
            </a:xfrm>
          </p:grpSpPr>
          <p:sp>
            <p:nvSpPr>
              <p:cNvPr id="3375" name="Google Shape;3375;p60"/>
              <p:cNvSpPr/>
              <p:nvPr/>
            </p:nvSpPr>
            <p:spPr>
              <a:xfrm>
                <a:off x="7493691" y="3083402"/>
                <a:ext cx="1480344" cy="584405"/>
              </a:xfrm>
              <a:custGeom>
                <a:rect b="b" l="l" r="r" t="t"/>
                <a:pathLst>
                  <a:path extrusionOk="0" h="3099826" w="8166683">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lt1"/>
                  </a:gs>
                  <a:gs pos="60000">
                    <a:srgbClr val="D6DCE0"/>
                  </a:gs>
                  <a:gs pos="100000">
                    <a:srgbClr val="B8C2C9"/>
                  </a:gs>
                </a:gsLst>
                <a:lin ang="0" scaled="0"/>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                   </a:t>
                </a:r>
                <a:endParaRPr/>
              </a:p>
            </p:txBody>
          </p:sp>
          <p:sp>
            <p:nvSpPr>
              <p:cNvPr id="3376" name="Google Shape;3376;p60"/>
              <p:cNvSpPr/>
              <p:nvPr/>
            </p:nvSpPr>
            <p:spPr>
              <a:xfrm>
                <a:off x="7493691" y="2774011"/>
                <a:ext cx="1480344" cy="580110"/>
              </a:xfrm>
              <a:prstGeom prst="ellipse">
                <a:avLst/>
              </a:prstGeom>
              <a:solidFill>
                <a:srgbClr val="B8C2C9"/>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              </a:t>
                </a:r>
                <a:endParaRPr/>
              </a:p>
            </p:txBody>
          </p:sp>
          <p:grpSp>
            <p:nvGrpSpPr>
              <p:cNvPr id="3377" name="Google Shape;3377;p60"/>
              <p:cNvGrpSpPr/>
              <p:nvPr/>
            </p:nvGrpSpPr>
            <p:grpSpPr>
              <a:xfrm>
                <a:off x="7714475" y="2847065"/>
                <a:ext cx="1038777" cy="425411"/>
                <a:chOff x="7787640" y="2883857"/>
                <a:chExt cx="894780" cy="353809"/>
              </a:xfrm>
            </p:grpSpPr>
            <p:sp>
              <p:nvSpPr>
                <p:cNvPr id="3378" name="Google Shape;3378;p60"/>
                <p:cNvSpPr/>
                <p:nvPr/>
              </p:nvSpPr>
              <p:spPr>
                <a:xfrm>
                  <a:off x="7812582" y="2883857"/>
                  <a:ext cx="844897" cy="196560"/>
                </a:xfrm>
                <a:custGeom>
                  <a:rect b="b" l="l" r="r" t="t"/>
                  <a:pathLst>
                    <a:path extrusionOk="0" h="1049866" w="467301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379" name="Google Shape;3379;p60"/>
                <p:cNvSpPr/>
                <p:nvPr/>
              </p:nvSpPr>
              <p:spPr>
                <a:xfrm>
                  <a:off x="8367532" y="3051826"/>
                  <a:ext cx="314888" cy="171544"/>
                </a:xfrm>
                <a:custGeom>
                  <a:rect b="b" l="l" r="r" t="t"/>
                  <a:pathLst>
                    <a:path extrusionOk="0" h="903890" w="1744718">
                      <a:moveTo>
                        <a:pt x="21021" y="0"/>
                      </a:moveTo>
                      <a:lnTo>
                        <a:pt x="1744718" y="693683"/>
                      </a:lnTo>
                      <a:lnTo>
                        <a:pt x="1145628" y="903890"/>
                      </a:lnTo>
                      <a:lnTo>
                        <a:pt x="0" y="451945"/>
                      </a:lnTo>
                      <a:lnTo>
                        <a:pt x="21021"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380" name="Google Shape;3380;p60"/>
                <p:cNvSpPr/>
                <p:nvPr/>
              </p:nvSpPr>
              <p:spPr>
                <a:xfrm>
                  <a:off x="7787640" y="3051826"/>
                  <a:ext cx="311770" cy="171544"/>
                </a:xfrm>
                <a:custGeom>
                  <a:rect b="b" l="l" r="r" t="t"/>
                  <a:pathLst>
                    <a:path extrusionOk="0" h="893380" w="1713187">
                      <a:moveTo>
                        <a:pt x="1702676" y="0"/>
                      </a:moveTo>
                      <a:lnTo>
                        <a:pt x="1713187" y="472966"/>
                      </a:lnTo>
                      <a:lnTo>
                        <a:pt x="578069" y="893380"/>
                      </a:lnTo>
                      <a:lnTo>
                        <a:pt x="0" y="693683"/>
                      </a:lnTo>
                      <a:lnTo>
                        <a:pt x="1702676" y="0"/>
                      </a:lnTo>
                      <a:close/>
                    </a:path>
                  </a:pathLst>
                </a:custGeom>
                <a:solidFill>
                  <a:srgbClr val="0000A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381" name="Google Shape;3381;p60"/>
                <p:cNvSpPr/>
                <p:nvPr/>
              </p:nvSpPr>
              <p:spPr>
                <a:xfrm>
                  <a:off x="7896760" y="2969629"/>
                  <a:ext cx="673422" cy="268037"/>
                </a:xfrm>
                <a:custGeom>
                  <a:rect b="b" l="l" r="r" t="t"/>
                  <a:pathLst>
                    <a:path extrusionOk="0" h="1418896" w="3725019">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rgbClr val="FFB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grpSp>
        <p:sp>
          <p:nvSpPr>
            <p:cNvPr id="3382" name="Google Shape;3382;p60"/>
            <p:cNvSpPr/>
            <p:nvPr/>
          </p:nvSpPr>
          <p:spPr>
            <a:xfrm>
              <a:off x="2494493" y="1684970"/>
              <a:ext cx="2247900" cy="403225"/>
            </a:xfrm>
            <a:custGeom>
              <a:rect b="b" l="l" r="r" t="t"/>
              <a:pathLst>
                <a:path extrusionOk="0" h="254" w="1416">
                  <a:moveTo>
                    <a:pt x="76" y="30"/>
                  </a:moveTo>
                  <a:cubicBezTo>
                    <a:pt x="137" y="11"/>
                    <a:pt x="200" y="170"/>
                    <a:pt x="324" y="170"/>
                  </a:cubicBezTo>
                  <a:cubicBezTo>
                    <a:pt x="461" y="165"/>
                    <a:pt x="717" y="0"/>
                    <a:pt x="896" y="2"/>
                  </a:cubicBezTo>
                  <a:cubicBezTo>
                    <a:pt x="1075" y="4"/>
                    <a:pt x="1416" y="122"/>
                    <a:pt x="1400" y="182"/>
                  </a:cubicBezTo>
                  <a:cubicBezTo>
                    <a:pt x="1384" y="242"/>
                    <a:pt x="1073" y="63"/>
                    <a:pt x="896" y="74"/>
                  </a:cubicBezTo>
                  <a:cubicBezTo>
                    <a:pt x="719" y="85"/>
                    <a:pt x="489" y="254"/>
                    <a:pt x="340" y="250"/>
                  </a:cubicBezTo>
                  <a:cubicBezTo>
                    <a:pt x="191" y="246"/>
                    <a:pt x="62" y="32"/>
                    <a:pt x="0" y="50"/>
                  </a:cubicBezTo>
                </a:path>
              </a:pathLst>
            </a:custGeom>
            <a:noFill/>
            <a:ln cap="flat" cmpd="sng" w="28575">
              <a:solidFill>
                <a:srgbClr val="CC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7" name="Shape 3387"/>
        <p:cNvGrpSpPr/>
        <p:nvPr/>
      </p:nvGrpSpPr>
      <p:grpSpPr>
        <a:xfrm>
          <a:off x="0" y="0"/>
          <a:ext cx="0" cy="0"/>
          <a:chOff x="0" y="0"/>
          <a:chExt cx="0" cy="0"/>
        </a:xfrm>
      </p:grpSpPr>
      <p:sp>
        <p:nvSpPr>
          <p:cNvPr id="3388" name="Google Shape;3388;p61"/>
          <p:cNvSpPr txBox="1"/>
          <p:nvPr>
            <p:ph type="title"/>
          </p:nvPr>
        </p:nvSpPr>
        <p:spPr>
          <a:xfrm>
            <a:off x="457200" y="274638"/>
            <a:ext cx="7467600" cy="1143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Chương 4: Tầng mạng</a:t>
            </a:r>
            <a:endParaRPr/>
          </a:p>
        </p:txBody>
      </p:sp>
      <p:sp>
        <p:nvSpPr>
          <p:cNvPr id="3389" name="Google Shape;3389;p61"/>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3390" name="Google Shape;3390;p61"/>
          <p:cNvSpPr txBox="1"/>
          <p:nvPr>
            <p:ph idx="1" type="body"/>
          </p:nvPr>
        </p:nvSpPr>
        <p:spPr>
          <a:xfrm>
            <a:off x="457200" y="1600200"/>
            <a:ext cx="365760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1680"/>
              <a:buFont typeface="Noto Sans Symbols"/>
              <a:buChar char="🞆"/>
            </a:pPr>
            <a:r>
              <a:rPr lang="en-US"/>
              <a:t>4.1 Tổng quan</a:t>
            </a:r>
            <a:endParaRPr/>
          </a:p>
          <a:p>
            <a:pPr indent="-274320" lvl="0" marL="274320" rtl="0" algn="l">
              <a:spcBef>
                <a:spcPts val="600"/>
              </a:spcBef>
              <a:spcAft>
                <a:spcPts val="0"/>
              </a:spcAft>
              <a:buSzPts val="1680"/>
              <a:buFont typeface="Noto Sans Symbols"/>
              <a:buChar char="🞆"/>
            </a:pPr>
            <a:r>
              <a:rPr lang="en-US"/>
              <a:t>4.2 Mạng Virtual circuit và datagram</a:t>
            </a:r>
            <a:endParaRPr/>
          </a:p>
          <a:p>
            <a:pPr indent="-274320" lvl="0" marL="274320" rtl="0" algn="l">
              <a:spcBef>
                <a:spcPts val="600"/>
              </a:spcBef>
              <a:spcAft>
                <a:spcPts val="0"/>
              </a:spcAft>
              <a:buSzPts val="1680"/>
              <a:buFont typeface="Noto Sans Symbols"/>
              <a:buChar char="🞆"/>
            </a:pPr>
            <a:r>
              <a:rPr lang="en-US"/>
              <a:t>4.3 Bên trong Router</a:t>
            </a:r>
            <a:endParaRPr/>
          </a:p>
          <a:p>
            <a:pPr indent="-274320" lvl="0" marL="274320" rtl="0" algn="l">
              <a:spcBef>
                <a:spcPts val="600"/>
              </a:spcBef>
              <a:spcAft>
                <a:spcPts val="0"/>
              </a:spcAft>
              <a:buSzPts val="1680"/>
              <a:buFont typeface="Noto Sans Symbols"/>
              <a:buChar char="🞆"/>
            </a:pPr>
            <a:r>
              <a:rPr lang="en-US">
                <a:solidFill>
                  <a:srgbClr val="FF0000"/>
                </a:solidFill>
              </a:rPr>
              <a:t>4.4 IP: Internet Protocol</a:t>
            </a:r>
            <a:endParaRPr/>
          </a:p>
          <a:p>
            <a:pPr indent="-274320" lvl="1" marL="640080" rtl="0" algn="l">
              <a:spcBef>
                <a:spcPts val="400"/>
              </a:spcBef>
              <a:spcAft>
                <a:spcPts val="0"/>
              </a:spcAft>
              <a:buSzPts val="1600"/>
              <a:buChar char="⚫"/>
            </a:pPr>
            <a:r>
              <a:rPr lang="en-US" sz="2000"/>
              <a:t>Định dạng Datagram</a:t>
            </a:r>
            <a:endParaRPr/>
          </a:p>
          <a:p>
            <a:pPr indent="-274320" lvl="1" marL="640080" rtl="0" algn="l">
              <a:spcBef>
                <a:spcPts val="400"/>
              </a:spcBef>
              <a:spcAft>
                <a:spcPts val="0"/>
              </a:spcAft>
              <a:buSzPts val="1600"/>
              <a:buChar char="⚫"/>
            </a:pPr>
            <a:r>
              <a:rPr lang="en-US" sz="2000"/>
              <a:t>Địa chỉ IPv4</a:t>
            </a:r>
            <a:endParaRPr/>
          </a:p>
          <a:p>
            <a:pPr indent="-274320" lvl="1" marL="640080" rtl="0" algn="l">
              <a:spcBef>
                <a:spcPts val="400"/>
              </a:spcBef>
              <a:spcAft>
                <a:spcPts val="0"/>
              </a:spcAft>
              <a:buSzPts val="1600"/>
              <a:buChar char="⚫"/>
            </a:pPr>
            <a:r>
              <a:rPr lang="en-US" sz="2000"/>
              <a:t>ICMP</a:t>
            </a:r>
            <a:endParaRPr/>
          </a:p>
          <a:p>
            <a:pPr indent="-274320" lvl="1" marL="640080" rtl="0" algn="l">
              <a:spcBef>
                <a:spcPts val="400"/>
              </a:spcBef>
              <a:spcAft>
                <a:spcPts val="0"/>
              </a:spcAft>
              <a:buSzPts val="1600"/>
              <a:buChar char="⚫"/>
            </a:pPr>
            <a:r>
              <a:rPr lang="en-US" sz="2000">
                <a:solidFill>
                  <a:srgbClr val="FF0000"/>
                </a:solidFill>
              </a:rPr>
              <a:t>IPv6</a:t>
            </a:r>
            <a:endParaRPr/>
          </a:p>
        </p:txBody>
      </p:sp>
      <p:sp>
        <p:nvSpPr>
          <p:cNvPr id="3391" name="Google Shape;3391;p61"/>
          <p:cNvSpPr txBox="1"/>
          <p:nvPr>
            <p:ph idx="2" type="body"/>
          </p:nvPr>
        </p:nvSpPr>
        <p:spPr>
          <a:xfrm>
            <a:off x="4270375" y="1600200"/>
            <a:ext cx="365760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1680"/>
              <a:buFont typeface="Noto Sans Symbols"/>
              <a:buChar char="🞆"/>
            </a:pPr>
            <a:r>
              <a:rPr lang="en-US"/>
              <a:t>4.5 Thuật toán dẫn đường</a:t>
            </a:r>
            <a:endParaRPr/>
          </a:p>
          <a:p>
            <a:pPr indent="-274320" lvl="1" marL="640080" rtl="0" algn="l">
              <a:spcBef>
                <a:spcPts val="400"/>
              </a:spcBef>
              <a:spcAft>
                <a:spcPts val="0"/>
              </a:spcAft>
              <a:buSzPts val="1600"/>
              <a:buChar char="⚫"/>
            </a:pPr>
            <a:r>
              <a:rPr lang="en-US" sz="2000"/>
              <a:t>Link state</a:t>
            </a:r>
            <a:endParaRPr/>
          </a:p>
          <a:p>
            <a:pPr indent="-274320" lvl="1" marL="640080" rtl="0" algn="l">
              <a:spcBef>
                <a:spcPts val="400"/>
              </a:spcBef>
              <a:spcAft>
                <a:spcPts val="0"/>
              </a:spcAft>
              <a:buSzPts val="1600"/>
              <a:buChar char="⚫"/>
            </a:pPr>
            <a:r>
              <a:rPr lang="en-US" sz="2000"/>
              <a:t>Distance Vector</a:t>
            </a:r>
            <a:endParaRPr/>
          </a:p>
          <a:p>
            <a:pPr indent="-274320" lvl="1" marL="640080" rtl="0" algn="l">
              <a:spcBef>
                <a:spcPts val="400"/>
              </a:spcBef>
              <a:spcAft>
                <a:spcPts val="0"/>
              </a:spcAft>
              <a:buSzPts val="1600"/>
              <a:buChar char="⚫"/>
            </a:pPr>
            <a:r>
              <a:rPr lang="en-US" sz="2000"/>
              <a:t>Hierarchical routing</a:t>
            </a:r>
            <a:endParaRPr/>
          </a:p>
          <a:p>
            <a:pPr indent="-274320" lvl="0" marL="274320" rtl="0" algn="l">
              <a:spcBef>
                <a:spcPts val="600"/>
              </a:spcBef>
              <a:spcAft>
                <a:spcPts val="0"/>
              </a:spcAft>
              <a:buSzPts val="1680"/>
              <a:buFont typeface="Noto Sans Symbols"/>
              <a:buChar char="🞆"/>
            </a:pPr>
            <a:r>
              <a:rPr lang="en-US"/>
              <a:t>4.6 Dẫn đường trong  Internet</a:t>
            </a:r>
            <a:endParaRPr/>
          </a:p>
          <a:p>
            <a:pPr indent="-274320" lvl="1" marL="640080" rtl="0" algn="l">
              <a:spcBef>
                <a:spcPts val="400"/>
              </a:spcBef>
              <a:spcAft>
                <a:spcPts val="0"/>
              </a:spcAft>
              <a:buSzPts val="1600"/>
              <a:buChar char="⚫"/>
            </a:pPr>
            <a:r>
              <a:rPr lang="en-US" sz="2000"/>
              <a:t>RIP</a:t>
            </a:r>
            <a:endParaRPr/>
          </a:p>
          <a:p>
            <a:pPr indent="-274320" lvl="1" marL="640080" rtl="0" algn="l">
              <a:spcBef>
                <a:spcPts val="400"/>
              </a:spcBef>
              <a:spcAft>
                <a:spcPts val="0"/>
              </a:spcAft>
              <a:buSzPts val="1600"/>
              <a:buChar char="⚫"/>
            </a:pPr>
            <a:r>
              <a:rPr lang="en-US" sz="2000"/>
              <a:t>OSPF</a:t>
            </a:r>
            <a:endParaRPr/>
          </a:p>
          <a:p>
            <a:pPr indent="-274320" lvl="1" marL="640080" rtl="0" algn="l">
              <a:spcBef>
                <a:spcPts val="400"/>
              </a:spcBef>
              <a:spcAft>
                <a:spcPts val="0"/>
              </a:spcAft>
              <a:buSzPts val="1600"/>
              <a:buChar char="⚫"/>
            </a:pPr>
            <a:r>
              <a:rPr lang="en-US" sz="2000"/>
              <a:t>BGP</a:t>
            </a:r>
            <a:endParaRPr/>
          </a:p>
          <a:p>
            <a:pPr indent="-274320" lvl="0" marL="274320" rtl="0" algn="l">
              <a:spcBef>
                <a:spcPts val="600"/>
              </a:spcBef>
              <a:spcAft>
                <a:spcPts val="0"/>
              </a:spcAft>
              <a:buSzPts val="1680"/>
              <a:buFont typeface="Noto Sans Symbols"/>
              <a:buChar char="🞆"/>
            </a:pPr>
            <a:r>
              <a:rPr lang="en-US"/>
              <a:t>4.7 Dẫn đường broadcast và multicast</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6" name="Shape 3396"/>
        <p:cNvGrpSpPr/>
        <p:nvPr/>
      </p:nvGrpSpPr>
      <p:grpSpPr>
        <a:xfrm>
          <a:off x="0" y="0"/>
          <a:ext cx="0" cy="0"/>
          <a:chOff x="0" y="0"/>
          <a:chExt cx="0" cy="0"/>
        </a:xfrm>
      </p:grpSpPr>
      <p:sp>
        <p:nvSpPr>
          <p:cNvPr id="3397" name="Google Shape;3397;p62"/>
          <p:cNvSpPr txBox="1"/>
          <p:nvPr>
            <p:ph type="title"/>
          </p:nvPr>
        </p:nvSpPr>
        <p:spPr>
          <a:xfrm>
            <a:off x="685800" y="422275"/>
            <a:ext cx="7772400" cy="838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a:t>IPv6</a:t>
            </a:r>
            <a:endParaRPr/>
          </a:p>
        </p:txBody>
      </p:sp>
      <p:sp>
        <p:nvSpPr>
          <p:cNvPr id="3398" name="Google Shape;3398;p62"/>
          <p:cNvSpPr txBox="1"/>
          <p:nvPr>
            <p:ph idx="1" type="body"/>
          </p:nvPr>
        </p:nvSpPr>
        <p:spPr>
          <a:xfrm>
            <a:off x="511175" y="1401763"/>
            <a:ext cx="8205788" cy="5105400"/>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680"/>
              <a:buChar char="🞆"/>
            </a:pPr>
            <a:r>
              <a:rPr lang="en-US">
                <a:solidFill>
                  <a:srgbClr val="FF0000"/>
                </a:solidFill>
              </a:rPr>
              <a:t>Mục đích ban đầu:</a:t>
            </a:r>
            <a:r>
              <a:rPr i="1" lang="en-US"/>
              <a:t> </a:t>
            </a:r>
            <a:r>
              <a:rPr lang="en-US"/>
              <a:t>Không gian địa chỉ 32-bit sớm cấp phát hết  </a:t>
            </a:r>
            <a:endParaRPr/>
          </a:p>
          <a:p>
            <a:pPr indent="-273050" lvl="0" marL="273050" rtl="0" algn="l">
              <a:spcBef>
                <a:spcPts val="600"/>
              </a:spcBef>
              <a:spcAft>
                <a:spcPts val="0"/>
              </a:spcAft>
              <a:buSzPts val="1680"/>
              <a:buChar char="🞆"/>
            </a:pPr>
            <a:r>
              <a:rPr lang="en-US"/>
              <a:t>Mục đích khác:</a:t>
            </a:r>
            <a:endParaRPr/>
          </a:p>
          <a:p>
            <a:pPr indent="-273049" lvl="1" marL="639763" rtl="0" algn="l">
              <a:spcBef>
                <a:spcPts val="420"/>
              </a:spcBef>
              <a:spcAft>
                <a:spcPts val="0"/>
              </a:spcAft>
              <a:buSzPts val="1680"/>
              <a:buChar char="⚫"/>
            </a:pPr>
            <a:r>
              <a:rPr lang="en-US"/>
              <a:t>Định dạng của header giúp tăng tốc xử lý và chuyển tiếp gói tin</a:t>
            </a:r>
            <a:endParaRPr/>
          </a:p>
          <a:p>
            <a:pPr indent="-273049" lvl="1" marL="639763" rtl="0" algn="l">
              <a:spcBef>
                <a:spcPts val="420"/>
              </a:spcBef>
              <a:spcAft>
                <a:spcPts val="0"/>
              </a:spcAft>
              <a:buSzPts val="1680"/>
              <a:buChar char="⚫"/>
            </a:pPr>
            <a:r>
              <a:rPr lang="en-US"/>
              <a:t>Thay đổi header để hỗ trợ QoS </a:t>
            </a:r>
            <a:endParaRPr/>
          </a:p>
          <a:p>
            <a:pPr indent="-273049" lvl="1" marL="639763" rtl="0" algn="l">
              <a:spcBef>
                <a:spcPts val="420"/>
              </a:spcBef>
              <a:spcAft>
                <a:spcPts val="0"/>
              </a:spcAft>
              <a:buSzPts val="1680"/>
              <a:buFont typeface="Arial"/>
              <a:buNone/>
            </a:pPr>
            <a:r>
              <a:rPr lang="en-US">
                <a:solidFill>
                  <a:srgbClr val="FF0000"/>
                </a:solidFill>
              </a:rPr>
              <a:t>Định dạng của IPv6 datagram:</a:t>
            </a:r>
            <a:r>
              <a:rPr lang="en-US"/>
              <a:t> </a:t>
            </a:r>
            <a:endParaRPr/>
          </a:p>
          <a:p>
            <a:pPr indent="-273049" lvl="1" marL="639763" rtl="0" algn="l">
              <a:spcBef>
                <a:spcPts val="420"/>
              </a:spcBef>
              <a:spcAft>
                <a:spcPts val="0"/>
              </a:spcAft>
              <a:buSzPts val="1680"/>
              <a:buChar char="⚫"/>
            </a:pPr>
            <a:r>
              <a:rPr lang="en-US"/>
              <a:t>Header có độ dài cố định 40 byte</a:t>
            </a:r>
            <a:endParaRPr/>
          </a:p>
          <a:p>
            <a:pPr indent="-273049" lvl="1" marL="639763" rtl="0" algn="l">
              <a:spcBef>
                <a:spcPts val="420"/>
              </a:spcBef>
              <a:spcAft>
                <a:spcPts val="0"/>
              </a:spcAft>
              <a:buSzPts val="1680"/>
              <a:buChar char="⚫"/>
            </a:pPr>
            <a:r>
              <a:rPr lang="en-US"/>
              <a:t>Không cho phép phân mảnh</a:t>
            </a:r>
            <a:endParaRPr i="1"/>
          </a:p>
        </p:txBody>
      </p:sp>
      <p:sp>
        <p:nvSpPr>
          <p:cNvPr id="3399" name="Google Shape;3399;p62"/>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4" name="Shape 3404"/>
        <p:cNvGrpSpPr/>
        <p:nvPr/>
      </p:nvGrpSpPr>
      <p:grpSpPr>
        <a:xfrm>
          <a:off x="0" y="0"/>
          <a:ext cx="0" cy="0"/>
          <a:chOff x="0" y="0"/>
          <a:chExt cx="0" cy="0"/>
        </a:xfrm>
      </p:grpSpPr>
      <p:sp>
        <p:nvSpPr>
          <p:cNvPr id="3405" name="Google Shape;3405;p63"/>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a:t>IPv6 Header</a:t>
            </a:r>
            <a:endParaRPr/>
          </a:p>
        </p:txBody>
      </p:sp>
      <p:sp>
        <p:nvSpPr>
          <p:cNvPr id="3406" name="Google Shape;3406;p63"/>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pic>
        <p:nvPicPr>
          <p:cNvPr descr="471 ipv6 header format" id="3407" name="Google Shape;3407;p63"/>
          <p:cNvPicPr preferRelativeResize="0"/>
          <p:nvPr/>
        </p:nvPicPr>
        <p:blipFill rotWithShape="1">
          <a:blip r:embed="rId3">
            <a:alphaModFix/>
          </a:blip>
          <a:srcRect b="0" l="0" r="0" t="0"/>
          <a:stretch/>
        </p:blipFill>
        <p:spPr>
          <a:xfrm>
            <a:off x="544513" y="3143250"/>
            <a:ext cx="4865687" cy="3279775"/>
          </a:xfrm>
          <a:prstGeom prst="rect">
            <a:avLst/>
          </a:prstGeom>
          <a:noFill/>
          <a:ln>
            <a:noFill/>
          </a:ln>
        </p:spPr>
      </p:pic>
      <p:sp>
        <p:nvSpPr>
          <p:cNvPr id="3408" name="Google Shape;3408;p63"/>
          <p:cNvSpPr/>
          <p:nvPr/>
        </p:nvSpPr>
        <p:spPr>
          <a:xfrm>
            <a:off x="479425" y="1352550"/>
            <a:ext cx="8543925" cy="11874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2400">
                <a:solidFill>
                  <a:srgbClr val="FF0000"/>
                </a:solidFill>
                <a:latin typeface="Arial"/>
                <a:ea typeface="Arial"/>
                <a:cs typeface="Arial"/>
                <a:sym typeface="Arial"/>
              </a:rPr>
              <a:t>Priority:</a:t>
            </a:r>
            <a:r>
              <a:rPr lang="en-US" sz="2400">
                <a:solidFill>
                  <a:schemeClr val="dk1"/>
                </a:solidFill>
                <a:latin typeface="Arial"/>
                <a:ea typeface="Arial"/>
                <a:cs typeface="Arial"/>
                <a:sym typeface="Arial"/>
              </a:rPr>
              <a:t>  Xác định mức ưu tiên giữa các datagram trong luồng</a:t>
            </a:r>
            <a:endParaRPr/>
          </a:p>
          <a:p>
            <a:pPr indent="0" lvl="0" marL="0" marR="0" rtl="0" algn="l">
              <a:spcBef>
                <a:spcPts val="0"/>
              </a:spcBef>
              <a:spcAft>
                <a:spcPts val="0"/>
              </a:spcAft>
              <a:buNone/>
            </a:pPr>
            <a:r>
              <a:rPr i="1" lang="en-US" sz="2400">
                <a:solidFill>
                  <a:srgbClr val="FF0000"/>
                </a:solidFill>
                <a:latin typeface="Arial"/>
                <a:ea typeface="Arial"/>
                <a:cs typeface="Arial"/>
                <a:sym typeface="Arial"/>
              </a:rPr>
              <a:t>Flow Label:</a:t>
            </a:r>
            <a:r>
              <a:rPr lang="en-US" sz="2400">
                <a:solidFill>
                  <a:schemeClr val="dk1"/>
                </a:solidFill>
                <a:latin typeface="Arial"/>
                <a:ea typeface="Arial"/>
                <a:cs typeface="Arial"/>
                <a:sym typeface="Arial"/>
              </a:rPr>
              <a:t> xác định datagram trong cùng luồng</a:t>
            </a:r>
            <a:endParaRPr/>
          </a:p>
          <a:p>
            <a:pPr indent="0" lvl="0" marL="0" marR="0" rtl="0" algn="l">
              <a:spcBef>
                <a:spcPts val="0"/>
              </a:spcBef>
              <a:spcAft>
                <a:spcPts val="0"/>
              </a:spcAft>
              <a:buNone/>
            </a:pPr>
            <a:r>
              <a:rPr i="1" lang="en-US" sz="2400">
                <a:solidFill>
                  <a:srgbClr val="FF0000"/>
                </a:solidFill>
                <a:latin typeface="Arial"/>
                <a:ea typeface="Arial"/>
                <a:cs typeface="Arial"/>
                <a:sym typeface="Arial"/>
              </a:rPr>
              <a:t>Next header:</a:t>
            </a:r>
            <a:r>
              <a:rPr lang="en-US" sz="2400">
                <a:solidFill>
                  <a:schemeClr val="dk1"/>
                </a:solidFill>
                <a:latin typeface="Arial"/>
                <a:ea typeface="Arial"/>
                <a:cs typeface="Arial"/>
                <a:sym typeface="Arial"/>
              </a:rPr>
              <a:t> xác định giao thức tầng trên</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3" name="Shape 3413"/>
        <p:cNvGrpSpPr/>
        <p:nvPr/>
      </p:nvGrpSpPr>
      <p:grpSpPr>
        <a:xfrm>
          <a:off x="0" y="0"/>
          <a:ext cx="0" cy="0"/>
          <a:chOff x="0" y="0"/>
          <a:chExt cx="0" cy="0"/>
        </a:xfrm>
      </p:grpSpPr>
      <p:sp>
        <p:nvSpPr>
          <p:cNvPr id="3414" name="Google Shape;3414;p64"/>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a:t>Các thay đổi khác so với IPv4</a:t>
            </a:r>
            <a:endParaRPr/>
          </a:p>
        </p:txBody>
      </p:sp>
      <p:sp>
        <p:nvSpPr>
          <p:cNvPr id="3415" name="Google Shape;3415;p64"/>
          <p:cNvSpPr txBox="1"/>
          <p:nvPr>
            <p:ph idx="1" type="body"/>
          </p:nvPr>
        </p:nvSpPr>
        <p:spPr>
          <a:xfrm>
            <a:off x="457200" y="1600200"/>
            <a:ext cx="7467600" cy="4873625"/>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680"/>
              <a:buChar char="🞆"/>
            </a:pPr>
            <a:r>
              <a:rPr i="1" lang="en-US">
                <a:solidFill>
                  <a:srgbClr val="FF0000"/>
                </a:solidFill>
              </a:rPr>
              <a:t>Checksum</a:t>
            </a:r>
            <a:r>
              <a:rPr lang="en-US">
                <a:solidFill>
                  <a:srgbClr val="FF0000"/>
                </a:solidFill>
              </a:rPr>
              <a:t>:</a:t>
            </a:r>
            <a:r>
              <a:rPr i="1" lang="en-US"/>
              <a:t> </a:t>
            </a:r>
            <a:r>
              <a:rPr lang="en-US"/>
              <a:t>loại bỏ hoàn toàn để giảm thời gian xử lý tại mỗi hop</a:t>
            </a:r>
            <a:endParaRPr/>
          </a:p>
          <a:p>
            <a:pPr indent="-273050" lvl="0" marL="273050" rtl="0" algn="l">
              <a:spcBef>
                <a:spcPts val="600"/>
              </a:spcBef>
              <a:spcAft>
                <a:spcPts val="0"/>
              </a:spcAft>
              <a:buSzPts val="1680"/>
              <a:buChar char="🞆"/>
            </a:pPr>
            <a:r>
              <a:rPr i="1" lang="en-US">
                <a:solidFill>
                  <a:srgbClr val="FF0000"/>
                </a:solidFill>
              </a:rPr>
              <a:t>Options:</a:t>
            </a:r>
            <a:r>
              <a:rPr lang="en-US"/>
              <a:t> cho phép, nhưng ngoài header, chỉ định bởi trường “Next Header”</a:t>
            </a:r>
            <a:endParaRPr/>
          </a:p>
          <a:p>
            <a:pPr indent="-273050" lvl="0" marL="273050" rtl="0" algn="l">
              <a:spcBef>
                <a:spcPts val="600"/>
              </a:spcBef>
              <a:spcAft>
                <a:spcPts val="0"/>
              </a:spcAft>
              <a:buSzPts val="1680"/>
              <a:buChar char="🞆"/>
            </a:pPr>
            <a:r>
              <a:rPr i="1" lang="en-US">
                <a:solidFill>
                  <a:srgbClr val="FF0000"/>
                </a:solidFill>
              </a:rPr>
              <a:t>ICMPv6:</a:t>
            </a:r>
            <a:r>
              <a:rPr lang="en-US"/>
              <a:t> phiên bản mới của ICMP</a:t>
            </a:r>
            <a:endParaRPr/>
          </a:p>
          <a:p>
            <a:pPr indent="-273049" lvl="1" marL="639763" rtl="0" algn="l">
              <a:spcBef>
                <a:spcPts val="420"/>
              </a:spcBef>
              <a:spcAft>
                <a:spcPts val="0"/>
              </a:spcAft>
              <a:buSzPts val="1680"/>
              <a:buChar char="⚫"/>
            </a:pPr>
            <a:r>
              <a:rPr lang="en-US"/>
              <a:t>Thêm các kiểu bản tin mới, ví dụ “Packet Too Big”</a:t>
            </a:r>
            <a:endParaRPr/>
          </a:p>
          <a:p>
            <a:pPr indent="-273049" lvl="1" marL="639763" rtl="0" algn="l">
              <a:spcBef>
                <a:spcPts val="420"/>
              </a:spcBef>
              <a:spcAft>
                <a:spcPts val="0"/>
              </a:spcAft>
              <a:buSzPts val="1680"/>
              <a:buChar char="⚫"/>
            </a:pPr>
            <a:r>
              <a:rPr lang="en-US"/>
              <a:t>Chức năng quản lý nhóm multicast</a:t>
            </a:r>
            <a:endParaRPr/>
          </a:p>
        </p:txBody>
      </p:sp>
      <p:sp>
        <p:nvSpPr>
          <p:cNvPr id="3416" name="Google Shape;3416;p64"/>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1" name="Shape 3421"/>
        <p:cNvGrpSpPr/>
        <p:nvPr/>
      </p:nvGrpSpPr>
      <p:grpSpPr>
        <a:xfrm>
          <a:off x="0" y="0"/>
          <a:ext cx="0" cy="0"/>
          <a:chOff x="0" y="0"/>
          <a:chExt cx="0" cy="0"/>
        </a:xfrm>
      </p:grpSpPr>
      <p:sp>
        <p:nvSpPr>
          <p:cNvPr id="3422" name="Google Shape;3422;p65"/>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a:t>Chuyển từ IPv4 sang IPv6</a:t>
            </a:r>
            <a:endParaRPr/>
          </a:p>
        </p:txBody>
      </p:sp>
      <p:sp>
        <p:nvSpPr>
          <p:cNvPr id="3423" name="Google Shape;3423;p65"/>
          <p:cNvSpPr txBox="1"/>
          <p:nvPr>
            <p:ph idx="1" type="body"/>
          </p:nvPr>
        </p:nvSpPr>
        <p:spPr>
          <a:xfrm>
            <a:off x="533400" y="1600200"/>
            <a:ext cx="8256588" cy="4238625"/>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680"/>
              <a:buChar char="🞆"/>
            </a:pPr>
            <a:r>
              <a:rPr lang="en-US"/>
              <a:t>Tất cả các router không thể nâng cấp đồng thời</a:t>
            </a:r>
            <a:endParaRPr/>
          </a:p>
          <a:p>
            <a:pPr indent="-273049" lvl="1" marL="639763" rtl="0" algn="l">
              <a:spcBef>
                <a:spcPts val="420"/>
              </a:spcBef>
              <a:spcAft>
                <a:spcPts val="0"/>
              </a:spcAft>
              <a:buSzPts val="1680"/>
              <a:buChar char="⚫"/>
            </a:pPr>
            <a:r>
              <a:rPr lang="en-US"/>
              <a:t>Cách để mạng có thể hoạt động với cả router IPv4 và IPv6? </a:t>
            </a:r>
            <a:endParaRPr/>
          </a:p>
          <a:p>
            <a:pPr indent="-273050" lvl="0" marL="273050" rtl="0" algn="l">
              <a:spcBef>
                <a:spcPts val="600"/>
              </a:spcBef>
              <a:spcAft>
                <a:spcPts val="0"/>
              </a:spcAft>
              <a:buSzPts val="1680"/>
              <a:buChar char="🞆"/>
            </a:pPr>
            <a:r>
              <a:rPr i="1" lang="en-US">
                <a:solidFill>
                  <a:srgbClr val="FF0000"/>
                </a:solidFill>
              </a:rPr>
              <a:t>Tunneling:</a:t>
            </a:r>
            <a:r>
              <a:rPr lang="en-US"/>
              <a:t> IPv6 là payload trong IPv4 datagram giữa các IPv4 router</a:t>
            </a:r>
            <a:endParaRPr/>
          </a:p>
        </p:txBody>
      </p:sp>
      <p:sp>
        <p:nvSpPr>
          <p:cNvPr id="3424" name="Google Shape;3424;p65"/>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9" name="Shape 3429"/>
        <p:cNvGrpSpPr/>
        <p:nvPr/>
      </p:nvGrpSpPr>
      <p:grpSpPr>
        <a:xfrm>
          <a:off x="0" y="0"/>
          <a:ext cx="0" cy="0"/>
          <a:chOff x="0" y="0"/>
          <a:chExt cx="0" cy="0"/>
        </a:xfrm>
      </p:grpSpPr>
      <p:sp>
        <p:nvSpPr>
          <p:cNvPr id="3430" name="Google Shape;3430;p66"/>
          <p:cNvSpPr txBox="1"/>
          <p:nvPr>
            <p:ph type="title"/>
          </p:nvPr>
        </p:nvSpPr>
        <p:spPr>
          <a:xfrm>
            <a:off x="307975" y="214313"/>
            <a:ext cx="7772400" cy="9906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a:t>Tunneling</a:t>
            </a:r>
            <a:endParaRPr/>
          </a:p>
        </p:txBody>
      </p:sp>
      <p:sp>
        <p:nvSpPr>
          <p:cNvPr id="3431" name="Google Shape;3431;p66"/>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grpSp>
        <p:nvGrpSpPr>
          <p:cNvPr id="3432" name="Google Shape;3432;p66"/>
          <p:cNvGrpSpPr/>
          <p:nvPr/>
        </p:nvGrpSpPr>
        <p:grpSpPr>
          <a:xfrm>
            <a:off x="2152650" y="1117600"/>
            <a:ext cx="708025" cy="642938"/>
            <a:chOff x="1898" y="725"/>
            <a:chExt cx="446" cy="405"/>
          </a:xfrm>
        </p:grpSpPr>
        <p:grpSp>
          <p:nvGrpSpPr>
            <p:cNvPr id="3433" name="Google Shape;3433;p66"/>
            <p:cNvGrpSpPr/>
            <p:nvPr/>
          </p:nvGrpSpPr>
          <p:grpSpPr>
            <a:xfrm>
              <a:off x="1898" y="918"/>
              <a:ext cx="446" cy="212"/>
              <a:chOff x="2210" y="903"/>
              <a:chExt cx="446" cy="212"/>
            </a:xfrm>
          </p:grpSpPr>
          <p:sp>
            <p:nvSpPr>
              <p:cNvPr id="3434" name="Google Shape;3434;p66"/>
              <p:cNvSpPr/>
              <p:nvPr/>
            </p:nvSpPr>
            <p:spPr>
              <a:xfrm>
                <a:off x="2213" y="969"/>
                <a:ext cx="443" cy="146"/>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3435" name="Google Shape;3435;p66"/>
              <p:cNvCxnSpPr/>
              <p:nvPr/>
            </p:nvCxnSpPr>
            <p:spPr>
              <a:xfrm>
                <a:off x="2213" y="962"/>
                <a:ext cx="1" cy="78"/>
              </a:xfrm>
              <a:prstGeom prst="straightConnector1">
                <a:avLst/>
              </a:prstGeom>
              <a:noFill/>
              <a:ln cap="flat" cmpd="sng" w="12700">
                <a:solidFill>
                  <a:schemeClr val="dk1"/>
                </a:solidFill>
                <a:prstDash val="solid"/>
                <a:round/>
                <a:headEnd len="med" w="med" type="none"/>
                <a:tailEnd len="med" w="med" type="none"/>
              </a:ln>
            </p:spPr>
          </p:cxnSp>
          <p:cxnSp>
            <p:nvCxnSpPr>
              <p:cNvPr id="3436" name="Google Shape;3436;p66"/>
              <p:cNvCxnSpPr/>
              <p:nvPr/>
            </p:nvCxnSpPr>
            <p:spPr>
              <a:xfrm>
                <a:off x="2560" y="969"/>
                <a:ext cx="1" cy="78"/>
              </a:xfrm>
              <a:prstGeom prst="straightConnector1">
                <a:avLst/>
              </a:prstGeom>
              <a:noFill/>
              <a:ln cap="flat" cmpd="sng" w="12700">
                <a:solidFill>
                  <a:schemeClr val="dk1"/>
                </a:solidFill>
                <a:prstDash val="solid"/>
                <a:round/>
                <a:headEnd len="med" w="med" type="none"/>
                <a:tailEnd len="med" w="med" type="none"/>
              </a:ln>
            </p:spPr>
          </p:cxnSp>
          <p:sp>
            <p:nvSpPr>
              <p:cNvPr id="3437" name="Google Shape;3437;p66"/>
              <p:cNvSpPr/>
              <p:nvPr/>
            </p:nvSpPr>
            <p:spPr>
              <a:xfrm>
                <a:off x="2213" y="962"/>
                <a:ext cx="439" cy="76"/>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3438" name="Google Shape;3438;p66"/>
              <p:cNvSpPr/>
              <p:nvPr/>
            </p:nvSpPr>
            <p:spPr>
              <a:xfrm>
                <a:off x="2210" y="903"/>
                <a:ext cx="443" cy="14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3439" name="Google Shape;3439;p66"/>
              <p:cNvGrpSpPr/>
              <p:nvPr/>
            </p:nvGrpSpPr>
            <p:grpSpPr>
              <a:xfrm>
                <a:off x="2319" y="931"/>
                <a:ext cx="221" cy="85"/>
                <a:chOff x="2848" y="848"/>
                <a:chExt cx="140" cy="98"/>
              </a:xfrm>
            </p:grpSpPr>
            <p:cxnSp>
              <p:nvCxnSpPr>
                <p:cNvPr id="3440" name="Google Shape;3440;p6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3441" name="Google Shape;3441;p6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3442" name="Google Shape;3442;p6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3443" name="Google Shape;3443;p66"/>
              <p:cNvGrpSpPr/>
              <p:nvPr/>
            </p:nvGrpSpPr>
            <p:grpSpPr>
              <a:xfrm flipH="1" rot="10800000">
                <a:off x="2319" y="930"/>
                <a:ext cx="221" cy="87"/>
                <a:chOff x="2848" y="848"/>
                <a:chExt cx="140" cy="98"/>
              </a:xfrm>
            </p:grpSpPr>
            <p:cxnSp>
              <p:nvCxnSpPr>
                <p:cNvPr id="3444" name="Google Shape;3444;p6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3445" name="Google Shape;3445;p6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3446" name="Google Shape;3446;p6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sp>
          <p:nvSpPr>
            <p:cNvPr id="3447" name="Google Shape;3447;p66"/>
            <p:cNvSpPr txBox="1"/>
            <p:nvPr/>
          </p:nvSpPr>
          <p:spPr>
            <a:xfrm>
              <a:off x="2010" y="725"/>
              <a:ext cx="212"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A</a:t>
              </a:r>
              <a:endParaRPr/>
            </a:p>
          </p:txBody>
        </p:sp>
      </p:grpSp>
      <p:grpSp>
        <p:nvGrpSpPr>
          <p:cNvPr id="3448" name="Google Shape;3448;p66"/>
          <p:cNvGrpSpPr/>
          <p:nvPr/>
        </p:nvGrpSpPr>
        <p:grpSpPr>
          <a:xfrm>
            <a:off x="3198813" y="1122363"/>
            <a:ext cx="708025" cy="642937"/>
            <a:chOff x="1898" y="725"/>
            <a:chExt cx="446" cy="405"/>
          </a:xfrm>
        </p:grpSpPr>
        <p:grpSp>
          <p:nvGrpSpPr>
            <p:cNvPr id="3449" name="Google Shape;3449;p66"/>
            <p:cNvGrpSpPr/>
            <p:nvPr/>
          </p:nvGrpSpPr>
          <p:grpSpPr>
            <a:xfrm>
              <a:off x="1898" y="918"/>
              <a:ext cx="446" cy="212"/>
              <a:chOff x="2210" y="903"/>
              <a:chExt cx="446" cy="212"/>
            </a:xfrm>
          </p:grpSpPr>
          <p:sp>
            <p:nvSpPr>
              <p:cNvPr id="3450" name="Google Shape;3450;p66"/>
              <p:cNvSpPr/>
              <p:nvPr/>
            </p:nvSpPr>
            <p:spPr>
              <a:xfrm>
                <a:off x="2213" y="969"/>
                <a:ext cx="443" cy="146"/>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3451" name="Google Shape;3451;p66"/>
              <p:cNvCxnSpPr/>
              <p:nvPr/>
            </p:nvCxnSpPr>
            <p:spPr>
              <a:xfrm>
                <a:off x="2213" y="962"/>
                <a:ext cx="1" cy="78"/>
              </a:xfrm>
              <a:prstGeom prst="straightConnector1">
                <a:avLst/>
              </a:prstGeom>
              <a:noFill/>
              <a:ln cap="flat" cmpd="sng" w="12700">
                <a:solidFill>
                  <a:schemeClr val="dk1"/>
                </a:solidFill>
                <a:prstDash val="solid"/>
                <a:round/>
                <a:headEnd len="med" w="med" type="none"/>
                <a:tailEnd len="med" w="med" type="none"/>
              </a:ln>
            </p:spPr>
          </p:cxnSp>
          <p:cxnSp>
            <p:nvCxnSpPr>
              <p:cNvPr id="3452" name="Google Shape;3452;p66"/>
              <p:cNvCxnSpPr/>
              <p:nvPr/>
            </p:nvCxnSpPr>
            <p:spPr>
              <a:xfrm>
                <a:off x="2560" y="969"/>
                <a:ext cx="1" cy="78"/>
              </a:xfrm>
              <a:prstGeom prst="straightConnector1">
                <a:avLst/>
              </a:prstGeom>
              <a:noFill/>
              <a:ln cap="flat" cmpd="sng" w="12700">
                <a:solidFill>
                  <a:schemeClr val="dk1"/>
                </a:solidFill>
                <a:prstDash val="solid"/>
                <a:round/>
                <a:headEnd len="med" w="med" type="none"/>
                <a:tailEnd len="med" w="med" type="none"/>
              </a:ln>
            </p:spPr>
          </p:cxnSp>
          <p:sp>
            <p:nvSpPr>
              <p:cNvPr id="3453" name="Google Shape;3453;p66"/>
              <p:cNvSpPr/>
              <p:nvPr/>
            </p:nvSpPr>
            <p:spPr>
              <a:xfrm>
                <a:off x="2213" y="962"/>
                <a:ext cx="439" cy="76"/>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3454" name="Google Shape;3454;p66"/>
              <p:cNvSpPr/>
              <p:nvPr/>
            </p:nvSpPr>
            <p:spPr>
              <a:xfrm>
                <a:off x="2210" y="903"/>
                <a:ext cx="443" cy="14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3455" name="Google Shape;3455;p66"/>
              <p:cNvGrpSpPr/>
              <p:nvPr/>
            </p:nvGrpSpPr>
            <p:grpSpPr>
              <a:xfrm>
                <a:off x="2319" y="931"/>
                <a:ext cx="221" cy="85"/>
                <a:chOff x="2848" y="848"/>
                <a:chExt cx="140" cy="98"/>
              </a:xfrm>
            </p:grpSpPr>
            <p:cxnSp>
              <p:nvCxnSpPr>
                <p:cNvPr id="3456" name="Google Shape;3456;p6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3457" name="Google Shape;3457;p6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3458" name="Google Shape;3458;p6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3459" name="Google Shape;3459;p66"/>
              <p:cNvGrpSpPr/>
              <p:nvPr/>
            </p:nvGrpSpPr>
            <p:grpSpPr>
              <a:xfrm flipH="1" rot="10800000">
                <a:off x="2319" y="930"/>
                <a:ext cx="221" cy="87"/>
                <a:chOff x="2848" y="848"/>
                <a:chExt cx="140" cy="98"/>
              </a:xfrm>
            </p:grpSpPr>
            <p:cxnSp>
              <p:nvCxnSpPr>
                <p:cNvPr id="3460" name="Google Shape;3460;p6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3461" name="Google Shape;3461;p6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3462" name="Google Shape;3462;p6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sp>
          <p:nvSpPr>
            <p:cNvPr id="3463" name="Google Shape;3463;p66"/>
            <p:cNvSpPr txBox="1"/>
            <p:nvPr/>
          </p:nvSpPr>
          <p:spPr>
            <a:xfrm>
              <a:off x="2010" y="725"/>
              <a:ext cx="212"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B</a:t>
              </a:r>
              <a:endParaRPr/>
            </a:p>
          </p:txBody>
        </p:sp>
      </p:grpSp>
      <p:grpSp>
        <p:nvGrpSpPr>
          <p:cNvPr id="3464" name="Google Shape;3464;p66"/>
          <p:cNvGrpSpPr/>
          <p:nvPr/>
        </p:nvGrpSpPr>
        <p:grpSpPr>
          <a:xfrm>
            <a:off x="6213475" y="1112838"/>
            <a:ext cx="708025" cy="642937"/>
            <a:chOff x="1898" y="725"/>
            <a:chExt cx="446" cy="405"/>
          </a:xfrm>
        </p:grpSpPr>
        <p:grpSp>
          <p:nvGrpSpPr>
            <p:cNvPr id="3465" name="Google Shape;3465;p66"/>
            <p:cNvGrpSpPr/>
            <p:nvPr/>
          </p:nvGrpSpPr>
          <p:grpSpPr>
            <a:xfrm>
              <a:off x="1898" y="918"/>
              <a:ext cx="446" cy="212"/>
              <a:chOff x="2210" y="903"/>
              <a:chExt cx="446" cy="212"/>
            </a:xfrm>
          </p:grpSpPr>
          <p:sp>
            <p:nvSpPr>
              <p:cNvPr id="3466" name="Google Shape;3466;p66"/>
              <p:cNvSpPr/>
              <p:nvPr/>
            </p:nvSpPr>
            <p:spPr>
              <a:xfrm>
                <a:off x="2213" y="969"/>
                <a:ext cx="443" cy="146"/>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3467" name="Google Shape;3467;p66"/>
              <p:cNvCxnSpPr/>
              <p:nvPr/>
            </p:nvCxnSpPr>
            <p:spPr>
              <a:xfrm>
                <a:off x="2213" y="962"/>
                <a:ext cx="1" cy="78"/>
              </a:xfrm>
              <a:prstGeom prst="straightConnector1">
                <a:avLst/>
              </a:prstGeom>
              <a:noFill/>
              <a:ln cap="flat" cmpd="sng" w="12700">
                <a:solidFill>
                  <a:schemeClr val="dk1"/>
                </a:solidFill>
                <a:prstDash val="solid"/>
                <a:round/>
                <a:headEnd len="med" w="med" type="none"/>
                <a:tailEnd len="med" w="med" type="none"/>
              </a:ln>
            </p:spPr>
          </p:cxnSp>
          <p:cxnSp>
            <p:nvCxnSpPr>
              <p:cNvPr id="3468" name="Google Shape;3468;p66"/>
              <p:cNvCxnSpPr/>
              <p:nvPr/>
            </p:nvCxnSpPr>
            <p:spPr>
              <a:xfrm>
                <a:off x="2560" y="969"/>
                <a:ext cx="1" cy="78"/>
              </a:xfrm>
              <a:prstGeom prst="straightConnector1">
                <a:avLst/>
              </a:prstGeom>
              <a:noFill/>
              <a:ln cap="flat" cmpd="sng" w="12700">
                <a:solidFill>
                  <a:schemeClr val="dk1"/>
                </a:solidFill>
                <a:prstDash val="solid"/>
                <a:round/>
                <a:headEnd len="med" w="med" type="none"/>
                <a:tailEnd len="med" w="med" type="none"/>
              </a:ln>
            </p:spPr>
          </p:cxnSp>
          <p:sp>
            <p:nvSpPr>
              <p:cNvPr id="3469" name="Google Shape;3469;p66"/>
              <p:cNvSpPr/>
              <p:nvPr/>
            </p:nvSpPr>
            <p:spPr>
              <a:xfrm>
                <a:off x="2213" y="962"/>
                <a:ext cx="439" cy="76"/>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3470" name="Google Shape;3470;p66"/>
              <p:cNvSpPr/>
              <p:nvPr/>
            </p:nvSpPr>
            <p:spPr>
              <a:xfrm>
                <a:off x="2210" y="903"/>
                <a:ext cx="443" cy="14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3471" name="Google Shape;3471;p66"/>
              <p:cNvGrpSpPr/>
              <p:nvPr/>
            </p:nvGrpSpPr>
            <p:grpSpPr>
              <a:xfrm>
                <a:off x="2319" y="931"/>
                <a:ext cx="221" cy="85"/>
                <a:chOff x="2848" y="848"/>
                <a:chExt cx="140" cy="98"/>
              </a:xfrm>
            </p:grpSpPr>
            <p:cxnSp>
              <p:nvCxnSpPr>
                <p:cNvPr id="3472" name="Google Shape;3472;p6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3473" name="Google Shape;3473;p6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3474" name="Google Shape;3474;p6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3475" name="Google Shape;3475;p66"/>
              <p:cNvGrpSpPr/>
              <p:nvPr/>
            </p:nvGrpSpPr>
            <p:grpSpPr>
              <a:xfrm flipH="1" rot="10800000">
                <a:off x="2319" y="930"/>
                <a:ext cx="221" cy="87"/>
                <a:chOff x="2848" y="848"/>
                <a:chExt cx="140" cy="98"/>
              </a:xfrm>
            </p:grpSpPr>
            <p:cxnSp>
              <p:nvCxnSpPr>
                <p:cNvPr id="3476" name="Google Shape;3476;p6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3477" name="Google Shape;3477;p6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3478" name="Google Shape;3478;p6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sp>
          <p:nvSpPr>
            <p:cNvPr id="3479" name="Google Shape;3479;p66"/>
            <p:cNvSpPr txBox="1"/>
            <p:nvPr/>
          </p:nvSpPr>
          <p:spPr>
            <a:xfrm>
              <a:off x="2010" y="725"/>
              <a:ext cx="212"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E</a:t>
              </a:r>
              <a:endParaRPr/>
            </a:p>
          </p:txBody>
        </p:sp>
      </p:grpSp>
      <p:grpSp>
        <p:nvGrpSpPr>
          <p:cNvPr id="3480" name="Google Shape;3480;p66"/>
          <p:cNvGrpSpPr/>
          <p:nvPr/>
        </p:nvGrpSpPr>
        <p:grpSpPr>
          <a:xfrm>
            <a:off x="7204075" y="1101725"/>
            <a:ext cx="708025" cy="642938"/>
            <a:chOff x="1898" y="725"/>
            <a:chExt cx="446" cy="405"/>
          </a:xfrm>
        </p:grpSpPr>
        <p:grpSp>
          <p:nvGrpSpPr>
            <p:cNvPr id="3481" name="Google Shape;3481;p66"/>
            <p:cNvGrpSpPr/>
            <p:nvPr/>
          </p:nvGrpSpPr>
          <p:grpSpPr>
            <a:xfrm>
              <a:off x="1898" y="918"/>
              <a:ext cx="446" cy="212"/>
              <a:chOff x="2210" y="903"/>
              <a:chExt cx="446" cy="212"/>
            </a:xfrm>
          </p:grpSpPr>
          <p:sp>
            <p:nvSpPr>
              <p:cNvPr id="3482" name="Google Shape;3482;p66"/>
              <p:cNvSpPr/>
              <p:nvPr/>
            </p:nvSpPr>
            <p:spPr>
              <a:xfrm>
                <a:off x="2213" y="969"/>
                <a:ext cx="443" cy="146"/>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3483" name="Google Shape;3483;p66"/>
              <p:cNvCxnSpPr/>
              <p:nvPr/>
            </p:nvCxnSpPr>
            <p:spPr>
              <a:xfrm>
                <a:off x="2213" y="962"/>
                <a:ext cx="1" cy="78"/>
              </a:xfrm>
              <a:prstGeom prst="straightConnector1">
                <a:avLst/>
              </a:prstGeom>
              <a:noFill/>
              <a:ln cap="flat" cmpd="sng" w="12700">
                <a:solidFill>
                  <a:schemeClr val="dk1"/>
                </a:solidFill>
                <a:prstDash val="solid"/>
                <a:round/>
                <a:headEnd len="med" w="med" type="none"/>
                <a:tailEnd len="med" w="med" type="none"/>
              </a:ln>
            </p:spPr>
          </p:cxnSp>
          <p:cxnSp>
            <p:nvCxnSpPr>
              <p:cNvPr id="3484" name="Google Shape;3484;p66"/>
              <p:cNvCxnSpPr/>
              <p:nvPr/>
            </p:nvCxnSpPr>
            <p:spPr>
              <a:xfrm>
                <a:off x="2560" y="969"/>
                <a:ext cx="1" cy="78"/>
              </a:xfrm>
              <a:prstGeom prst="straightConnector1">
                <a:avLst/>
              </a:prstGeom>
              <a:noFill/>
              <a:ln cap="flat" cmpd="sng" w="12700">
                <a:solidFill>
                  <a:schemeClr val="dk1"/>
                </a:solidFill>
                <a:prstDash val="solid"/>
                <a:round/>
                <a:headEnd len="med" w="med" type="none"/>
                <a:tailEnd len="med" w="med" type="none"/>
              </a:ln>
            </p:spPr>
          </p:cxnSp>
          <p:sp>
            <p:nvSpPr>
              <p:cNvPr id="3485" name="Google Shape;3485;p66"/>
              <p:cNvSpPr/>
              <p:nvPr/>
            </p:nvSpPr>
            <p:spPr>
              <a:xfrm>
                <a:off x="2213" y="962"/>
                <a:ext cx="439" cy="76"/>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3486" name="Google Shape;3486;p66"/>
              <p:cNvSpPr/>
              <p:nvPr/>
            </p:nvSpPr>
            <p:spPr>
              <a:xfrm>
                <a:off x="2210" y="903"/>
                <a:ext cx="443" cy="14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3487" name="Google Shape;3487;p66"/>
              <p:cNvGrpSpPr/>
              <p:nvPr/>
            </p:nvGrpSpPr>
            <p:grpSpPr>
              <a:xfrm>
                <a:off x="2319" y="931"/>
                <a:ext cx="221" cy="85"/>
                <a:chOff x="2848" y="848"/>
                <a:chExt cx="140" cy="98"/>
              </a:xfrm>
            </p:grpSpPr>
            <p:cxnSp>
              <p:nvCxnSpPr>
                <p:cNvPr id="3488" name="Google Shape;3488;p6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3489" name="Google Shape;3489;p6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3490" name="Google Shape;3490;p6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3491" name="Google Shape;3491;p66"/>
              <p:cNvGrpSpPr/>
              <p:nvPr/>
            </p:nvGrpSpPr>
            <p:grpSpPr>
              <a:xfrm flipH="1" rot="10800000">
                <a:off x="2319" y="930"/>
                <a:ext cx="221" cy="87"/>
                <a:chOff x="2848" y="848"/>
                <a:chExt cx="140" cy="98"/>
              </a:xfrm>
            </p:grpSpPr>
            <p:cxnSp>
              <p:nvCxnSpPr>
                <p:cNvPr id="3492" name="Google Shape;3492;p6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3493" name="Google Shape;3493;p6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3494" name="Google Shape;3494;p6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sp>
          <p:nvSpPr>
            <p:cNvPr id="3495" name="Google Shape;3495;p66"/>
            <p:cNvSpPr txBox="1"/>
            <p:nvPr/>
          </p:nvSpPr>
          <p:spPr>
            <a:xfrm>
              <a:off x="2010" y="725"/>
              <a:ext cx="204"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F</a:t>
              </a:r>
              <a:endParaRPr/>
            </a:p>
          </p:txBody>
        </p:sp>
      </p:grpSp>
      <p:sp>
        <p:nvSpPr>
          <p:cNvPr id="3496" name="Google Shape;3496;p66"/>
          <p:cNvSpPr/>
          <p:nvPr/>
        </p:nvSpPr>
        <p:spPr>
          <a:xfrm>
            <a:off x="3905250" y="1589088"/>
            <a:ext cx="2281238" cy="66675"/>
          </a:xfrm>
          <a:prstGeom prst="rect">
            <a:avLst/>
          </a:prstGeom>
          <a:solidFill>
            <a:srgbClr val="FF0000"/>
          </a:solidFill>
          <a:ln cap="flat" cmpd="sng" w="952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3497" name="Google Shape;3497;p66"/>
          <p:cNvCxnSpPr/>
          <p:nvPr/>
        </p:nvCxnSpPr>
        <p:spPr>
          <a:xfrm>
            <a:off x="2871788" y="1612900"/>
            <a:ext cx="323850" cy="0"/>
          </a:xfrm>
          <a:prstGeom prst="straightConnector1">
            <a:avLst/>
          </a:prstGeom>
          <a:noFill/>
          <a:ln cap="flat" cmpd="sng" w="19050">
            <a:solidFill>
              <a:schemeClr val="dk1"/>
            </a:solidFill>
            <a:prstDash val="solid"/>
            <a:round/>
            <a:headEnd len="med" w="med" type="none"/>
            <a:tailEnd len="med" w="med" type="none"/>
          </a:ln>
        </p:spPr>
      </p:cxnSp>
      <p:cxnSp>
        <p:nvCxnSpPr>
          <p:cNvPr id="3498" name="Google Shape;3498;p66"/>
          <p:cNvCxnSpPr/>
          <p:nvPr/>
        </p:nvCxnSpPr>
        <p:spPr>
          <a:xfrm>
            <a:off x="6918325" y="1593850"/>
            <a:ext cx="323850" cy="0"/>
          </a:xfrm>
          <a:prstGeom prst="straightConnector1">
            <a:avLst/>
          </a:prstGeom>
          <a:noFill/>
          <a:ln cap="flat" cmpd="sng" w="19050">
            <a:solidFill>
              <a:schemeClr val="dk1"/>
            </a:solidFill>
            <a:prstDash val="solid"/>
            <a:round/>
            <a:headEnd len="med" w="med" type="none"/>
            <a:tailEnd len="med" w="med" type="none"/>
          </a:ln>
        </p:spPr>
      </p:cxnSp>
      <p:sp>
        <p:nvSpPr>
          <p:cNvPr id="3499" name="Google Shape;3499;p66"/>
          <p:cNvSpPr txBox="1"/>
          <p:nvPr/>
        </p:nvSpPr>
        <p:spPr>
          <a:xfrm>
            <a:off x="2209800" y="1722438"/>
            <a:ext cx="590550"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IPv6</a:t>
            </a:r>
            <a:endParaRPr/>
          </a:p>
        </p:txBody>
      </p:sp>
      <p:sp>
        <p:nvSpPr>
          <p:cNvPr id="3500" name="Google Shape;3500;p66"/>
          <p:cNvSpPr txBox="1"/>
          <p:nvPr/>
        </p:nvSpPr>
        <p:spPr>
          <a:xfrm>
            <a:off x="3255963" y="1724025"/>
            <a:ext cx="590550"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IPv6</a:t>
            </a:r>
            <a:endParaRPr/>
          </a:p>
        </p:txBody>
      </p:sp>
      <p:sp>
        <p:nvSpPr>
          <p:cNvPr id="3501" name="Google Shape;3501;p66"/>
          <p:cNvSpPr txBox="1"/>
          <p:nvPr/>
        </p:nvSpPr>
        <p:spPr>
          <a:xfrm>
            <a:off x="6281738" y="1716088"/>
            <a:ext cx="590550"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IPv6</a:t>
            </a:r>
            <a:endParaRPr/>
          </a:p>
        </p:txBody>
      </p:sp>
      <p:sp>
        <p:nvSpPr>
          <p:cNvPr id="3502" name="Google Shape;3502;p66"/>
          <p:cNvSpPr txBox="1"/>
          <p:nvPr/>
        </p:nvSpPr>
        <p:spPr>
          <a:xfrm>
            <a:off x="7262813" y="1719263"/>
            <a:ext cx="590550"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IPv6</a:t>
            </a:r>
            <a:endParaRPr/>
          </a:p>
        </p:txBody>
      </p:sp>
      <p:sp>
        <p:nvSpPr>
          <p:cNvPr id="3503" name="Google Shape;3503;p66"/>
          <p:cNvSpPr txBox="1"/>
          <p:nvPr/>
        </p:nvSpPr>
        <p:spPr>
          <a:xfrm>
            <a:off x="4667250" y="1243013"/>
            <a:ext cx="736600"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FF0000"/>
                </a:solidFill>
                <a:latin typeface="Arial"/>
                <a:ea typeface="Arial"/>
                <a:cs typeface="Arial"/>
                <a:sym typeface="Arial"/>
              </a:rPr>
              <a:t>tunnel</a:t>
            </a:r>
            <a:endParaRPr/>
          </a:p>
        </p:txBody>
      </p:sp>
      <p:sp>
        <p:nvSpPr>
          <p:cNvPr id="3504" name="Google Shape;3504;p66"/>
          <p:cNvSpPr txBox="1"/>
          <p:nvPr/>
        </p:nvSpPr>
        <p:spPr>
          <a:xfrm>
            <a:off x="414338" y="1309688"/>
            <a:ext cx="17208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Góc nhìn lôgíc:</a:t>
            </a:r>
            <a:endParaRPr/>
          </a:p>
        </p:txBody>
      </p:sp>
      <p:sp>
        <p:nvSpPr>
          <p:cNvPr id="3505" name="Google Shape;3505;p66"/>
          <p:cNvSpPr txBox="1"/>
          <p:nvPr/>
        </p:nvSpPr>
        <p:spPr>
          <a:xfrm>
            <a:off x="309563" y="2463800"/>
            <a:ext cx="17716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Góc nhìn vật lý:</a:t>
            </a:r>
            <a:endParaRPr/>
          </a:p>
        </p:txBody>
      </p:sp>
      <p:grpSp>
        <p:nvGrpSpPr>
          <p:cNvPr id="3506" name="Google Shape;3506;p66"/>
          <p:cNvGrpSpPr/>
          <p:nvPr/>
        </p:nvGrpSpPr>
        <p:grpSpPr>
          <a:xfrm>
            <a:off x="2143125" y="2249488"/>
            <a:ext cx="708025" cy="642937"/>
            <a:chOff x="1898" y="725"/>
            <a:chExt cx="446" cy="405"/>
          </a:xfrm>
        </p:grpSpPr>
        <p:grpSp>
          <p:nvGrpSpPr>
            <p:cNvPr id="3507" name="Google Shape;3507;p66"/>
            <p:cNvGrpSpPr/>
            <p:nvPr/>
          </p:nvGrpSpPr>
          <p:grpSpPr>
            <a:xfrm>
              <a:off x="1898" y="918"/>
              <a:ext cx="446" cy="212"/>
              <a:chOff x="2210" y="903"/>
              <a:chExt cx="446" cy="212"/>
            </a:xfrm>
          </p:grpSpPr>
          <p:sp>
            <p:nvSpPr>
              <p:cNvPr id="3508" name="Google Shape;3508;p66"/>
              <p:cNvSpPr/>
              <p:nvPr/>
            </p:nvSpPr>
            <p:spPr>
              <a:xfrm>
                <a:off x="2213" y="969"/>
                <a:ext cx="443" cy="146"/>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3509" name="Google Shape;3509;p66"/>
              <p:cNvCxnSpPr/>
              <p:nvPr/>
            </p:nvCxnSpPr>
            <p:spPr>
              <a:xfrm>
                <a:off x="2213" y="962"/>
                <a:ext cx="1" cy="78"/>
              </a:xfrm>
              <a:prstGeom prst="straightConnector1">
                <a:avLst/>
              </a:prstGeom>
              <a:noFill/>
              <a:ln cap="flat" cmpd="sng" w="12700">
                <a:solidFill>
                  <a:schemeClr val="dk1"/>
                </a:solidFill>
                <a:prstDash val="solid"/>
                <a:round/>
                <a:headEnd len="med" w="med" type="none"/>
                <a:tailEnd len="med" w="med" type="none"/>
              </a:ln>
            </p:spPr>
          </p:cxnSp>
          <p:cxnSp>
            <p:nvCxnSpPr>
              <p:cNvPr id="3510" name="Google Shape;3510;p66"/>
              <p:cNvCxnSpPr/>
              <p:nvPr/>
            </p:nvCxnSpPr>
            <p:spPr>
              <a:xfrm>
                <a:off x="2560" y="969"/>
                <a:ext cx="1" cy="78"/>
              </a:xfrm>
              <a:prstGeom prst="straightConnector1">
                <a:avLst/>
              </a:prstGeom>
              <a:noFill/>
              <a:ln cap="flat" cmpd="sng" w="12700">
                <a:solidFill>
                  <a:schemeClr val="dk1"/>
                </a:solidFill>
                <a:prstDash val="solid"/>
                <a:round/>
                <a:headEnd len="med" w="med" type="none"/>
                <a:tailEnd len="med" w="med" type="none"/>
              </a:ln>
            </p:spPr>
          </p:cxnSp>
          <p:sp>
            <p:nvSpPr>
              <p:cNvPr id="3511" name="Google Shape;3511;p66"/>
              <p:cNvSpPr/>
              <p:nvPr/>
            </p:nvSpPr>
            <p:spPr>
              <a:xfrm>
                <a:off x="2213" y="962"/>
                <a:ext cx="439" cy="76"/>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3512" name="Google Shape;3512;p66"/>
              <p:cNvSpPr/>
              <p:nvPr/>
            </p:nvSpPr>
            <p:spPr>
              <a:xfrm>
                <a:off x="2210" y="903"/>
                <a:ext cx="443" cy="14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3513" name="Google Shape;3513;p66"/>
              <p:cNvGrpSpPr/>
              <p:nvPr/>
            </p:nvGrpSpPr>
            <p:grpSpPr>
              <a:xfrm>
                <a:off x="2319" y="931"/>
                <a:ext cx="221" cy="85"/>
                <a:chOff x="2848" y="848"/>
                <a:chExt cx="140" cy="98"/>
              </a:xfrm>
            </p:grpSpPr>
            <p:cxnSp>
              <p:nvCxnSpPr>
                <p:cNvPr id="3514" name="Google Shape;3514;p6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3515" name="Google Shape;3515;p6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3516" name="Google Shape;3516;p6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3517" name="Google Shape;3517;p66"/>
              <p:cNvGrpSpPr/>
              <p:nvPr/>
            </p:nvGrpSpPr>
            <p:grpSpPr>
              <a:xfrm flipH="1" rot="10800000">
                <a:off x="2319" y="930"/>
                <a:ext cx="221" cy="87"/>
                <a:chOff x="2848" y="848"/>
                <a:chExt cx="140" cy="98"/>
              </a:xfrm>
            </p:grpSpPr>
            <p:cxnSp>
              <p:nvCxnSpPr>
                <p:cNvPr id="3518" name="Google Shape;3518;p6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3519" name="Google Shape;3519;p6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3520" name="Google Shape;3520;p6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sp>
          <p:nvSpPr>
            <p:cNvPr id="3521" name="Google Shape;3521;p66"/>
            <p:cNvSpPr txBox="1"/>
            <p:nvPr/>
          </p:nvSpPr>
          <p:spPr>
            <a:xfrm>
              <a:off x="2010" y="725"/>
              <a:ext cx="212"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A</a:t>
              </a:r>
              <a:endParaRPr/>
            </a:p>
          </p:txBody>
        </p:sp>
      </p:grpSp>
      <p:grpSp>
        <p:nvGrpSpPr>
          <p:cNvPr id="3522" name="Google Shape;3522;p66"/>
          <p:cNvGrpSpPr/>
          <p:nvPr/>
        </p:nvGrpSpPr>
        <p:grpSpPr>
          <a:xfrm>
            <a:off x="3189288" y="2254250"/>
            <a:ext cx="708025" cy="642938"/>
            <a:chOff x="1898" y="725"/>
            <a:chExt cx="446" cy="405"/>
          </a:xfrm>
        </p:grpSpPr>
        <p:grpSp>
          <p:nvGrpSpPr>
            <p:cNvPr id="3523" name="Google Shape;3523;p66"/>
            <p:cNvGrpSpPr/>
            <p:nvPr/>
          </p:nvGrpSpPr>
          <p:grpSpPr>
            <a:xfrm>
              <a:off x="1898" y="918"/>
              <a:ext cx="446" cy="212"/>
              <a:chOff x="2210" y="903"/>
              <a:chExt cx="446" cy="212"/>
            </a:xfrm>
          </p:grpSpPr>
          <p:sp>
            <p:nvSpPr>
              <p:cNvPr id="3524" name="Google Shape;3524;p66"/>
              <p:cNvSpPr/>
              <p:nvPr/>
            </p:nvSpPr>
            <p:spPr>
              <a:xfrm>
                <a:off x="2213" y="969"/>
                <a:ext cx="443" cy="146"/>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3525" name="Google Shape;3525;p66"/>
              <p:cNvCxnSpPr/>
              <p:nvPr/>
            </p:nvCxnSpPr>
            <p:spPr>
              <a:xfrm>
                <a:off x="2213" y="962"/>
                <a:ext cx="1" cy="78"/>
              </a:xfrm>
              <a:prstGeom prst="straightConnector1">
                <a:avLst/>
              </a:prstGeom>
              <a:noFill/>
              <a:ln cap="flat" cmpd="sng" w="12700">
                <a:solidFill>
                  <a:schemeClr val="dk1"/>
                </a:solidFill>
                <a:prstDash val="solid"/>
                <a:round/>
                <a:headEnd len="med" w="med" type="none"/>
                <a:tailEnd len="med" w="med" type="none"/>
              </a:ln>
            </p:spPr>
          </p:cxnSp>
          <p:cxnSp>
            <p:nvCxnSpPr>
              <p:cNvPr id="3526" name="Google Shape;3526;p66"/>
              <p:cNvCxnSpPr/>
              <p:nvPr/>
            </p:nvCxnSpPr>
            <p:spPr>
              <a:xfrm>
                <a:off x="2560" y="969"/>
                <a:ext cx="1" cy="78"/>
              </a:xfrm>
              <a:prstGeom prst="straightConnector1">
                <a:avLst/>
              </a:prstGeom>
              <a:noFill/>
              <a:ln cap="flat" cmpd="sng" w="12700">
                <a:solidFill>
                  <a:schemeClr val="dk1"/>
                </a:solidFill>
                <a:prstDash val="solid"/>
                <a:round/>
                <a:headEnd len="med" w="med" type="none"/>
                <a:tailEnd len="med" w="med" type="none"/>
              </a:ln>
            </p:spPr>
          </p:cxnSp>
          <p:sp>
            <p:nvSpPr>
              <p:cNvPr id="3527" name="Google Shape;3527;p66"/>
              <p:cNvSpPr/>
              <p:nvPr/>
            </p:nvSpPr>
            <p:spPr>
              <a:xfrm>
                <a:off x="2213" y="962"/>
                <a:ext cx="439" cy="76"/>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3528" name="Google Shape;3528;p66"/>
              <p:cNvSpPr/>
              <p:nvPr/>
            </p:nvSpPr>
            <p:spPr>
              <a:xfrm>
                <a:off x="2210" y="903"/>
                <a:ext cx="443" cy="14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3529" name="Google Shape;3529;p66"/>
              <p:cNvGrpSpPr/>
              <p:nvPr/>
            </p:nvGrpSpPr>
            <p:grpSpPr>
              <a:xfrm>
                <a:off x="2319" y="931"/>
                <a:ext cx="221" cy="85"/>
                <a:chOff x="2848" y="848"/>
                <a:chExt cx="140" cy="98"/>
              </a:xfrm>
            </p:grpSpPr>
            <p:cxnSp>
              <p:nvCxnSpPr>
                <p:cNvPr id="3530" name="Google Shape;3530;p6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3531" name="Google Shape;3531;p6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3532" name="Google Shape;3532;p6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3533" name="Google Shape;3533;p66"/>
              <p:cNvGrpSpPr/>
              <p:nvPr/>
            </p:nvGrpSpPr>
            <p:grpSpPr>
              <a:xfrm flipH="1" rot="10800000">
                <a:off x="2319" y="930"/>
                <a:ext cx="221" cy="87"/>
                <a:chOff x="2848" y="848"/>
                <a:chExt cx="140" cy="98"/>
              </a:xfrm>
            </p:grpSpPr>
            <p:cxnSp>
              <p:nvCxnSpPr>
                <p:cNvPr id="3534" name="Google Shape;3534;p6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3535" name="Google Shape;3535;p6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3536" name="Google Shape;3536;p6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sp>
          <p:nvSpPr>
            <p:cNvPr id="3537" name="Google Shape;3537;p66"/>
            <p:cNvSpPr txBox="1"/>
            <p:nvPr/>
          </p:nvSpPr>
          <p:spPr>
            <a:xfrm>
              <a:off x="2010" y="725"/>
              <a:ext cx="212"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B</a:t>
              </a:r>
              <a:endParaRPr/>
            </a:p>
          </p:txBody>
        </p:sp>
      </p:grpSp>
      <p:grpSp>
        <p:nvGrpSpPr>
          <p:cNvPr id="3538" name="Google Shape;3538;p66"/>
          <p:cNvGrpSpPr/>
          <p:nvPr/>
        </p:nvGrpSpPr>
        <p:grpSpPr>
          <a:xfrm>
            <a:off x="6203950" y="2244725"/>
            <a:ext cx="708025" cy="642938"/>
            <a:chOff x="1898" y="725"/>
            <a:chExt cx="446" cy="405"/>
          </a:xfrm>
        </p:grpSpPr>
        <p:grpSp>
          <p:nvGrpSpPr>
            <p:cNvPr id="3539" name="Google Shape;3539;p66"/>
            <p:cNvGrpSpPr/>
            <p:nvPr/>
          </p:nvGrpSpPr>
          <p:grpSpPr>
            <a:xfrm>
              <a:off x="1898" y="918"/>
              <a:ext cx="446" cy="212"/>
              <a:chOff x="2210" y="903"/>
              <a:chExt cx="446" cy="212"/>
            </a:xfrm>
          </p:grpSpPr>
          <p:sp>
            <p:nvSpPr>
              <p:cNvPr id="3540" name="Google Shape;3540;p66"/>
              <p:cNvSpPr/>
              <p:nvPr/>
            </p:nvSpPr>
            <p:spPr>
              <a:xfrm>
                <a:off x="2213" y="969"/>
                <a:ext cx="443" cy="146"/>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3541" name="Google Shape;3541;p66"/>
              <p:cNvCxnSpPr/>
              <p:nvPr/>
            </p:nvCxnSpPr>
            <p:spPr>
              <a:xfrm>
                <a:off x="2213" y="962"/>
                <a:ext cx="1" cy="78"/>
              </a:xfrm>
              <a:prstGeom prst="straightConnector1">
                <a:avLst/>
              </a:prstGeom>
              <a:noFill/>
              <a:ln cap="flat" cmpd="sng" w="12700">
                <a:solidFill>
                  <a:schemeClr val="dk1"/>
                </a:solidFill>
                <a:prstDash val="solid"/>
                <a:round/>
                <a:headEnd len="med" w="med" type="none"/>
                <a:tailEnd len="med" w="med" type="none"/>
              </a:ln>
            </p:spPr>
          </p:cxnSp>
          <p:cxnSp>
            <p:nvCxnSpPr>
              <p:cNvPr id="3542" name="Google Shape;3542;p66"/>
              <p:cNvCxnSpPr/>
              <p:nvPr/>
            </p:nvCxnSpPr>
            <p:spPr>
              <a:xfrm>
                <a:off x="2560" y="969"/>
                <a:ext cx="1" cy="78"/>
              </a:xfrm>
              <a:prstGeom prst="straightConnector1">
                <a:avLst/>
              </a:prstGeom>
              <a:noFill/>
              <a:ln cap="flat" cmpd="sng" w="12700">
                <a:solidFill>
                  <a:schemeClr val="dk1"/>
                </a:solidFill>
                <a:prstDash val="solid"/>
                <a:round/>
                <a:headEnd len="med" w="med" type="none"/>
                <a:tailEnd len="med" w="med" type="none"/>
              </a:ln>
            </p:spPr>
          </p:cxnSp>
          <p:sp>
            <p:nvSpPr>
              <p:cNvPr id="3543" name="Google Shape;3543;p66"/>
              <p:cNvSpPr/>
              <p:nvPr/>
            </p:nvSpPr>
            <p:spPr>
              <a:xfrm>
                <a:off x="2213" y="962"/>
                <a:ext cx="439" cy="76"/>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3544" name="Google Shape;3544;p66"/>
              <p:cNvSpPr/>
              <p:nvPr/>
            </p:nvSpPr>
            <p:spPr>
              <a:xfrm>
                <a:off x="2210" y="903"/>
                <a:ext cx="443" cy="14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3545" name="Google Shape;3545;p66"/>
              <p:cNvGrpSpPr/>
              <p:nvPr/>
            </p:nvGrpSpPr>
            <p:grpSpPr>
              <a:xfrm>
                <a:off x="2319" y="931"/>
                <a:ext cx="221" cy="85"/>
                <a:chOff x="2848" y="848"/>
                <a:chExt cx="140" cy="98"/>
              </a:xfrm>
            </p:grpSpPr>
            <p:cxnSp>
              <p:nvCxnSpPr>
                <p:cNvPr id="3546" name="Google Shape;3546;p6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3547" name="Google Shape;3547;p6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3548" name="Google Shape;3548;p6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3549" name="Google Shape;3549;p66"/>
              <p:cNvGrpSpPr/>
              <p:nvPr/>
            </p:nvGrpSpPr>
            <p:grpSpPr>
              <a:xfrm flipH="1" rot="10800000">
                <a:off x="2319" y="930"/>
                <a:ext cx="221" cy="87"/>
                <a:chOff x="2848" y="848"/>
                <a:chExt cx="140" cy="98"/>
              </a:xfrm>
            </p:grpSpPr>
            <p:cxnSp>
              <p:nvCxnSpPr>
                <p:cNvPr id="3550" name="Google Shape;3550;p6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3551" name="Google Shape;3551;p6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3552" name="Google Shape;3552;p6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sp>
          <p:nvSpPr>
            <p:cNvPr id="3553" name="Google Shape;3553;p66"/>
            <p:cNvSpPr txBox="1"/>
            <p:nvPr/>
          </p:nvSpPr>
          <p:spPr>
            <a:xfrm>
              <a:off x="2010" y="725"/>
              <a:ext cx="212"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E</a:t>
              </a:r>
              <a:endParaRPr/>
            </a:p>
          </p:txBody>
        </p:sp>
      </p:grpSp>
      <p:grpSp>
        <p:nvGrpSpPr>
          <p:cNvPr id="3554" name="Google Shape;3554;p66"/>
          <p:cNvGrpSpPr/>
          <p:nvPr/>
        </p:nvGrpSpPr>
        <p:grpSpPr>
          <a:xfrm>
            <a:off x="7194550" y="2233613"/>
            <a:ext cx="708025" cy="642937"/>
            <a:chOff x="1898" y="725"/>
            <a:chExt cx="446" cy="405"/>
          </a:xfrm>
        </p:grpSpPr>
        <p:grpSp>
          <p:nvGrpSpPr>
            <p:cNvPr id="3555" name="Google Shape;3555;p66"/>
            <p:cNvGrpSpPr/>
            <p:nvPr/>
          </p:nvGrpSpPr>
          <p:grpSpPr>
            <a:xfrm>
              <a:off x="1898" y="918"/>
              <a:ext cx="446" cy="212"/>
              <a:chOff x="2210" y="903"/>
              <a:chExt cx="446" cy="212"/>
            </a:xfrm>
          </p:grpSpPr>
          <p:sp>
            <p:nvSpPr>
              <p:cNvPr id="3556" name="Google Shape;3556;p66"/>
              <p:cNvSpPr/>
              <p:nvPr/>
            </p:nvSpPr>
            <p:spPr>
              <a:xfrm>
                <a:off x="2213" y="969"/>
                <a:ext cx="443" cy="146"/>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3557" name="Google Shape;3557;p66"/>
              <p:cNvCxnSpPr/>
              <p:nvPr/>
            </p:nvCxnSpPr>
            <p:spPr>
              <a:xfrm>
                <a:off x="2213" y="962"/>
                <a:ext cx="1" cy="78"/>
              </a:xfrm>
              <a:prstGeom prst="straightConnector1">
                <a:avLst/>
              </a:prstGeom>
              <a:noFill/>
              <a:ln cap="flat" cmpd="sng" w="12700">
                <a:solidFill>
                  <a:schemeClr val="dk1"/>
                </a:solidFill>
                <a:prstDash val="solid"/>
                <a:round/>
                <a:headEnd len="med" w="med" type="none"/>
                <a:tailEnd len="med" w="med" type="none"/>
              </a:ln>
            </p:spPr>
          </p:cxnSp>
          <p:cxnSp>
            <p:nvCxnSpPr>
              <p:cNvPr id="3558" name="Google Shape;3558;p66"/>
              <p:cNvCxnSpPr/>
              <p:nvPr/>
            </p:nvCxnSpPr>
            <p:spPr>
              <a:xfrm>
                <a:off x="2560" y="969"/>
                <a:ext cx="1" cy="78"/>
              </a:xfrm>
              <a:prstGeom prst="straightConnector1">
                <a:avLst/>
              </a:prstGeom>
              <a:noFill/>
              <a:ln cap="flat" cmpd="sng" w="12700">
                <a:solidFill>
                  <a:schemeClr val="dk1"/>
                </a:solidFill>
                <a:prstDash val="solid"/>
                <a:round/>
                <a:headEnd len="med" w="med" type="none"/>
                <a:tailEnd len="med" w="med" type="none"/>
              </a:ln>
            </p:spPr>
          </p:cxnSp>
          <p:sp>
            <p:nvSpPr>
              <p:cNvPr id="3559" name="Google Shape;3559;p66"/>
              <p:cNvSpPr/>
              <p:nvPr/>
            </p:nvSpPr>
            <p:spPr>
              <a:xfrm>
                <a:off x="2213" y="962"/>
                <a:ext cx="439" cy="76"/>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3560" name="Google Shape;3560;p66"/>
              <p:cNvSpPr/>
              <p:nvPr/>
            </p:nvSpPr>
            <p:spPr>
              <a:xfrm>
                <a:off x="2210" y="903"/>
                <a:ext cx="443" cy="14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3561" name="Google Shape;3561;p66"/>
              <p:cNvGrpSpPr/>
              <p:nvPr/>
            </p:nvGrpSpPr>
            <p:grpSpPr>
              <a:xfrm>
                <a:off x="2319" y="931"/>
                <a:ext cx="221" cy="85"/>
                <a:chOff x="2848" y="848"/>
                <a:chExt cx="140" cy="98"/>
              </a:xfrm>
            </p:grpSpPr>
            <p:cxnSp>
              <p:nvCxnSpPr>
                <p:cNvPr id="3562" name="Google Shape;3562;p6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3563" name="Google Shape;3563;p6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3564" name="Google Shape;3564;p6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3565" name="Google Shape;3565;p66"/>
              <p:cNvGrpSpPr/>
              <p:nvPr/>
            </p:nvGrpSpPr>
            <p:grpSpPr>
              <a:xfrm flipH="1" rot="10800000">
                <a:off x="2319" y="930"/>
                <a:ext cx="221" cy="87"/>
                <a:chOff x="2848" y="848"/>
                <a:chExt cx="140" cy="98"/>
              </a:xfrm>
            </p:grpSpPr>
            <p:cxnSp>
              <p:nvCxnSpPr>
                <p:cNvPr id="3566" name="Google Shape;3566;p6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3567" name="Google Shape;3567;p6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3568" name="Google Shape;3568;p6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sp>
          <p:nvSpPr>
            <p:cNvPr id="3569" name="Google Shape;3569;p66"/>
            <p:cNvSpPr txBox="1"/>
            <p:nvPr/>
          </p:nvSpPr>
          <p:spPr>
            <a:xfrm>
              <a:off x="2010" y="725"/>
              <a:ext cx="204"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F</a:t>
              </a:r>
              <a:endParaRPr/>
            </a:p>
          </p:txBody>
        </p:sp>
      </p:grpSp>
      <p:cxnSp>
        <p:nvCxnSpPr>
          <p:cNvPr id="3570" name="Google Shape;3570;p66"/>
          <p:cNvCxnSpPr/>
          <p:nvPr/>
        </p:nvCxnSpPr>
        <p:spPr>
          <a:xfrm>
            <a:off x="2862263" y="2744788"/>
            <a:ext cx="323850" cy="0"/>
          </a:xfrm>
          <a:prstGeom prst="straightConnector1">
            <a:avLst/>
          </a:prstGeom>
          <a:noFill/>
          <a:ln cap="flat" cmpd="sng" w="19050">
            <a:solidFill>
              <a:schemeClr val="dk1"/>
            </a:solidFill>
            <a:prstDash val="solid"/>
            <a:round/>
            <a:headEnd len="med" w="med" type="none"/>
            <a:tailEnd len="med" w="med" type="none"/>
          </a:ln>
        </p:spPr>
      </p:cxnSp>
      <p:cxnSp>
        <p:nvCxnSpPr>
          <p:cNvPr id="3571" name="Google Shape;3571;p66"/>
          <p:cNvCxnSpPr/>
          <p:nvPr/>
        </p:nvCxnSpPr>
        <p:spPr>
          <a:xfrm>
            <a:off x="6908800" y="2725738"/>
            <a:ext cx="323850" cy="0"/>
          </a:xfrm>
          <a:prstGeom prst="straightConnector1">
            <a:avLst/>
          </a:prstGeom>
          <a:noFill/>
          <a:ln cap="flat" cmpd="sng" w="19050">
            <a:solidFill>
              <a:schemeClr val="dk1"/>
            </a:solidFill>
            <a:prstDash val="solid"/>
            <a:round/>
            <a:headEnd len="med" w="med" type="none"/>
            <a:tailEnd len="med" w="med" type="none"/>
          </a:ln>
        </p:spPr>
      </p:cxnSp>
      <p:sp>
        <p:nvSpPr>
          <p:cNvPr id="3572" name="Google Shape;3572;p66"/>
          <p:cNvSpPr txBox="1"/>
          <p:nvPr/>
        </p:nvSpPr>
        <p:spPr>
          <a:xfrm>
            <a:off x="2200275" y="2854325"/>
            <a:ext cx="590550"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IPv6</a:t>
            </a:r>
            <a:endParaRPr/>
          </a:p>
        </p:txBody>
      </p:sp>
      <p:sp>
        <p:nvSpPr>
          <p:cNvPr id="3573" name="Google Shape;3573;p66"/>
          <p:cNvSpPr txBox="1"/>
          <p:nvPr/>
        </p:nvSpPr>
        <p:spPr>
          <a:xfrm>
            <a:off x="3246438" y="2855913"/>
            <a:ext cx="590550"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IPv6</a:t>
            </a:r>
            <a:endParaRPr/>
          </a:p>
        </p:txBody>
      </p:sp>
      <p:sp>
        <p:nvSpPr>
          <p:cNvPr id="3574" name="Google Shape;3574;p66"/>
          <p:cNvSpPr txBox="1"/>
          <p:nvPr/>
        </p:nvSpPr>
        <p:spPr>
          <a:xfrm>
            <a:off x="6272213" y="2847975"/>
            <a:ext cx="590550"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IPv6</a:t>
            </a:r>
            <a:endParaRPr/>
          </a:p>
        </p:txBody>
      </p:sp>
      <p:sp>
        <p:nvSpPr>
          <p:cNvPr id="3575" name="Google Shape;3575;p66"/>
          <p:cNvSpPr txBox="1"/>
          <p:nvPr/>
        </p:nvSpPr>
        <p:spPr>
          <a:xfrm>
            <a:off x="7253288" y="2851150"/>
            <a:ext cx="590550"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IPv6</a:t>
            </a:r>
            <a:endParaRPr/>
          </a:p>
        </p:txBody>
      </p:sp>
      <p:cxnSp>
        <p:nvCxnSpPr>
          <p:cNvPr id="3576" name="Google Shape;3576;p66"/>
          <p:cNvCxnSpPr/>
          <p:nvPr/>
        </p:nvCxnSpPr>
        <p:spPr>
          <a:xfrm>
            <a:off x="3895725" y="2735263"/>
            <a:ext cx="2325688" cy="0"/>
          </a:xfrm>
          <a:prstGeom prst="straightConnector1">
            <a:avLst/>
          </a:prstGeom>
          <a:noFill/>
          <a:ln cap="flat" cmpd="sng" w="19050">
            <a:solidFill>
              <a:schemeClr val="dk1"/>
            </a:solidFill>
            <a:prstDash val="solid"/>
            <a:round/>
            <a:headEnd len="med" w="med" type="none"/>
            <a:tailEnd len="med" w="med" type="none"/>
          </a:ln>
        </p:spPr>
      </p:cxnSp>
      <p:grpSp>
        <p:nvGrpSpPr>
          <p:cNvPr id="3577" name="Google Shape;3577;p66"/>
          <p:cNvGrpSpPr/>
          <p:nvPr/>
        </p:nvGrpSpPr>
        <p:grpSpPr>
          <a:xfrm>
            <a:off x="4183063" y="2257425"/>
            <a:ext cx="708025" cy="642938"/>
            <a:chOff x="1898" y="725"/>
            <a:chExt cx="446" cy="405"/>
          </a:xfrm>
        </p:grpSpPr>
        <p:grpSp>
          <p:nvGrpSpPr>
            <p:cNvPr id="3578" name="Google Shape;3578;p66"/>
            <p:cNvGrpSpPr/>
            <p:nvPr/>
          </p:nvGrpSpPr>
          <p:grpSpPr>
            <a:xfrm>
              <a:off x="1898" y="918"/>
              <a:ext cx="446" cy="212"/>
              <a:chOff x="2210" y="903"/>
              <a:chExt cx="446" cy="212"/>
            </a:xfrm>
          </p:grpSpPr>
          <p:sp>
            <p:nvSpPr>
              <p:cNvPr id="3579" name="Google Shape;3579;p66"/>
              <p:cNvSpPr/>
              <p:nvPr/>
            </p:nvSpPr>
            <p:spPr>
              <a:xfrm>
                <a:off x="2213" y="969"/>
                <a:ext cx="443" cy="146"/>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3580" name="Google Shape;3580;p66"/>
              <p:cNvCxnSpPr/>
              <p:nvPr/>
            </p:nvCxnSpPr>
            <p:spPr>
              <a:xfrm>
                <a:off x="2213" y="962"/>
                <a:ext cx="1" cy="78"/>
              </a:xfrm>
              <a:prstGeom prst="straightConnector1">
                <a:avLst/>
              </a:prstGeom>
              <a:noFill/>
              <a:ln cap="flat" cmpd="sng" w="12700">
                <a:solidFill>
                  <a:schemeClr val="dk1"/>
                </a:solidFill>
                <a:prstDash val="solid"/>
                <a:round/>
                <a:headEnd len="med" w="med" type="none"/>
                <a:tailEnd len="med" w="med" type="none"/>
              </a:ln>
            </p:spPr>
          </p:cxnSp>
          <p:cxnSp>
            <p:nvCxnSpPr>
              <p:cNvPr id="3581" name="Google Shape;3581;p66"/>
              <p:cNvCxnSpPr/>
              <p:nvPr/>
            </p:nvCxnSpPr>
            <p:spPr>
              <a:xfrm>
                <a:off x="2560" y="969"/>
                <a:ext cx="1" cy="78"/>
              </a:xfrm>
              <a:prstGeom prst="straightConnector1">
                <a:avLst/>
              </a:prstGeom>
              <a:noFill/>
              <a:ln cap="flat" cmpd="sng" w="12700">
                <a:solidFill>
                  <a:schemeClr val="dk1"/>
                </a:solidFill>
                <a:prstDash val="solid"/>
                <a:round/>
                <a:headEnd len="med" w="med" type="none"/>
                <a:tailEnd len="med" w="med" type="none"/>
              </a:ln>
            </p:spPr>
          </p:cxnSp>
          <p:sp>
            <p:nvSpPr>
              <p:cNvPr id="3582" name="Google Shape;3582;p66"/>
              <p:cNvSpPr/>
              <p:nvPr/>
            </p:nvSpPr>
            <p:spPr>
              <a:xfrm>
                <a:off x="2213" y="962"/>
                <a:ext cx="439" cy="76"/>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3583" name="Google Shape;3583;p66"/>
              <p:cNvSpPr/>
              <p:nvPr/>
            </p:nvSpPr>
            <p:spPr>
              <a:xfrm>
                <a:off x="2210" y="903"/>
                <a:ext cx="443" cy="14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3584" name="Google Shape;3584;p66"/>
              <p:cNvGrpSpPr/>
              <p:nvPr/>
            </p:nvGrpSpPr>
            <p:grpSpPr>
              <a:xfrm>
                <a:off x="2319" y="931"/>
                <a:ext cx="221" cy="85"/>
                <a:chOff x="2848" y="848"/>
                <a:chExt cx="140" cy="98"/>
              </a:xfrm>
            </p:grpSpPr>
            <p:cxnSp>
              <p:nvCxnSpPr>
                <p:cNvPr id="3585" name="Google Shape;3585;p6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3586" name="Google Shape;3586;p6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3587" name="Google Shape;3587;p6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3588" name="Google Shape;3588;p66"/>
              <p:cNvGrpSpPr/>
              <p:nvPr/>
            </p:nvGrpSpPr>
            <p:grpSpPr>
              <a:xfrm flipH="1" rot="10800000">
                <a:off x="2319" y="930"/>
                <a:ext cx="221" cy="87"/>
                <a:chOff x="2848" y="848"/>
                <a:chExt cx="140" cy="98"/>
              </a:xfrm>
            </p:grpSpPr>
            <p:cxnSp>
              <p:nvCxnSpPr>
                <p:cNvPr id="3589" name="Google Shape;3589;p6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3590" name="Google Shape;3590;p6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3591" name="Google Shape;3591;p6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sp>
          <p:nvSpPr>
            <p:cNvPr id="3592" name="Google Shape;3592;p66"/>
            <p:cNvSpPr txBox="1"/>
            <p:nvPr/>
          </p:nvSpPr>
          <p:spPr>
            <a:xfrm>
              <a:off x="2010" y="725"/>
              <a:ext cx="220"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a:t>
              </a:r>
              <a:endParaRPr/>
            </a:p>
          </p:txBody>
        </p:sp>
      </p:grpSp>
      <p:grpSp>
        <p:nvGrpSpPr>
          <p:cNvPr id="3593" name="Google Shape;3593;p66"/>
          <p:cNvGrpSpPr/>
          <p:nvPr/>
        </p:nvGrpSpPr>
        <p:grpSpPr>
          <a:xfrm>
            <a:off x="5172075" y="2247900"/>
            <a:ext cx="708025" cy="642938"/>
            <a:chOff x="1898" y="725"/>
            <a:chExt cx="446" cy="405"/>
          </a:xfrm>
        </p:grpSpPr>
        <p:grpSp>
          <p:nvGrpSpPr>
            <p:cNvPr id="3594" name="Google Shape;3594;p66"/>
            <p:cNvGrpSpPr/>
            <p:nvPr/>
          </p:nvGrpSpPr>
          <p:grpSpPr>
            <a:xfrm>
              <a:off x="1898" y="918"/>
              <a:ext cx="446" cy="212"/>
              <a:chOff x="2210" y="903"/>
              <a:chExt cx="446" cy="212"/>
            </a:xfrm>
          </p:grpSpPr>
          <p:sp>
            <p:nvSpPr>
              <p:cNvPr id="3595" name="Google Shape;3595;p66"/>
              <p:cNvSpPr/>
              <p:nvPr/>
            </p:nvSpPr>
            <p:spPr>
              <a:xfrm>
                <a:off x="2213" y="969"/>
                <a:ext cx="443" cy="146"/>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3596" name="Google Shape;3596;p66"/>
              <p:cNvCxnSpPr/>
              <p:nvPr/>
            </p:nvCxnSpPr>
            <p:spPr>
              <a:xfrm>
                <a:off x="2213" y="962"/>
                <a:ext cx="1" cy="78"/>
              </a:xfrm>
              <a:prstGeom prst="straightConnector1">
                <a:avLst/>
              </a:prstGeom>
              <a:noFill/>
              <a:ln cap="flat" cmpd="sng" w="12700">
                <a:solidFill>
                  <a:schemeClr val="dk1"/>
                </a:solidFill>
                <a:prstDash val="solid"/>
                <a:round/>
                <a:headEnd len="med" w="med" type="none"/>
                <a:tailEnd len="med" w="med" type="none"/>
              </a:ln>
            </p:spPr>
          </p:cxnSp>
          <p:cxnSp>
            <p:nvCxnSpPr>
              <p:cNvPr id="3597" name="Google Shape;3597;p66"/>
              <p:cNvCxnSpPr/>
              <p:nvPr/>
            </p:nvCxnSpPr>
            <p:spPr>
              <a:xfrm>
                <a:off x="2560" y="969"/>
                <a:ext cx="1" cy="78"/>
              </a:xfrm>
              <a:prstGeom prst="straightConnector1">
                <a:avLst/>
              </a:prstGeom>
              <a:noFill/>
              <a:ln cap="flat" cmpd="sng" w="12700">
                <a:solidFill>
                  <a:schemeClr val="dk1"/>
                </a:solidFill>
                <a:prstDash val="solid"/>
                <a:round/>
                <a:headEnd len="med" w="med" type="none"/>
                <a:tailEnd len="med" w="med" type="none"/>
              </a:ln>
            </p:spPr>
          </p:cxnSp>
          <p:sp>
            <p:nvSpPr>
              <p:cNvPr id="3598" name="Google Shape;3598;p66"/>
              <p:cNvSpPr/>
              <p:nvPr/>
            </p:nvSpPr>
            <p:spPr>
              <a:xfrm>
                <a:off x="2213" y="962"/>
                <a:ext cx="439" cy="76"/>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3599" name="Google Shape;3599;p66"/>
              <p:cNvSpPr/>
              <p:nvPr/>
            </p:nvSpPr>
            <p:spPr>
              <a:xfrm>
                <a:off x="2210" y="903"/>
                <a:ext cx="443" cy="14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3600" name="Google Shape;3600;p66"/>
              <p:cNvGrpSpPr/>
              <p:nvPr/>
            </p:nvGrpSpPr>
            <p:grpSpPr>
              <a:xfrm>
                <a:off x="2319" y="931"/>
                <a:ext cx="221" cy="85"/>
                <a:chOff x="2848" y="848"/>
                <a:chExt cx="140" cy="98"/>
              </a:xfrm>
            </p:grpSpPr>
            <p:cxnSp>
              <p:nvCxnSpPr>
                <p:cNvPr id="3601" name="Google Shape;3601;p6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3602" name="Google Shape;3602;p6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3603" name="Google Shape;3603;p6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3604" name="Google Shape;3604;p66"/>
              <p:cNvGrpSpPr/>
              <p:nvPr/>
            </p:nvGrpSpPr>
            <p:grpSpPr>
              <a:xfrm flipH="1" rot="10800000">
                <a:off x="2319" y="930"/>
                <a:ext cx="221" cy="87"/>
                <a:chOff x="2848" y="848"/>
                <a:chExt cx="140" cy="98"/>
              </a:xfrm>
            </p:grpSpPr>
            <p:cxnSp>
              <p:nvCxnSpPr>
                <p:cNvPr id="3605" name="Google Shape;3605;p6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3606" name="Google Shape;3606;p6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3607" name="Google Shape;3607;p6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sp>
          <p:nvSpPr>
            <p:cNvPr id="3608" name="Google Shape;3608;p66"/>
            <p:cNvSpPr txBox="1"/>
            <p:nvPr/>
          </p:nvSpPr>
          <p:spPr>
            <a:xfrm>
              <a:off x="2010" y="725"/>
              <a:ext cx="220"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D</a:t>
              </a:r>
              <a:endParaRPr/>
            </a:p>
          </p:txBody>
        </p:sp>
      </p:grpSp>
      <p:sp>
        <p:nvSpPr>
          <p:cNvPr id="3609" name="Google Shape;3609;p66"/>
          <p:cNvSpPr txBox="1"/>
          <p:nvPr/>
        </p:nvSpPr>
        <p:spPr>
          <a:xfrm>
            <a:off x="4227513" y="2859088"/>
            <a:ext cx="590550"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FF0000"/>
                </a:solidFill>
                <a:latin typeface="Arial"/>
                <a:ea typeface="Arial"/>
                <a:cs typeface="Arial"/>
                <a:sym typeface="Arial"/>
              </a:rPr>
              <a:t>IPv4</a:t>
            </a:r>
            <a:endParaRPr/>
          </a:p>
        </p:txBody>
      </p:sp>
      <p:sp>
        <p:nvSpPr>
          <p:cNvPr id="3610" name="Google Shape;3610;p66"/>
          <p:cNvSpPr txBox="1"/>
          <p:nvPr/>
        </p:nvSpPr>
        <p:spPr>
          <a:xfrm>
            <a:off x="5221288" y="2860675"/>
            <a:ext cx="590550" cy="33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FF0000"/>
                </a:solidFill>
                <a:latin typeface="Arial"/>
                <a:ea typeface="Arial"/>
                <a:cs typeface="Arial"/>
                <a:sym typeface="Arial"/>
              </a:rPr>
              <a:t>IPv4</a:t>
            </a:r>
            <a:endParaRPr/>
          </a:p>
        </p:txBody>
      </p:sp>
      <p:grpSp>
        <p:nvGrpSpPr>
          <p:cNvPr id="3611" name="Google Shape;3611;p66"/>
          <p:cNvGrpSpPr/>
          <p:nvPr/>
        </p:nvGrpSpPr>
        <p:grpSpPr>
          <a:xfrm>
            <a:off x="2557463" y="3259138"/>
            <a:ext cx="776287" cy="1441450"/>
            <a:chOff x="4869" y="143"/>
            <a:chExt cx="489" cy="908"/>
          </a:xfrm>
        </p:grpSpPr>
        <p:sp>
          <p:nvSpPr>
            <p:cNvPr id="3612" name="Google Shape;3612;p66"/>
            <p:cNvSpPr/>
            <p:nvPr/>
          </p:nvSpPr>
          <p:spPr>
            <a:xfrm>
              <a:off x="4893" y="143"/>
              <a:ext cx="462" cy="908"/>
            </a:xfrm>
            <a:prstGeom prst="rect">
              <a:avLst/>
            </a:prstGeom>
            <a:solidFill>
              <a:schemeClr val="l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613" name="Google Shape;3613;p66"/>
            <p:cNvSpPr txBox="1"/>
            <p:nvPr/>
          </p:nvSpPr>
          <p:spPr>
            <a:xfrm>
              <a:off x="4869" y="161"/>
              <a:ext cx="489" cy="86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Flow: X</a:t>
              </a:r>
              <a:endParaRPr/>
            </a:p>
            <a:p>
              <a:pPr indent="0" lvl="0" marL="0" marR="0" rtl="0" algn="l">
                <a:spcBef>
                  <a:spcPts val="0"/>
                </a:spcBef>
                <a:spcAft>
                  <a:spcPts val="0"/>
                </a:spcAft>
                <a:buNone/>
              </a:pPr>
              <a:r>
                <a:rPr lang="en-US" sz="1400">
                  <a:solidFill>
                    <a:schemeClr val="dk1"/>
                  </a:solidFill>
                  <a:latin typeface="Arial"/>
                  <a:ea typeface="Arial"/>
                  <a:cs typeface="Arial"/>
                  <a:sym typeface="Arial"/>
                </a:rPr>
                <a:t>Src: A</a:t>
              </a:r>
              <a:endParaRPr/>
            </a:p>
            <a:p>
              <a:pPr indent="0" lvl="0" marL="0" marR="0" rtl="0" algn="l">
                <a:spcBef>
                  <a:spcPts val="0"/>
                </a:spcBef>
                <a:spcAft>
                  <a:spcPts val="0"/>
                </a:spcAft>
                <a:buNone/>
              </a:pPr>
              <a:r>
                <a:rPr lang="en-US" sz="1400">
                  <a:solidFill>
                    <a:schemeClr val="dk1"/>
                  </a:solidFill>
                  <a:latin typeface="Arial"/>
                  <a:ea typeface="Arial"/>
                  <a:cs typeface="Arial"/>
                  <a:sym typeface="Arial"/>
                </a:rPr>
                <a:t>Dest: F</a:t>
              </a:r>
              <a:endParaRPr/>
            </a:p>
            <a:p>
              <a:pPr indent="0" lvl="0" marL="0" marR="0" rtl="0" algn="l">
                <a:spcBef>
                  <a:spcPts val="0"/>
                </a:spcBef>
                <a:spcAft>
                  <a:spcPts val="0"/>
                </a:spcAft>
                <a:buNone/>
              </a:pPr>
              <a:r>
                <a:t/>
              </a:r>
              <a:endParaRPr sz="1400">
                <a:solidFill>
                  <a:schemeClr val="dk1"/>
                </a:solidFill>
                <a:latin typeface="Arial"/>
                <a:ea typeface="Arial"/>
                <a:cs typeface="Arial"/>
                <a:sym typeface="Arial"/>
              </a:endParaRPr>
            </a:p>
            <a:p>
              <a:pPr indent="0" lvl="0" marL="0" marR="0" rtl="0" algn="l">
                <a:spcBef>
                  <a:spcPts val="0"/>
                </a:spcBef>
                <a:spcAft>
                  <a:spcPts val="0"/>
                </a:spcAft>
                <a:buNone/>
              </a:pPr>
              <a:r>
                <a:t/>
              </a:r>
              <a:endParaRPr sz="1400">
                <a:solidFill>
                  <a:schemeClr val="dk1"/>
                </a:solidFill>
                <a:latin typeface="Arial"/>
                <a:ea typeface="Arial"/>
                <a:cs typeface="Arial"/>
                <a:sym typeface="Arial"/>
              </a:endParaRPr>
            </a:p>
            <a:p>
              <a:pPr indent="0" lvl="0" marL="0" marR="0" rtl="0" algn="l">
                <a:spcBef>
                  <a:spcPts val="0"/>
                </a:spcBef>
                <a:spcAft>
                  <a:spcPts val="0"/>
                </a:spcAft>
                <a:buNone/>
              </a:pPr>
              <a:r>
                <a:rPr lang="en-US" sz="1400">
                  <a:solidFill>
                    <a:schemeClr val="dk1"/>
                  </a:solidFill>
                  <a:latin typeface="Arial"/>
                  <a:ea typeface="Arial"/>
                  <a:cs typeface="Arial"/>
                  <a:sym typeface="Arial"/>
                </a:rPr>
                <a:t>dữ liệu</a:t>
              </a:r>
              <a:endParaRPr/>
            </a:p>
          </p:txBody>
        </p:sp>
      </p:grpSp>
      <p:grpSp>
        <p:nvGrpSpPr>
          <p:cNvPr id="3614" name="Google Shape;3614;p66"/>
          <p:cNvGrpSpPr/>
          <p:nvPr/>
        </p:nvGrpSpPr>
        <p:grpSpPr>
          <a:xfrm>
            <a:off x="6710363" y="3271838"/>
            <a:ext cx="776287" cy="1441450"/>
            <a:chOff x="4869" y="143"/>
            <a:chExt cx="489" cy="908"/>
          </a:xfrm>
        </p:grpSpPr>
        <p:sp>
          <p:nvSpPr>
            <p:cNvPr id="3615" name="Google Shape;3615;p66"/>
            <p:cNvSpPr/>
            <p:nvPr/>
          </p:nvSpPr>
          <p:spPr>
            <a:xfrm>
              <a:off x="4893" y="143"/>
              <a:ext cx="462" cy="908"/>
            </a:xfrm>
            <a:prstGeom prst="rect">
              <a:avLst/>
            </a:prstGeom>
            <a:solidFill>
              <a:schemeClr val="l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616" name="Google Shape;3616;p66"/>
            <p:cNvSpPr txBox="1"/>
            <p:nvPr/>
          </p:nvSpPr>
          <p:spPr>
            <a:xfrm>
              <a:off x="4869" y="161"/>
              <a:ext cx="489" cy="86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Flow: X</a:t>
              </a:r>
              <a:endParaRPr/>
            </a:p>
            <a:p>
              <a:pPr indent="0" lvl="0" marL="0" marR="0" rtl="0" algn="l">
                <a:spcBef>
                  <a:spcPts val="0"/>
                </a:spcBef>
                <a:spcAft>
                  <a:spcPts val="0"/>
                </a:spcAft>
                <a:buNone/>
              </a:pPr>
              <a:r>
                <a:rPr lang="en-US" sz="1400">
                  <a:solidFill>
                    <a:schemeClr val="dk1"/>
                  </a:solidFill>
                  <a:latin typeface="Arial"/>
                  <a:ea typeface="Arial"/>
                  <a:cs typeface="Arial"/>
                  <a:sym typeface="Arial"/>
                </a:rPr>
                <a:t>Src: A</a:t>
              </a:r>
              <a:endParaRPr/>
            </a:p>
            <a:p>
              <a:pPr indent="0" lvl="0" marL="0" marR="0" rtl="0" algn="l">
                <a:spcBef>
                  <a:spcPts val="0"/>
                </a:spcBef>
                <a:spcAft>
                  <a:spcPts val="0"/>
                </a:spcAft>
                <a:buNone/>
              </a:pPr>
              <a:r>
                <a:rPr lang="en-US" sz="1400">
                  <a:solidFill>
                    <a:schemeClr val="dk1"/>
                  </a:solidFill>
                  <a:latin typeface="Arial"/>
                  <a:ea typeface="Arial"/>
                  <a:cs typeface="Arial"/>
                  <a:sym typeface="Arial"/>
                </a:rPr>
                <a:t>Dest: F</a:t>
              </a:r>
              <a:endParaRPr/>
            </a:p>
            <a:p>
              <a:pPr indent="0" lvl="0" marL="0" marR="0" rtl="0" algn="l">
                <a:spcBef>
                  <a:spcPts val="0"/>
                </a:spcBef>
                <a:spcAft>
                  <a:spcPts val="0"/>
                </a:spcAft>
                <a:buNone/>
              </a:pPr>
              <a:r>
                <a:t/>
              </a:r>
              <a:endParaRPr sz="1400">
                <a:solidFill>
                  <a:schemeClr val="dk1"/>
                </a:solidFill>
                <a:latin typeface="Arial"/>
                <a:ea typeface="Arial"/>
                <a:cs typeface="Arial"/>
                <a:sym typeface="Arial"/>
              </a:endParaRPr>
            </a:p>
            <a:p>
              <a:pPr indent="0" lvl="0" marL="0" marR="0" rtl="0" algn="l">
                <a:spcBef>
                  <a:spcPts val="0"/>
                </a:spcBef>
                <a:spcAft>
                  <a:spcPts val="0"/>
                </a:spcAft>
                <a:buNone/>
              </a:pPr>
              <a:r>
                <a:t/>
              </a:r>
              <a:endParaRPr sz="1400">
                <a:solidFill>
                  <a:schemeClr val="dk1"/>
                </a:solidFill>
                <a:latin typeface="Arial"/>
                <a:ea typeface="Arial"/>
                <a:cs typeface="Arial"/>
                <a:sym typeface="Arial"/>
              </a:endParaRPr>
            </a:p>
            <a:p>
              <a:pPr indent="0" lvl="0" marL="0" marR="0" rtl="0" algn="l">
                <a:spcBef>
                  <a:spcPts val="0"/>
                </a:spcBef>
                <a:spcAft>
                  <a:spcPts val="0"/>
                </a:spcAft>
                <a:buNone/>
              </a:pPr>
              <a:r>
                <a:rPr lang="en-US" sz="1400">
                  <a:solidFill>
                    <a:schemeClr val="dk1"/>
                  </a:solidFill>
                  <a:latin typeface="Arial"/>
                  <a:ea typeface="Arial"/>
                  <a:cs typeface="Arial"/>
                  <a:sym typeface="Arial"/>
                </a:rPr>
                <a:t>dữ liệu</a:t>
              </a:r>
              <a:endParaRPr/>
            </a:p>
          </p:txBody>
        </p:sp>
      </p:grpSp>
      <p:grpSp>
        <p:nvGrpSpPr>
          <p:cNvPr id="3617" name="Google Shape;3617;p66"/>
          <p:cNvGrpSpPr/>
          <p:nvPr/>
        </p:nvGrpSpPr>
        <p:grpSpPr>
          <a:xfrm>
            <a:off x="3598863" y="3249613"/>
            <a:ext cx="984250" cy="2203450"/>
            <a:chOff x="4943" y="2149"/>
            <a:chExt cx="620" cy="1388"/>
          </a:xfrm>
        </p:grpSpPr>
        <p:sp>
          <p:nvSpPr>
            <p:cNvPr id="3618" name="Google Shape;3618;p66"/>
            <p:cNvSpPr/>
            <p:nvPr/>
          </p:nvSpPr>
          <p:spPr>
            <a:xfrm>
              <a:off x="4980" y="2155"/>
              <a:ext cx="583" cy="1382"/>
            </a:xfrm>
            <a:prstGeom prst="rect">
              <a:avLst/>
            </a:prstGeom>
            <a:solidFill>
              <a:srgbClr val="FF00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3619" name="Google Shape;3619;p66"/>
            <p:cNvGrpSpPr/>
            <p:nvPr/>
          </p:nvGrpSpPr>
          <p:grpSpPr>
            <a:xfrm>
              <a:off x="5001" y="2538"/>
              <a:ext cx="489" cy="908"/>
              <a:chOff x="4869" y="143"/>
              <a:chExt cx="489" cy="908"/>
            </a:xfrm>
          </p:grpSpPr>
          <p:sp>
            <p:nvSpPr>
              <p:cNvPr id="3620" name="Google Shape;3620;p66"/>
              <p:cNvSpPr/>
              <p:nvPr/>
            </p:nvSpPr>
            <p:spPr>
              <a:xfrm>
                <a:off x="4893" y="143"/>
                <a:ext cx="462" cy="908"/>
              </a:xfrm>
              <a:prstGeom prst="rect">
                <a:avLst/>
              </a:prstGeom>
              <a:solidFill>
                <a:schemeClr val="l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621" name="Google Shape;3621;p66"/>
              <p:cNvSpPr txBox="1"/>
              <p:nvPr/>
            </p:nvSpPr>
            <p:spPr>
              <a:xfrm>
                <a:off x="4869" y="161"/>
                <a:ext cx="489" cy="86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Flow: X</a:t>
                </a:r>
                <a:endParaRPr/>
              </a:p>
              <a:p>
                <a:pPr indent="0" lvl="0" marL="0" marR="0" rtl="0" algn="l">
                  <a:spcBef>
                    <a:spcPts val="0"/>
                  </a:spcBef>
                  <a:spcAft>
                    <a:spcPts val="0"/>
                  </a:spcAft>
                  <a:buNone/>
                </a:pPr>
                <a:r>
                  <a:rPr lang="en-US" sz="1400">
                    <a:solidFill>
                      <a:schemeClr val="dk1"/>
                    </a:solidFill>
                    <a:latin typeface="Arial"/>
                    <a:ea typeface="Arial"/>
                    <a:cs typeface="Arial"/>
                    <a:sym typeface="Arial"/>
                  </a:rPr>
                  <a:t>Src: A</a:t>
                </a:r>
                <a:endParaRPr/>
              </a:p>
              <a:p>
                <a:pPr indent="0" lvl="0" marL="0" marR="0" rtl="0" algn="l">
                  <a:spcBef>
                    <a:spcPts val="0"/>
                  </a:spcBef>
                  <a:spcAft>
                    <a:spcPts val="0"/>
                  </a:spcAft>
                  <a:buNone/>
                </a:pPr>
                <a:r>
                  <a:rPr lang="en-US" sz="1400">
                    <a:solidFill>
                      <a:schemeClr val="dk1"/>
                    </a:solidFill>
                    <a:latin typeface="Arial"/>
                    <a:ea typeface="Arial"/>
                    <a:cs typeface="Arial"/>
                    <a:sym typeface="Arial"/>
                  </a:rPr>
                  <a:t>Dest: F</a:t>
                </a:r>
                <a:endParaRPr/>
              </a:p>
              <a:p>
                <a:pPr indent="0" lvl="0" marL="0" marR="0" rtl="0" algn="l">
                  <a:spcBef>
                    <a:spcPts val="0"/>
                  </a:spcBef>
                  <a:spcAft>
                    <a:spcPts val="0"/>
                  </a:spcAft>
                  <a:buNone/>
                </a:pPr>
                <a:r>
                  <a:t/>
                </a:r>
                <a:endParaRPr sz="1400">
                  <a:solidFill>
                    <a:schemeClr val="dk1"/>
                  </a:solidFill>
                  <a:latin typeface="Arial"/>
                  <a:ea typeface="Arial"/>
                  <a:cs typeface="Arial"/>
                  <a:sym typeface="Arial"/>
                </a:endParaRPr>
              </a:p>
              <a:p>
                <a:pPr indent="0" lvl="0" marL="0" marR="0" rtl="0" algn="l">
                  <a:spcBef>
                    <a:spcPts val="0"/>
                  </a:spcBef>
                  <a:spcAft>
                    <a:spcPts val="0"/>
                  </a:spcAft>
                  <a:buNone/>
                </a:pPr>
                <a:r>
                  <a:t/>
                </a:r>
                <a:endParaRPr sz="1400">
                  <a:solidFill>
                    <a:schemeClr val="dk1"/>
                  </a:solidFill>
                  <a:latin typeface="Arial"/>
                  <a:ea typeface="Arial"/>
                  <a:cs typeface="Arial"/>
                  <a:sym typeface="Arial"/>
                </a:endParaRPr>
              </a:p>
              <a:p>
                <a:pPr indent="0" lvl="0" marL="0" marR="0" rtl="0" algn="l">
                  <a:spcBef>
                    <a:spcPts val="0"/>
                  </a:spcBef>
                  <a:spcAft>
                    <a:spcPts val="0"/>
                  </a:spcAft>
                  <a:buNone/>
                </a:pPr>
                <a:r>
                  <a:rPr lang="en-US" sz="1400">
                    <a:solidFill>
                      <a:schemeClr val="dk1"/>
                    </a:solidFill>
                    <a:latin typeface="Arial"/>
                    <a:ea typeface="Arial"/>
                    <a:cs typeface="Arial"/>
                    <a:sym typeface="Arial"/>
                  </a:rPr>
                  <a:t>dữ liệu</a:t>
                </a:r>
                <a:endParaRPr/>
              </a:p>
            </p:txBody>
          </p:sp>
        </p:grpSp>
        <p:sp>
          <p:nvSpPr>
            <p:cNvPr id="3622" name="Google Shape;3622;p66"/>
            <p:cNvSpPr txBox="1"/>
            <p:nvPr/>
          </p:nvSpPr>
          <p:spPr>
            <a:xfrm>
              <a:off x="4943" y="2149"/>
              <a:ext cx="588" cy="40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Arial"/>
                  <a:ea typeface="Arial"/>
                  <a:cs typeface="Arial"/>
                  <a:sym typeface="Arial"/>
                </a:rPr>
                <a:t>Src:B</a:t>
              </a:r>
              <a:endParaRPr/>
            </a:p>
            <a:p>
              <a:pPr indent="0" lvl="0" marL="0" marR="0" rtl="0" algn="l">
                <a:spcBef>
                  <a:spcPts val="0"/>
                </a:spcBef>
                <a:spcAft>
                  <a:spcPts val="0"/>
                </a:spcAft>
                <a:buNone/>
              </a:pPr>
              <a:r>
                <a:rPr lang="en-US" sz="1800">
                  <a:solidFill>
                    <a:schemeClr val="lt1"/>
                  </a:solidFill>
                  <a:latin typeface="Arial"/>
                  <a:ea typeface="Arial"/>
                  <a:cs typeface="Arial"/>
                  <a:sym typeface="Arial"/>
                </a:rPr>
                <a:t>Dest: E</a:t>
              </a:r>
              <a:endParaRPr/>
            </a:p>
          </p:txBody>
        </p:sp>
      </p:grpSp>
      <p:cxnSp>
        <p:nvCxnSpPr>
          <p:cNvPr id="3623" name="Google Shape;3623;p66"/>
          <p:cNvCxnSpPr/>
          <p:nvPr/>
        </p:nvCxnSpPr>
        <p:spPr>
          <a:xfrm>
            <a:off x="2603500" y="3162300"/>
            <a:ext cx="688975" cy="0"/>
          </a:xfrm>
          <a:prstGeom prst="straightConnector1">
            <a:avLst/>
          </a:prstGeom>
          <a:noFill/>
          <a:ln cap="flat" cmpd="sng" w="19050">
            <a:solidFill>
              <a:schemeClr val="dk1"/>
            </a:solidFill>
            <a:prstDash val="solid"/>
            <a:round/>
            <a:headEnd len="med" w="med" type="none"/>
            <a:tailEnd len="med" w="med" type="triangle"/>
          </a:ln>
        </p:spPr>
      </p:cxnSp>
      <p:cxnSp>
        <p:nvCxnSpPr>
          <p:cNvPr id="3624" name="Google Shape;3624;p66"/>
          <p:cNvCxnSpPr/>
          <p:nvPr/>
        </p:nvCxnSpPr>
        <p:spPr>
          <a:xfrm>
            <a:off x="3722688" y="3165475"/>
            <a:ext cx="688975" cy="0"/>
          </a:xfrm>
          <a:prstGeom prst="straightConnector1">
            <a:avLst/>
          </a:prstGeom>
          <a:noFill/>
          <a:ln cap="flat" cmpd="sng" w="19050">
            <a:solidFill>
              <a:schemeClr val="dk1"/>
            </a:solidFill>
            <a:prstDash val="solid"/>
            <a:round/>
            <a:headEnd len="med" w="med" type="none"/>
            <a:tailEnd len="med" w="med" type="triangle"/>
          </a:ln>
        </p:spPr>
      </p:cxnSp>
      <p:cxnSp>
        <p:nvCxnSpPr>
          <p:cNvPr id="3625" name="Google Shape;3625;p66"/>
          <p:cNvCxnSpPr/>
          <p:nvPr/>
        </p:nvCxnSpPr>
        <p:spPr>
          <a:xfrm>
            <a:off x="5757863" y="3167063"/>
            <a:ext cx="688975" cy="0"/>
          </a:xfrm>
          <a:prstGeom prst="straightConnector1">
            <a:avLst/>
          </a:prstGeom>
          <a:noFill/>
          <a:ln cap="flat" cmpd="sng" w="19050">
            <a:solidFill>
              <a:schemeClr val="dk1"/>
            </a:solidFill>
            <a:prstDash val="solid"/>
            <a:round/>
            <a:headEnd len="med" w="med" type="none"/>
            <a:tailEnd len="med" w="med" type="triangle"/>
          </a:ln>
        </p:spPr>
      </p:cxnSp>
      <p:cxnSp>
        <p:nvCxnSpPr>
          <p:cNvPr id="3626" name="Google Shape;3626;p66"/>
          <p:cNvCxnSpPr/>
          <p:nvPr/>
        </p:nvCxnSpPr>
        <p:spPr>
          <a:xfrm>
            <a:off x="6813550" y="3168650"/>
            <a:ext cx="688975" cy="0"/>
          </a:xfrm>
          <a:prstGeom prst="straightConnector1">
            <a:avLst/>
          </a:prstGeom>
          <a:noFill/>
          <a:ln cap="flat" cmpd="sng" w="19050">
            <a:solidFill>
              <a:schemeClr val="dk1"/>
            </a:solidFill>
            <a:prstDash val="solid"/>
            <a:round/>
            <a:headEnd len="med" w="med" type="none"/>
            <a:tailEnd len="med" w="med" type="triangle"/>
          </a:ln>
        </p:spPr>
      </p:cxnSp>
      <p:grpSp>
        <p:nvGrpSpPr>
          <p:cNvPr id="3627" name="Google Shape;3627;p66"/>
          <p:cNvGrpSpPr/>
          <p:nvPr/>
        </p:nvGrpSpPr>
        <p:grpSpPr>
          <a:xfrm>
            <a:off x="5611813" y="3252788"/>
            <a:ext cx="984250" cy="2203450"/>
            <a:chOff x="4943" y="2149"/>
            <a:chExt cx="620" cy="1388"/>
          </a:xfrm>
        </p:grpSpPr>
        <p:sp>
          <p:nvSpPr>
            <p:cNvPr id="3628" name="Google Shape;3628;p66"/>
            <p:cNvSpPr/>
            <p:nvPr/>
          </p:nvSpPr>
          <p:spPr>
            <a:xfrm>
              <a:off x="4980" y="2155"/>
              <a:ext cx="583" cy="1382"/>
            </a:xfrm>
            <a:prstGeom prst="rect">
              <a:avLst/>
            </a:prstGeom>
            <a:solidFill>
              <a:srgbClr val="FF00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3629" name="Google Shape;3629;p66"/>
            <p:cNvGrpSpPr/>
            <p:nvPr/>
          </p:nvGrpSpPr>
          <p:grpSpPr>
            <a:xfrm>
              <a:off x="5001" y="2538"/>
              <a:ext cx="489" cy="908"/>
              <a:chOff x="4869" y="143"/>
              <a:chExt cx="489" cy="908"/>
            </a:xfrm>
          </p:grpSpPr>
          <p:sp>
            <p:nvSpPr>
              <p:cNvPr id="3630" name="Google Shape;3630;p66"/>
              <p:cNvSpPr/>
              <p:nvPr/>
            </p:nvSpPr>
            <p:spPr>
              <a:xfrm>
                <a:off x="4893" y="143"/>
                <a:ext cx="462" cy="908"/>
              </a:xfrm>
              <a:prstGeom prst="rect">
                <a:avLst/>
              </a:prstGeom>
              <a:solidFill>
                <a:schemeClr val="l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631" name="Google Shape;3631;p66"/>
              <p:cNvSpPr txBox="1"/>
              <p:nvPr/>
            </p:nvSpPr>
            <p:spPr>
              <a:xfrm>
                <a:off x="4869" y="161"/>
                <a:ext cx="489" cy="86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Flow: X</a:t>
                </a:r>
                <a:endParaRPr/>
              </a:p>
              <a:p>
                <a:pPr indent="0" lvl="0" marL="0" marR="0" rtl="0" algn="l">
                  <a:spcBef>
                    <a:spcPts val="0"/>
                  </a:spcBef>
                  <a:spcAft>
                    <a:spcPts val="0"/>
                  </a:spcAft>
                  <a:buNone/>
                </a:pPr>
                <a:r>
                  <a:rPr lang="en-US" sz="1400">
                    <a:solidFill>
                      <a:schemeClr val="dk1"/>
                    </a:solidFill>
                    <a:latin typeface="Arial"/>
                    <a:ea typeface="Arial"/>
                    <a:cs typeface="Arial"/>
                    <a:sym typeface="Arial"/>
                  </a:rPr>
                  <a:t>Src: A</a:t>
                </a:r>
                <a:endParaRPr/>
              </a:p>
              <a:p>
                <a:pPr indent="0" lvl="0" marL="0" marR="0" rtl="0" algn="l">
                  <a:spcBef>
                    <a:spcPts val="0"/>
                  </a:spcBef>
                  <a:spcAft>
                    <a:spcPts val="0"/>
                  </a:spcAft>
                  <a:buNone/>
                </a:pPr>
                <a:r>
                  <a:rPr lang="en-US" sz="1400">
                    <a:solidFill>
                      <a:schemeClr val="dk1"/>
                    </a:solidFill>
                    <a:latin typeface="Arial"/>
                    <a:ea typeface="Arial"/>
                    <a:cs typeface="Arial"/>
                    <a:sym typeface="Arial"/>
                  </a:rPr>
                  <a:t>Dest: F</a:t>
                </a:r>
                <a:endParaRPr/>
              </a:p>
              <a:p>
                <a:pPr indent="0" lvl="0" marL="0" marR="0" rtl="0" algn="l">
                  <a:spcBef>
                    <a:spcPts val="0"/>
                  </a:spcBef>
                  <a:spcAft>
                    <a:spcPts val="0"/>
                  </a:spcAft>
                  <a:buNone/>
                </a:pPr>
                <a:r>
                  <a:t/>
                </a:r>
                <a:endParaRPr sz="1400">
                  <a:solidFill>
                    <a:schemeClr val="dk1"/>
                  </a:solidFill>
                  <a:latin typeface="Arial"/>
                  <a:ea typeface="Arial"/>
                  <a:cs typeface="Arial"/>
                  <a:sym typeface="Arial"/>
                </a:endParaRPr>
              </a:p>
              <a:p>
                <a:pPr indent="0" lvl="0" marL="0" marR="0" rtl="0" algn="l">
                  <a:spcBef>
                    <a:spcPts val="0"/>
                  </a:spcBef>
                  <a:spcAft>
                    <a:spcPts val="0"/>
                  </a:spcAft>
                  <a:buNone/>
                </a:pPr>
                <a:r>
                  <a:t/>
                </a:r>
                <a:endParaRPr sz="1400">
                  <a:solidFill>
                    <a:schemeClr val="dk1"/>
                  </a:solidFill>
                  <a:latin typeface="Arial"/>
                  <a:ea typeface="Arial"/>
                  <a:cs typeface="Arial"/>
                  <a:sym typeface="Arial"/>
                </a:endParaRPr>
              </a:p>
              <a:p>
                <a:pPr indent="0" lvl="0" marL="0" marR="0" rtl="0" algn="l">
                  <a:spcBef>
                    <a:spcPts val="0"/>
                  </a:spcBef>
                  <a:spcAft>
                    <a:spcPts val="0"/>
                  </a:spcAft>
                  <a:buNone/>
                </a:pPr>
                <a:r>
                  <a:rPr lang="en-US" sz="1400">
                    <a:solidFill>
                      <a:schemeClr val="dk1"/>
                    </a:solidFill>
                    <a:latin typeface="Arial"/>
                    <a:ea typeface="Arial"/>
                    <a:cs typeface="Arial"/>
                    <a:sym typeface="Arial"/>
                  </a:rPr>
                  <a:t>dữ liệu</a:t>
                </a:r>
                <a:endParaRPr/>
              </a:p>
            </p:txBody>
          </p:sp>
        </p:grpSp>
        <p:sp>
          <p:nvSpPr>
            <p:cNvPr id="3632" name="Google Shape;3632;p66"/>
            <p:cNvSpPr txBox="1"/>
            <p:nvPr/>
          </p:nvSpPr>
          <p:spPr>
            <a:xfrm>
              <a:off x="4943" y="2149"/>
              <a:ext cx="588" cy="40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Arial"/>
                  <a:ea typeface="Arial"/>
                  <a:cs typeface="Arial"/>
                  <a:sym typeface="Arial"/>
                </a:rPr>
                <a:t>Src:B</a:t>
              </a:r>
              <a:endParaRPr/>
            </a:p>
            <a:p>
              <a:pPr indent="0" lvl="0" marL="0" marR="0" rtl="0" algn="l">
                <a:spcBef>
                  <a:spcPts val="0"/>
                </a:spcBef>
                <a:spcAft>
                  <a:spcPts val="0"/>
                </a:spcAft>
                <a:buNone/>
              </a:pPr>
              <a:r>
                <a:rPr lang="en-US" sz="1800">
                  <a:solidFill>
                    <a:schemeClr val="lt1"/>
                  </a:solidFill>
                  <a:latin typeface="Arial"/>
                  <a:ea typeface="Arial"/>
                  <a:cs typeface="Arial"/>
                  <a:sym typeface="Arial"/>
                </a:rPr>
                <a:t>Dest: E</a:t>
              </a:r>
              <a:endParaRPr/>
            </a:p>
          </p:txBody>
        </p:sp>
      </p:grpSp>
      <p:sp>
        <p:nvSpPr>
          <p:cNvPr id="3633" name="Google Shape;3633;p66"/>
          <p:cNvSpPr txBox="1"/>
          <p:nvPr/>
        </p:nvSpPr>
        <p:spPr>
          <a:xfrm>
            <a:off x="2557463" y="5616575"/>
            <a:ext cx="817562" cy="58102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Arial"/>
                <a:ea typeface="Arial"/>
                <a:cs typeface="Arial"/>
                <a:sym typeface="Arial"/>
              </a:rPr>
              <a:t>A-to-B:</a:t>
            </a:r>
            <a:endParaRPr/>
          </a:p>
          <a:p>
            <a:pPr indent="0" lvl="0" marL="0" marR="0" rtl="0" algn="ctr">
              <a:spcBef>
                <a:spcPts val="0"/>
              </a:spcBef>
              <a:spcAft>
                <a:spcPts val="0"/>
              </a:spcAft>
              <a:buNone/>
            </a:pPr>
            <a:r>
              <a:rPr lang="en-US" sz="1600">
                <a:solidFill>
                  <a:schemeClr val="dk1"/>
                </a:solidFill>
                <a:latin typeface="Arial"/>
                <a:ea typeface="Arial"/>
                <a:cs typeface="Arial"/>
                <a:sym typeface="Arial"/>
              </a:rPr>
              <a:t>IPv6</a:t>
            </a:r>
            <a:endParaRPr/>
          </a:p>
        </p:txBody>
      </p:sp>
      <p:cxnSp>
        <p:nvCxnSpPr>
          <p:cNvPr id="3634" name="Google Shape;3634;p66"/>
          <p:cNvCxnSpPr/>
          <p:nvPr/>
        </p:nvCxnSpPr>
        <p:spPr>
          <a:xfrm>
            <a:off x="2946400" y="4916488"/>
            <a:ext cx="0" cy="785812"/>
          </a:xfrm>
          <a:prstGeom prst="straightConnector1">
            <a:avLst/>
          </a:prstGeom>
          <a:noFill/>
          <a:ln cap="flat" cmpd="sng" w="9525">
            <a:solidFill>
              <a:schemeClr val="dk1"/>
            </a:solidFill>
            <a:prstDash val="solid"/>
            <a:round/>
            <a:headEnd len="med" w="med" type="triangle"/>
            <a:tailEnd len="med" w="med" type="none"/>
          </a:ln>
        </p:spPr>
      </p:cxnSp>
      <p:sp>
        <p:nvSpPr>
          <p:cNvPr id="3635" name="Google Shape;3635;p66"/>
          <p:cNvSpPr txBox="1"/>
          <p:nvPr/>
        </p:nvSpPr>
        <p:spPr>
          <a:xfrm>
            <a:off x="6823075" y="5629275"/>
            <a:ext cx="806450" cy="58102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Arial"/>
                <a:ea typeface="Arial"/>
                <a:cs typeface="Arial"/>
                <a:sym typeface="Arial"/>
              </a:rPr>
              <a:t>E-to-F:</a:t>
            </a:r>
            <a:endParaRPr/>
          </a:p>
          <a:p>
            <a:pPr indent="0" lvl="0" marL="0" marR="0" rtl="0" algn="ctr">
              <a:spcBef>
                <a:spcPts val="0"/>
              </a:spcBef>
              <a:spcAft>
                <a:spcPts val="0"/>
              </a:spcAft>
              <a:buNone/>
            </a:pPr>
            <a:r>
              <a:rPr lang="en-US" sz="1600">
                <a:solidFill>
                  <a:schemeClr val="dk1"/>
                </a:solidFill>
                <a:latin typeface="Arial"/>
                <a:ea typeface="Arial"/>
                <a:cs typeface="Arial"/>
                <a:sym typeface="Arial"/>
              </a:rPr>
              <a:t>IPv6</a:t>
            </a:r>
            <a:endParaRPr/>
          </a:p>
        </p:txBody>
      </p:sp>
      <p:cxnSp>
        <p:nvCxnSpPr>
          <p:cNvPr id="3636" name="Google Shape;3636;p66"/>
          <p:cNvCxnSpPr/>
          <p:nvPr/>
        </p:nvCxnSpPr>
        <p:spPr>
          <a:xfrm>
            <a:off x="7207250" y="4929188"/>
            <a:ext cx="0" cy="785812"/>
          </a:xfrm>
          <a:prstGeom prst="straightConnector1">
            <a:avLst/>
          </a:prstGeom>
          <a:noFill/>
          <a:ln cap="flat" cmpd="sng" w="9525">
            <a:solidFill>
              <a:schemeClr val="dk1"/>
            </a:solidFill>
            <a:prstDash val="solid"/>
            <a:round/>
            <a:headEnd len="med" w="med" type="triangle"/>
            <a:tailEnd len="med" w="med" type="none"/>
          </a:ln>
        </p:spPr>
      </p:cxnSp>
      <p:sp>
        <p:nvSpPr>
          <p:cNvPr id="3637" name="Google Shape;3637;p66"/>
          <p:cNvSpPr txBox="1"/>
          <p:nvPr/>
        </p:nvSpPr>
        <p:spPr>
          <a:xfrm>
            <a:off x="3575050" y="5738813"/>
            <a:ext cx="1111250" cy="825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Arial"/>
                <a:ea typeface="Arial"/>
                <a:cs typeface="Arial"/>
                <a:sym typeface="Arial"/>
              </a:rPr>
              <a:t>B-to-C:</a:t>
            </a:r>
            <a:endParaRPr/>
          </a:p>
          <a:p>
            <a:pPr indent="0" lvl="0" marL="0" marR="0" rtl="0" algn="ctr">
              <a:spcBef>
                <a:spcPts val="0"/>
              </a:spcBef>
              <a:spcAft>
                <a:spcPts val="0"/>
              </a:spcAft>
              <a:buNone/>
            </a:pPr>
            <a:r>
              <a:rPr lang="en-US" sz="1600">
                <a:solidFill>
                  <a:schemeClr val="dk1"/>
                </a:solidFill>
                <a:latin typeface="Arial"/>
                <a:ea typeface="Arial"/>
                <a:cs typeface="Arial"/>
                <a:sym typeface="Arial"/>
              </a:rPr>
              <a:t>IPv6 trong</a:t>
            </a:r>
            <a:endParaRPr/>
          </a:p>
          <a:p>
            <a:pPr indent="0" lvl="0" marL="0" marR="0" rtl="0" algn="ctr">
              <a:spcBef>
                <a:spcPts val="0"/>
              </a:spcBef>
              <a:spcAft>
                <a:spcPts val="0"/>
              </a:spcAft>
              <a:buNone/>
            </a:pPr>
            <a:r>
              <a:rPr lang="en-US" sz="1600">
                <a:solidFill>
                  <a:schemeClr val="dk1"/>
                </a:solidFill>
                <a:latin typeface="Arial"/>
                <a:ea typeface="Arial"/>
                <a:cs typeface="Arial"/>
                <a:sym typeface="Arial"/>
              </a:rPr>
              <a:t>IPv4</a:t>
            </a:r>
            <a:endParaRPr/>
          </a:p>
        </p:txBody>
      </p:sp>
      <p:cxnSp>
        <p:nvCxnSpPr>
          <p:cNvPr id="3638" name="Google Shape;3638;p66"/>
          <p:cNvCxnSpPr/>
          <p:nvPr/>
        </p:nvCxnSpPr>
        <p:spPr>
          <a:xfrm>
            <a:off x="4108450" y="5510213"/>
            <a:ext cx="0" cy="184150"/>
          </a:xfrm>
          <a:prstGeom prst="straightConnector1">
            <a:avLst/>
          </a:prstGeom>
          <a:noFill/>
          <a:ln cap="flat" cmpd="sng" w="9525">
            <a:solidFill>
              <a:schemeClr val="dk1"/>
            </a:solidFill>
            <a:prstDash val="solid"/>
            <a:round/>
            <a:headEnd len="med" w="med" type="triangle"/>
            <a:tailEnd len="med" w="med" type="none"/>
          </a:ln>
        </p:spPr>
      </p:cxnSp>
      <p:sp>
        <p:nvSpPr>
          <p:cNvPr id="3639" name="Google Shape;3639;p66"/>
          <p:cNvSpPr txBox="1"/>
          <p:nvPr/>
        </p:nvSpPr>
        <p:spPr>
          <a:xfrm>
            <a:off x="5600700" y="5751513"/>
            <a:ext cx="1111250" cy="825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Arial"/>
                <a:ea typeface="Arial"/>
                <a:cs typeface="Arial"/>
                <a:sym typeface="Arial"/>
              </a:rPr>
              <a:t>B-to-C:</a:t>
            </a:r>
            <a:endParaRPr/>
          </a:p>
          <a:p>
            <a:pPr indent="0" lvl="0" marL="0" marR="0" rtl="0" algn="ctr">
              <a:spcBef>
                <a:spcPts val="0"/>
              </a:spcBef>
              <a:spcAft>
                <a:spcPts val="0"/>
              </a:spcAft>
              <a:buNone/>
            </a:pPr>
            <a:r>
              <a:rPr lang="en-US" sz="1600">
                <a:solidFill>
                  <a:schemeClr val="dk1"/>
                </a:solidFill>
                <a:latin typeface="Arial"/>
                <a:ea typeface="Arial"/>
                <a:cs typeface="Arial"/>
                <a:sym typeface="Arial"/>
              </a:rPr>
              <a:t>IPv6 trong</a:t>
            </a:r>
            <a:endParaRPr/>
          </a:p>
          <a:p>
            <a:pPr indent="0" lvl="0" marL="0" marR="0" rtl="0" algn="ctr">
              <a:spcBef>
                <a:spcPts val="0"/>
              </a:spcBef>
              <a:spcAft>
                <a:spcPts val="0"/>
              </a:spcAft>
              <a:buNone/>
            </a:pPr>
            <a:r>
              <a:rPr lang="en-US" sz="1600">
                <a:solidFill>
                  <a:schemeClr val="dk1"/>
                </a:solidFill>
                <a:latin typeface="Arial"/>
                <a:ea typeface="Arial"/>
                <a:cs typeface="Arial"/>
                <a:sym typeface="Arial"/>
              </a:rPr>
              <a:t>IPv4</a:t>
            </a:r>
            <a:endParaRPr/>
          </a:p>
        </p:txBody>
      </p:sp>
      <p:cxnSp>
        <p:nvCxnSpPr>
          <p:cNvPr id="3640" name="Google Shape;3640;p66"/>
          <p:cNvCxnSpPr/>
          <p:nvPr/>
        </p:nvCxnSpPr>
        <p:spPr>
          <a:xfrm>
            <a:off x="6134100" y="5522913"/>
            <a:ext cx="0" cy="184150"/>
          </a:xfrm>
          <a:prstGeom prst="straightConnector1">
            <a:avLst/>
          </a:prstGeom>
          <a:noFill/>
          <a:ln cap="flat" cmpd="sng" w="9525">
            <a:solidFill>
              <a:schemeClr val="dk1"/>
            </a:solidFill>
            <a:prstDash val="solid"/>
            <a:round/>
            <a:headEnd len="med" w="med" type="triangle"/>
            <a:tailEnd len="med" w="med" type="none"/>
          </a:ln>
        </p:spPr>
      </p:cxn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5" name="Shape 3645"/>
        <p:cNvGrpSpPr/>
        <p:nvPr/>
      </p:nvGrpSpPr>
      <p:grpSpPr>
        <a:xfrm>
          <a:off x="0" y="0"/>
          <a:ext cx="0" cy="0"/>
          <a:chOff x="0" y="0"/>
          <a:chExt cx="0" cy="0"/>
        </a:xfrm>
      </p:grpSpPr>
      <p:sp>
        <p:nvSpPr>
          <p:cNvPr id="3646" name="Google Shape;3646;p67"/>
          <p:cNvSpPr txBox="1"/>
          <p:nvPr>
            <p:ph type="title"/>
          </p:nvPr>
        </p:nvSpPr>
        <p:spPr>
          <a:xfrm>
            <a:off x="457200" y="274638"/>
            <a:ext cx="7467600" cy="1143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Chương 4: Tầng mạng</a:t>
            </a:r>
            <a:endParaRPr/>
          </a:p>
        </p:txBody>
      </p:sp>
      <p:sp>
        <p:nvSpPr>
          <p:cNvPr id="3647" name="Google Shape;3647;p67"/>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3648" name="Google Shape;3648;p67"/>
          <p:cNvSpPr txBox="1"/>
          <p:nvPr>
            <p:ph idx="1" type="body"/>
          </p:nvPr>
        </p:nvSpPr>
        <p:spPr>
          <a:xfrm>
            <a:off x="457200" y="1600200"/>
            <a:ext cx="365760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1680"/>
              <a:buFont typeface="Noto Sans Symbols"/>
              <a:buChar char="🞆"/>
            </a:pPr>
            <a:r>
              <a:rPr lang="en-US"/>
              <a:t>4.1 Tổng quan</a:t>
            </a:r>
            <a:endParaRPr/>
          </a:p>
          <a:p>
            <a:pPr indent="-274320" lvl="0" marL="274320" rtl="0" algn="l">
              <a:spcBef>
                <a:spcPts val="600"/>
              </a:spcBef>
              <a:spcAft>
                <a:spcPts val="0"/>
              </a:spcAft>
              <a:buSzPts val="1680"/>
              <a:buFont typeface="Noto Sans Symbols"/>
              <a:buChar char="🞆"/>
            </a:pPr>
            <a:r>
              <a:rPr lang="en-US"/>
              <a:t>4.2 Mạng Virtual circuit và datagram</a:t>
            </a:r>
            <a:endParaRPr/>
          </a:p>
          <a:p>
            <a:pPr indent="-274320" lvl="0" marL="274320" rtl="0" algn="l">
              <a:spcBef>
                <a:spcPts val="600"/>
              </a:spcBef>
              <a:spcAft>
                <a:spcPts val="0"/>
              </a:spcAft>
              <a:buSzPts val="1680"/>
              <a:buFont typeface="Noto Sans Symbols"/>
              <a:buChar char="🞆"/>
            </a:pPr>
            <a:r>
              <a:rPr lang="en-US"/>
              <a:t>4.3 Bên trong Router</a:t>
            </a:r>
            <a:endParaRPr/>
          </a:p>
          <a:p>
            <a:pPr indent="-274320" lvl="0" marL="274320" rtl="0" algn="l">
              <a:spcBef>
                <a:spcPts val="600"/>
              </a:spcBef>
              <a:spcAft>
                <a:spcPts val="0"/>
              </a:spcAft>
              <a:buSzPts val="1680"/>
              <a:buFont typeface="Noto Sans Symbols"/>
              <a:buChar char="🞆"/>
            </a:pPr>
            <a:r>
              <a:rPr lang="en-US"/>
              <a:t>4.4 IP: Internet Protocol</a:t>
            </a:r>
            <a:endParaRPr/>
          </a:p>
          <a:p>
            <a:pPr indent="-274320" lvl="1" marL="640080" rtl="0" algn="l">
              <a:spcBef>
                <a:spcPts val="400"/>
              </a:spcBef>
              <a:spcAft>
                <a:spcPts val="0"/>
              </a:spcAft>
              <a:buSzPts val="1600"/>
              <a:buChar char="⚫"/>
            </a:pPr>
            <a:r>
              <a:rPr lang="en-US" sz="2000"/>
              <a:t>Định dạng Datagram</a:t>
            </a:r>
            <a:endParaRPr/>
          </a:p>
          <a:p>
            <a:pPr indent="-274320" lvl="1" marL="640080" rtl="0" algn="l">
              <a:spcBef>
                <a:spcPts val="400"/>
              </a:spcBef>
              <a:spcAft>
                <a:spcPts val="0"/>
              </a:spcAft>
              <a:buSzPts val="1600"/>
              <a:buChar char="⚫"/>
            </a:pPr>
            <a:r>
              <a:rPr lang="en-US" sz="2000"/>
              <a:t>Địa chỉ IPv4</a:t>
            </a:r>
            <a:endParaRPr/>
          </a:p>
          <a:p>
            <a:pPr indent="-274320" lvl="1" marL="640080" rtl="0" algn="l">
              <a:spcBef>
                <a:spcPts val="400"/>
              </a:spcBef>
              <a:spcAft>
                <a:spcPts val="0"/>
              </a:spcAft>
              <a:buSzPts val="1600"/>
              <a:buChar char="⚫"/>
            </a:pPr>
            <a:r>
              <a:rPr lang="en-US" sz="2000"/>
              <a:t>ICMP</a:t>
            </a:r>
            <a:endParaRPr/>
          </a:p>
          <a:p>
            <a:pPr indent="-274320" lvl="1" marL="640080" rtl="0" algn="l">
              <a:spcBef>
                <a:spcPts val="400"/>
              </a:spcBef>
              <a:spcAft>
                <a:spcPts val="0"/>
              </a:spcAft>
              <a:buSzPts val="1600"/>
              <a:buChar char="⚫"/>
            </a:pPr>
            <a:r>
              <a:rPr lang="en-US" sz="2000"/>
              <a:t>IPv6</a:t>
            </a:r>
            <a:endParaRPr/>
          </a:p>
        </p:txBody>
      </p:sp>
      <p:sp>
        <p:nvSpPr>
          <p:cNvPr id="3649" name="Google Shape;3649;p67"/>
          <p:cNvSpPr txBox="1"/>
          <p:nvPr>
            <p:ph idx="2" type="body"/>
          </p:nvPr>
        </p:nvSpPr>
        <p:spPr>
          <a:xfrm>
            <a:off x="4270375" y="1600200"/>
            <a:ext cx="365760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1680"/>
              <a:buFont typeface="Noto Sans Symbols"/>
              <a:buChar char="🞆"/>
            </a:pPr>
            <a:r>
              <a:rPr lang="en-US">
                <a:solidFill>
                  <a:srgbClr val="FF0000"/>
                </a:solidFill>
              </a:rPr>
              <a:t>4.5 Thuật toán dẫn đường</a:t>
            </a:r>
            <a:endParaRPr/>
          </a:p>
          <a:p>
            <a:pPr indent="-274320" lvl="1" marL="640080" rtl="0" algn="l">
              <a:spcBef>
                <a:spcPts val="400"/>
              </a:spcBef>
              <a:spcAft>
                <a:spcPts val="0"/>
              </a:spcAft>
              <a:buSzPts val="1600"/>
              <a:buChar char="⚫"/>
            </a:pPr>
            <a:r>
              <a:rPr lang="en-US" sz="2000"/>
              <a:t>Link state</a:t>
            </a:r>
            <a:endParaRPr/>
          </a:p>
          <a:p>
            <a:pPr indent="-274320" lvl="1" marL="640080" rtl="0" algn="l">
              <a:spcBef>
                <a:spcPts val="400"/>
              </a:spcBef>
              <a:spcAft>
                <a:spcPts val="0"/>
              </a:spcAft>
              <a:buSzPts val="1600"/>
              <a:buChar char="⚫"/>
            </a:pPr>
            <a:r>
              <a:rPr lang="en-US" sz="2000"/>
              <a:t>Distance Vector</a:t>
            </a:r>
            <a:endParaRPr/>
          </a:p>
          <a:p>
            <a:pPr indent="-274320" lvl="1" marL="640080" rtl="0" algn="l">
              <a:spcBef>
                <a:spcPts val="400"/>
              </a:spcBef>
              <a:spcAft>
                <a:spcPts val="0"/>
              </a:spcAft>
              <a:buSzPts val="1600"/>
              <a:buChar char="⚫"/>
            </a:pPr>
            <a:r>
              <a:rPr lang="en-US" sz="2000"/>
              <a:t>Hierarchical routing</a:t>
            </a:r>
            <a:endParaRPr/>
          </a:p>
          <a:p>
            <a:pPr indent="-274320" lvl="0" marL="274320" rtl="0" algn="l">
              <a:spcBef>
                <a:spcPts val="600"/>
              </a:spcBef>
              <a:spcAft>
                <a:spcPts val="0"/>
              </a:spcAft>
              <a:buSzPts val="1680"/>
              <a:buFont typeface="Noto Sans Symbols"/>
              <a:buChar char="🞆"/>
            </a:pPr>
            <a:r>
              <a:rPr lang="en-US"/>
              <a:t>4.6 Dẫn đường trong  Internet</a:t>
            </a:r>
            <a:endParaRPr/>
          </a:p>
          <a:p>
            <a:pPr indent="-274320" lvl="1" marL="640080" rtl="0" algn="l">
              <a:spcBef>
                <a:spcPts val="400"/>
              </a:spcBef>
              <a:spcAft>
                <a:spcPts val="0"/>
              </a:spcAft>
              <a:buSzPts val="1600"/>
              <a:buChar char="⚫"/>
            </a:pPr>
            <a:r>
              <a:rPr lang="en-US" sz="2000"/>
              <a:t>RIP</a:t>
            </a:r>
            <a:endParaRPr/>
          </a:p>
          <a:p>
            <a:pPr indent="-274320" lvl="1" marL="640080" rtl="0" algn="l">
              <a:spcBef>
                <a:spcPts val="400"/>
              </a:spcBef>
              <a:spcAft>
                <a:spcPts val="0"/>
              </a:spcAft>
              <a:buSzPts val="1600"/>
              <a:buChar char="⚫"/>
            </a:pPr>
            <a:r>
              <a:rPr lang="en-US" sz="2000"/>
              <a:t>OSPF</a:t>
            </a:r>
            <a:endParaRPr/>
          </a:p>
          <a:p>
            <a:pPr indent="-274320" lvl="1" marL="640080" rtl="0" algn="l">
              <a:spcBef>
                <a:spcPts val="400"/>
              </a:spcBef>
              <a:spcAft>
                <a:spcPts val="0"/>
              </a:spcAft>
              <a:buSzPts val="1600"/>
              <a:buChar char="⚫"/>
            </a:pPr>
            <a:r>
              <a:rPr lang="en-US" sz="2000"/>
              <a:t>BGP</a:t>
            </a:r>
            <a:endParaRPr/>
          </a:p>
          <a:p>
            <a:pPr indent="-274320" lvl="0" marL="274320" rtl="0" algn="l">
              <a:spcBef>
                <a:spcPts val="600"/>
              </a:spcBef>
              <a:spcAft>
                <a:spcPts val="0"/>
              </a:spcAft>
              <a:buSzPts val="1680"/>
              <a:buFont typeface="Noto Sans Symbols"/>
              <a:buChar char="🞆"/>
            </a:pPr>
            <a:r>
              <a:rPr lang="en-US"/>
              <a:t>4.7 Dẫn đường broadcast và multicast</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4" name="Shape 3654"/>
        <p:cNvGrpSpPr/>
        <p:nvPr/>
      </p:nvGrpSpPr>
      <p:grpSpPr>
        <a:xfrm>
          <a:off x="0" y="0"/>
          <a:ext cx="0" cy="0"/>
          <a:chOff x="0" y="0"/>
          <a:chExt cx="0" cy="0"/>
        </a:xfrm>
      </p:grpSpPr>
      <p:sp>
        <p:nvSpPr>
          <p:cNvPr id="3655" name="Google Shape;3655;p68"/>
          <p:cNvSpPr txBox="1"/>
          <p:nvPr>
            <p:ph idx="1" type="body"/>
          </p:nvPr>
        </p:nvSpPr>
        <p:spPr>
          <a:xfrm>
            <a:off x="561975" y="1443038"/>
            <a:ext cx="4525963" cy="4351337"/>
          </a:xfrm>
          <a:prstGeom prst="rect">
            <a:avLst/>
          </a:prstGeom>
          <a:noFill/>
          <a:ln>
            <a:noFill/>
          </a:ln>
        </p:spPr>
        <p:txBody>
          <a:bodyPr anchorCtr="0" anchor="t" bIns="45700" lIns="91425" spcFirstLastPara="1" rIns="91425" wrap="square" tIns="45700">
            <a:normAutofit fontScale="92500"/>
          </a:bodyPr>
          <a:lstStyle/>
          <a:p>
            <a:pPr indent="0" lvl="0" marL="130175" rtl="0" algn="l">
              <a:spcBef>
                <a:spcPts val="0"/>
              </a:spcBef>
              <a:spcAft>
                <a:spcPts val="0"/>
              </a:spcAft>
              <a:buSzPct val="70000"/>
              <a:buFont typeface="Noto Sans Symbols"/>
              <a:buNone/>
            </a:pPr>
            <a:r>
              <a:rPr lang="en-US" sz="3200">
                <a:solidFill>
                  <a:srgbClr val="C00000"/>
                </a:solidFill>
              </a:rPr>
              <a:t>Routing</a:t>
            </a:r>
            <a:r>
              <a:rPr lang="en-US">
                <a:solidFill>
                  <a:srgbClr val="C00000"/>
                </a:solidFill>
              </a:rPr>
              <a:t> protocol goal: </a:t>
            </a:r>
            <a:r>
              <a:rPr lang="en-US"/>
              <a:t>determine “good” paths (equivalently, routes), from sending hosts to receiving host, through network of routers</a:t>
            </a:r>
            <a:endParaRPr/>
          </a:p>
          <a:p>
            <a:pPr indent="-277813" lvl="0" marL="407988" rtl="0" algn="l">
              <a:spcBef>
                <a:spcPts val="600"/>
              </a:spcBef>
              <a:spcAft>
                <a:spcPts val="0"/>
              </a:spcAft>
              <a:buSzPct val="70000"/>
              <a:buChar char="🞆"/>
            </a:pPr>
            <a:r>
              <a:rPr lang="en-US">
                <a:solidFill>
                  <a:srgbClr val="C00000"/>
                </a:solidFill>
              </a:rPr>
              <a:t>path: </a:t>
            </a:r>
            <a:r>
              <a:rPr lang="en-US"/>
              <a:t>sequence of routers packets traverse from given initial source host to final destination host</a:t>
            </a:r>
            <a:endParaRPr/>
          </a:p>
          <a:p>
            <a:pPr indent="-277813" lvl="0" marL="407988" rtl="0" algn="l">
              <a:spcBef>
                <a:spcPts val="600"/>
              </a:spcBef>
              <a:spcAft>
                <a:spcPts val="0"/>
              </a:spcAft>
              <a:buSzPct val="70000"/>
              <a:buChar char="🞆"/>
            </a:pPr>
            <a:r>
              <a:rPr lang="en-US">
                <a:solidFill>
                  <a:srgbClr val="C00000"/>
                </a:solidFill>
              </a:rPr>
              <a:t>“good”: </a:t>
            </a:r>
            <a:r>
              <a:rPr lang="en-US"/>
              <a:t>least “cost”, “fastest”, “least congested”</a:t>
            </a:r>
            <a:endParaRPr/>
          </a:p>
          <a:p>
            <a:pPr indent="-277813" lvl="0" marL="407988" rtl="0" algn="l">
              <a:spcBef>
                <a:spcPts val="600"/>
              </a:spcBef>
              <a:spcAft>
                <a:spcPts val="0"/>
              </a:spcAft>
              <a:buSzPct val="70000"/>
              <a:buChar char="🞆"/>
            </a:pPr>
            <a:r>
              <a:rPr lang="en-US"/>
              <a:t>routing: a “top-10” networking challenge!</a:t>
            </a:r>
            <a:endParaRPr/>
          </a:p>
          <a:p>
            <a:pPr indent="-174371" lvl="0" marL="273050" rtl="0" algn="l">
              <a:spcBef>
                <a:spcPts val="600"/>
              </a:spcBef>
              <a:spcAft>
                <a:spcPts val="0"/>
              </a:spcAft>
              <a:buSzPct val="70000"/>
              <a:buNone/>
            </a:pPr>
            <a:r>
              <a:t/>
            </a:r>
            <a:endParaRPr/>
          </a:p>
        </p:txBody>
      </p:sp>
      <p:sp>
        <p:nvSpPr>
          <p:cNvPr id="3656" name="Google Shape;3656;p68"/>
          <p:cNvSpPr txBox="1"/>
          <p:nvPr>
            <p:ph type="title"/>
          </p:nvPr>
        </p:nvSpPr>
        <p:spPr>
          <a:xfrm>
            <a:off x="628650" y="333375"/>
            <a:ext cx="7886700" cy="89535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a:t>Routing protocols</a:t>
            </a:r>
            <a:endParaRPr/>
          </a:p>
        </p:txBody>
      </p:sp>
      <p:sp>
        <p:nvSpPr>
          <p:cNvPr id="3657" name="Google Shape;3657;p68"/>
          <p:cNvSpPr/>
          <p:nvPr/>
        </p:nvSpPr>
        <p:spPr>
          <a:xfrm>
            <a:off x="6794500" y="2579688"/>
            <a:ext cx="842963" cy="1336675"/>
          </a:xfrm>
          <a:custGeom>
            <a:rect b="b" l="l" r="r" t="t"/>
            <a:pathLst>
              <a:path extrusionOk="0" h="1800235" w="1549812">
                <a:moveTo>
                  <a:pt x="343858" y="616342"/>
                </a:moveTo>
                <a:cubicBezTo>
                  <a:pt x="219011" y="776579"/>
                  <a:pt x="109545" y="812281"/>
                  <a:pt x="71474" y="993617"/>
                </a:cubicBezTo>
                <a:cubicBezTo>
                  <a:pt x="33403" y="1174953"/>
                  <a:pt x="-89757" y="1561356"/>
                  <a:pt x="115432" y="1704358"/>
                </a:cubicBezTo>
                <a:cubicBezTo>
                  <a:pt x="320621" y="1847360"/>
                  <a:pt x="1156371" y="1810039"/>
                  <a:pt x="1389496" y="1724347"/>
                </a:cubicBezTo>
                <a:cubicBezTo>
                  <a:pt x="1622621" y="1638655"/>
                  <a:pt x="1540497" y="1322590"/>
                  <a:pt x="1514186" y="1190207"/>
                </a:cubicBezTo>
                <a:cubicBezTo>
                  <a:pt x="1487875" y="1057824"/>
                  <a:pt x="1240336" y="1148914"/>
                  <a:pt x="1231629" y="930051"/>
                </a:cubicBezTo>
                <a:cubicBezTo>
                  <a:pt x="1248292" y="693847"/>
                  <a:pt x="1498710" y="656286"/>
                  <a:pt x="1509771" y="523246"/>
                </a:cubicBezTo>
                <a:cubicBezTo>
                  <a:pt x="1520832" y="390206"/>
                  <a:pt x="1431655" y="305130"/>
                  <a:pt x="1297997" y="131808"/>
                </a:cubicBezTo>
                <a:cubicBezTo>
                  <a:pt x="1189251" y="36824"/>
                  <a:pt x="979579" y="-48562"/>
                  <a:pt x="820556" y="32194"/>
                </a:cubicBezTo>
                <a:cubicBezTo>
                  <a:pt x="661533" y="112950"/>
                  <a:pt x="468705" y="456105"/>
                  <a:pt x="343858" y="616342"/>
                </a:cubicBezTo>
                <a:close/>
              </a:path>
            </a:pathLst>
          </a:custGeom>
          <a:solidFill>
            <a:srgbClr val="9CDF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658" name="Google Shape;3658;p68"/>
          <p:cNvSpPr/>
          <p:nvPr/>
        </p:nvSpPr>
        <p:spPr>
          <a:xfrm>
            <a:off x="5510213" y="1339850"/>
            <a:ext cx="1303337" cy="1317625"/>
          </a:xfrm>
          <a:custGeom>
            <a:rect b="b" l="l" r="r" t="t"/>
            <a:pathLst>
              <a:path extrusionOk="0" h="675" w="1036">
                <a:moveTo>
                  <a:pt x="648" y="11"/>
                </a:moveTo>
                <a:cubicBezTo>
                  <a:pt x="584" y="19"/>
                  <a:pt x="464" y="33"/>
                  <a:pt x="390" y="53"/>
                </a:cubicBezTo>
                <a:cubicBezTo>
                  <a:pt x="316" y="73"/>
                  <a:pt x="246" y="100"/>
                  <a:pt x="206" y="129"/>
                </a:cubicBezTo>
                <a:cubicBezTo>
                  <a:pt x="166" y="158"/>
                  <a:pt x="183" y="201"/>
                  <a:pt x="152" y="229"/>
                </a:cubicBezTo>
                <a:cubicBezTo>
                  <a:pt x="121" y="257"/>
                  <a:pt x="44" y="259"/>
                  <a:pt x="22" y="297"/>
                </a:cubicBezTo>
                <a:cubicBezTo>
                  <a:pt x="0" y="335"/>
                  <a:pt x="0" y="427"/>
                  <a:pt x="18" y="459"/>
                </a:cubicBezTo>
                <a:cubicBezTo>
                  <a:pt x="36" y="491"/>
                  <a:pt x="59" y="484"/>
                  <a:pt x="132" y="489"/>
                </a:cubicBezTo>
                <a:cubicBezTo>
                  <a:pt x="205" y="494"/>
                  <a:pt x="380" y="478"/>
                  <a:pt x="458" y="489"/>
                </a:cubicBezTo>
                <a:cubicBezTo>
                  <a:pt x="536" y="500"/>
                  <a:pt x="549" y="527"/>
                  <a:pt x="598" y="555"/>
                </a:cubicBezTo>
                <a:cubicBezTo>
                  <a:pt x="647" y="583"/>
                  <a:pt x="707" y="639"/>
                  <a:pt x="752" y="657"/>
                </a:cubicBezTo>
                <a:cubicBezTo>
                  <a:pt x="797" y="675"/>
                  <a:pt x="837" y="670"/>
                  <a:pt x="870" y="661"/>
                </a:cubicBezTo>
                <a:cubicBezTo>
                  <a:pt x="903" y="652"/>
                  <a:pt x="932" y="639"/>
                  <a:pt x="952" y="603"/>
                </a:cubicBezTo>
                <a:cubicBezTo>
                  <a:pt x="972" y="567"/>
                  <a:pt x="981" y="497"/>
                  <a:pt x="992" y="445"/>
                </a:cubicBezTo>
                <a:cubicBezTo>
                  <a:pt x="1003" y="393"/>
                  <a:pt x="1013" y="347"/>
                  <a:pt x="1018" y="291"/>
                </a:cubicBezTo>
                <a:cubicBezTo>
                  <a:pt x="1023" y="235"/>
                  <a:pt x="1036" y="153"/>
                  <a:pt x="1022" y="107"/>
                </a:cubicBezTo>
                <a:cubicBezTo>
                  <a:pt x="1008" y="61"/>
                  <a:pt x="975" y="34"/>
                  <a:pt x="934" y="17"/>
                </a:cubicBezTo>
                <a:cubicBezTo>
                  <a:pt x="893" y="0"/>
                  <a:pt x="824" y="4"/>
                  <a:pt x="776" y="3"/>
                </a:cubicBezTo>
                <a:cubicBezTo>
                  <a:pt x="728" y="2"/>
                  <a:pt x="712" y="3"/>
                  <a:pt x="648" y="11"/>
                </a:cubicBezTo>
                <a:close/>
              </a:path>
            </a:pathLst>
          </a:custGeom>
          <a:solidFill>
            <a:srgbClr val="9CDFF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3659" name="Google Shape;3659;p68"/>
          <p:cNvGrpSpPr/>
          <p:nvPr/>
        </p:nvGrpSpPr>
        <p:grpSpPr>
          <a:xfrm>
            <a:off x="5459413" y="2801938"/>
            <a:ext cx="1093787" cy="933450"/>
            <a:chOff x="2889" y="1631"/>
            <a:chExt cx="980" cy="743"/>
          </a:xfrm>
        </p:grpSpPr>
        <p:sp>
          <p:nvSpPr>
            <p:cNvPr id="3660" name="Google Shape;3660;p68"/>
            <p:cNvSpPr/>
            <p:nvPr/>
          </p:nvSpPr>
          <p:spPr>
            <a:xfrm>
              <a:off x="3046" y="1841"/>
              <a:ext cx="663" cy="533"/>
            </a:xfrm>
            <a:prstGeom prst="rect">
              <a:avLst/>
            </a:prstGeom>
            <a:solidFill>
              <a:srgbClr val="9CDFF9"/>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sp>
          <p:nvSpPr>
            <p:cNvPr id="3661" name="Google Shape;3661;p68"/>
            <p:cNvSpPr/>
            <p:nvPr/>
          </p:nvSpPr>
          <p:spPr>
            <a:xfrm>
              <a:off x="2889" y="1631"/>
              <a:ext cx="980" cy="253"/>
            </a:xfrm>
            <a:prstGeom prst="triangle">
              <a:avLst>
                <a:gd fmla="val 50000" name="adj"/>
              </a:avLst>
            </a:prstGeom>
            <a:solidFill>
              <a:srgbClr val="9CDFF9"/>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2400"/>
                <a:buFont typeface="Noto Sans Symbols"/>
                <a:buNone/>
              </a:pPr>
              <a:r>
                <a:t/>
              </a:r>
              <a:endParaRPr sz="2400">
                <a:solidFill>
                  <a:srgbClr val="00CCFF"/>
                </a:solidFill>
                <a:latin typeface="Arial"/>
                <a:ea typeface="Arial"/>
                <a:cs typeface="Arial"/>
                <a:sym typeface="Arial"/>
              </a:endParaRPr>
            </a:p>
          </p:txBody>
        </p:sp>
      </p:grpSp>
      <p:sp>
        <p:nvSpPr>
          <p:cNvPr id="3662" name="Google Shape;3662;p68"/>
          <p:cNvSpPr/>
          <p:nvPr/>
        </p:nvSpPr>
        <p:spPr>
          <a:xfrm>
            <a:off x="5838825" y="4195763"/>
            <a:ext cx="2309813" cy="1665287"/>
          </a:xfrm>
          <a:custGeom>
            <a:rect b="b" l="l" r="r" t="t"/>
            <a:pathLst>
              <a:path extrusionOk="0" h="1049" w="1940">
                <a:moveTo>
                  <a:pt x="952" y="26"/>
                </a:moveTo>
                <a:cubicBezTo>
                  <a:pt x="867" y="45"/>
                  <a:pt x="832" y="118"/>
                  <a:pt x="755" y="125"/>
                </a:cubicBezTo>
                <a:cubicBezTo>
                  <a:pt x="678" y="132"/>
                  <a:pt x="587" y="72"/>
                  <a:pt x="488" y="68"/>
                </a:cubicBezTo>
                <a:cubicBezTo>
                  <a:pt x="389" y="64"/>
                  <a:pt x="237" y="48"/>
                  <a:pt x="158" y="101"/>
                </a:cubicBezTo>
                <a:cubicBezTo>
                  <a:pt x="79" y="154"/>
                  <a:pt x="28" y="298"/>
                  <a:pt x="14" y="389"/>
                </a:cubicBezTo>
                <a:cubicBezTo>
                  <a:pt x="0" y="480"/>
                  <a:pt x="25" y="595"/>
                  <a:pt x="71" y="648"/>
                </a:cubicBezTo>
                <a:cubicBezTo>
                  <a:pt x="117" y="701"/>
                  <a:pt x="205" y="665"/>
                  <a:pt x="288" y="706"/>
                </a:cubicBezTo>
                <a:cubicBezTo>
                  <a:pt x="371" y="747"/>
                  <a:pt x="450" y="842"/>
                  <a:pt x="568" y="893"/>
                </a:cubicBezTo>
                <a:cubicBezTo>
                  <a:pt x="686" y="944"/>
                  <a:pt x="852" y="991"/>
                  <a:pt x="996" y="1014"/>
                </a:cubicBezTo>
                <a:cubicBezTo>
                  <a:pt x="1140" y="1036"/>
                  <a:pt x="1309" y="1049"/>
                  <a:pt x="1433" y="1031"/>
                </a:cubicBezTo>
                <a:cubicBezTo>
                  <a:pt x="1557" y="1012"/>
                  <a:pt x="1657" y="960"/>
                  <a:pt x="1739" y="907"/>
                </a:cubicBezTo>
                <a:cubicBezTo>
                  <a:pt x="1821" y="855"/>
                  <a:pt x="1906" y="824"/>
                  <a:pt x="1923" y="714"/>
                </a:cubicBezTo>
                <a:cubicBezTo>
                  <a:pt x="1940" y="604"/>
                  <a:pt x="1898" y="350"/>
                  <a:pt x="1839" y="251"/>
                </a:cubicBezTo>
                <a:cubicBezTo>
                  <a:pt x="1780" y="151"/>
                  <a:pt x="1662" y="153"/>
                  <a:pt x="1566" y="114"/>
                </a:cubicBezTo>
                <a:cubicBezTo>
                  <a:pt x="1470" y="76"/>
                  <a:pt x="1365" y="30"/>
                  <a:pt x="1263" y="15"/>
                </a:cubicBezTo>
                <a:cubicBezTo>
                  <a:pt x="1161" y="0"/>
                  <a:pt x="1037" y="8"/>
                  <a:pt x="952" y="26"/>
                </a:cubicBezTo>
                <a:close/>
              </a:path>
            </a:pathLst>
          </a:custGeom>
          <a:solidFill>
            <a:srgbClr val="9CDFF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663" name="Google Shape;3663;p68"/>
          <p:cNvSpPr txBox="1"/>
          <p:nvPr/>
        </p:nvSpPr>
        <p:spPr>
          <a:xfrm>
            <a:off x="5815013" y="1001713"/>
            <a:ext cx="1339850" cy="3079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000000"/>
              </a:buClr>
              <a:buSzPts val="1400"/>
              <a:buFont typeface="Noto Sans Symbols"/>
              <a:buNone/>
            </a:pPr>
            <a:r>
              <a:rPr lang="en-US" sz="1400">
                <a:solidFill>
                  <a:srgbClr val="000000"/>
                </a:solidFill>
                <a:latin typeface="Arial"/>
                <a:ea typeface="Arial"/>
                <a:cs typeface="Arial"/>
                <a:sym typeface="Arial"/>
              </a:rPr>
              <a:t>mobile network</a:t>
            </a:r>
            <a:endParaRPr/>
          </a:p>
        </p:txBody>
      </p:sp>
      <p:sp>
        <p:nvSpPr>
          <p:cNvPr id="3664" name="Google Shape;3664;p68"/>
          <p:cNvSpPr txBox="1"/>
          <p:nvPr/>
        </p:nvSpPr>
        <p:spPr>
          <a:xfrm>
            <a:off x="5535613" y="5292725"/>
            <a:ext cx="1195387" cy="43815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400"/>
              <a:buFont typeface="Noto Sans Symbols"/>
              <a:buNone/>
            </a:pPr>
            <a:r>
              <a:rPr lang="en-US" sz="1400">
                <a:solidFill>
                  <a:srgbClr val="000000"/>
                </a:solidFill>
                <a:latin typeface="Arial"/>
                <a:ea typeface="Arial"/>
                <a:cs typeface="Arial"/>
                <a:sym typeface="Arial"/>
              </a:rPr>
              <a:t>enterprise</a:t>
            </a:r>
            <a:endParaRPr/>
          </a:p>
          <a:p>
            <a:pPr indent="0" lvl="0" marL="0" marR="0" rtl="0" algn="l">
              <a:lnSpc>
                <a:spcPct val="80000"/>
              </a:lnSpc>
              <a:spcBef>
                <a:spcPts val="0"/>
              </a:spcBef>
              <a:spcAft>
                <a:spcPts val="0"/>
              </a:spcAft>
              <a:buClr>
                <a:srgbClr val="000000"/>
              </a:buClr>
              <a:buSzPts val="1400"/>
              <a:buFont typeface="Noto Sans Symbols"/>
              <a:buNone/>
            </a:pPr>
            <a:r>
              <a:rPr lang="en-US" sz="1400">
                <a:solidFill>
                  <a:srgbClr val="000000"/>
                </a:solidFill>
                <a:latin typeface="Arial"/>
                <a:ea typeface="Arial"/>
                <a:cs typeface="Arial"/>
                <a:sym typeface="Arial"/>
              </a:rPr>
              <a:t>          network</a:t>
            </a:r>
            <a:endParaRPr/>
          </a:p>
        </p:txBody>
      </p:sp>
      <p:sp>
        <p:nvSpPr>
          <p:cNvPr id="3665" name="Google Shape;3665;p68"/>
          <p:cNvSpPr/>
          <p:nvPr/>
        </p:nvSpPr>
        <p:spPr>
          <a:xfrm>
            <a:off x="7721600" y="2692400"/>
            <a:ext cx="955675" cy="1936750"/>
          </a:xfrm>
          <a:custGeom>
            <a:rect b="b" l="l" r="r" t="t"/>
            <a:pathLst>
              <a:path extrusionOk="0" h="1952840" w="1447873">
                <a:moveTo>
                  <a:pt x="35803" y="439993"/>
                </a:moveTo>
                <a:cubicBezTo>
                  <a:pt x="-891" y="618304"/>
                  <a:pt x="-14075" y="936031"/>
                  <a:pt x="18740" y="1122579"/>
                </a:cubicBezTo>
                <a:cubicBezTo>
                  <a:pt x="51555" y="1309127"/>
                  <a:pt x="47344" y="1425517"/>
                  <a:pt x="232695" y="1559284"/>
                </a:cubicBezTo>
                <a:cubicBezTo>
                  <a:pt x="418046" y="1693051"/>
                  <a:pt x="930426" y="1882091"/>
                  <a:pt x="1130848" y="1925181"/>
                </a:cubicBezTo>
                <a:cubicBezTo>
                  <a:pt x="1331270" y="1968271"/>
                  <a:pt x="1391533" y="1979726"/>
                  <a:pt x="1435226" y="1817827"/>
                </a:cubicBezTo>
                <a:cubicBezTo>
                  <a:pt x="1478919" y="1655928"/>
                  <a:pt x="1395587" y="1244347"/>
                  <a:pt x="1393007" y="953785"/>
                </a:cubicBezTo>
                <a:cubicBezTo>
                  <a:pt x="1390427" y="663223"/>
                  <a:pt x="1458740" y="183063"/>
                  <a:pt x="1419747" y="74455"/>
                </a:cubicBezTo>
                <a:cubicBezTo>
                  <a:pt x="1380754" y="-34153"/>
                  <a:pt x="469560" y="-8212"/>
                  <a:pt x="238903" y="52711"/>
                </a:cubicBezTo>
                <a:cubicBezTo>
                  <a:pt x="8246" y="113634"/>
                  <a:pt x="72497" y="261682"/>
                  <a:pt x="35803" y="439993"/>
                </a:cubicBezTo>
                <a:close/>
              </a:path>
            </a:pathLst>
          </a:custGeom>
          <a:gradFill>
            <a:gsLst>
              <a:gs pos="0">
                <a:srgbClr val="9CDFF9"/>
              </a:gs>
              <a:gs pos="58999">
                <a:srgbClr val="EDF0F6"/>
              </a:gs>
              <a:gs pos="100000">
                <a:schemeClr val="lt1"/>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nvGrpSpPr>
          <p:cNvPr id="3666" name="Google Shape;3666;p68"/>
          <p:cNvGrpSpPr/>
          <p:nvPr/>
        </p:nvGrpSpPr>
        <p:grpSpPr>
          <a:xfrm>
            <a:off x="8183563" y="3441700"/>
            <a:ext cx="515937" cy="720725"/>
            <a:chOff x="5203089" y="1751190"/>
            <a:chExt cx="858331" cy="662414"/>
          </a:xfrm>
        </p:grpSpPr>
        <p:sp>
          <p:nvSpPr>
            <p:cNvPr id="3667" name="Google Shape;3667;p68"/>
            <p:cNvSpPr/>
            <p:nvPr/>
          </p:nvSpPr>
          <p:spPr>
            <a:xfrm>
              <a:off x="5535858" y="1751190"/>
              <a:ext cx="525562" cy="662414"/>
            </a:xfrm>
            <a:custGeom>
              <a:rect b="b" l="l" r="r" t="t"/>
              <a:pathLst>
                <a:path extrusionOk="0" h="662124" w="524651">
                  <a:moveTo>
                    <a:pt x="10856" y="658506"/>
                  </a:moveTo>
                  <a:cubicBezTo>
                    <a:pt x="8443" y="463125"/>
                    <a:pt x="2413" y="278598"/>
                    <a:pt x="0" y="83217"/>
                  </a:cubicBezTo>
                  <a:lnTo>
                    <a:pt x="249661" y="0"/>
                  </a:lnTo>
                  <a:lnTo>
                    <a:pt x="521033" y="68746"/>
                  </a:lnTo>
                  <a:lnTo>
                    <a:pt x="524651" y="662124"/>
                  </a:lnTo>
                  <a:lnTo>
                    <a:pt x="10856" y="658506"/>
                  </a:lnTo>
                  <a:close/>
                </a:path>
              </a:pathLst>
            </a:custGeom>
            <a:solidFill>
              <a:srgbClr val="E0EBF1"/>
            </a:solidFill>
            <a:ln cap="flat" cmpd="sng" w="12700">
              <a:solidFill>
                <a:srgbClr val="0000A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668" name="Google Shape;3668;p68"/>
            <p:cNvSpPr/>
            <p:nvPr/>
          </p:nvSpPr>
          <p:spPr>
            <a:xfrm>
              <a:off x="5203089" y="1921901"/>
              <a:ext cx="652331" cy="491703"/>
            </a:xfrm>
            <a:custGeom>
              <a:rect b="b" l="l" r="r" t="t"/>
              <a:pathLst>
                <a:path extrusionOk="0" h="492070" w="651290">
                  <a:moveTo>
                    <a:pt x="3618" y="492070"/>
                  </a:moveTo>
                  <a:lnTo>
                    <a:pt x="0" y="141108"/>
                  </a:lnTo>
                  <a:lnTo>
                    <a:pt x="423338" y="0"/>
                  </a:lnTo>
                  <a:lnTo>
                    <a:pt x="647672" y="57891"/>
                  </a:lnTo>
                  <a:lnTo>
                    <a:pt x="651290" y="492070"/>
                  </a:lnTo>
                  <a:lnTo>
                    <a:pt x="3618" y="492070"/>
                  </a:lnTo>
                  <a:close/>
                </a:path>
              </a:pathLst>
            </a:custGeom>
            <a:solidFill>
              <a:srgbClr val="E0EBF1"/>
            </a:solidFill>
            <a:ln cap="flat" cmpd="sng" w="12700">
              <a:solidFill>
                <a:srgbClr val="0000A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cxnSp>
          <p:nvCxnSpPr>
            <p:cNvPr id="3669" name="Google Shape;3669;p68"/>
            <p:cNvCxnSpPr/>
            <p:nvPr/>
          </p:nvCxnSpPr>
          <p:spPr>
            <a:xfrm flipH="1" rot="10800000">
              <a:off x="5271756" y="2029871"/>
              <a:ext cx="293153" cy="72953"/>
            </a:xfrm>
            <a:prstGeom prst="straightConnector1">
              <a:avLst/>
            </a:prstGeom>
            <a:noFill/>
            <a:ln cap="flat" cmpd="sng" w="44450">
              <a:solidFill>
                <a:schemeClr val="lt1"/>
              </a:solidFill>
              <a:prstDash val="solid"/>
              <a:round/>
              <a:headEnd len="sm" w="sm" type="none"/>
              <a:tailEnd len="sm" w="sm" type="none"/>
            </a:ln>
          </p:spPr>
        </p:cxnSp>
        <p:cxnSp>
          <p:nvCxnSpPr>
            <p:cNvPr id="3670" name="Google Shape;3670;p68"/>
            <p:cNvCxnSpPr/>
            <p:nvPr/>
          </p:nvCxnSpPr>
          <p:spPr>
            <a:xfrm flipH="1" rot="10800000">
              <a:off x="5274396" y="2261862"/>
              <a:ext cx="290512" cy="16050"/>
            </a:xfrm>
            <a:prstGeom prst="straightConnector1">
              <a:avLst/>
            </a:prstGeom>
            <a:noFill/>
            <a:ln cap="flat" cmpd="sng" w="44450">
              <a:solidFill>
                <a:schemeClr val="lt1"/>
              </a:solidFill>
              <a:prstDash val="solid"/>
              <a:round/>
              <a:headEnd len="sm" w="sm" type="none"/>
              <a:tailEnd len="sm" w="sm" type="none"/>
            </a:ln>
          </p:spPr>
        </p:cxnSp>
        <p:cxnSp>
          <p:nvCxnSpPr>
            <p:cNvPr id="3671" name="Google Shape;3671;p68"/>
            <p:cNvCxnSpPr/>
            <p:nvPr/>
          </p:nvCxnSpPr>
          <p:spPr>
            <a:xfrm flipH="1" rot="10800000">
              <a:off x="5274396" y="2152432"/>
              <a:ext cx="290512" cy="48149"/>
            </a:xfrm>
            <a:prstGeom prst="straightConnector1">
              <a:avLst/>
            </a:prstGeom>
            <a:noFill/>
            <a:ln cap="flat" cmpd="sng" w="44450">
              <a:solidFill>
                <a:schemeClr val="lt1"/>
              </a:solidFill>
              <a:prstDash val="solid"/>
              <a:round/>
              <a:headEnd len="sm" w="sm" type="none"/>
              <a:tailEnd len="sm" w="sm" type="none"/>
            </a:ln>
          </p:spPr>
        </p:cxnSp>
        <p:cxnSp>
          <p:nvCxnSpPr>
            <p:cNvPr id="3672" name="Google Shape;3672;p68"/>
            <p:cNvCxnSpPr/>
            <p:nvPr/>
          </p:nvCxnSpPr>
          <p:spPr>
            <a:xfrm>
              <a:off x="5269114" y="2353783"/>
              <a:ext cx="295794" cy="0"/>
            </a:xfrm>
            <a:prstGeom prst="straightConnector1">
              <a:avLst/>
            </a:prstGeom>
            <a:noFill/>
            <a:ln cap="flat" cmpd="sng" w="44450">
              <a:solidFill>
                <a:schemeClr val="lt1"/>
              </a:solidFill>
              <a:prstDash val="solid"/>
              <a:round/>
              <a:headEnd len="sm" w="sm" type="none"/>
              <a:tailEnd len="sm" w="sm" type="none"/>
            </a:ln>
          </p:spPr>
        </p:cxnSp>
        <p:cxnSp>
          <p:nvCxnSpPr>
            <p:cNvPr id="3673" name="Google Shape;3673;p68"/>
            <p:cNvCxnSpPr/>
            <p:nvPr/>
          </p:nvCxnSpPr>
          <p:spPr>
            <a:xfrm rot="10800000">
              <a:off x="5950497" y="1866456"/>
              <a:ext cx="0" cy="465440"/>
            </a:xfrm>
            <a:prstGeom prst="straightConnector1">
              <a:avLst/>
            </a:prstGeom>
            <a:noFill/>
            <a:ln cap="flat" cmpd="sng" w="44450">
              <a:solidFill>
                <a:schemeClr val="lt1"/>
              </a:solidFill>
              <a:prstDash val="dash"/>
              <a:round/>
              <a:headEnd len="sm" w="sm" type="none"/>
              <a:tailEnd len="sm" w="sm" type="none"/>
            </a:ln>
          </p:spPr>
        </p:cxnSp>
        <p:cxnSp>
          <p:nvCxnSpPr>
            <p:cNvPr id="3674" name="Google Shape;3674;p68"/>
            <p:cNvCxnSpPr/>
            <p:nvPr/>
          </p:nvCxnSpPr>
          <p:spPr>
            <a:xfrm>
              <a:off x="5628293" y="1936491"/>
              <a:ext cx="0" cy="477113"/>
            </a:xfrm>
            <a:prstGeom prst="straightConnector1">
              <a:avLst/>
            </a:prstGeom>
            <a:noFill/>
            <a:ln cap="flat" cmpd="sng" w="15875">
              <a:solidFill>
                <a:srgbClr val="0000A8"/>
              </a:solidFill>
              <a:prstDash val="solid"/>
              <a:round/>
              <a:headEnd len="sm" w="sm" type="none"/>
              <a:tailEnd len="sm" w="sm" type="none"/>
            </a:ln>
          </p:spPr>
        </p:cxnSp>
      </p:grpSp>
      <p:grpSp>
        <p:nvGrpSpPr>
          <p:cNvPr id="3675" name="Google Shape;3675;p68"/>
          <p:cNvGrpSpPr/>
          <p:nvPr/>
        </p:nvGrpSpPr>
        <p:grpSpPr>
          <a:xfrm>
            <a:off x="8134350" y="2706688"/>
            <a:ext cx="446088" cy="649287"/>
            <a:chOff x="5203089" y="1751190"/>
            <a:chExt cx="858331" cy="662414"/>
          </a:xfrm>
        </p:grpSpPr>
        <p:sp>
          <p:nvSpPr>
            <p:cNvPr id="3676" name="Google Shape;3676;p68"/>
            <p:cNvSpPr/>
            <p:nvPr/>
          </p:nvSpPr>
          <p:spPr>
            <a:xfrm>
              <a:off x="5536036" y="1751190"/>
              <a:ext cx="525384" cy="662414"/>
            </a:xfrm>
            <a:custGeom>
              <a:rect b="b" l="l" r="r" t="t"/>
              <a:pathLst>
                <a:path extrusionOk="0" h="662124" w="524651">
                  <a:moveTo>
                    <a:pt x="10856" y="658506"/>
                  </a:moveTo>
                  <a:cubicBezTo>
                    <a:pt x="8443" y="463125"/>
                    <a:pt x="2413" y="278598"/>
                    <a:pt x="0" y="83217"/>
                  </a:cubicBezTo>
                  <a:lnTo>
                    <a:pt x="249661" y="0"/>
                  </a:lnTo>
                  <a:lnTo>
                    <a:pt x="521033" y="68746"/>
                  </a:lnTo>
                  <a:lnTo>
                    <a:pt x="524651" y="662124"/>
                  </a:lnTo>
                  <a:lnTo>
                    <a:pt x="10856" y="658506"/>
                  </a:lnTo>
                  <a:close/>
                </a:path>
              </a:pathLst>
            </a:custGeom>
            <a:solidFill>
              <a:srgbClr val="E0EBF1"/>
            </a:solidFill>
            <a:ln cap="flat" cmpd="sng" w="12700">
              <a:solidFill>
                <a:srgbClr val="0000A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677" name="Google Shape;3677;p68"/>
            <p:cNvSpPr/>
            <p:nvPr/>
          </p:nvSpPr>
          <p:spPr>
            <a:xfrm>
              <a:off x="5203089" y="1921247"/>
              <a:ext cx="650621" cy="492357"/>
            </a:xfrm>
            <a:custGeom>
              <a:rect b="b" l="l" r="r" t="t"/>
              <a:pathLst>
                <a:path extrusionOk="0" h="492070" w="651290">
                  <a:moveTo>
                    <a:pt x="3618" y="492070"/>
                  </a:moveTo>
                  <a:lnTo>
                    <a:pt x="0" y="141108"/>
                  </a:lnTo>
                  <a:lnTo>
                    <a:pt x="423338" y="0"/>
                  </a:lnTo>
                  <a:lnTo>
                    <a:pt x="647672" y="57891"/>
                  </a:lnTo>
                  <a:lnTo>
                    <a:pt x="651290" y="492070"/>
                  </a:lnTo>
                  <a:lnTo>
                    <a:pt x="3618" y="492070"/>
                  </a:lnTo>
                  <a:close/>
                </a:path>
              </a:pathLst>
            </a:custGeom>
            <a:solidFill>
              <a:srgbClr val="E0EBF1"/>
            </a:solidFill>
            <a:ln cap="flat" cmpd="sng" w="12700">
              <a:solidFill>
                <a:srgbClr val="0000A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cxnSp>
          <p:nvCxnSpPr>
            <p:cNvPr id="3678" name="Google Shape;3678;p68"/>
            <p:cNvCxnSpPr/>
            <p:nvPr/>
          </p:nvCxnSpPr>
          <p:spPr>
            <a:xfrm flipH="1" rot="10800000">
              <a:off x="5270289" y="2029760"/>
              <a:ext cx="296293" cy="72881"/>
            </a:xfrm>
            <a:prstGeom prst="straightConnector1">
              <a:avLst/>
            </a:prstGeom>
            <a:noFill/>
            <a:ln cap="flat" cmpd="sng" w="44450">
              <a:solidFill>
                <a:schemeClr val="lt1"/>
              </a:solidFill>
              <a:prstDash val="solid"/>
              <a:round/>
              <a:headEnd len="sm" w="sm" type="none"/>
              <a:tailEnd len="sm" w="sm" type="none"/>
            </a:ln>
          </p:spPr>
        </p:cxnSp>
        <p:cxnSp>
          <p:nvCxnSpPr>
            <p:cNvPr id="3679" name="Google Shape;3679;p68"/>
            <p:cNvCxnSpPr/>
            <p:nvPr/>
          </p:nvCxnSpPr>
          <p:spPr>
            <a:xfrm flipH="1" rot="10800000">
              <a:off x="5276398" y="2261362"/>
              <a:ext cx="290184" cy="17816"/>
            </a:xfrm>
            <a:prstGeom prst="straightConnector1">
              <a:avLst/>
            </a:prstGeom>
            <a:noFill/>
            <a:ln cap="flat" cmpd="sng" w="44450">
              <a:solidFill>
                <a:schemeClr val="lt1"/>
              </a:solidFill>
              <a:prstDash val="solid"/>
              <a:round/>
              <a:headEnd len="sm" w="sm" type="none"/>
              <a:tailEnd len="sm" w="sm" type="none"/>
            </a:ln>
          </p:spPr>
        </p:cxnSp>
        <p:cxnSp>
          <p:nvCxnSpPr>
            <p:cNvPr id="3680" name="Google Shape;3680;p68"/>
            <p:cNvCxnSpPr/>
            <p:nvPr/>
          </p:nvCxnSpPr>
          <p:spPr>
            <a:xfrm flipH="1" rot="10800000">
              <a:off x="5276398" y="2151230"/>
              <a:ext cx="290184" cy="48588"/>
            </a:xfrm>
            <a:prstGeom prst="straightConnector1">
              <a:avLst/>
            </a:prstGeom>
            <a:noFill/>
            <a:ln cap="flat" cmpd="sng" w="44450">
              <a:solidFill>
                <a:schemeClr val="lt1"/>
              </a:solidFill>
              <a:prstDash val="solid"/>
              <a:round/>
              <a:headEnd len="sm" w="sm" type="none"/>
              <a:tailEnd len="sm" w="sm" type="none"/>
            </a:ln>
          </p:spPr>
        </p:cxnSp>
        <p:cxnSp>
          <p:nvCxnSpPr>
            <p:cNvPr id="3681" name="Google Shape;3681;p68"/>
            <p:cNvCxnSpPr/>
            <p:nvPr/>
          </p:nvCxnSpPr>
          <p:spPr>
            <a:xfrm>
              <a:off x="5270289" y="2353679"/>
              <a:ext cx="296293" cy="0"/>
            </a:xfrm>
            <a:prstGeom prst="straightConnector1">
              <a:avLst/>
            </a:prstGeom>
            <a:noFill/>
            <a:ln cap="flat" cmpd="sng" w="44450">
              <a:solidFill>
                <a:schemeClr val="lt1"/>
              </a:solidFill>
              <a:prstDash val="solid"/>
              <a:round/>
              <a:headEnd len="sm" w="sm" type="none"/>
              <a:tailEnd len="sm" w="sm" type="none"/>
            </a:ln>
          </p:spPr>
        </p:cxnSp>
        <p:cxnSp>
          <p:nvCxnSpPr>
            <p:cNvPr id="3682" name="Google Shape;3682;p68"/>
            <p:cNvCxnSpPr/>
            <p:nvPr/>
          </p:nvCxnSpPr>
          <p:spPr>
            <a:xfrm rot="10800000">
              <a:off x="5951456" y="1866181"/>
              <a:ext cx="0" cy="466443"/>
            </a:xfrm>
            <a:prstGeom prst="straightConnector1">
              <a:avLst/>
            </a:prstGeom>
            <a:noFill/>
            <a:ln cap="flat" cmpd="sng" w="44450">
              <a:solidFill>
                <a:schemeClr val="lt1"/>
              </a:solidFill>
              <a:prstDash val="dash"/>
              <a:round/>
              <a:headEnd len="sm" w="sm" type="none"/>
              <a:tailEnd len="sm" w="sm" type="none"/>
            </a:ln>
          </p:spPr>
        </p:cxnSp>
        <p:cxnSp>
          <p:nvCxnSpPr>
            <p:cNvPr id="3683" name="Google Shape;3683;p68"/>
            <p:cNvCxnSpPr/>
            <p:nvPr/>
          </p:nvCxnSpPr>
          <p:spPr>
            <a:xfrm>
              <a:off x="5627673" y="1937443"/>
              <a:ext cx="0" cy="476161"/>
            </a:xfrm>
            <a:prstGeom prst="straightConnector1">
              <a:avLst/>
            </a:prstGeom>
            <a:noFill/>
            <a:ln cap="flat" cmpd="sng" w="15875">
              <a:solidFill>
                <a:srgbClr val="0000A8"/>
              </a:solidFill>
              <a:prstDash val="solid"/>
              <a:round/>
              <a:headEnd len="sm" w="sm" type="none"/>
              <a:tailEnd len="sm" w="sm" type="none"/>
            </a:ln>
          </p:spPr>
        </p:cxnSp>
      </p:grpSp>
      <p:sp>
        <p:nvSpPr>
          <p:cNvPr id="3684" name="Google Shape;3684;p68"/>
          <p:cNvSpPr/>
          <p:nvPr/>
        </p:nvSpPr>
        <p:spPr>
          <a:xfrm>
            <a:off x="7210425" y="1295400"/>
            <a:ext cx="1123950" cy="1385888"/>
          </a:xfrm>
          <a:custGeom>
            <a:rect b="b" l="l" r="r" t="t"/>
            <a:pathLst>
              <a:path extrusionOk="0" h="1796376" w="1634267">
                <a:moveTo>
                  <a:pt x="147252" y="113266"/>
                </a:moveTo>
                <a:cubicBezTo>
                  <a:pt x="-139307" y="245497"/>
                  <a:pt x="69849" y="655289"/>
                  <a:pt x="131452" y="927943"/>
                </a:cubicBezTo>
                <a:cubicBezTo>
                  <a:pt x="193055" y="1200597"/>
                  <a:pt x="345759" y="1645108"/>
                  <a:pt x="516868" y="1749191"/>
                </a:cubicBezTo>
                <a:cubicBezTo>
                  <a:pt x="687977" y="1853274"/>
                  <a:pt x="1013294" y="1784070"/>
                  <a:pt x="1158108" y="1552442"/>
                </a:cubicBezTo>
                <a:cubicBezTo>
                  <a:pt x="1302922" y="1320814"/>
                  <a:pt x="1525272" y="1647197"/>
                  <a:pt x="1598914" y="1498556"/>
                </a:cubicBezTo>
                <a:cubicBezTo>
                  <a:pt x="1672556" y="1349916"/>
                  <a:pt x="1609877" y="897136"/>
                  <a:pt x="1599962" y="660599"/>
                </a:cubicBezTo>
                <a:cubicBezTo>
                  <a:pt x="1590047" y="424062"/>
                  <a:pt x="1578419" y="187943"/>
                  <a:pt x="1539426" y="79335"/>
                </a:cubicBezTo>
                <a:cubicBezTo>
                  <a:pt x="1500433" y="-29273"/>
                  <a:pt x="1202565" y="3293"/>
                  <a:pt x="970536" y="8948"/>
                </a:cubicBezTo>
                <a:cubicBezTo>
                  <a:pt x="738507" y="14603"/>
                  <a:pt x="433811" y="-18965"/>
                  <a:pt x="147252" y="113266"/>
                </a:cubicBezTo>
                <a:close/>
              </a:path>
            </a:pathLst>
          </a:custGeom>
          <a:gradFill>
            <a:gsLst>
              <a:gs pos="0">
                <a:srgbClr val="9CDFF9"/>
              </a:gs>
              <a:gs pos="57000">
                <a:srgbClr val="EDF0F6"/>
              </a:gs>
              <a:gs pos="100000">
                <a:schemeClr val="lt1"/>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685" name="Google Shape;3685;p68"/>
          <p:cNvSpPr txBox="1"/>
          <p:nvPr/>
        </p:nvSpPr>
        <p:spPr>
          <a:xfrm>
            <a:off x="7126288" y="1365250"/>
            <a:ext cx="1724025" cy="285750"/>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lang="en-US" sz="1400">
                <a:solidFill>
                  <a:srgbClr val="000000"/>
                </a:solidFill>
                <a:latin typeface="Arial"/>
                <a:ea typeface="Arial"/>
                <a:cs typeface="Arial"/>
                <a:sym typeface="Arial"/>
              </a:rPr>
              <a:t>national or global ISP</a:t>
            </a:r>
            <a:endParaRPr/>
          </a:p>
        </p:txBody>
      </p:sp>
      <p:sp>
        <p:nvSpPr>
          <p:cNvPr id="3686" name="Google Shape;3686;p68"/>
          <p:cNvSpPr/>
          <p:nvPr/>
        </p:nvSpPr>
        <p:spPr>
          <a:xfrm>
            <a:off x="7015163" y="3190875"/>
            <a:ext cx="228600" cy="198438"/>
          </a:xfrm>
          <a:prstGeom prst="rect">
            <a:avLst/>
          </a:prstGeom>
          <a:solidFill>
            <a:srgbClr val="9CDF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687" name="Google Shape;3687;p68"/>
          <p:cNvSpPr txBox="1"/>
          <p:nvPr/>
        </p:nvSpPr>
        <p:spPr>
          <a:xfrm>
            <a:off x="8243888" y="4191000"/>
            <a:ext cx="812800" cy="384175"/>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lang="en-US" sz="1050">
                <a:solidFill>
                  <a:srgbClr val="000000"/>
                </a:solidFill>
                <a:latin typeface="Arial"/>
                <a:ea typeface="Arial"/>
                <a:cs typeface="Arial"/>
                <a:sym typeface="Arial"/>
              </a:rPr>
              <a:t>datacenter </a:t>
            </a:r>
            <a:endParaRPr/>
          </a:p>
          <a:p>
            <a:pPr indent="0" lvl="0" marL="0" marR="0" rtl="0" algn="l">
              <a:lnSpc>
                <a:spcPct val="90000"/>
              </a:lnSpc>
              <a:spcBef>
                <a:spcPts val="0"/>
              </a:spcBef>
              <a:spcAft>
                <a:spcPts val="0"/>
              </a:spcAft>
              <a:buNone/>
            </a:pPr>
            <a:r>
              <a:rPr lang="en-US" sz="1050">
                <a:solidFill>
                  <a:srgbClr val="000000"/>
                </a:solidFill>
                <a:latin typeface="Arial"/>
                <a:ea typeface="Arial"/>
                <a:cs typeface="Arial"/>
                <a:sym typeface="Arial"/>
              </a:rPr>
              <a:t>network</a:t>
            </a:r>
            <a:endParaRPr/>
          </a:p>
        </p:txBody>
      </p:sp>
      <p:cxnSp>
        <p:nvCxnSpPr>
          <p:cNvPr id="3688" name="Google Shape;3688;p68"/>
          <p:cNvCxnSpPr/>
          <p:nvPr/>
        </p:nvCxnSpPr>
        <p:spPr>
          <a:xfrm rot="10800000">
            <a:off x="7975600" y="3094038"/>
            <a:ext cx="309563" cy="63500"/>
          </a:xfrm>
          <a:prstGeom prst="straightConnector1">
            <a:avLst/>
          </a:prstGeom>
          <a:noFill/>
          <a:ln cap="flat" cmpd="sng" w="12700">
            <a:solidFill>
              <a:schemeClr val="dk1"/>
            </a:solidFill>
            <a:prstDash val="solid"/>
            <a:round/>
            <a:headEnd len="sm" w="sm" type="none"/>
            <a:tailEnd len="sm" w="sm" type="none"/>
          </a:ln>
        </p:spPr>
      </p:cxnSp>
      <p:cxnSp>
        <p:nvCxnSpPr>
          <p:cNvPr id="3689" name="Google Shape;3689;p68"/>
          <p:cNvCxnSpPr/>
          <p:nvPr/>
        </p:nvCxnSpPr>
        <p:spPr>
          <a:xfrm rot="10800000">
            <a:off x="8050213" y="3154363"/>
            <a:ext cx="260350" cy="738187"/>
          </a:xfrm>
          <a:prstGeom prst="straightConnector1">
            <a:avLst/>
          </a:prstGeom>
          <a:noFill/>
          <a:ln cap="flat" cmpd="sng" w="12700">
            <a:solidFill>
              <a:schemeClr val="dk1"/>
            </a:solidFill>
            <a:prstDash val="solid"/>
            <a:round/>
            <a:headEnd len="sm" w="sm" type="none"/>
            <a:tailEnd len="sm" w="sm" type="none"/>
          </a:ln>
        </p:spPr>
      </p:cxnSp>
      <p:cxnSp>
        <p:nvCxnSpPr>
          <p:cNvPr id="3690" name="Google Shape;3690;p68"/>
          <p:cNvCxnSpPr/>
          <p:nvPr/>
        </p:nvCxnSpPr>
        <p:spPr>
          <a:xfrm flipH="1" rot="10800000">
            <a:off x="8032750" y="3146425"/>
            <a:ext cx="252413" cy="395288"/>
          </a:xfrm>
          <a:prstGeom prst="straightConnector1">
            <a:avLst/>
          </a:prstGeom>
          <a:noFill/>
          <a:ln cap="flat" cmpd="sng" w="12700">
            <a:solidFill>
              <a:schemeClr val="dk1"/>
            </a:solidFill>
            <a:prstDash val="solid"/>
            <a:round/>
            <a:headEnd len="sm" w="sm" type="none"/>
            <a:tailEnd len="sm" w="sm" type="none"/>
          </a:ln>
        </p:spPr>
      </p:cxnSp>
      <p:cxnSp>
        <p:nvCxnSpPr>
          <p:cNvPr id="3691" name="Google Shape;3691;p68"/>
          <p:cNvCxnSpPr/>
          <p:nvPr/>
        </p:nvCxnSpPr>
        <p:spPr>
          <a:xfrm rot="10800000">
            <a:off x="7983538" y="3108325"/>
            <a:ext cx="0" cy="485775"/>
          </a:xfrm>
          <a:prstGeom prst="straightConnector1">
            <a:avLst/>
          </a:prstGeom>
          <a:noFill/>
          <a:ln cap="flat" cmpd="sng" w="12700">
            <a:solidFill>
              <a:schemeClr val="dk1"/>
            </a:solidFill>
            <a:prstDash val="solid"/>
            <a:round/>
            <a:headEnd len="sm" w="sm" type="none"/>
            <a:tailEnd len="sm" w="sm" type="none"/>
          </a:ln>
        </p:spPr>
      </p:cxnSp>
      <p:cxnSp>
        <p:nvCxnSpPr>
          <p:cNvPr id="3692" name="Google Shape;3692;p68"/>
          <p:cNvCxnSpPr/>
          <p:nvPr/>
        </p:nvCxnSpPr>
        <p:spPr>
          <a:xfrm rot="10800000">
            <a:off x="7967663" y="3584575"/>
            <a:ext cx="382587" cy="349250"/>
          </a:xfrm>
          <a:prstGeom prst="straightConnector1">
            <a:avLst/>
          </a:prstGeom>
          <a:noFill/>
          <a:ln cap="flat" cmpd="sng" w="12700">
            <a:solidFill>
              <a:schemeClr val="dk1"/>
            </a:solidFill>
            <a:prstDash val="solid"/>
            <a:round/>
            <a:headEnd len="sm" w="sm" type="none"/>
            <a:tailEnd len="sm" w="sm" type="none"/>
          </a:ln>
        </p:spPr>
      </p:cxnSp>
      <p:cxnSp>
        <p:nvCxnSpPr>
          <p:cNvPr id="3693" name="Google Shape;3693;p68"/>
          <p:cNvCxnSpPr/>
          <p:nvPr/>
        </p:nvCxnSpPr>
        <p:spPr>
          <a:xfrm rot="10800000">
            <a:off x="7477125" y="3600450"/>
            <a:ext cx="490538" cy="0"/>
          </a:xfrm>
          <a:prstGeom prst="straightConnector1">
            <a:avLst/>
          </a:prstGeom>
          <a:noFill/>
          <a:ln cap="flat" cmpd="sng" w="12700">
            <a:solidFill>
              <a:schemeClr val="dk1"/>
            </a:solidFill>
            <a:prstDash val="solid"/>
            <a:round/>
            <a:headEnd len="sm" w="sm" type="none"/>
            <a:tailEnd len="sm" w="sm" type="none"/>
          </a:ln>
        </p:spPr>
      </p:cxnSp>
      <p:cxnSp>
        <p:nvCxnSpPr>
          <p:cNvPr id="3694" name="Google Shape;3694;p68"/>
          <p:cNvCxnSpPr/>
          <p:nvPr/>
        </p:nvCxnSpPr>
        <p:spPr>
          <a:xfrm rot="10800000">
            <a:off x="6970713" y="3600450"/>
            <a:ext cx="490537" cy="0"/>
          </a:xfrm>
          <a:prstGeom prst="straightConnector1">
            <a:avLst/>
          </a:prstGeom>
          <a:noFill/>
          <a:ln cap="flat" cmpd="sng" w="12700">
            <a:solidFill>
              <a:schemeClr val="dk1"/>
            </a:solidFill>
            <a:prstDash val="solid"/>
            <a:round/>
            <a:headEnd len="sm" w="sm" type="none"/>
            <a:tailEnd len="sm" w="sm" type="none"/>
          </a:ln>
        </p:spPr>
      </p:cxnSp>
      <p:cxnSp>
        <p:nvCxnSpPr>
          <p:cNvPr id="3695" name="Google Shape;3695;p68"/>
          <p:cNvCxnSpPr/>
          <p:nvPr/>
        </p:nvCxnSpPr>
        <p:spPr>
          <a:xfrm flipH="1">
            <a:off x="7013575" y="3021013"/>
            <a:ext cx="285750" cy="517525"/>
          </a:xfrm>
          <a:prstGeom prst="straightConnector1">
            <a:avLst/>
          </a:prstGeom>
          <a:noFill/>
          <a:ln cap="flat" cmpd="sng" w="12700">
            <a:solidFill>
              <a:schemeClr val="dk1"/>
            </a:solidFill>
            <a:prstDash val="solid"/>
            <a:round/>
            <a:headEnd len="sm" w="sm" type="none"/>
            <a:tailEnd len="sm" w="sm" type="none"/>
          </a:ln>
        </p:spPr>
      </p:cxnSp>
      <p:cxnSp>
        <p:nvCxnSpPr>
          <p:cNvPr id="3696" name="Google Shape;3696;p68"/>
          <p:cNvCxnSpPr/>
          <p:nvPr/>
        </p:nvCxnSpPr>
        <p:spPr>
          <a:xfrm>
            <a:off x="7354888" y="3021013"/>
            <a:ext cx="0" cy="539750"/>
          </a:xfrm>
          <a:prstGeom prst="straightConnector1">
            <a:avLst/>
          </a:prstGeom>
          <a:noFill/>
          <a:ln cap="flat" cmpd="sng" w="12700">
            <a:solidFill>
              <a:schemeClr val="dk1"/>
            </a:solidFill>
            <a:prstDash val="solid"/>
            <a:round/>
            <a:headEnd len="sm" w="sm" type="none"/>
            <a:tailEnd len="sm" w="sm" type="none"/>
          </a:ln>
        </p:spPr>
      </p:cxnSp>
      <p:cxnSp>
        <p:nvCxnSpPr>
          <p:cNvPr id="3697" name="Google Shape;3697;p68"/>
          <p:cNvCxnSpPr/>
          <p:nvPr/>
        </p:nvCxnSpPr>
        <p:spPr>
          <a:xfrm>
            <a:off x="7658100" y="2268538"/>
            <a:ext cx="366713" cy="838200"/>
          </a:xfrm>
          <a:prstGeom prst="straightConnector1">
            <a:avLst/>
          </a:prstGeom>
          <a:noFill/>
          <a:ln cap="flat" cmpd="sng" w="12700">
            <a:solidFill>
              <a:schemeClr val="dk1"/>
            </a:solidFill>
            <a:prstDash val="solid"/>
            <a:round/>
            <a:headEnd len="sm" w="sm" type="none"/>
            <a:tailEnd len="sm" w="sm" type="none"/>
          </a:ln>
        </p:spPr>
      </p:cxnSp>
      <p:cxnSp>
        <p:nvCxnSpPr>
          <p:cNvPr id="3698" name="Google Shape;3698;p68"/>
          <p:cNvCxnSpPr/>
          <p:nvPr/>
        </p:nvCxnSpPr>
        <p:spPr>
          <a:xfrm flipH="1">
            <a:off x="7404100" y="2208213"/>
            <a:ext cx="285750" cy="695325"/>
          </a:xfrm>
          <a:prstGeom prst="straightConnector1">
            <a:avLst/>
          </a:prstGeom>
          <a:noFill/>
          <a:ln cap="flat" cmpd="sng" w="12700">
            <a:solidFill>
              <a:schemeClr val="dk1"/>
            </a:solidFill>
            <a:prstDash val="solid"/>
            <a:round/>
            <a:headEnd len="sm" w="sm" type="none"/>
            <a:tailEnd len="sm" w="sm" type="none"/>
          </a:ln>
        </p:spPr>
      </p:cxnSp>
      <p:grpSp>
        <p:nvGrpSpPr>
          <p:cNvPr id="3699" name="Google Shape;3699;p68"/>
          <p:cNvGrpSpPr/>
          <p:nvPr/>
        </p:nvGrpSpPr>
        <p:grpSpPr>
          <a:xfrm>
            <a:off x="5727700" y="1639888"/>
            <a:ext cx="2682875" cy="3641726"/>
            <a:chOff x="7562238" y="2127325"/>
            <a:chExt cx="3578867" cy="3640284"/>
          </a:xfrm>
        </p:grpSpPr>
        <p:grpSp>
          <p:nvGrpSpPr>
            <p:cNvPr id="3700" name="Google Shape;3700;p68"/>
            <p:cNvGrpSpPr/>
            <p:nvPr/>
          </p:nvGrpSpPr>
          <p:grpSpPr>
            <a:xfrm>
              <a:off x="7857253" y="2127325"/>
              <a:ext cx="3283852" cy="3640284"/>
              <a:chOff x="7881336" y="2104198"/>
              <a:chExt cx="3283852" cy="3640284"/>
            </a:xfrm>
          </p:grpSpPr>
          <p:cxnSp>
            <p:nvCxnSpPr>
              <p:cNvPr id="3701" name="Google Shape;3701;p68"/>
              <p:cNvCxnSpPr/>
              <p:nvPr/>
            </p:nvCxnSpPr>
            <p:spPr>
              <a:xfrm flipH="1" rot="5400000">
                <a:off x="9813692" y="5228612"/>
                <a:ext cx="388062" cy="7560"/>
              </a:xfrm>
              <a:prstGeom prst="straightConnector1">
                <a:avLst/>
              </a:prstGeom>
              <a:noFill/>
              <a:ln cap="flat" cmpd="sng" w="12700">
                <a:solidFill>
                  <a:schemeClr val="dk1"/>
                </a:solidFill>
                <a:prstDash val="solid"/>
                <a:round/>
                <a:headEnd len="med" w="med" type="none"/>
                <a:tailEnd len="med" w="med" type="none"/>
              </a:ln>
            </p:spPr>
          </p:cxnSp>
          <p:cxnSp>
            <p:nvCxnSpPr>
              <p:cNvPr id="3702" name="Google Shape;3702;p68"/>
              <p:cNvCxnSpPr/>
              <p:nvPr/>
            </p:nvCxnSpPr>
            <p:spPr>
              <a:xfrm rot="10800000">
                <a:off x="10234009" y="5382159"/>
                <a:ext cx="0" cy="114300"/>
              </a:xfrm>
              <a:prstGeom prst="straightConnector1">
                <a:avLst/>
              </a:prstGeom>
              <a:noFill/>
              <a:ln cap="flat" cmpd="sng" w="12700">
                <a:solidFill>
                  <a:schemeClr val="dk1"/>
                </a:solidFill>
                <a:prstDash val="solid"/>
                <a:round/>
                <a:headEnd len="med" w="med" type="none"/>
                <a:tailEnd len="med" w="med" type="none"/>
              </a:ln>
            </p:spPr>
          </p:cxnSp>
          <p:cxnSp>
            <p:nvCxnSpPr>
              <p:cNvPr id="3703" name="Google Shape;3703;p68"/>
              <p:cNvCxnSpPr/>
              <p:nvPr/>
            </p:nvCxnSpPr>
            <p:spPr>
              <a:xfrm>
                <a:off x="9457042" y="4815390"/>
                <a:ext cx="524483" cy="261537"/>
              </a:xfrm>
              <a:prstGeom prst="straightConnector1">
                <a:avLst/>
              </a:prstGeom>
              <a:noFill/>
              <a:ln cap="flat" cmpd="sng" w="9525">
                <a:solidFill>
                  <a:schemeClr val="dk1"/>
                </a:solidFill>
                <a:prstDash val="solid"/>
                <a:round/>
                <a:headEnd len="med" w="med" type="none"/>
                <a:tailEnd len="med" w="med" type="none"/>
              </a:ln>
            </p:spPr>
          </p:cxnSp>
          <p:cxnSp>
            <p:nvCxnSpPr>
              <p:cNvPr id="3704" name="Google Shape;3704;p68"/>
              <p:cNvCxnSpPr/>
              <p:nvPr/>
            </p:nvCxnSpPr>
            <p:spPr>
              <a:xfrm flipH="1" rot="10800000">
                <a:off x="8874149" y="4815390"/>
                <a:ext cx="569255" cy="246266"/>
              </a:xfrm>
              <a:prstGeom prst="straightConnector1">
                <a:avLst/>
              </a:prstGeom>
              <a:noFill/>
              <a:ln cap="flat" cmpd="sng" w="9525">
                <a:solidFill>
                  <a:schemeClr val="dk1"/>
                </a:solidFill>
                <a:prstDash val="solid"/>
                <a:round/>
                <a:headEnd len="med" w="med" type="none"/>
                <a:tailEnd len="med" w="med" type="none"/>
              </a:ln>
            </p:spPr>
          </p:cxnSp>
          <p:cxnSp>
            <p:nvCxnSpPr>
              <p:cNvPr id="3705" name="Google Shape;3705;p68"/>
              <p:cNvCxnSpPr/>
              <p:nvPr/>
            </p:nvCxnSpPr>
            <p:spPr>
              <a:xfrm>
                <a:off x="8845827" y="5085749"/>
                <a:ext cx="1030502" cy="0"/>
              </a:xfrm>
              <a:prstGeom prst="straightConnector1">
                <a:avLst/>
              </a:prstGeom>
              <a:noFill/>
              <a:ln cap="flat" cmpd="sng" w="9525">
                <a:solidFill>
                  <a:schemeClr val="dk1"/>
                </a:solidFill>
                <a:prstDash val="solid"/>
                <a:round/>
                <a:headEnd len="med" w="med" type="none"/>
                <a:tailEnd len="med" w="med" type="none"/>
              </a:ln>
            </p:spPr>
          </p:cxnSp>
          <p:cxnSp>
            <p:nvCxnSpPr>
              <p:cNvPr id="3706" name="Google Shape;3706;p68"/>
              <p:cNvCxnSpPr/>
              <p:nvPr/>
            </p:nvCxnSpPr>
            <p:spPr>
              <a:xfrm>
                <a:off x="8234290" y="5094207"/>
                <a:ext cx="226800" cy="127000"/>
              </a:xfrm>
              <a:prstGeom prst="straightConnector1">
                <a:avLst/>
              </a:prstGeom>
              <a:noFill/>
              <a:ln cap="flat" cmpd="sng" w="9525">
                <a:solidFill>
                  <a:schemeClr val="dk1"/>
                </a:solidFill>
                <a:prstDash val="solid"/>
                <a:round/>
                <a:headEnd len="med" w="med" type="none"/>
                <a:tailEnd len="med" w="med" type="none"/>
              </a:ln>
            </p:spPr>
          </p:cxnSp>
          <p:cxnSp>
            <p:nvCxnSpPr>
              <p:cNvPr id="3707" name="Google Shape;3707;p68"/>
              <p:cNvCxnSpPr/>
              <p:nvPr/>
            </p:nvCxnSpPr>
            <p:spPr>
              <a:xfrm flipH="1" rot="10800000">
                <a:off x="7972450" y="5267343"/>
                <a:ext cx="412750" cy="127000"/>
              </a:xfrm>
              <a:prstGeom prst="straightConnector1">
                <a:avLst/>
              </a:prstGeom>
              <a:noFill/>
              <a:ln cap="flat" cmpd="sng" w="9525">
                <a:solidFill>
                  <a:schemeClr val="dk1"/>
                </a:solidFill>
                <a:prstDash val="solid"/>
                <a:round/>
                <a:headEnd len="med" w="med" type="none"/>
                <a:tailEnd len="med" w="med" type="none"/>
              </a:ln>
            </p:spPr>
          </p:cxnSp>
          <p:cxnSp>
            <p:nvCxnSpPr>
              <p:cNvPr id="3708" name="Google Shape;3708;p68"/>
              <p:cNvCxnSpPr/>
              <p:nvPr/>
            </p:nvCxnSpPr>
            <p:spPr>
              <a:xfrm flipH="1">
                <a:off x="8397900" y="5259125"/>
                <a:ext cx="68080" cy="293968"/>
              </a:xfrm>
              <a:prstGeom prst="straightConnector1">
                <a:avLst/>
              </a:prstGeom>
              <a:noFill/>
              <a:ln cap="flat" cmpd="sng" w="9525">
                <a:solidFill>
                  <a:schemeClr val="dk1"/>
                </a:solidFill>
                <a:prstDash val="solid"/>
                <a:round/>
                <a:headEnd len="med" w="med" type="none"/>
                <a:tailEnd len="med" w="med" type="none"/>
              </a:ln>
            </p:spPr>
          </p:cxnSp>
          <p:cxnSp>
            <p:nvCxnSpPr>
              <p:cNvPr id="3709" name="Google Shape;3709;p68"/>
              <p:cNvCxnSpPr/>
              <p:nvPr/>
            </p:nvCxnSpPr>
            <p:spPr>
              <a:xfrm rot="10800000">
                <a:off x="8512814" y="5284804"/>
                <a:ext cx="280374" cy="269876"/>
              </a:xfrm>
              <a:prstGeom prst="straightConnector1">
                <a:avLst/>
              </a:prstGeom>
              <a:noFill/>
              <a:ln cap="flat" cmpd="sng" w="9525">
                <a:solidFill>
                  <a:schemeClr val="dk1"/>
                </a:solidFill>
                <a:prstDash val="solid"/>
                <a:round/>
                <a:headEnd len="med" w="med" type="none"/>
                <a:tailEnd len="med" w="med" type="none"/>
              </a:ln>
            </p:spPr>
          </p:cxnSp>
          <p:cxnSp>
            <p:nvCxnSpPr>
              <p:cNvPr id="3710" name="Google Shape;3710;p68"/>
              <p:cNvCxnSpPr/>
              <p:nvPr/>
            </p:nvCxnSpPr>
            <p:spPr>
              <a:xfrm>
                <a:off x="8512814" y="5234921"/>
                <a:ext cx="914184" cy="468622"/>
              </a:xfrm>
              <a:prstGeom prst="straightConnector1">
                <a:avLst/>
              </a:prstGeom>
              <a:noFill/>
              <a:ln cap="flat" cmpd="sng" w="9525">
                <a:solidFill>
                  <a:schemeClr val="dk1"/>
                </a:solidFill>
                <a:prstDash val="solid"/>
                <a:round/>
                <a:headEnd len="med" w="med" type="none"/>
                <a:tailEnd len="med" w="med" type="none"/>
              </a:ln>
            </p:spPr>
          </p:cxnSp>
          <p:cxnSp>
            <p:nvCxnSpPr>
              <p:cNvPr id="3711" name="Google Shape;3711;p68"/>
              <p:cNvCxnSpPr/>
              <p:nvPr/>
            </p:nvCxnSpPr>
            <p:spPr>
              <a:xfrm>
                <a:off x="8271861" y="3806843"/>
                <a:ext cx="0" cy="131762"/>
              </a:xfrm>
              <a:prstGeom prst="straightConnector1">
                <a:avLst/>
              </a:prstGeom>
              <a:noFill/>
              <a:ln cap="flat" cmpd="sng" w="9525">
                <a:solidFill>
                  <a:schemeClr val="dk1"/>
                </a:solidFill>
                <a:prstDash val="solid"/>
                <a:round/>
                <a:headEnd len="med" w="med" type="none"/>
                <a:tailEnd len="med" w="med" type="none"/>
              </a:ln>
            </p:spPr>
          </p:cxnSp>
          <p:cxnSp>
            <p:nvCxnSpPr>
              <p:cNvPr id="3712" name="Google Shape;3712;p68"/>
              <p:cNvCxnSpPr/>
              <p:nvPr/>
            </p:nvCxnSpPr>
            <p:spPr>
              <a:xfrm flipH="1" rot="10800000">
                <a:off x="7881336" y="4017980"/>
                <a:ext cx="168275" cy="3175"/>
              </a:xfrm>
              <a:prstGeom prst="straightConnector1">
                <a:avLst/>
              </a:prstGeom>
              <a:noFill/>
              <a:ln cap="flat" cmpd="sng" w="9525">
                <a:solidFill>
                  <a:schemeClr val="dk1"/>
                </a:solidFill>
                <a:prstDash val="solid"/>
                <a:round/>
                <a:headEnd len="med" w="med" type="none"/>
                <a:tailEnd len="med" w="med" type="none"/>
              </a:ln>
            </p:spPr>
          </p:cxnSp>
          <p:cxnSp>
            <p:nvCxnSpPr>
              <p:cNvPr id="3713" name="Google Shape;3713;p68"/>
              <p:cNvCxnSpPr/>
              <p:nvPr/>
            </p:nvCxnSpPr>
            <p:spPr>
              <a:xfrm flipH="1" rot="5400000">
                <a:off x="9909628" y="5560344"/>
                <a:ext cx="366793" cy="1482"/>
              </a:xfrm>
              <a:prstGeom prst="straightConnector1">
                <a:avLst/>
              </a:prstGeom>
              <a:noFill/>
              <a:ln cap="flat" cmpd="sng" w="12700">
                <a:solidFill>
                  <a:schemeClr val="dk1"/>
                </a:solidFill>
                <a:prstDash val="solid"/>
                <a:round/>
                <a:headEnd len="med" w="med" type="none"/>
                <a:tailEnd len="med" w="med" type="none"/>
              </a:ln>
            </p:spPr>
          </p:cxnSp>
          <p:cxnSp>
            <p:nvCxnSpPr>
              <p:cNvPr id="3714" name="Google Shape;3714;p68"/>
              <p:cNvCxnSpPr/>
              <p:nvPr/>
            </p:nvCxnSpPr>
            <p:spPr>
              <a:xfrm flipH="1" rot="10800000">
                <a:off x="8483508" y="5013435"/>
                <a:ext cx="404236" cy="207771"/>
              </a:xfrm>
              <a:prstGeom prst="straightConnector1">
                <a:avLst/>
              </a:prstGeom>
              <a:noFill/>
              <a:ln cap="flat" cmpd="sng" w="9525">
                <a:solidFill>
                  <a:schemeClr val="dk1"/>
                </a:solidFill>
                <a:prstDash val="solid"/>
                <a:round/>
                <a:headEnd len="med" w="med" type="none"/>
                <a:tailEnd len="med" w="med" type="none"/>
              </a:ln>
            </p:spPr>
          </p:cxnSp>
          <p:cxnSp>
            <p:nvCxnSpPr>
              <p:cNvPr id="3715" name="Google Shape;3715;p68"/>
              <p:cNvCxnSpPr/>
              <p:nvPr/>
            </p:nvCxnSpPr>
            <p:spPr>
              <a:xfrm flipH="1">
                <a:off x="10125411" y="2147043"/>
                <a:ext cx="760244" cy="576035"/>
              </a:xfrm>
              <a:prstGeom prst="straightConnector1">
                <a:avLst/>
              </a:prstGeom>
              <a:noFill/>
              <a:ln cap="flat" cmpd="sng" w="12700">
                <a:solidFill>
                  <a:schemeClr val="dk1"/>
                </a:solidFill>
                <a:prstDash val="solid"/>
                <a:round/>
                <a:headEnd len="sm" w="sm" type="none"/>
                <a:tailEnd len="sm" w="sm" type="none"/>
              </a:ln>
            </p:spPr>
          </p:cxnSp>
          <p:cxnSp>
            <p:nvCxnSpPr>
              <p:cNvPr id="3716" name="Google Shape;3716;p68"/>
              <p:cNvCxnSpPr/>
              <p:nvPr/>
            </p:nvCxnSpPr>
            <p:spPr>
              <a:xfrm flipH="1">
                <a:off x="10125411" y="2245429"/>
                <a:ext cx="2117" cy="518907"/>
              </a:xfrm>
              <a:prstGeom prst="straightConnector1">
                <a:avLst/>
              </a:prstGeom>
              <a:noFill/>
              <a:ln cap="flat" cmpd="sng" w="12700">
                <a:solidFill>
                  <a:schemeClr val="dk1"/>
                </a:solidFill>
                <a:prstDash val="solid"/>
                <a:round/>
                <a:headEnd len="sm" w="sm" type="none"/>
                <a:tailEnd len="sm" w="sm" type="none"/>
              </a:ln>
            </p:spPr>
          </p:cxnSp>
          <p:cxnSp>
            <p:nvCxnSpPr>
              <p:cNvPr id="3717" name="Google Shape;3717;p68"/>
              <p:cNvCxnSpPr/>
              <p:nvPr/>
            </p:nvCxnSpPr>
            <p:spPr>
              <a:xfrm flipH="1">
                <a:off x="10697183" y="2177194"/>
                <a:ext cx="148237" cy="518906"/>
              </a:xfrm>
              <a:prstGeom prst="straightConnector1">
                <a:avLst/>
              </a:prstGeom>
              <a:noFill/>
              <a:ln cap="flat" cmpd="sng" w="12700">
                <a:solidFill>
                  <a:schemeClr val="dk1"/>
                </a:solidFill>
                <a:prstDash val="solid"/>
                <a:round/>
                <a:headEnd len="sm" w="sm" type="none"/>
                <a:tailEnd len="sm" w="sm" type="none"/>
              </a:ln>
            </p:spPr>
          </p:cxnSp>
          <p:cxnSp>
            <p:nvCxnSpPr>
              <p:cNvPr id="3718" name="Google Shape;3718;p68"/>
              <p:cNvCxnSpPr/>
              <p:nvPr/>
            </p:nvCxnSpPr>
            <p:spPr>
              <a:xfrm flipH="1">
                <a:off x="10165646" y="2696101"/>
                <a:ext cx="573890" cy="26977"/>
              </a:xfrm>
              <a:prstGeom prst="straightConnector1">
                <a:avLst/>
              </a:prstGeom>
              <a:noFill/>
              <a:ln cap="flat" cmpd="sng" w="12700">
                <a:solidFill>
                  <a:schemeClr val="dk1"/>
                </a:solidFill>
                <a:prstDash val="solid"/>
                <a:round/>
                <a:headEnd len="sm" w="sm" type="none"/>
                <a:tailEnd len="sm" w="sm" type="none"/>
              </a:ln>
            </p:spPr>
          </p:cxnSp>
          <p:cxnSp>
            <p:nvCxnSpPr>
              <p:cNvPr id="3719" name="Google Shape;3719;p68"/>
              <p:cNvCxnSpPr/>
              <p:nvPr/>
            </p:nvCxnSpPr>
            <p:spPr>
              <a:xfrm flipH="1">
                <a:off x="10093646" y="2147043"/>
                <a:ext cx="787774" cy="98386"/>
              </a:xfrm>
              <a:prstGeom prst="straightConnector1">
                <a:avLst/>
              </a:prstGeom>
              <a:noFill/>
              <a:ln cap="flat" cmpd="sng" w="12700">
                <a:solidFill>
                  <a:schemeClr val="dk1"/>
                </a:solidFill>
                <a:prstDash val="solid"/>
                <a:round/>
                <a:headEnd len="sm" w="sm" type="none"/>
                <a:tailEnd len="sm" w="sm" type="none"/>
              </a:ln>
            </p:spPr>
          </p:cxnSp>
          <p:cxnSp>
            <p:nvCxnSpPr>
              <p:cNvPr id="3720" name="Google Shape;3720;p68"/>
              <p:cNvCxnSpPr/>
              <p:nvPr/>
            </p:nvCxnSpPr>
            <p:spPr>
              <a:xfrm flipH="1">
                <a:off x="10885655" y="2104198"/>
                <a:ext cx="279533" cy="42845"/>
              </a:xfrm>
              <a:prstGeom prst="straightConnector1">
                <a:avLst/>
              </a:prstGeom>
              <a:noFill/>
              <a:ln cap="flat" cmpd="sng" w="12700">
                <a:solidFill>
                  <a:schemeClr val="dk1"/>
                </a:solidFill>
                <a:prstDash val="solid"/>
                <a:round/>
                <a:headEnd len="sm" w="sm" type="none"/>
                <a:tailEnd len="sm" w="sm" type="none"/>
              </a:ln>
            </p:spPr>
          </p:cxnSp>
          <p:cxnSp>
            <p:nvCxnSpPr>
              <p:cNvPr id="3721" name="Google Shape;3721;p68"/>
              <p:cNvCxnSpPr/>
              <p:nvPr/>
            </p:nvCxnSpPr>
            <p:spPr>
              <a:xfrm rot="10800000">
                <a:off x="10705654" y="2696101"/>
                <a:ext cx="353651" cy="68236"/>
              </a:xfrm>
              <a:prstGeom prst="straightConnector1">
                <a:avLst/>
              </a:prstGeom>
              <a:noFill/>
              <a:ln cap="flat" cmpd="sng" w="12700">
                <a:solidFill>
                  <a:schemeClr val="dk1"/>
                </a:solidFill>
                <a:prstDash val="solid"/>
                <a:round/>
                <a:headEnd len="sm" w="sm" type="none"/>
                <a:tailEnd len="sm" w="sm" type="none"/>
              </a:ln>
            </p:spPr>
          </p:cxnSp>
          <p:cxnSp>
            <p:nvCxnSpPr>
              <p:cNvPr id="3722" name="Google Shape;3722;p68"/>
              <p:cNvCxnSpPr/>
              <p:nvPr/>
            </p:nvCxnSpPr>
            <p:spPr>
              <a:xfrm flipH="1">
                <a:off x="8793395" y="2245429"/>
                <a:ext cx="1300251" cy="606185"/>
              </a:xfrm>
              <a:prstGeom prst="straightConnector1">
                <a:avLst/>
              </a:prstGeom>
              <a:noFill/>
              <a:ln cap="flat" cmpd="sng" w="12700">
                <a:solidFill>
                  <a:schemeClr val="dk1"/>
                </a:solidFill>
                <a:prstDash val="solid"/>
                <a:round/>
                <a:headEnd len="sm" w="sm" type="none"/>
                <a:tailEnd len="sm" w="sm" type="none"/>
              </a:ln>
            </p:spPr>
          </p:cxnSp>
          <p:cxnSp>
            <p:nvCxnSpPr>
              <p:cNvPr id="3723" name="Google Shape;3723;p68"/>
              <p:cNvCxnSpPr/>
              <p:nvPr/>
            </p:nvCxnSpPr>
            <p:spPr>
              <a:xfrm flipH="1" rot="10800000">
                <a:off x="9402788" y="4090252"/>
                <a:ext cx="429324" cy="705603"/>
              </a:xfrm>
              <a:prstGeom prst="straightConnector1">
                <a:avLst/>
              </a:prstGeom>
              <a:noFill/>
              <a:ln cap="flat" cmpd="sng" w="9525">
                <a:solidFill>
                  <a:schemeClr val="dk1"/>
                </a:solidFill>
                <a:prstDash val="solid"/>
                <a:round/>
                <a:headEnd len="med" w="med" type="none"/>
                <a:tailEnd len="med" w="med" type="none"/>
              </a:ln>
            </p:spPr>
          </p:cxnSp>
          <p:cxnSp>
            <p:nvCxnSpPr>
              <p:cNvPr id="3724" name="Google Shape;3724;p68"/>
              <p:cNvCxnSpPr/>
              <p:nvPr/>
            </p:nvCxnSpPr>
            <p:spPr>
              <a:xfrm flipH="1" rot="10800000">
                <a:off x="8268637" y="4024329"/>
                <a:ext cx="969051" cy="3175"/>
              </a:xfrm>
              <a:prstGeom prst="straightConnector1">
                <a:avLst/>
              </a:prstGeom>
              <a:noFill/>
              <a:ln cap="flat" cmpd="sng" w="9525">
                <a:solidFill>
                  <a:schemeClr val="dk1"/>
                </a:solidFill>
                <a:prstDash val="solid"/>
                <a:round/>
                <a:headEnd len="med" w="med" type="none"/>
                <a:tailEnd len="med" w="med" type="none"/>
              </a:ln>
            </p:spPr>
          </p:cxnSp>
        </p:grpSp>
        <p:pic>
          <p:nvPicPr>
            <p:cNvPr descr="antenna_radiation_stylized" id="3725" name="Google Shape;3725;p68"/>
            <p:cNvPicPr preferRelativeResize="0"/>
            <p:nvPr/>
          </p:nvPicPr>
          <p:blipFill rotWithShape="1">
            <a:blip r:embed="rId3">
              <a:alphaModFix/>
            </a:blip>
            <a:srcRect b="0" l="0" r="0" t="0"/>
            <a:stretch/>
          </p:blipFill>
          <p:spPr>
            <a:xfrm>
              <a:off x="7562238" y="3813930"/>
              <a:ext cx="506412" cy="106009"/>
            </a:xfrm>
            <a:prstGeom prst="rect">
              <a:avLst/>
            </a:prstGeom>
            <a:noFill/>
            <a:ln>
              <a:noFill/>
            </a:ln>
          </p:spPr>
        </p:pic>
        <p:pic>
          <p:nvPicPr>
            <p:cNvPr descr="antenna_radiation_stylized" id="3726" name="Google Shape;3726;p68"/>
            <p:cNvPicPr preferRelativeResize="0"/>
            <p:nvPr/>
          </p:nvPicPr>
          <p:blipFill rotWithShape="1">
            <a:blip r:embed="rId4">
              <a:alphaModFix/>
            </a:blip>
            <a:srcRect b="0" l="0" r="0" t="0"/>
            <a:stretch/>
          </p:blipFill>
          <p:spPr>
            <a:xfrm>
              <a:off x="9242073" y="5480938"/>
              <a:ext cx="452014" cy="95159"/>
            </a:xfrm>
            <a:prstGeom prst="rect">
              <a:avLst/>
            </a:prstGeom>
            <a:noFill/>
            <a:ln>
              <a:noFill/>
            </a:ln>
          </p:spPr>
        </p:pic>
        <p:pic>
          <p:nvPicPr>
            <p:cNvPr descr="cell_tower_radiation copy" id="3727" name="Google Shape;3727;p68"/>
            <p:cNvPicPr preferRelativeResize="0"/>
            <p:nvPr/>
          </p:nvPicPr>
          <p:blipFill rotWithShape="1">
            <a:blip r:embed="rId5">
              <a:alphaModFix/>
            </a:blip>
            <a:srcRect b="0" l="0" r="0" t="0"/>
            <a:stretch/>
          </p:blipFill>
          <p:spPr>
            <a:xfrm>
              <a:off x="7980866" y="2158167"/>
              <a:ext cx="457200" cy="332766"/>
            </a:xfrm>
            <a:prstGeom prst="rect">
              <a:avLst/>
            </a:prstGeom>
            <a:noFill/>
            <a:ln>
              <a:noFill/>
            </a:ln>
          </p:spPr>
        </p:pic>
        <p:sp>
          <p:nvSpPr>
            <p:cNvPr id="3728" name="Google Shape;3728;p68"/>
            <p:cNvSpPr/>
            <p:nvPr/>
          </p:nvSpPr>
          <p:spPr>
            <a:xfrm>
              <a:off x="8174541" y="2292995"/>
              <a:ext cx="52388" cy="49485"/>
            </a:xfrm>
            <a:prstGeom prst="ellipse">
              <a:avLst/>
            </a:prstGeom>
            <a:solidFill>
              <a:schemeClr val="dk2"/>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grpSp>
      <p:cxnSp>
        <p:nvCxnSpPr>
          <p:cNvPr id="3729" name="Google Shape;3729;p68"/>
          <p:cNvCxnSpPr/>
          <p:nvPr/>
        </p:nvCxnSpPr>
        <p:spPr>
          <a:xfrm>
            <a:off x="6211888" y="2212975"/>
            <a:ext cx="169862" cy="174625"/>
          </a:xfrm>
          <a:prstGeom prst="straightConnector1">
            <a:avLst/>
          </a:prstGeom>
          <a:noFill/>
          <a:ln cap="flat" cmpd="sng" w="9525">
            <a:solidFill>
              <a:schemeClr val="dk1"/>
            </a:solidFill>
            <a:prstDash val="solid"/>
            <a:round/>
            <a:headEnd len="med" w="med" type="none"/>
            <a:tailEnd len="med" w="med" type="none"/>
          </a:ln>
        </p:spPr>
      </p:cxnSp>
      <p:grpSp>
        <p:nvGrpSpPr>
          <p:cNvPr id="3730" name="Google Shape;3730;p68"/>
          <p:cNvGrpSpPr/>
          <p:nvPr/>
        </p:nvGrpSpPr>
        <p:grpSpPr>
          <a:xfrm>
            <a:off x="6092825" y="1822450"/>
            <a:ext cx="223838" cy="463550"/>
            <a:chOff x="3130" y="3288"/>
            <a:chExt cx="410" cy="742"/>
          </a:xfrm>
        </p:grpSpPr>
        <p:cxnSp>
          <p:nvCxnSpPr>
            <p:cNvPr id="3731" name="Google Shape;3731;p68"/>
            <p:cNvCxnSpPr/>
            <p:nvPr/>
          </p:nvCxnSpPr>
          <p:spPr>
            <a:xfrm flipH="1">
              <a:off x="3130" y="3288"/>
              <a:ext cx="205" cy="672"/>
            </a:xfrm>
            <a:prstGeom prst="straightConnector1">
              <a:avLst/>
            </a:prstGeom>
            <a:noFill/>
            <a:ln cap="flat" cmpd="sng" w="19050">
              <a:solidFill>
                <a:schemeClr val="dk1"/>
              </a:solidFill>
              <a:prstDash val="solid"/>
              <a:round/>
              <a:headEnd len="med" w="med" type="none"/>
              <a:tailEnd len="med" w="med" type="none"/>
            </a:ln>
          </p:spPr>
        </p:cxnSp>
        <p:cxnSp>
          <p:nvCxnSpPr>
            <p:cNvPr id="3732" name="Google Shape;3732;p68"/>
            <p:cNvCxnSpPr/>
            <p:nvPr/>
          </p:nvCxnSpPr>
          <p:spPr>
            <a:xfrm>
              <a:off x="3335" y="3288"/>
              <a:ext cx="205" cy="669"/>
            </a:xfrm>
            <a:prstGeom prst="straightConnector1">
              <a:avLst/>
            </a:prstGeom>
            <a:noFill/>
            <a:ln cap="flat" cmpd="sng" w="19050">
              <a:solidFill>
                <a:schemeClr val="dk1"/>
              </a:solidFill>
              <a:prstDash val="solid"/>
              <a:round/>
              <a:headEnd len="med" w="med" type="none"/>
              <a:tailEnd len="med" w="med" type="none"/>
            </a:ln>
          </p:spPr>
        </p:cxnSp>
        <p:cxnSp>
          <p:nvCxnSpPr>
            <p:cNvPr id="3733" name="Google Shape;3733;p68"/>
            <p:cNvCxnSpPr/>
            <p:nvPr/>
          </p:nvCxnSpPr>
          <p:spPr>
            <a:xfrm>
              <a:off x="3130" y="3957"/>
              <a:ext cx="205" cy="73"/>
            </a:xfrm>
            <a:prstGeom prst="straightConnector1">
              <a:avLst/>
            </a:prstGeom>
            <a:noFill/>
            <a:ln cap="flat" cmpd="sng" w="19050">
              <a:solidFill>
                <a:schemeClr val="dk1"/>
              </a:solidFill>
              <a:prstDash val="solid"/>
              <a:round/>
              <a:headEnd len="med" w="med" type="none"/>
              <a:tailEnd len="med" w="med" type="none"/>
            </a:ln>
          </p:spPr>
        </p:cxnSp>
        <p:cxnSp>
          <p:nvCxnSpPr>
            <p:cNvPr id="3734" name="Google Shape;3734;p68"/>
            <p:cNvCxnSpPr/>
            <p:nvPr/>
          </p:nvCxnSpPr>
          <p:spPr>
            <a:xfrm flipH="1">
              <a:off x="3335" y="3957"/>
              <a:ext cx="205" cy="73"/>
            </a:xfrm>
            <a:prstGeom prst="straightConnector1">
              <a:avLst/>
            </a:prstGeom>
            <a:noFill/>
            <a:ln cap="flat" cmpd="sng" w="19050">
              <a:solidFill>
                <a:schemeClr val="dk1"/>
              </a:solidFill>
              <a:prstDash val="solid"/>
              <a:round/>
              <a:headEnd len="med" w="med" type="none"/>
              <a:tailEnd len="med" w="med" type="none"/>
            </a:ln>
          </p:spPr>
        </p:cxnSp>
        <p:cxnSp>
          <p:nvCxnSpPr>
            <p:cNvPr id="3735" name="Google Shape;3735;p68"/>
            <p:cNvCxnSpPr/>
            <p:nvPr/>
          </p:nvCxnSpPr>
          <p:spPr>
            <a:xfrm>
              <a:off x="3335" y="3303"/>
              <a:ext cx="0" cy="727"/>
            </a:xfrm>
            <a:prstGeom prst="straightConnector1">
              <a:avLst/>
            </a:prstGeom>
            <a:noFill/>
            <a:ln cap="flat" cmpd="sng" w="19050">
              <a:solidFill>
                <a:schemeClr val="dk1"/>
              </a:solidFill>
              <a:prstDash val="solid"/>
              <a:round/>
              <a:headEnd len="med" w="med" type="none"/>
              <a:tailEnd len="med" w="med" type="none"/>
            </a:ln>
          </p:spPr>
        </p:cxnSp>
        <p:cxnSp>
          <p:nvCxnSpPr>
            <p:cNvPr id="3736" name="Google Shape;3736;p68"/>
            <p:cNvCxnSpPr/>
            <p:nvPr/>
          </p:nvCxnSpPr>
          <p:spPr>
            <a:xfrm flipH="1" rot="10800000">
              <a:off x="3130" y="3888"/>
              <a:ext cx="205" cy="72"/>
            </a:xfrm>
            <a:prstGeom prst="straightConnector1">
              <a:avLst/>
            </a:prstGeom>
            <a:noFill/>
            <a:ln cap="flat" cmpd="sng" w="19050">
              <a:solidFill>
                <a:schemeClr val="dk1"/>
              </a:solidFill>
              <a:prstDash val="solid"/>
              <a:round/>
              <a:headEnd len="med" w="med" type="none"/>
              <a:tailEnd len="med" w="med" type="none"/>
            </a:ln>
          </p:spPr>
        </p:cxnSp>
        <p:cxnSp>
          <p:nvCxnSpPr>
            <p:cNvPr id="3737" name="Google Shape;3737;p68"/>
            <p:cNvCxnSpPr/>
            <p:nvPr/>
          </p:nvCxnSpPr>
          <p:spPr>
            <a:xfrm rot="10800000">
              <a:off x="3335" y="3888"/>
              <a:ext cx="205" cy="69"/>
            </a:xfrm>
            <a:prstGeom prst="straightConnector1">
              <a:avLst/>
            </a:prstGeom>
            <a:noFill/>
            <a:ln cap="flat" cmpd="sng" w="19050">
              <a:solidFill>
                <a:schemeClr val="dk1"/>
              </a:solidFill>
              <a:prstDash val="solid"/>
              <a:round/>
              <a:headEnd len="med" w="med" type="none"/>
              <a:tailEnd len="med" w="med" type="none"/>
            </a:ln>
          </p:spPr>
        </p:cxnSp>
        <p:cxnSp>
          <p:nvCxnSpPr>
            <p:cNvPr id="3738" name="Google Shape;3738;p68"/>
            <p:cNvCxnSpPr/>
            <p:nvPr/>
          </p:nvCxnSpPr>
          <p:spPr>
            <a:xfrm>
              <a:off x="3217" y="3668"/>
              <a:ext cx="118" cy="55"/>
            </a:xfrm>
            <a:prstGeom prst="straightConnector1">
              <a:avLst/>
            </a:prstGeom>
            <a:noFill/>
            <a:ln cap="flat" cmpd="sng" w="19050">
              <a:solidFill>
                <a:schemeClr val="dk1"/>
              </a:solidFill>
              <a:prstDash val="solid"/>
              <a:round/>
              <a:headEnd len="med" w="med" type="none"/>
              <a:tailEnd len="med" w="med" type="none"/>
            </a:ln>
          </p:spPr>
        </p:cxnSp>
        <p:cxnSp>
          <p:nvCxnSpPr>
            <p:cNvPr id="3739" name="Google Shape;3739;p68"/>
            <p:cNvCxnSpPr/>
            <p:nvPr/>
          </p:nvCxnSpPr>
          <p:spPr>
            <a:xfrm flipH="1" rot="10800000">
              <a:off x="3335" y="3668"/>
              <a:ext cx="124" cy="55"/>
            </a:xfrm>
            <a:prstGeom prst="straightConnector1">
              <a:avLst/>
            </a:prstGeom>
            <a:noFill/>
            <a:ln cap="flat" cmpd="sng" w="19050">
              <a:solidFill>
                <a:schemeClr val="dk1"/>
              </a:solidFill>
              <a:prstDash val="solid"/>
              <a:round/>
              <a:headEnd len="med" w="med" type="none"/>
              <a:tailEnd len="med" w="med" type="none"/>
            </a:ln>
          </p:spPr>
        </p:cxnSp>
        <p:cxnSp>
          <p:nvCxnSpPr>
            <p:cNvPr id="3740" name="Google Shape;3740;p68"/>
            <p:cNvCxnSpPr/>
            <p:nvPr/>
          </p:nvCxnSpPr>
          <p:spPr>
            <a:xfrm>
              <a:off x="3178" y="3766"/>
              <a:ext cx="152" cy="75"/>
            </a:xfrm>
            <a:prstGeom prst="straightConnector1">
              <a:avLst/>
            </a:prstGeom>
            <a:noFill/>
            <a:ln cap="flat" cmpd="sng" w="19050">
              <a:solidFill>
                <a:schemeClr val="dk1"/>
              </a:solidFill>
              <a:prstDash val="solid"/>
              <a:round/>
              <a:headEnd len="med" w="med" type="none"/>
              <a:tailEnd len="med" w="med" type="none"/>
            </a:ln>
          </p:spPr>
        </p:cxnSp>
        <p:cxnSp>
          <p:nvCxnSpPr>
            <p:cNvPr id="3741" name="Google Shape;3741;p68"/>
            <p:cNvCxnSpPr/>
            <p:nvPr/>
          </p:nvCxnSpPr>
          <p:spPr>
            <a:xfrm flipH="1" rot="10800000">
              <a:off x="3335" y="3781"/>
              <a:ext cx="153" cy="66"/>
            </a:xfrm>
            <a:prstGeom prst="straightConnector1">
              <a:avLst/>
            </a:prstGeom>
            <a:noFill/>
            <a:ln cap="flat" cmpd="sng" w="19050">
              <a:solidFill>
                <a:schemeClr val="dk1"/>
              </a:solidFill>
              <a:prstDash val="solid"/>
              <a:round/>
              <a:headEnd len="med" w="med" type="none"/>
              <a:tailEnd len="med" w="med" type="none"/>
            </a:ln>
          </p:spPr>
        </p:cxnSp>
        <p:cxnSp>
          <p:nvCxnSpPr>
            <p:cNvPr id="3742" name="Google Shape;3742;p68"/>
            <p:cNvCxnSpPr/>
            <p:nvPr/>
          </p:nvCxnSpPr>
          <p:spPr>
            <a:xfrm flipH="1" rot="10800000">
              <a:off x="3335" y="3567"/>
              <a:ext cx="78" cy="27"/>
            </a:xfrm>
            <a:prstGeom prst="straightConnector1">
              <a:avLst/>
            </a:prstGeom>
            <a:noFill/>
            <a:ln cap="flat" cmpd="sng" w="19050">
              <a:solidFill>
                <a:schemeClr val="dk1"/>
              </a:solidFill>
              <a:prstDash val="solid"/>
              <a:round/>
              <a:headEnd len="med" w="med" type="none"/>
              <a:tailEnd len="med" w="med" type="none"/>
            </a:ln>
          </p:spPr>
        </p:cxnSp>
        <p:cxnSp>
          <p:nvCxnSpPr>
            <p:cNvPr id="3743" name="Google Shape;3743;p68"/>
            <p:cNvCxnSpPr/>
            <p:nvPr/>
          </p:nvCxnSpPr>
          <p:spPr>
            <a:xfrm flipH="1" rot="10800000">
              <a:off x="3335" y="3428"/>
              <a:ext cx="49" cy="21"/>
            </a:xfrm>
            <a:prstGeom prst="straightConnector1">
              <a:avLst/>
            </a:prstGeom>
            <a:noFill/>
            <a:ln cap="flat" cmpd="sng" w="19050">
              <a:solidFill>
                <a:schemeClr val="dk1"/>
              </a:solidFill>
              <a:prstDash val="solid"/>
              <a:round/>
              <a:headEnd len="med" w="med" type="none"/>
              <a:tailEnd len="med" w="med" type="none"/>
            </a:ln>
          </p:spPr>
        </p:cxnSp>
        <p:cxnSp>
          <p:nvCxnSpPr>
            <p:cNvPr id="3744" name="Google Shape;3744;p68"/>
            <p:cNvCxnSpPr/>
            <p:nvPr/>
          </p:nvCxnSpPr>
          <p:spPr>
            <a:xfrm>
              <a:off x="3247" y="3558"/>
              <a:ext cx="95" cy="36"/>
            </a:xfrm>
            <a:prstGeom prst="straightConnector1">
              <a:avLst/>
            </a:prstGeom>
            <a:noFill/>
            <a:ln cap="flat" cmpd="sng" w="19050">
              <a:solidFill>
                <a:schemeClr val="dk1"/>
              </a:solidFill>
              <a:prstDash val="solid"/>
              <a:round/>
              <a:headEnd len="med" w="med" type="none"/>
              <a:tailEnd len="med" w="med" type="none"/>
            </a:ln>
          </p:spPr>
        </p:cxnSp>
        <p:cxnSp>
          <p:nvCxnSpPr>
            <p:cNvPr id="3745" name="Google Shape;3745;p68"/>
            <p:cNvCxnSpPr/>
            <p:nvPr/>
          </p:nvCxnSpPr>
          <p:spPr>
            <a:xfrm>
              <a:off x="3289" y="3422"/>
              <a:ext cx="55" cy="36"/>
            </a:xfrm>
            <a:prstGeom prst="straightConnector1">
              <a:avLst/>
            </a:prstGeom>
            <a:noFill/>
            <a:ln cap="flat" cmpd="sng" w="19050">
              <a:solidFill>
                <a:schemeClr val="dk1"/>
              </a:solidFill>
              <a:prstDash val="solid"/>
              <a:round/>
              <a:headEnd len="med" w="med" type="none"/>
              <a:tailEnd len="med" w="med" type="none"/>
            </a:ln>
          </p:spPr>
        </p:cxnSp>
      </p:grpSp>
      <p:pic>
        <p:nvPicPr>
          <p:cNvPr descr="access_point_stylized_small" id="3746" name="Google Shape;3746;p68"/>
          <p:cNvPicPr preferRelativeResize="0"/>
          <p:nvPr/>
        </p:nvPicPr>
        <p:blipFill rotWithShape="1">
          <a:blip r:embed="rId6">
            <a:alphaModFix/>
          </a:blip>
          <a:srcRect b="0" l="0" r="0" t="0"/>
          <a:stretch/>
        </p:blipFill>
        <p:spPr>
          <a:xfrm>
            <a:off x="5765800" y="3375025"/>
            <a:ext cx="277813" cy="306388"/>
          </a:xfrm>
          <a:prstGeom prst="rect">
            <a:avLst/>
          </a:prstGeom>
          <a:noFill/>
          <a:ln>
            <a:noFill/>
          </a:ln>
        </p:spPr>
      </p:pic>
      <p:pic>
        <p:nvPicPr>
          <p:cNvPr descr="access_point_stylized_small" id="3747" name="Google Shape;3747;p68"/>
          <p:cNvPicPr preferRelativeResize="0"/>
          <p:nvPr/>
        </p:nvPicPr>
        <p:blipFill rotWithShape="1">
          <a:blip r:embed="rId6">
            <a:alphaModFix/>
          </a:blip>
          <a:srcRect b="0" l="0" r="0" t="0"/>
          <a:stretch/>
        </p:blipFill>
        <p:spPr>
          <a:xfrm>
            <a:off x="7023100" y="5037138"/>
            <a:ext cx="285750" cy="317500"/>
          </a:xfrm>
          <a:prstGeom prst="rect">
            <a:avLst/>
          </a:prstGeom>
          <a:noFill/>
          <a:ln>
            <a:noFill/>
          </a:ln>
        </p:spPr>
      </p:pic>
      <p:grpSp>
        <p:nvGrpSpPr>
          <p:cNvPr id="3748" name="Google Shape;3748;p68"/>
          <p:cNvGrpSpPr/>
          <p:nvPr/>
        </p:nvGrpSpPr>
        <p:grpSpPr>
          <a:xfrm>
            <a:off x="7442200" y="4852988"/>
            <a:ext cx="231775" cy="190500"/>
            <a:chOff x="3668110" y="2448910"/>
            <a:chExt cx="3794234" cy="2165130"/>
          </a:xfrm>
        </p:grpSpPr>
        <p:sp>
          <p:nvSpPr>
            <p:cNvPr id="3749" name="Google Shape;3749;p68"/>
            <p:cNvSpPr/>
            <p:nvPr/>
          </p:nvSpPr>
          <p:spPr>
            <a:xfrm>
              <a:off x="3668110" y="3747988"/>
              <a:ext cx="3768254" cy="866052"/>
            </a:xfrm>
            <a:prstGeom prst="rect">
              <a:avLst/>
            </a:prstGeom>
            <a:gradFill>
              <a:gsLst>
                <a:gs pos="0">
                  <a:srgbClr val="B8C2C9"/>
                </a:gs>
                <a:gs pos="21000">
                  <a:schemeClr val="lt1"/>
                </a:gs>
                <a:gs pos="60000">
                  <a:srgbClr val="D6DCE0"/>
                </a:gs>
                <a:gs pos="100000">
                  <a:srgbClr val="B8C2C9"/>
                </a:gs>
              </a:gsLst>
              <a:lin ang="0" scaled="0"/>
            </a:gradFill>
            <a:ln cap="flat" cmpd="sng" w="9525">
              <a:solidFill>
                <a:srgbClr val="B961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750" name="Google Shape;3750;p68"/>
            <p:cNvSpPr/>
            <p:nvPr/>
          </p:nvSpPr>
          <p:spPr>
            <a:xfrm>
              <a:off x="3668110" y="2448910"/>
              <a:ext cx="3794234" cy="1317115"/>
            </a:xfrm>
            <a:custGeom>
              <a:rect b="b" l="l" r="r" t="t"/>
              <a:pathLst>
                <a:path extrusionOk="0" h="1324303" w="3783724">
                  <a:moveTo>
                    <a:pt x="0" y="1313793"/>
                  </a:moveTo>
                  <a:lnTo>
                    <a:pt x="0" y="1313793"/>
                  </a:lnTo>
                  <a:lnTo>
                    <a:pt x="252248" y="0"/>
                  </a:lnTo>
                  <a:lnTo>
                    <a:pt x="3415862" y="21020"/>
                  </a:lnTo>
                  <a:lnTo>
                    <a:pt x="3783724" y="1324303"/>
                  </a:lnTo>
                  <a:lnTo>
                    <a:pt x="0" y="1313793"/>
                  </a:lnTo>
                  <a:close/>
                </a:path>
              </a:pathLst>
            </a:custGeom>
            <a:solidFill>
              <a:srgbClr val="B8C2C9"/>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nvGrpSpPr>
            <p:cNvPr id="3751" name="Google Shape;3751;p68"/>
            <p:cNvGrpSpPr/>
            <p:nvPr/>
          </p:nvGrpSpPr>
          <p:grpSpPr>
            <a:xfrm>
              <a:off x="3953984" y="2611289"/>
              <a:ext cx="3196510" cy="1064531"/>
              <a:chOff x="7942875" y="3039988"/>
              <a:chExt cx="896093" cy="353395"/>
            </a:xfrm>
          </p:grpSpPr>
          <p:sp>
            <p:nvSpPr>
              <p:cNvPr id="3752" name="Google Shape;3752;p68"/>
              <p:cNvSpPr/>
              <p:nvPr/>
            </p:nvSpPr>
            <p:spPr>
              <a:xfrm>
                <a:off x="7964728" y="3039988"/>
                <a:ext cx="852386" cy="197662"/>
              </a:xfrm>
              <a:custGeom>
                <a:rect b="b" l="l" r="r" t="t"/>
                <a:pathLst>
                  <a:path extrusionOk="0" h="1049866" w="467301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753" name="Google Shape;3753;p68"/>
              <p:cNvSpPr/>
              <p:nvPr/>
            </p:nvSpPr>
            <p:spPr>
              <a:xfrm>
                <a:off x="8525701" y="3207700"/>
                <a:ext cx="313267" cy="173703"/>
              </a:xfrm>
              <a:custGeom>
                <a:rect b="b" l="l" r="r" t="t"/>
                <a:pathLst>
                  <a:path extrusionOk="0" h="903890" w="1744718">
                    <a:moveTo>
                      <a:pt x="21021" y="0"/>
                    </a:moveTo>
                    <a:lnTo>
                      <a:pt x="1744718" y="693683"/>
                    </a:lnTo>
                    <a:lnTo>
                      <a:pt x="1145628" y="903890"/>
                    </a:lnTo>
                    <a:lnTo>
                      <a:pt x="0" y="451945"/>
                    </a:lnTo>
                    <a:lnTo>
                      <a:pt x="21021"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754" name="Google Shape;3754;p68"/>
              <p:cNvSpPr/>
              <p:nvPr/>
            </p:nvSpPr>
            <p:spPr>
              <a:xfrm>
                <a:off x="7942875" y="3207700"/>
                <a:ext cx="313267" cy="167712"/>
              </a:xfrm>
              <a:custGeom>
                <a:rect b="b" l="l" r="r" t="t"/>
                <a:pathLst>
                  <a:path extrusionOk="0" h="893380" w="1713187">
                    <a:moveTo>
                      <a:pt x="1702676" y="0"/>
                    </a:moveTo>
                    <a:lnTo>
                      <a:pt x="1713187" y="472966"/>
                    </a:lnTo>
                    <a:lnTo>
                      <a:pt x="578069" y="893380"/>
                    </a:lnTo>
                    <a:lnTo>
                      <a:pt x="0" y="693683"/>
                    </a:lnTo>
                    <a:lnTo>
                      <a:pt x="1702676" y="0"/>
                    </a:lnTo>
                    <a:close/>
                  </a:path>
                </a:pathLst>
              </a:custGeom>
              <a:solidFill>
                <a:srgbClr val="0000A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755" name="Google Shape;3755;p68"/>
              <p:cNvSpPr/>
              <p:nvPr/>
            </p:nvSpPr>
            <p:spPr>
              <a:xfrm>
                <a:off x="8052152" y="3123844"/>
                <a:ext cx="677538" cy="269539"/>
              </a:xfrm>
              <a:custGeom>
                <a:rect b="b" l="l" r="r" t="t"/>
                <a:pathLst>
                  <a:path extrusionOk="0" h="1418896" w="3725019">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rgbClr val="FFB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grpSp>
      <p:grpSp>
        <p:nvGrpSpPr>
          <p:cNvPr id="3756" name="Google Shape;3756;p68"/>
          <p:cNvGrpSpPr/>
          <p:nvPr/>
        </p:nvGrpSpPr>
        <p:grpSpPr>
          <a:xfrm>
            <a:off x="6562725" y="4481513"/>
            <a:ext cx="295275" cy="217487"/>
            <a:chOff x="7493876" y="2774731"/>
            <a:chExt cx="1481958" cy="894622"/>
          </a:xfrm>
        </p:grpSpPr>
        <p:sp>
          <p:nvSpPr>
            <p:cNvPr id="3757" name="Google Shape;3757;p68"/>
            <p:cNvSpPr/>
            <p:nvPr/>
          </p:nvSpPr>
          <p:spPr>
            <a:xfrm>
              <a:off x="7493876" y="3081644"/>
              <a:ext cx="1481958" cy="587709"/>
            </a:xfrm>
            <a:custGeom>
              <a:rect b="b" l="l" r="r" t="t"/>
              <a:pathLst>
                <a:path extrusionOk="0" h="3099826" w="8166683">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lt1"/>
                </a:gs>
                <a:gs pos="60000">
                  <a:srgbClr val="D6DCE0"/>
                </a:gs>
                <a:gs pos="100000">
                  <a:srgbClr val="B8C2C9"/>
                </a:gs>
              </a:gsLst>
              <a:lin ang="0" scaled="0"/>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                   </a:t>
              </a:r>
              <a:endParaRPr/>
            </a:p>
          </p:txBody>
        </p:sp>
        <p:sp>
          <p:nvSpPr>
            <p:cNvPr id="3758" name="Google Shape;3758;p68"/>
            <p:cNvSpPr/>
            <p:nvPr/>
          </p:nvSpPr>
          <p:spPr>
            <a:xfrm>
              <a:off x="7493876" y="2774731"/>
              <a:ext cx="1481958" cy="581177"/>
            </a:xfrm>
            <a:prstGeom prst="ellipse">
              <a:avLst/>
            </a:prstGeom>
            <a:solidFill>
              <a:srgbClr val="B8C2C9"/>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              </a:t>
              </a:r>
              <a:endParaRPr/>
            </a:p>
          </p:txBody>
        </p:sp>
        <p:grpSp>
          <p:nvGrpSpPr>
            <p:cNvPr id="3759" name="Google Shape;3759;p68"/>
            <p:cNvGrpSpPr/>
            <p:nvPr/>
          </p:nvGrpSpPr>
          <p:grpSpPr>
            <a:xfrm>
              <a:off x="7716966" y="2846562"/>
              <a:ext cx="1035778" cy="424457"/>
              <a:chOff x="7789786" y="2883439"/>
              <a:chExt cx="892197" cy="353016"/>
            </a:xfrm>
          </p:grpSpPr>
          <p:sp>
            <p:nvSpPr>
              <p:cNvPr id="3760" name="Google Shape;3760;p68"/>
              <p:cNvSpPr/>
              <p:nvPr/>
            </p:nvSpPr>
            <p:spPr>
              <a:xfrm>
                <a:off x="7817238" y="2883439"/>
                <a:ext cx="844158" cy="195516"/>
              </a:xfrm>
              <a:custGeom>
                <a:rect b="b" l="l" r="r" t="t"/>
                <a:pathLst>
                  <a:path extrusionOk="0" h="1049866" w="467301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761" name="Google Shape;3761;p68"/>
              <p:cNvSpPr/>
              <p:nvPr/>
            </p:nvSpPr>
            <p:spPr>
              <a:xfrm>
                <a:off x="8366282" y="3051801"/>
                <a:ext cx="315701" cy="168359"/>
              </a:xfrm>
              <a:custGeom>
                <a:rect b="b" l="l" r="r" t="t"/>
                <a:pathLst>
                  <a:path extrusionOk="0" h="903890" w="1744718">
                    <a:moveTo>
                      <a:pt x="21021" y="0"/>
                    </a:moveTo>
                    <a:lnTo>
                      <a:pt x="1744718" y="693683"/>
                    </a:lnTo>
                    <a:lnTo>
                      <a:pt x="1145628" y="903890"/>
                    </a:lnTo>
                    <a:lnTo>
                      <a:pt x="0" y="451945"/>
                    </a:lnTo>
                    <a:lnTo>
                      <a:pt x="21021"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762" name="Google Shape;3762;p68"/>
              <p:cNvSpPr/>
              <p:nvPr/>
            </p:nvSpPr>
            <p:spPr>
              <a:xfrm>
                <a:off x="7789786" y="3051801"/>
                <a:ext cx="308840" cy="168359"/>
              </a:xfrm>
              <a:custGeom>
                <a:rect b="b" l="l" r="r" t="t"/>
                <a:pathLst>
                  <a:path extrusionOk="0" h="893380" w="1713187">
                    <a:moveTo>
                      <a:pt x="1702676" y="0"/>
                    </a:moveTo>
                    <a:lnTo>
                      <a:pt x="1713187" y="472966"/>
                    </a:lnTo>
                    <a:lnTo>
                      <a:pt x="578069" y="893380"/>
                    </a:lnTo>
                    <a:lnTo>
                      <a:pt x="0" y="693683"/>
                    </a:lnTo>
                    <a:lnTo>
                      <a:pt x="1702676" y="0"/>
                    </a:lnTo>
                    <a:close/>
                  </a:path>
                </a:pathLst>
              </a:custGeom>
              <a:solidFill>
                <a:srgbClr val="0000A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763" name="Google Shape;3763;p68"/>
              <p:cNvSpPr/>
              <p:nvPr/>
            </p:nvSpPr>
            <p:spPr>
              <a:xfrm>
                <a:off x="7899595" y="2970335"/>
                <a:ext cx="672580" cy="266120"/>
              </a:xfrm>
              <a:custGeom>
                <a:rect b="b" l="l" r="r" t="t"/>
                <a:pathLst>
                  <a:path extrusionOk="0" h="1418896" w="3725019">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rgbClr val="FFB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grpSp>
      <p:grpSp>
        <p:nvGrpSpPr>
          <p:cNvPr id="3764" name="Google Shape;3764;p68"/>
          <p:cNvGrpSpPr/>
          <p:nvPr/>
        </p:nvGrpSpPr>
        <p:grpSpPr>
          <a:xfrm>
            <a:off x="6289675" y="4708525"/>
            <a:ext cx="231775" cy="190500"/>
            <a:chOff x="3668110" y="2448910"/>
            <a:chExt cx="3794234" cy="2165130"/>
          </a:xfrm>
        </p:grpSpPr>
        <p:sp>
          <p:nvSpPr>
            <p:cNvPr id="3765" name="Google Shape;3765;p68"/>
            <p:cNvSpPr/>
            <p:nvPr/>
          </p:nvSpPr>
          <p:spPr>
            <a:xfrm>
              <a:off x="3668110" y="3747988"/>
              <a:ext cx="3768254" cy="866052"/>
            </a:xfrm>
            <a:prstGeom prst="rect">
              <a:avLst/>
            </a:prstGeom>
            <a:gradFill>
              <a:gsLst>
                <a:gs pos="0">
                  <a:srgbClr val="B8C2C9"/>
                </a:gs>
                <a:gs pos="21000">
                  <a:schemeClr val="lt1"/>
                </a:gs>
                <a:gs pos="60000">
                  <a:srgbClr val="D6DCE0"/>
                </a:gs>
                <a:gs pos="100000">
                  <a:srgbClr val="B8C2C9"/>
                </a:gs>
              </a:gsLst>
              <a:lin ang="0" scaled="0"/>
            </a:gradFill>
            <a:ln cap="flat" cmpd="sng" w="9525">
              <a:solidFill>
                <a:srgbClr val="B961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766" name="Google Shape;3766;p68"/>
            <p:cNvSpPr/>
            <p:nvPr/>
          </p:nvSpPr>
          <p:spPr>
            <a:xfrm>
              <a:off x="3668110" y="2448910"/>
              <a:ext cx="3794234" cy="1317126"/>
            </a:xfrm>
            <a:custGeom>
              <a:rect b="b" l="l" r="r" t="t"/>
              <a:pathLst>
                <a:path extrusionOk="0" h="1324303" w="3783724">
                  <a:moveTo>
                    <a:pt x="0" y="1313793"/>
                  </a:moveTo>
                  <a:lnTo>
                    <a:pt x="0" y="1313793"/>
                  </a:lnTo>
                  <a:lnTo>
                    <a:pt x="252248" y="0"/>
                  </a:lnTo>
                  <a:lnTo>
                    <a:pt x="3415862" y="21020"/>
                  </a:lnTo>
                  <a:lnTo>
                    <a:pt x="3783724" y="1324303"/>
                  </a:lnTo>
                  <a:lnTo>
                    <a:pt x="0" y="1313793"/>
                  </a:lnTo>
                  <a:close/>
                </a:path>
              </a:pathLst>
            </a:custGeom>
            <a:solidFill>
              <a:srgbClr val="B8C2C9"/>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nvGrpSpPr>
            <p:cNvPr id="3767" name="Google Shape;3767;p68"/>
            <p:cNvGrpSpPr/>
            <p:nvPr/>
          </p:nvGrpSpPr>
          <p:grpSpPr>
            <a:xfrm>
              <a:off x="3953984" y="2611301"/>
              <a:ext cx="3196510" cy="1064520"/>
              <a:chOff x="7942875" y="3039992"/>
              <a:chExt cx="896093" cy="353391"/>
            </a:xfrm>
          </p:grpSpPr>
          <p:sp>
            <p:nvSpPr>
              <p:cNvPr id="3768" name="Google Shape;3768;p68"/>
              <p:cNvSpPr/>
              <p:nvPr/>
            </p:nvSpPr>
            <p:spPr>
              <a:xfrm>
                <a:off x="7964728" y="3039992"/>
                <a:ext cx="852386" cy="197658"/>
              </a:xfrm>
              <a:custGeom>
                <a:rect b="b" l="l" r="r" t="t"/>
                <a:pathLst>
                  <a:path extrusionOk="0" h="1049866" w="467301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769" name="Google Shape;3769;p68"/>
              <p:cNvSpPr/>
              <p:nvPr/>
            </p:nvSpPr>
            <p:spPr>
              <a:xfrm>
                <a:off x="8525701" y="3207704"/>
                <a:ext cx="313267" cy="173700"/>
              </a:xfrm>
              <a:custGeom>
                <a:rect b="b" l="l" r="r" t="t"/>
                <a:pathLst>
                  <a:path extrusionOk="0" h="903890" w="1744718">
                    <a:moveTo>
                      <a:pt x="21021" y="0"/>
                    </a:moveTo>
                    <a:lnTo>
                      <a:pt x="1744718" y="693683"/>
                    </a:lnTo>
                    <a:lnTo>
                      <a:pt x="1145628" y="903890"/>
                    </a:lnTo>
                    <a:lnTo>
                      <a:pt x="0" y="451945"/>
                    </a:lnTo>
                    <a:lnTo>
                      <a:pt x="21021"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770" name="Google Shape;3770;p68"/>
              <p:cNvSpPr/>
              <p:nvPr/>
            </p:nvSpPr>
            <p:spPr>
              <a:xfrm>
                <a:off x="7942875" y="3207704"/>
                <a:ext cx="313267" cy="167712"/>
              </a:xfrm>
              <a:custGeom>
                <a:rect b="b" l="l" r="r" t="t"/>
                <a:pathLst>
                  <a:path extrusionOk="0" h="893380" w="1713187">
                    <a:moveTo>
                      <a:pt x="1702676" y="0"/>
                    </a:moveTo>
                    <a:lnTo>
                      <a:pt x="1713187" y="472966"/>
                    </a:lnTo>
                    <a:lnTo>
                      <a:pt x="578069" y="893380"/>
                    </a:lnTo>
                    <a:lnTo>
                      <a:pt x="0" y="693683"/>
                    </a:lnTo>
                    <a:lnTo>
                      <a:pt x="1702676" y="0"/>
                    </a:lnTo>
                    <a:close/>
                  </a:path>
                </a:pathLst>
              </a:custGeom>
              <a:solidFill>
                <a:srgbClr val="0000A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771" name="Google Shape;3771;p68"/>
              <p:cNvSpPr/>
              <p:nvPr/>
            </p:nvSpPr>
            <p:spPr>
              <a:xfrm>
                <a:off x="8052152" y="3123848"/>
                <a:ext cx="677538" cy="269535"/>
              </a:xfrm>
              <a:custGeom>
                <a:rect b="b" l="l" r="r" t="t"/>
                <a:pathLst>
                  <a:path extrusionOk="0" h="1418896" w="3725019">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rgbClr val="FFB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grpSp>
      <p:grpSp>
        <p:nvGrpSpPr>
          <p:cNvPr id="3772" name="Google Shape;3772;p68"/>
          <p:cNvGrpSpPr/>
          <p:nvPr/>
        </p:nvGrpSpPr>
        <p:grpSpPr>
          <a:xfrm>
            <a:off x="6384925" y="2325688"/>
            <a:ext cx="265113" cy="168275"/>
            <a:chOff x="7493876" y="2774731"/>
            <a:chExt cx="1481958" cy="894622"/>
          </a:xfrm>
        </p:grpSpPr>
        <p:sp>
          <p:nvSpPr>
            <p:cNvPr id="3773" name="Google Shape;3773;p68"/>
            <p:cNvSpPr/>
            <p:nvPr/>
          </p:nvSpPr>
          <p:spPr>
            <a:xfrm>
              <a:off x="7493876" y="3087002"/>
              <a:ext cx="1481958" cy="582351"/>
            </a:xfrm>
            <a:custGeom>
              <a:rect b="b" l="l" r="r" t="t"/>
              <a:pathLst>
                <a:path extrusionOk="0" h="3099826" w="8166683">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lt1"/>
                </a:gs>
                <a:gs pos="60000">
                  <a:srgbClr val="D6DCE0"/>
                </a:gs>
                <a:gs pos="100000">
                  <a:srgbClr val="B8C2C9"/>
                </a:gs>
              </a:gsLst>
              <a:lin ang="0" scaled="0"/>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                   </a:t>
              </a:r>
              <a:endParaRPr/>
            </a:p>
          </p:txBody>
        </p:sp>
        <p:sp>
          <p:nvSpPr>
            <p:cNvPr id="3774" name="Google Shape;3774;p68"/>
            <p:cNvSpPr/>
            <p:nvPr/>
          </p:nvSpPr>
          <p:spPr>
            <a:xfrm>
              <a:off x="7493876" y="2774731"/>
              <a:ext cx="1481958" cy="582346"/>
            </a:xfrm>
            <a:prstGeom prst="ellipse">
              <a:avLst/>
            </a:prstGeom>
            <a:solidFill>
              <a:srgbClr val="B8C2C9"/>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              </a:t>
              </a:r>
              <a:endParaRPr/>
            </a:p>
          </p:txBody>
        </p:sp>
        <p:grpSp>
          <p:nvGrpSpPr>
            <p:cNvPr id="3775" name="Google Shape;3775;p68"/>
            <p:cNvGrpSpPr/>
            <p:nvPr/>
          </p:nvGrpSpPr>
          <p:grpSpPr>
            <a:xfrm>
              <a:off x="7715726" y="2850689"/>
              <a:ext cx="1038256" cy="421992"/>
              <a:chOff x="7788718" y="2886871"/>
              <a:chExt cx="894332" cy="350966"/>
            </a:xfrm>
          </p:grpSpPr>
          <p:sp>
            <p:nvSpPr>
              <p:cNvPr id="3776" name="Google Shape;3776;p68"/>
              <p:cNvSpPr/>
              <p:nvPr/>
            </p:nvSpPr>
            <p:spPr>
              <a:xfrm>
                <a:off x="7811647" y="2886871"/>
                <a:ext cx="848473" cy="196541"/>
              </a:xfrm>
              <a:custGeom>
                <a:rect b="b" l="l" r="r" t="t"/>
                <a:pathLst>
                  <a:path extrusionOk="0" h="1049866" w="467301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777" name="Google Shape;3777;p68"/>
              <p:cNvSpPr/>
              <p:nvPr/>
            </p:nvSpPr>
            <p:spPr>
              <a:xfrm>
                <a:off x="8369653" y="3055335"/>
                <a:ext cx="313397" cy="168463"/>
              </a:xfrm>
              <a:custGeom>
                <a:rect b="b" l="l" r="r" t="t"/>
                <a:pathLst>
                  <a:path extrusionOk="0" h="903890" w="1744718">
                    <a:moveTo>
                      <a:pt x="21021" y="0"/>
                    </a:moveTo>
                    <a:lnTo>
                      <a:pt x="1744718" y="693683"/>
                    </a:lnTo>
                    <a:lnTo>
                      <a:pt x="1145628" y="903890"/>
                    </a:lnTo>
                    <a:lnTo>
                      <a:pt x="0" y="451945"/>
                    </a:lnTo>
                    <a:lnTo>
                      <a:pt x="21021"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778" name="Google Shape;3778;p68"/>
              <p:cNvSpPr/>
              <p:nvPr/>
            </p:nvSpPr>
            <p:spPr>
              <a:xfrm>
                <a:off x="7788718" y="3055335"/>
                <a:ext cx="313397" cy="168463"/>
              </a:xfrm>
              <a:custGeom>
                <a:rect b="b" l="l" r="r" t="t"/>
                <a:pathLst>
                  <a:path extrusionOk="0" h="893380" w="1713187">
                    <a:moveTo>
                      <a:pt x="1702676" y="0"/>
                    </a:moveTo>
                    <a:lnTo>
                      <a:pt x="1713187" y="472966"/>
                    </a:lnTo>
                    <a:lnTo>
                      <a:pt x="578069" y="893380"/>
                    </a:lnTo>
                    <a:lnTo>
                      <a:pt x="0" y="693683"/>
                    </a:lnTo>
                    <a:lnTo>
                      <a:pt x="1702676" y="0"/>
                    </a:lnTo>
                    <a:close/>
                  </a:path>
                </a:pathLst>
              </a:custGeom>
              <a:solidFill>
                <a:srgbClr val="0000A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779" name="Google Shape;3779;p68"/>
              <p:cNvSpPr/>
              <p:nvPr/>
            </p:nvSpPr>
            <p:spPr>
              <a:xfrm>
                <a:off x="7895732" y="2971103"/>
                <a:ext cx="672661" cy="266734"/>
              </a:xfrm>
              <a:custGeom>
                <a:rect b="b" l="l" r="r" t="t"/>
                <a:pathLst>
                  <a:path extrusionOk="0" h="1418896" w="3725019">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rgbClr val="FFB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grpSp>
      <p:grpSp>
        <p:nvGrpSpPr>
          <p:cNvPr id="3780" name="Google Shape;3780;p68"/>
          <p:cNvGrpSpPr/>
          <p:nvPr/>
        </p:nvGrpSpPr>
        <p:grpSpPr>
          <a:xfrm>
            <a:off x="8218488" y="3114675"/>
            <a:ext cx="128587" cy="96838"/>
            <a:chOff x="7493876" y="2774731"/>
            <a:chExt cx="1481958" cy="894622"/>
          </a:xfrm>
        </p:grpSpPr>
        <p:sp>
          <p:nvSpPr>
            <p:cNvPr id="3781" name="Google Shape;3781;p68"/>
            <p:cNvSpPr/>
            <p:nvPr/>
          </p:nvSpPr>
          <p:spPr>
            <a:xfrm>
              <a:off x="7493876" y="3082719"/>
              <a:ext cx="1481958" cy="586634"/>
            </a:xfrm>
            <a:custGeom>
              <a:rect b="b" l="l" r="r" t="t"/>
              <a:pathLst>
                <a:path extrusionOk="0" h="3099826" w="8166683">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lt1"/>
                </a:gs>
                <a:gs pos="60000">
                  <a:srgbClr val="D6DCE0"/>
                </a:gs>
                <a:gs pos="100000">
                  <a:srgbClr val="B8C2C9"/>
                </a:gs>
              </a:gsLst>
              <a:lin ang="0" scaled="0"/>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                   </a:t>
              </a:r>
              <a:endParaRPr/>
            </a:p>
          </p:txBody>
        </p:sp>
        <p:sp>
          <p:nvSpPr>
            <p:cNvPr id="3782" name="Google Shape;3782;p68"/>
            <p:cNvSpPr/>
            <p:nvPr/>
          </p:nvSpPr>
          <p:spPr>
            <a:xfrm>
              <a:off x="7493876" y="2774731"/>
              <a:ext cx="1481958" cy="571973"/>
            </a:xfrm>
            <a:prstGeom prst="ellipse">
              <a:avLst/>
            </a:prstGeom>
            <a:solidFill>
              <a:srgbClr val="B8C2C9"/>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              </a:t>
              </a:r>
              <a:endParaRPr/>
            </a:p>
          </p:txBody>
        </p:sp>
        <p:grpSp>
          <p:nvGrpSpPr>
            <p:cNvPr id="3783" name="Google Shape;3783;p68"/>
            <p:cNvGrpSpPr/>
            <p:nvPr/>
          </p:nvGrpSpPr>
          <p:grpSpPr>
            <a:xfrm>
              <a:off x="7713422" y="2848061"/>
              <a:ext cx="1042856" cy="425304"/>
              <a:chOff x="7786733" y="2884686"/>
              <a:chExt cx="898295" cy="353720"/>
            </a:xfrm>
          </p:grpSpPr>
          <p:sp>
            <p:nvSpPr>
              <p:cNvPr id="3784" name="Google Shape;3784;p68"/>
              <p:cNvSpPr/>
              <p:nvPr/>
            </p:nvSpPr>
            <p:spPr>
              <a:xfrm>
                <a:off x="7818252" y="2884686"/>
                <a:ext cx="835256" cy="195158"/>
              </a:xfrm>
              <a:custGeom>
                <a:rect b="b" l="l" r="r" t="t"/>
                <a:pathLst>
                  <a:path extrusionOk="0" h="1049866" w="467301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785" name="Google Shape;3785;p68"/>
              <p:cNvSpPr/>
              <p:nvPr/>
            </p:nvSpPr>
            <p:spPr>
              <a:xfrm>
                <a:off x="8369834" y="3055449"/>
                <a:ext cx="315193" cy="170763"/>
              </a:xfrm>
              <a:custGeom>
                <a:rect b="b" l="l" r="r" t="t"/>
                <a:pathLst>
                  <a:path extrusionOk="0" h="903890" w="1744718">
                    <a:moveTo>
                      <a:pt x="21021" y="0"/>
                    </a:moveTo>
                    <a:lnTo>
                      <a:pt x="1744718" y="693683"/>
                    </a:lnTo>
                    <a:lnTo>
                      <a:pt x="1145628" y="903890"/>
                    </a:lnTo>
                    <a:lnTo>
                      <a:pt x="0" y="451945"/>
                    </a:lnTo>
                    <a:lnTo>
                      <a:pt x="21021"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786" name="Google Shape;3786;p68"/>
              <p:cNvSpPr/>
              <p:nvPr/>
            </p:nvSpPr>
            <p:spPr>
              <a:xfrm>
                <a:off x="7786733" y="3055449"/>
                <a:ext cx="315193" cy="170763"/>
              </a:xfrm>
              <a:custGeom>
                <a:rect b="b" l="l" r="r" t="t"/>
                <a:pathLst>
                  <a:path extrusionOk="0" h="893380" w="1713187">
                    <a:moveTo>
                      <a:pt x="1702676" y="0"/>
                    </a:moveTo>
                    <a:lnTo>
                      <a:pt x="1713187" y="472966"/>
                    </a:lnTo>
                    <a:lnTo>
                      <a:pt x="578069" y="893380"/>
                    </a:lnTo>
                    <a:lnTo>
                      <a:pt x="0" y="693683"/>
                    </a:lnTo>
                    <a:lnTo>
                      <a:pt x="1702676" y="0"/>
                    </a:lnTo>
                    <a:close/>
                  </a:path>
                </a:pathLst>
              </a:custGeom>
              <a:solidFill>
                <a:srgbClr val="0000A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787" name="Google Shape;3787;p68"/>
              <p:cNvSpPr/>
              <p:nvPr/>
            </p:nvSpPr>
            <p:spPr>
              <a:xfrm>
                <a:off x="7897045" y="2970064"/>
                <a:ext cx="677669" cy="268342"/>
              </a:xfrm>
              <a:custGeom>
                <a:rect b="b" l="l" r="r" t="t"/>
                <a:pathLst>
                  <a:path extrusionOk="0" h="1418896" w="3725019">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rgbClr val="FFB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grpSp>
      <p:grpSp>
        <p:nvGrpSpPr>
          <p:cNvPr id="3788" name="Google Shape;3788;p68"/>
          <p:cNvGrpSpPr/>
          <p:nvPr/>
        </p:nvGrpSpPr>
        <p:grpSpPr>
          <a:xfrm>
            <a:off x="7862888" y="3009900"/>
            <a:ext cx="265112" cy="198438"/>
            <a:chOff x="7493876" y="2774731"/>
            <a:chExt cx="1481958" cy="894622"/>
          </a:xfrm>
        </p:grpSpPr>
        <p:sp>
          <p:nvSpPr>
            <p:cNvPr id="3789" name="Google Shape;3789;p68"/>
            <p:cNvSpPr/>
            <p:nvPr/>
          </p:nvSpPr>
          <p:spPr>
            <a:xfrm>
              <a:off x="7493876" y="3082482"/>
              <a:ext cx="1481958" cy="586871"/>
            </a:xfrm>
            <a:custGeom>
              <a:rect b="b" l="l" r="r" t="t"/>
              <a:pathLst>
                <a:path extrusionOk="0" h="3099826" w="8166683">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lt1"/>
                </a:gs>
                <a:gs pos="60000">
                  <a:srgbClr val="D6DCE0"/>
                </a:gs>
                <a:gs pos="100000">
                  <a:srgbClr val="B8C2C9"/>
                </a:gs>
              </a:gsLst>
              <a:lin ang="0" scaled="0"/>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                   </a:t>
              </a:r>
              <a:endParaRPr/>
            </a:p>
          </p:txBody>
        </p:sp>
        <p:sp>
          <p:nvSpPr>
            <p:cNvPr id="3790" name="Google Shape;3790;p68"/>
            <p:cNvSpPr/>
            <p:nvPr/>
          </p:nvSpPr>
          <p:spPr>
            <a:xfrm>
              <a:off x="7493876" y="2774731"/>
              <a:ext cx="1481958" cy="579716"/>
            </a:xfrm>
            <a:prstGeom prst="ellipse">
              <a:avLst/>
            </a:prstGeom>
            <a:solidFill>
              <a:srgbClr val="B8C2C9"/>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              </a:t>
              </a:r>
              <a:endParaRPr/>
            </a:p>
          </p:txBody>
        </p:sp>
        <p:grpSp>
          <p:nvGrpSpPr>
            <p:cNvPr id="3791" name="Google Shape;3791;p68"/>
            <p:cNvGrpSpPr/>
            <p:nvPr/>
          </p:nvGrpSpPr>
          <p:grpSpPr>
            <a:xfrm>
              <a:off x="7715726" y="2846301"/>
              <a:ext cx="1038261" cy="429416"/>
              <a:chOff x="7788718" y="2883222"/>
              <a:chExt cx="894336" cy="357140"/>
            </a:xfrm>
          </p:grpSpPr>
          <p:sp>
            <p:nvSpPr>
              <p:cNvPr id="3792" name="Google Shape;3792;p68"/>
              <p:cNvSpPr/>
              <p:nvPr/>
            </p:nvSpPr>
            <p:spPr>
              <a:xfrm>
                <a:off x="7811652" y="2883222"/>
                <a:ext cx="848468" cy="202379"/>
              </a:xfrm>
              <a:custGeom>
                <a:rect b="b" l="l" r="r" t="t"/>
                <a:pathLst>
                  <a:path extrusionOk="0" h="1049866" w="467301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793" name="Google Shape;3793;p68"/>
              <p:cNvSpPr/>
              <p:nvPr/>
            </p:nvSpPr>
            <p:spPr>
              <a:xfrm>
                <a:off x="8369653" y="3055842"/>
                <a:ext cx="313401" cy="172616"/>
              </a:xfrm>
              <a:custGeom>
                <a:rect b="b" l="l" r="r" t="t"/>
                <a:pathLst>
                  <a:path extrusionOk="0" h="903890" w="1744718">
                    <a:moveTo>
                      <a:pt x="21021" y="0"/>
                    </a:moveTo>
                    <a:lnTo>
                      <a:pt x="1744718" y="693683"/>
                    </a:lnTo>
                    <a:lnTo>
                      <a:pt x="1145628" y="903890"/>
                    </a:lnTo>
                    <a:lnTo>
                      <a:pt x="0" y="451945"/>
                    </a:lnTo>
                    <a:lnTo>
                      <a:pt x="21021"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794" name="Google Shape;3794;p68"/>
              <p:cNvSpPr/>
              <p:nvPr/>
            </p:nvSpPr>
            <p:spPr>
              <a:xfrm>
                <a:off x="7788718" y="3055842"/>
                <a:ext cx="313401" cy="166665"/>
              </a:xfrm>
              <a:custGeom>
                <a:rect b="b" l="l" r="r" t="t"/>
                <a:pathLst>
                  <a:path extrusionOk="0" h="893380" w="1713187">
                    <a:moveTo>
                      <a:pt x="1702676" y="0"/>
                    </a:moveTo>
                    <a:lnTo>
                      <a:pt x="1713187" y="472966"/>
                    </a:lnTo>
                    <a:lnTo>
                      <a:pt x="578069" y="893380"/>
                    </a:lnTo>
                    <a:lnTo>
                      <a:pt x="0" y="693683"/>
                    </a:lnTo>
                    <a:lnTo>
                      <a:pt x="1702676" y="0"/>
                    </a:lnTo>
                    <a:close/>
                  </a:path>
                </a:pathLst>
              </a:custGeom>
              <a:solidFill>
                <a:srgbClr val="0000A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795" name="Google Shape;3795;p68"/>
              <p:cNvSpPr/>
              <p:nvPr/>
            </p:nvSpPr>
            <p:spPr>
              <a:xfrm>
                <a:off x="7895732" y="2972509"/>
                <a:ext cx="672661" cy="267853"/>
              </a:xfrm>
              <a:custGeom>
                <a:rect b="b" l="l" r="r" t="t"/>
                <a:pathLst>
                  <a:path extrusionOk="0" h="1418896" w="3725019">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rgbClr val="FFB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grpSp>
      <p:grpSp>
        <p:nvGrpSpPr>
          <p:cNvPr id="3796" name="Google Shape;3796;p68"/>
          <p:cNvGrpSpPr/>
          <p:nvPr/>
        </p:nvGrpSpPr>
        <p:grpSpPr>
          <a:xfrm>
            <a:off x="7516813" y="1716088"/>
            <a:ext cx="265112" cy="198437"/>
            <a:chOff x="7493876" y="2774731"/>
            <a:chExt cx="1481958" cy="894622"/>
          </a:xfrm>
        </p:grpSpPr>
        <p:sp>
          <p:nvSpPr>
            <p:cNvPr id="3797" name="Google Shape;3797;p68"/>
            <p:cNvSpPr/>
            <p:nvPr/>
          </p:nvSpPr>
          <p:spPr>
            <a:xfrm>
              <a:off x="7493876" y="3082479"/>
              <a:ext cx="1481958" cy="586874"/>
            </a:xfrm>
            <a:custGeom>
              <a:rect b="b" l="l" r="r" t="t"/>
              <a:pathLst>
                <a:path extrusionOk="0" h="3099826" w="8166683">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lt1"/>
                </a:gs>
                <a:gs pos="60000">
                  <a:srgbClr val="D6DCE0"/>
                </a:gs>
                <a:gs pos="100000">
                  <a:srgbClr val="B8C2C9"/>
                </a:gs>
              </a:gsLst>
              <a:lin ang="0" scaled="0"/>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                   </a:t>
              </a:r>
              <a:endParaRPr/>
            </a:p>
          </p:txBody>
        </p:sp>
        <p:sp>
          <p:nvSpPr>
            <p:cNvPr id="3798" name="Google Shape;3798;p68"/>
            <p:cNvSpPr/>
            <p:nvPr/>
          </p:nvSpPr>
          <p:spPr>
            <a:xfrm>
              <a:off x="7493876" y="2774731"/>
              <a:ext cx="1481958" cy="579714"/>
            </a:xfrm>
            <a:prstGeom prst="ellipse">
              <a:avLst/>
            </a:prstGeom>
            <a:solidFill>
              <a:srgbClr val="B8C2C9"/>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              </a:t>
              </a:r>
              <a:endParaRPr/>
            </a:p>
          </p:txBody>
        </p:sp>
        <p:grpSp>
          <p:nvGrpSpPr>
            <p:cNvPr id="3799" name="Google Shape;3799;p68"/>
            <p:cNvGrpSpPr/>
            <p:nvPr/>
          </p:nvGrpSpPr>
          <p:grpSpPr>
            <a:xfrm>
              <a:off x="7715726" y="2846301"/>
              <a:ext cx="1038261" cy="429421"/>
              <a:chOff x="7788718" y="2883222"/>
              <a:chExt cx="894336" cy="357144"/>
            </a:xfrm>
          </p:grpSpPr>
          <p:sp>
            <p:nvSpPr>
              <p:cNvPr id="3800" name="Google Shape;3800;p68"/>
              <p:cNvSpPr/>
              <p:nvPr/>
            </p:nvSpPr>
            <p:spPr>
              <a:xfrm>
                <a:off x="7811652" y="2883222"/>
                <a:ext cx="848468" cy="202381"/>
              </a:xfrm>
              <a:custGeom>
                <a:rect b="b" l="l" r="r" t="t"/>
                <a:pathLst>
                  <a:path extrusionOk="0" h="1049866" w="467301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801" name="Google Shape;3801;p68"/>
              <p:cNvSpPr/>
              <p:nvPr/>
            </p:nvSpPr>
            <p:spPr>
              <a:xfrm>
                <a:off x="8369653" y="3055840"/>
                <a:ext cx="313401" cy="172621"/>
              </a:xfrm>
              <a:custGeom>
                <a:rect b="b" l="l" r="r" t="t"/>
                <a:pathLst>
                  <a:path extrusionOk="0" h="903890" w="1744718">
                    <a:moveTo>
                      <a:pt x="21021" y="0"/>
                    </a:moveTo>
                    <a:lnTo>
                      <a:pt x="1744718" y="693683"/>
                    </a:lnTo>
                    <a:lnTo>
                      <a:pt x="1145628" y="903890"/>
                    </a:lnTo>
                    <a:lnTo>
                      <a:pt x="0" y="451945"/>
                    </a:lnTo>
                    <a:lnTo>
                      <a:pt x="21021"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802" name="Google Shape;3802;p68"/>
              <p:cNvSpPr/>
              <p:nvPr/>
            </p:nvSpPr>
            <p:spPr>
              <a:xfrm>
                <a:off x="7788718" y="3055840"/>
                <a:ext cx="313401" cy="166667"/>
              </a:xfrm>
              <a:custGeom>
                <a:rect b="b" l="l" r="r" t="t"/>
                <a:pathLst>
                  <a:path extrusionOk="0" h="893380" w="1713187">
                    <a:moveTo>
                      <a:pt x="1702676" y="0"/>
                    </a:moveTo>
                    <a:lnTo>
                      <a:pt x="1713187" y="472966"/>
                    </a:lnTo>
                    <a:lnTo>
                      <a:pt x="578069" y="893380"/>
                    </a:lnTo>
                    <a:lnTo>
                      <a:pt x="0" y="693683"/>
                    </a:lnTo>
                    <a:lnTo>
                      <a:pt x="1702676" y="0"/>
                    </a:lnTo>
                    <a:close/>
                  </a:path>
                </a:pathLst>
              </a:custGeom>
              <a:solidFill>
                <a:srgbClr val="0000A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803" name="Google Shape;3803;p68"/>
              <p:cNvSpPr/>
              <p:nvPr/>
            </p:nvSpPr>
            <p:spPr>
              <a:xfrm>
                <a:off x="7895732" y="2972506"/>
                <a:ext cx="672661" cy="267860"/>
              </a:xfrm>
              <a:custGeom>
                <a:rect b="b" l="l" r="r" t="t"/>
                <a:pathLst>
                  <a:path extrusionOk="0" h="1418896" w="3725019">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rgbClr val="FFB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grpSp>
      <p:grpSp>
        <p:nvGrpSpPr>
          <p:cNvPr id="3804" name="Google Shape;3804;p68"/>
          <p:cNvGrpSpPr/>
          <p:nvPr/>
        </p:nvGrpSpPr>
        <p:grpSpPr>
          <a:xfrm>
            <a:off x="7950200" y="2127250"/>
            <a:ext cx="265113" cy="198438"/>
            <a:chOff x="7493876" y="2774731"/>
            <a:chExt cx="1481958" cy="894622"/>
          </a:xfrm>
        </p:grpSpPr>
        <p:sp>
          <p:nvSpPr>
            <p:cNvPr id="3805" name="Google Shape;3805;p68"/>
            <p:cNvSpPr/>
            <p:nvPr/>
          </p:nvSpPr>
          <p:spPr>
            <a:xfrm>
              <a:off x="7493876" y="3082482"/>
              <a:ext cx="1481958" cy="586871"/>
            </a:xfrm>
            <a:custGeom>
              <a:rect b="b" l="l" r="r" t="t"/>
              <a:pathLst>
                <a:path extrusionOk="0" h="3099826" w="8166683">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lt1"/>
                </a:gs>
                <a:gs pos="60000">
                  <a:srgbClr val="D6DCE0"/>
                </a:gs>
                <a:gs pos="100000">
                  <a:srgbClr val="B8C2C9"/>
                </a:gs>
              </a:gsLst>
              <a:lin ang="0" scaled="0"/>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                   </a:t>
              </a:r>
              <a:endParaRPr/>
            </a:p>
          </p:txBody>
        </p:sp>
        <p:sp>
          <p:nvSpPr>
            <p:cNvPr id="3806" name="Google Shape;3806;p68"/>
            <p:cNvSpPr/>
            <p:nvPr/>
          </p:nvSpPr>
          <p:spPr>
            <a:xfrm>
              <a:off x="7493876" y="2774731"/>
              <a:ext cx="1481958" cy="579716"/>
            </a:xfrm>
            <a:prstGeom prst="ellipse">
              <a:avLst/>
            </a:prstGeom>
            <a:solidFill>
              <a:srgbClr val="B8C2C9"/>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              </a:t>
              </a:r>
              <a:endParaRPr/>
            </a:p>
          </p:txBody>
        </p:sp>
        <p:grpSp>
          <p:nvGrpSpPr>
            <p:cNvPr id="3807" name="Google Shape;3807;p68"/>
            <p:cNvGrpSpPr/>
            <p:nvPr/>
          </p:nvGrpSpPr>
          <p:grpSpPr>
            <a:xfrm>
              <a:off x="7715726" y="2846301"/>
              <a:ext cx="1038256" cy="429416"/>
              <a:chOff x="7788718" y="2883222"/>
              <a:chExt cx="894332" cy="357140"/>
            </a:xfrm>
          </p:grpSpPr>
          <p:sp>
            <p:nvSpPr>
              <p:cNvPr id="3808" name="Google Shape;3808;p68"/>
              <p:cNvSpPr/>
              <p:nvPr/>
            </p:nvSpPr>
            <p:spPr>
              <a:xfrm>
                <a:off x="7811647" y="2883222"/>
                <a:ext cx="848473" cy="202379"/>
              </a:xfrm>
              <a:custGeom>
                <a:rect b="b" l="l" r="r" t="t"/>
                <a:pathLst>
                  <a:path extrusionOk="0" h="1049866" w="467301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809" name="Google Shape;3809;p68"/>
              <p:cNvSpPr/>
              <p:nvPr/>
            </p:nvSpPr>
            <p:spPr>
              <a:xfrm>
                <a:off x="8369653" y="3055842"/>
                <a:ext cx="313397" cy="172616"/>
              </a:xfrm>
              <a:custGeom>
                <a:rect b="b" l="l" r="r" t="t"/>
                <a:pathLst>
                  <a:path extrusionOk="0" h="903890" w="1744718">
                    <a:moveTo>
                      <a:pt x="21021" y="0"/>
                    </a:moveTo>
                    <a:lnTo>
                      <a:pt x="1744718" y="693683"/>
                    </a:lnTo>
                    <a:lnTo>
                      <a:pt x="1145628" y="903890"/>
                    </a:lnTo>
                    <a:lnTo>
                      <a:pt x="0" y="451945"/>
                    </a:lnTo>
                    <a:lnTo>
                      <a:pt x="21021"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810" name="Google Shape;3810;p68"/>
              <p:cNvSpPr/>
              <p:nvPr/>
            </p:nvSpPr>
            <p:spPr>
              <a:xfrm>
                <a:off x="7788718" y="3055842"/>
                <a:ext cx="313397" cy="166665"/>
              </a:xfrm>
              <a:custGeom>
                <a:rect b="b" l="l" r="r" t="t"/>
                <a:pathLst>
                  <a:path extrusionOk="0" h="893380" w="1713187">
                    <a:moveTo>
                      <a:pt x="1702676" y="0"/>
                    </a:moveTo>
                    <a:lnTo>
                      <a:pt x="1713187" y="472966"/>
                    </a:lnTo>
                    <a:lnTo>
                      <a:pt x="578069" y="893380"/>
                    </a:lnTo>
                    <a:lnTo>
                      <a:pt x="0" y="693683"/>
                    </a:lnTo>
                    <a:lnTo>
                      <a:pt x="1702676" y="0"/>
                    </a:lnTo>
                    <a:close/>
                  </a:path>
                </a:pathLst>
              </a:custGeom>
              <a:solidFill>
                <a:srgbClr val="0000A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811" name="Google Shape;3811;p68"/>
              <p:cNvSpPr/>
              <p:nvPr/>
            </p:nvSpPr>
            <p:spPr>
              <a:xfrm>
                <a:off x="7895732" y="2972509"/>
                <a:ext cx="672661" cy="267853"/>
              </a:xfrm>
              <a:custGeom>
                <a:rect b="b" l="l" r="r" t="t"/>
                <a:pathLst>
                  <a:path extrusionOk="0" h="1418896" w="3725019">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rgbClr val="FFB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grpSp>
      <p:grpSp>
        <p:nvGrpSpPr>
          <p:cNvPr id="3812" name="Google Shape;3812;p68"/>
          <p:cNvGrpSpPr/>
          <p:nvPr/>
        </p:nvGrpSpPr>
        <p:grpSpPr>
          <a:xfrm>
            <a:off x="8037513" y="1620838"/>
            <a:ext cx="266700" cy="198437"/>
            <a:chOff x="7493876" y="2774731"/>
            <a:chExt cx="1481958" cy="894622"/>
          </a:xfrm>
        </p:grpSpPr>
        <p:sp>
          <p:nvSpPr>
            <p:cNvPr id="3813" name="Google Shape;3813;p68"/>
            <p:cNvSpPr/>
            <p:nvPr/>
          </p:nvSpPr>
          <p:spPr>
            <a:xfrm>
              <a:off x="7493876" y="3082479"/>
              <a:ext cx="1481958" cy="586874"/>
            </a:xfrm>
            <a:custGeom>
              <a:rect b="b" l="l" r="r" t="t"/>
              <a:pathLst>
                <a:path extrusionOk="0" h="3099826" w="8166683">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lt1"/>
                </a:gs>
                <a:gs pos="60000">
                  <a:srgbClr val="D6DCE0"/>
                </a:gs>
                <a:gs pos="100000">
                  <a:srgbClr val="B8C2C9"/>
                </a:gs>
              </a:gsLst>
              <a:lin ang="0" scaled="0"/>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                   </a:t>
              </a:r>
              <a:endParaRPr/>
            </a:p>
          </p:txBody>
        </p:sp>
        <p:sp>
          <p:nvSpPr>
            <p:cNvPr id="3814" name="Google Shape;3814;p68"/>
            <p:cNvSpPr/>
            <p:nvPr/>
          </p:nvSpPr>
          <p:spPr>
            <a:xfrm>
              <a:off x="7493876" y="2774731"/>
              <a:ext cx="1481958" cy="579714"/>
            </a:xfrm>
            <a:prstGeom prst="ellipse">
              <a:avLst/>
            </a:prstGeom>
            <a:solidFill>
              <a:srgbClr val="B8C2C9"/>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              </a:t>
              </a:r>
              <a:endParaRPr/>
            </a:p>
          </p:txBody>
        </p:sp>
        <p:grpSp>
          <p:nvGrpSpPr>
            <p:cNvPr id="3815" name="Google Shape;3815;p68"/>
            <p:cNvGrpSpPr/>
            <p:nvPr/>
          </p:nvGrpSpPr>
          <p:grpSpPr>
            <a:xfrm>
              <a:off x="7714403" y="2846301"/>
              <a:ext cx="1040899" cy="429421"/>
              <a:chOff x="7787578" y="2883222"/>
              <a:chExt cx="896609" cy="357144"/>
            </a:xfrm>
          </p:grpSpPr>
          <p:sp>
            <p:nvSpPr>
              <p:cNvPr id="3816" name="Google Shape;3816;p68"/>
              <p:cNvSpPr/>
              <p:nvPr/>
            </p:nvSpPr>
            <p:spPr>
              <a:xfrm>
                <a:off x="7810375" y="2883222"/>
                <a:ext cx="851020" cy="202381"/>
              </a:xfrm>
              <a:custGeom>
                <a:rect b="b" l="l" r="r" t="t"/>
                <a:pathLst>
                  <a:path extrusionOk="0" h="1049866" w="467301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817" name="Google Shape;3817;p68"/>
              <p:cNvSpPr/>
              <p:nvPr/>
            </p:nvSpPr>
            <p:spPr>
              <a:xfrm>
                <a:off x="8365055" y="3055840"/>
                <a:ext cx="319132" cy="172621"/>
              </a:xfrm>
              <a:custGeom>
                <a:rect b="b" l="l" r="r" t="t"/>
                <a:pathLst>
                  <a:path extrusionOk="0" h="903890" w="1744718">
                    <a:moveTo>
                      <a:pt x="21021" y="0"/>
                    </a:moveTo>
                    <a:lnTo>
                      <a:pt x="1744718" y="693683"/>
                    </a:lnTo>
                    <a:lnTo>
                      <a:pt x="1145628" y="903890"/>
                    </a:lnTo>
                    <a:lnTo>
                      <a:pt x="0" y="451945"/>
                    </a:lnTo>
                    <a:lnTo>
                      <a:pt x="21021"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818" name="Google Shape;3818;p68"/>
              <p:cNvSpPr/>
              <p:nvPr/>
            </p:nvSpPr>
            <p:spPr>
              <a:xfrm>
                <a:off x="7787578" y="3055840"/>
                <a:ext cx="311536" cy="166667"/>
              </a:xfrm>
              <a:custGeom>
                <a:rect b="b" l="l" r="r" t="t"/>
                <a:pathLst>
                  <a:path extrusionOk="0" h="893380" w="1713187">
                    <a:moveTo>
                      <a:pt x="1702676" y="0"/>
                    </a:moveTo>
                    <a:lnTo>
                      <a:pt x="1713187" y="472966"/>
                    </a:lnTo>
                    <a:lnTo>
                      <a:pt x="578069" y="893380"/>
                    </a:lnTo>
                    <a:lnTo>
                      <a:pt x="0" y="693683"/>
                    </a:lnTo>
                    <a:lnTo>
                      <a:pt x="1702676" y="0"/>
                    </a:lnTo>
                    <a:close/>
                  </a:path>
                </a:pathLst>
              </a:custGeom>
              <a:solidFill>
                <a:srgbClr val="0000A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819" name="Google Shape;3819;p68"/>
              <p:cNvSpPr/>
              <p:nvPr/>
            </p:nvSpPr>
            <p:spPr>
              <a:xfrm>
                <a:off x="7893955" y="2972506"/>
                <a:ext cx="676259" cy="267860"/>
              </a:xfrm>
              <a:custGeom>
                <a:rect b="b" l="l" r="r" t="t"/>
                <a:pathLst>
                  <a:path extrusionOk="0" h="1418896" w="3725019">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rgbClr val="FFB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grpSp>
      <p:grpSp>
        <p:nvGrpSpPr>
          <p:cNvPr id="3820" name="Google Shape;3820;p68"/>
          <p:cNvGrpSpPr/>
          <p:nvPr/>
        </p:nvGrpSpPr>
        <p:grpSpPr>
          <a:xfrm>
            <a:off x="7540625" y="2174875"/>
            <a:ext cx="265113" cy="198438"/>
            <a:chOff x="7493876" y="2774731"/>
            <a:chExt cx="1481958" cy="894622"/>
          </a:xfrm>
        </p:grpSpPr>
        <p:sp>
          <p:nvSpPr>
            <p:cNvPr id="3821" name="Google Shape;3821;p68"/>
            <p:cNvSpPr/>
            <p:nvPr/>
          </p:nvSpPr>
          <p:spPr>
            <a:xfrm>
              <a:off x="7493876" y="3082482"/>
              <a:ext cx="1481958" cy="586871"/>
            </a:xfrm>
            <a:custGeom>
              <a:rect b="b" l="l" r="r" t="t"/>
              <a:pathLst>
                <a:path extrusionOk="0" h="3099826" w="8166683">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lt1"/>
                </a:gs>
                <a:gs pos="60000">
                  <a:srgbClr val="D6DCE0"/>
                </a:gs>
                <a:gs pos="100000">
                  <a:srgbClr val="B8C2C9"/>
                </a:gs>
              </a:gsLst>
              <a:lin ang="0" scaled="0"/>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                   </a:t>
              </a:r>
              <a:endParaRPr/>
            </a:p>
          </p:txBody>
        </p:sp>
        <p:sp>
          <p:nvSpPr>
            <p:cNvPr id="3822" name="Google Shape;3822;p68"/>
            <p:cNvSpPr/>
            <p:nvPr/>
          </p:nvSpPr>
          <p:spPr>
            <a:xfrm>
              <a:off x="7493876" y="2774731"/>
              <a:ext cx="1481958" cy="579716"/>
            </a:xfrm>
            <a:prstGeom prst="ellipse">
              <a:avLst/>
            </a:prstGeom>
            <a:solidFill>
              <a:srgbClr val="B8C2C9"/>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              </a:t>
              </a:r>
              <a:endParaRPr/>
            </a:p>
          </p:txBody>
        </p:sp>
        <p:grpSp>
          <p:nvGrpSpPr>
            <p:cNvPr id="3823" name="Google Shape;3823;p68"/>
            <p:cNvGrpSpPr/>
            <p:nvPr/>
          </p:nvGrpSpPr>
          <p:grpSpPr>
            <a:xfrm>
              <a:off x="7715726" y="2846301"/>
              <a:ext cx="1038256" cy="429416"/>
              <a:chOff x="7788718" y="2883222"/>
              <a:chExt cx="894332" cy="357140"/>
            </a:xfrm>
          </p:grpSpPr>
          <p:sp>
            <p:nvSpPr>
              <p:cNvPr id="3824" name="Google Shape;3824;p68"/>
              <p:cNvSpPr/>
              <p:nvPr/>
            </p:nvSpPr>
            <p:spPr>
              <a:xfrm>
                <a:off x="7811647" y="2883222"/>
                <a:ext cx="848473" cy="202379"/>
              </a:xfrm>
              <a:custGeom>
                <a:rect b="b" l="l" r="r" t="t"/>
                <a:pathLst>
                  <a:path extrusionOk="0" h="1049866" w="467301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825" name="Google Shape;3825;p68"/>
              <p:cNvSpPr/>
              <p:nvPr/>
            </p:nvSpPr>
            <p:spPr>
              <a:xfrm>
                <a:off x="8369653" y="3055842"/>
                <a:ext cx="313397" cy="172616"/>
              </a:xfrm>
              <a:custGeom>
                <a:rect b="b" l="l" r="r" t="t"/>
                <a:pathLst>
                  <a:path extrusionOk="0" h="903890" w="1744718">
                    <a:moveTo>
                      <a:pt x="21021" y="0"/>
                    </a:moveTo>
                    <a:lnTo>
                      <a:pt x="1744718" y="693683"/>
                    </a:lnTo>
                    <a:lnTo>
                      <a:pt x="1145628" y="903890"/>
                    </a:lnTo>
                    <a:lnTo>
                      <a:pt x="0" y="451945"/>
                    </a:lnTo>
                    <a:lnTo>
                      <a:pt x="21021"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826" name="Google Shape;3826;p68"/>
              <p:cNvSpPr/>
              <p:nvPr/>
            </p:nvSpPr>
            <p:spPr>
              <a:xfrm>
                <a:off x="7788718" y="3055842"/>
                <a:ext cx="313397" cy="166665"/>
              </a:xfrm>
              <a:custGeom>
                <a:rect b="b" l="l" r="r" t="t"/>
                <a:pathLst>
                  <a:path extrusionOk="0" h="893380" w="1713187">
                    <a:moveTo>
                      <a:pt x="1702676" y="0"/>
                    </a:moveTo>
                    <a:lnTo>
                      <a:pt x="1713187" y="472966"/>
                    </a:lnTo>
                    <a:lnTo>
                      <a:pt x="578069" y="893380"/>
                    </a:lnTo>
                    <a:lnTo>
                      <a:pt x="0" y="693683"/>
                    </a:lnTo>
                    <a:lnTo>
                      <a:pt x="1702676" y="0"/>
                    </a:lnTo>
                    <a:close/>
                  </a:path>
                </a:pathLst>
              </a:custGeom>
              <a:solidFill>
                <a:srgbClr val="0000A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827" name="Google Shape;3827;p68"/>
              <p:cNvSpPr/>
              <p:nvPr/>
            </p:nvSpPr>
            <p:spPr>
              <a:xfrm>
                <a:off x="7895732" y="2972509"/>
                <a:ext cx="672661" cy="267853"/>
              </a:xfrm>
              <a:custGeom>
                <a:rect b="b" l="l" r="r" t="t"/>
                <a:pathLst>
                  <a:path extrusionOk="0" h="1418896" w="3725019">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rgbClr val="FFB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grpSp>
      <p:grpSp>
        <p:nvGrpSpPr>
          <p:cNvPr id="3828" name="Google Shape;3828;p68"/>
          <p:cNvGrpSpPr/>
          <p:nvPr/>
        </p:nvGrpSpPr>
        <p:grpSpPr>
          <a:xfrm>
            <a:off x="7178675" y="2906713"/>
            <a:ext cx="274638" cy="241300"/>
            <a:chOff x="7493876" y="2774731"/>
            <a:chExt cx="1481958" cy="894622"/>
          </a:xfrm>
        </p:grpSpPr>
        <p:sp>
          <p:nvSpPr>
            <p:cNvPr id="3829" name="Google Shape;3829;p68"/>
            <p:cNvSpPr/>
            <p:nvPr/>
          </p:nvSpPr>
          <p:spPr>
            <a:xfrm>
              <a:off x="7493876" y="3086670"/>
              <a:ext cx="1481958" cy="582683"/>
            </a:xfrm>
            <a:custGeom>
              <a:rect b="b" l="l" r="r" t="t"/>
              <a:pathLst>
                <a:path extrusionOk="0" h="3099826" w="8166683">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lt1"/>
                </a:gs>
                <a:gs pos="60000">
                  <a:srgbClr val="D6DCE0"/>
                </a:gs>
                <a:gs pos="100000">
                  <a:srgbClr val="B8C2C9"/>
                </a:gs>
              </a:gsLst>
              <a:lin ang="0" scaled="0"/>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                   </a:t>
              </a:r>
              <a:endParaRPr/>
            </a:p>
          </p:txBody>
        </p:sp>
        <p:sp>
          <p:nvSpPr>
            <p:cNvPr id="3830" name="Google Shape;3830;p68"/>
            <p:cNvSpPr/>
            <p:nvPr/>
          </p:nvSpPr>
          <p:spPr>
            <a:xfrm>
              <a:off x="7493876" y="2774731"/>
              <a:ext cx="1481958" cy="576796"/>
            </a:xfrm>
            <a:prstGeom prst="ellipse">
              <a:avLst/>
            </a:prstGeom>
            <a:solidFill>
              <a:srgbClr val="B8C2C9"/>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              </a:t>
              </a:r>
              <a:endParaRPr/>
            </a:p>
          </p:txBody>
        </p:sp>
        <p:grpSp>
          <p:nvGrpSpPr>
            <p:cNvPr id="3831" name="Google Shape;3831;p68"/>
            <p:cNvGrpSpPr/>
            <p:nvPr/>
          </p:nvGrpSpPr>
          <p:grpSpPr>
            <a:xfrm>
              <a:off x="7716600" y="2851242"/>
              <a:ext cx="1036516" cy="423768"/>
              <a:chOff x="7789470" y="2887331"/>
              <a:chExt cx="892833" cy="352443"/>
            </a:xfrm>
          </p:grpSpPr>
          <p:sp>
            <p:nvSpPr>
              <p:cNvPr id="3832" name="Google Shape;3832;p68"/>
              <p:cNvSpPr/>
              <p:nvPr/>
            </p:nvSpPr>
            <p:spPr>
              <a:xfrm>
                <a:off x="7811608" y="2887331"/>
                <a:ext cx="848556" cy="195801"/>
              </a:xfrm>
              <a:custGeom>
                <a:rect b="b" l="l" r="r" t="t"/>
                <a:pathLst>
                  <a:path extrusionOk="0" h="1049866" w="467301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833" name="Google Shape;3833;p68"/>
              <p:cNvSpPr/>
              <p:nvPr/>
            </p:nvSpPr>
            <p:spPr>
              <a:xfrm>
                <a:off x="8365014" y="3053762"/>
                <a:ext cx="317289" cy="171328"/>
              </a:xfrm>
              <a:custGeom>
                <a:rect b="b" l="l" r="r" t="t"/>
                <a:pathLst>
                  <a:path extrusionOk="0" h="903890" w="1744718">
                    <a:moveTo>
                      <a:pt x="21021" y="0"/>
                    </a:moveTo>
                    <a:lnTo>
                      <a:pt x="1744718" y="693683"/>
                    </a:lnTo>
                    <a:lnTo>
                      <a:pt x="1145628" y="903890"/>
                    </a:lnTo>
                    <a:lnTo>
                      <a:pt x="0" y="451945"/>
                    </a:lnTo>
                    <a:lnTo>
                      <a:pt x="21021"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834" name="Google Shape;3834;p68"/>
              <p:cNvSpPr/>
              <p:nvPr/>
            </p:nvSpPr>
            <p:spPr>
              <a:xfrm>
                <a:off x="7789470" y="3053762"/>
                <a:ext cx="309908" cy="171328"/>
              </a:xfrm>
              <a:custGeom>
                <a:rect b="b" l="l" r="r" t="t"/>
                <a:pathLst>
                  <a:path extrusionOk="0" h="893380" w="1713187">
                    <a:moveTo>
                      <a:pt x="1702676" y="0"/>
                    </a:moveTo>
                    <a:lnTo>
                      <a:pt x="1713187" y="472966"/>
                    </a:lnTo>
                    <a:lnTo>
                      <a:pt x="578069" y="893380"/>
                    </a:lnTo>
                    <a:lnTo>
                      <a:pt x="0" y="693683"/>
                    </a:lnTo>
                    <a:lnTo>
                      <a:pt x="1702676" y="0"/>
                    </a:lnTo>
                    <a:close/>
                  </a:path>
                </a:pathLst>
              </a:custGeom>
              <a:solidFill>
                <a:srgbClr val="0000A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835" name="Google Shape;3835;p68"/>
              <p:cNvSpPr/>
              <p:nvPr/>
            </p:nvSpPr>
            <p:spPr>
              <a:xfrm>
                <a:off x="7900153" y="2975442"/>
                <a:ext cx="671466" cy="264332"/>
              </a:xfrm>
              <a:custGeom>
                <a:rect b="b" l="l" r="r" t="t"/>
                <a:pathLst>
                  <a:path extrusionOk="0" h="1418896" w="3725019">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rgbClr val="FFB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grpSp>
      <p:grpSp>
        <p:nvGrpSpPr>
          <p:cNvPr id="3836" name="Google Shape;3836;p68"/>
          <p:cNvGrpSpPr/>
          <p:nvPr/>
        </p:nvGrpSpPr>
        <p:grpSpPr>
          <a:xfrm>
            <a:off x="7837488" y="3505200"/>
            <a:ext cx="265112" cy="198438"/>
            <a:chOff x="7493876" y="2774731"/>
            <a:chExt cx="1481958" cy="894622"/>
          </a:xfrm>
        </p:grpSpPr>
        <p:sp>
          <p:nvSpPr>
            <p:cNvPr id="3837" name="Google Shape;3837;p68"/>
            <p:cNvSpPr/>
            <p:nvPr/>
          </p:nvSpPr>
          <p:spPr>
            <a:xfrm>
              <a:off x="7493876" y="3082482"/>
              <a:ext cx="1481958" cy="586871"/>
            </a:xfrm>
            <a:custGeom>
              <a:rect b="b" l="l" r="r" t="t"/>
              <a:pathLst>
                <a:path extrusionOk="0" h="3099826" w="8166683">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lt1"/>
                </a:gs>
                <a:gs pos="60000">
                  <a:srgbClr val="D6DCE0"/>
                </a:gs>
                <a:gs pos="100000">
                  <a:srgbClr val="B8C2C9"/>
                </a:gs>
              </a:gsLst>
              <a:lin ang="0" scaled="0"/>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                   </a:t>
              </a:r>
              <a:endParaRPr/>
            </a:p>
          </p:txBody>
        </p:sp>
        <p:sp>
          <p:nvSpPr>
            <p:cNvPr id="3838" name="Google Shape;3838;p68"/>
            <p:cNvSpPr/>
            <p:nvPr/>
          </p:nvSpPr>
          <p:spPr>
            <a:xfrm>
              <a:off x="7493876" y="2774731"/>
              <a:ext cx="1481958" cy="579716"/>
            </a:xfrm>
            <a:prstGeom prst="ellipse">
              <a:avLst/>
            </a:prstGeom>
            <a:solidFill>
              <a:srgbClr val="B8C2C9"/>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              </a:t>
              </a:r>
              <a:endParaRPr/>
            </a:p>
          </p:txBody>
        </p:sp>
        <p:grpSp>
          <p:nvGrpSpPr>
            <p:cNvPr id="3839" name="Google Shape;3839;p68"/>
            <p:cNvGrpSpPr/>
            <p:nvPr/>
          </p:nvGrpSpPr>
          <p:grpSpPr>
            <a:xfrm>
              <a:off x="7715726" y="2846301"/>
              <a:ext cx="1038261" cy="429416"/>
              <a:chOff x="7788718" y="2883222"/>
              <a:chExt cx="894336" cy="357140"/>
            </a:xfrm>
          </p:grpSpPr>
          <p:sp>
            <p:nvSpPr>
              <p:cNvPr id="3840" name="Google Shape;3840;p68"/>
              <p:cNvSpPr/>
              <p:nvPr/>
            </p:nvSpPr>
            <p:spPr>
              <a:xfrm>
                <a:off x="7811652" y="2883222"/>
                <a:ext cx="848468" cy="202379"/>
              </a:xfrm>
              <a:custGeom>
                <a:rect b="b" l="l" r="r" t="t"/>
                <a:pathLst>
                  <a:path extrusionOk="0" h="1049866" w="467301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841" name="Google Shape;3841;p68"/>
              <p:cNvSpPr/>
              <p:nvPr/>
            </p:nvSpPr>
            <p:spPr>
              <a:xfrm>
                <a:off x="8369653" y="3055842"/>
                <a:ext cx="313401" cy="172616"/>
              </a:xfrm>
              <a:custGeom>
                <a:rect b="b" l="l" r="r" t="t"/>
                <a:pathLst>
                  <a:path extrusionOk="0" h="903890" w="1744718">
                    <a:moveTo>
                      <a:pt x="21021" y="0"/>
                    </a:moveTo>
                    <a:lnTo>
                      <a:pt x="1744718" y="693683"/>
                    </a:lnTo>
                    <a:lnTo>
                      <a:pt x="1145628" y="903890"/>
                    </a:lnTo>
                    <a:lnTo>
                      <a:pt x="0" y="451945"/>
                    </a:lnTo>
                    <a:lnTo>
                      <a:pt x="21021"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842" name="Google Shape;3842;p68"/>
              <p:cNvSpPr/>
              <p:nvPr/>
            </p:nvSpPr>
            <p:spPr>
              <a:xfrm>
                <a:off x="7788718" y="3055842"/>
                <a:ext cx="313401" cy="166665"/>
              </a:xfrm>
              <a:custGeom>
                <a:rect b="b" l="l" r="r" t="t"/>
                <a:pathLst>
                  <a:path extrusionOk="0" h="893380" w="1713187">
                    <a:moveTo>
                      <a:pt x="1702676" y="0"/>
                    </a:moveTo>
                    <a:lnTo>
                      <a:pt x="1713187" y="472966"/>
                    </a:lnTo>
                    <a:lnTo>
                      <a:pt x="578069" y="893380"/>
                    </a:lnTo>
                    <a:lnTo>
                      <a:pt x="0" y="693683"/>
                    </a:lnTo>
                    <a:lnTo>
                      <a:pt x="1702676" y="0"/>
                    </a:lnTo>
                    <a:close/>
                  </a:path>
                </a:pathLst>
              </a:custGeom>
              <a:solidFill>
                <a:srgbClr val="0000A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843" name="Google Shape;3843;p68"/>
              <p:cNvSpPr/>
              <p:nvPr/>
            </p:nvSpPr>
            <p:spPr>
              <a:xfrm>
                <a:off x="7895732" y="2972509"/>
                <a:ext cx="672661" cy="267853"/>
              </a:xfrm>
              <a:custGeom>
                <a:rect b="b" l="l" r="r" t="t"/>
                <a:pathLst>
                  <a:path extrusionOk="0" h="1418896" w="3725019">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rgbClr val="FFB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grpSp>
      <p:grpSp>
        <p:nvGrpSpPr>
          <p:cNvPr id="3844" name="Google Shape;3844;p68"/>
          <p:cNvGrpSpPr/>
          <p:nvPr/>
        </p:nvGrpSpPr>
        <p:grpSpPr>
          <a:xfrm>
            <a:off x="8250238" y="3883025"/>
            <a:ext cx="171450" cy="119063"/>
            <a:chOff x="7493876" y="2774731"/>
            <a:chExt cx="1481958" cy="894622"/>
          </a:xfrm>
        </p:grpSpPr>
        <p:sp>
          <p:nvSpPr>
            <p:cNvPr id="3845" name="Google Shape;3845;p68"/>
            <p:cNvSpPr/>
            <p:nvPr/>
          </p:nvSpPr>
          <p:spPr>
            <a:xfrm>
              <a:off x="7493876" y="3084865"/>
              <a:ext cx="1481958" cy="584488"/>
            </a:xfrm>
            <a:custGeom>
              <a:rect b="b" l="l" r="r" t="t"/>
              <a:pathLst>
                <a:path extrusionOk="0" h="3099826" w="8166683">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lt1"/>
                </a:gs>
                <a:gs pos="60000">
                  <a:srgbClr val="D6DCE0"/>
                </a:gs>
                <a:gs pos="100000">
                  <a:srgbClr val="B8C2C9"/>
                </a:gs>
              </a:gsLst>
              <a:lin ang="0" scaled="0"/>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                   </a:t>
              </a:r>
              <a:endParaRPr/>
            </a:p>
          </p:txBody>
        </p:sp>
        <p:sp>
          <p:nvSpPr>
            <p:cNvPr id="3846" name="Google Shape;3846;p68"/>
            <p:cNvSpPr/>
            <p:nvPr/>
          </p:nvSpPr>
          <p:spPr>
            <a:xfrm>
              <a:off x="7493876" y="2774731"/>
              <a:ext cx="1481958" cy="584488"/>
            </a:xfrm>
            <a:prstGeom prst="ellipse">
              <a:avLst/>
            </a:prstGeom>
            <a:solidFill>
              <a:srgbClr val="B8C2C9"/>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              </a:t>
              </a:r>
              <a:endParaRPr/>
            </a:p>
          </p:txBody>
        </p:sp>
        <p:grpSp>
          <p:nvGrpSpPr>
            <p:cNvPr id="3847" name="Google Shape;3847;p68"/>
            <p:cNvGrpSpPr/>
            <p:nvPr/>
          </p:nvGrpSpPr>
          <p:grpSpPr>
            <a:xfrm>
              <a:off x="7713430" y="2846302"/>
              <a:ext cx="1042858" cy="429420"/>
              <a:chOff x="7786740" y="2883223"/>
              <a:chExt cx="898296" cy="357144"/>
            </a:xfrm>
          </p:grpSpPr>
          <p:sp>
            <p:nvSpPr>
              <p:cNvPr id="3848" name="Google Shape;3848;p68"/>
              <p:cNvSpPr/>
              <p:nvPr/>
            </p:nvSpPr>
            <p:spPr>
              <a:xfrm>
                <a:off x="7810379" y="2883223"/>
                <a:ext cx="851018" cy="198413"/>
              </a:xfrm>
              <a:custGeom>
                <a:rect b="b" l="l" r="r" t="t"/>
                <a:pathLst>
                  <a:path extrusionOk="0" h="1049866" w="467301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849" name="Google Shape;3849;p68"/>
              <p:cNvSpPr/>
              <p:nvPr/>
            </p:nvSpPr>
            <p:spPr>
              <a:xfrm>
                <a:off x="8365901" y="3051878"/>
                <a:ext cx="319135" cy="178572"/>
              </a:xfrm>
              <a:custGeom>
                <a:rect b="b" l="l" r="r" t="t"/>
                <a:pathLst>
                  <a:path extrusionOk="0" h="903890" w="1744718">
                    <a:moveTo>
                      <a:pt x="21021" y="0"/>
                    </a:moveTo>
                    <a:lnTo>
                      <a:pt x="1744718" y="693683"/>
                    </a:lnTo>
                    <a:lnTo>
                      <a:pt x="1145628" y="903890"/>
                    </a:lnTo>
                    <a:lnTo>
                      <a:pt x="0" y="451945"/>
                    </a:lnTo>
                    <a:lnTo>
                      <a:pt x="21021"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850" name="Google Shape;3850;p68"/>
              <p:cNvSpPr/>
              <p:nvPr/>
            </p:nvSpPr>
            <p:spPr>
              <a:xfrm>
                <a:off x="7786740" y="3051878"/>
                <a:ext cx="307312" cy="168648"/>
              </a:xfrm>
              <a:custGeom>
                <a:rect b="b" l="l" r="r" t="t"/>
                <a:pathLst>
                  <a:path extrusionOk="0" h="893380" w="1713187">
                    <a:moveTo>
                      <a:pt x="1702676" y="0"/>
                    </a:moveTo>
                    <a:lnTo>
                      <a:pt x="1713187" y="472966"/>
                    </a:lnTo>
                    <a:lnTo>
                      <a:pt x="578069" y="893380"/>
                    </a:lnTo>
                    <a:lnTo>
                      <a:pt x="0" y="693683"/>
                    </a:lnTo>
                    <a:lnTo>
                      <a:pt x="1702676" y="0"/>
                    </a:lnTo>
                    <a:close/>
                  </a:path>
                </a:pathLst>
              </a:custGeom>
              <a:solidFill>
                <a:srgbClr val="0000A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851" name="Google Shape;3851;p68"/>
              <p:cNvSpPr/>
              <p:nvPr/>
            </p:nvSpPr>
            <p:spPr>
              <a:xfrm>
                <a:off x="7893113" y="2972512"/>
                <a:ext cx="673726" cy="267855"/>
              </a:xfrm>
              <a:custGeom>
                <a:rect b="b" l="l" r="r" t="t"/>
                <a:pathLst>
                  <a:path extrusionOk="0" h="1418896" w="3725019">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rgbClr val="FFB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grpSp>
      <p:grpSp>
        <p:nvGrpSpPr>
          <p:cNvPr id="3852" name="Google Shape;3852;p68"/>
          <p:cNvGrpSpPr/>
          <p:nvPr/>
        </p:nvGrpSpPr>
        <p:grpSpPr>
          <a:xfrm>
            <a:off x="5634038" y="1870075"/>
            <a:ext cx="401637" cy="414882"/>
            <a:chOff x="7432700" y="2327293"/>
            <a:chExt cx="534987" cy="414882"/>
          </a:xfrm>
        </p:grpSpPr>
        <p:pic>
          <p:nvPicPr>
            <p:cNvPr descr="antenna_stylized" id="3853" name="Google Shape;3853;p68"/>
            <p:cNvPicPr preferRelativeResize="0"/>
            <p:nvPr/>
          </p:nvPicPr>
          <p:blipFill rotWithShape="1">
            <a:blip r:embed="rId7">
              <a:alphaModFix/>
            </a:blip>
            <a:srcRect b="0" l="0" r="0" t="0"/>
            <a:stretch/>
          </p:blipFill>
          <p:spPr>
            <a:xfrm>
              <a:off x="7432700" y="2327293"/>
              <a:ext cx="530702" cy="223756"/>
            </a:xfrm>
            <a:prstGeom prst="rect">
              <a:avLst/>
            </a:prstGeom>
            <a:noFill/>
            <a:ln>
              <a:noFill/>
            </a:ln>
          </p:spPr>
        </p:pic>
        <p:pic>
          <p:nvPicPr>
            <p:cNvPr descr="laptop_keyboard" id="3854" name="Google Shape;3854;p68"/>
            <p:cNvPicPr preferRelativeResize="0"/>
            <p:nvPr/>
          </p:nvPicPr>
          <p:blipFill rotWithShape="1">
            <a:blip r:embed="rId8">
              <a:alphaModFix/>
            </a:blip>
            <a:srcRect b="0" l="0" r="0" t="0"/>
            <a:stretch/>
          </p:blipFill>
          <p:spPr>
            <a:xfrm flipH="1" rot="109064">
              <a:off x="7458407" y="2575770"/>
              <a:ext cx="437221" cy="159511"/>
            </a:xfrm>
            <a:prstGeom prst="rect">
              <a:avLst/>
            </a:prstGeom>
            <a:noFill/>
            <a:ln>
              <a:noFill/>
            </a:ln>
          </p:spPr>
        </p:pic>
        <p:sp>
          <p:nvSpPr>
            <p:cNvPr id="3855" name="Google Shape;3855;p68"/>
            <p:cNvSpPr/>
            <p:nvPr/>
          </p:nvSpPr>
          <p:spPr>
            <a:xfrm>
              <a:off x="7603304" y="2420984"/>
              <a:ext cx="351919" cy="208167"/>
            </a:xfrm>
            <a:custGeom>
              <a:rect b="b" l="l" r="r" t="t"/>
              <a:pathLst>
                <a:path extrusionOk="0" h="2442" w="2982">
                  <a:moveTo>
                    <a:pt x="540" y="0"/>
                  </a:moveTo>
                  <a:lnTo>
                    <a:pt x="0" y="1734"/>
                  </a:lnTo>
                  <a:lnTo>
                    <a:pt x="2394" y="2442"/>
                  </a:lnTo>
                  <a:lnTo>
                    <a:pt x="2982" y="318"/>
                  </a:lnTo>
                  <a:lnTo>
                    <a:pt x="540" y="0"/>
                  </a:lnTo>
                  <a:close/>
                </a:path>
              </a:pathLst>
            </a:custGeom>
            <a:solidFill>
              <a:schemeClr val="dk1"/>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pic>
          <p:nvPicPr>
            <p:cNvPr descr="screen" id="3856" name="Google Shape;3856;p68"/>
            <p:cNvPicPr preferRelativeResize="0"/>
            <p:nvPr/>
          </p:nvPicPr>
          <p:blipFill rotWithShape="1">
            <a:blip r:embed="rId9">
              <a:alphaModFix/>
            </a:blip>
            <a:srcRect b="0" l="0" r="0" t="0"/>
            <a:stretch/>
          </p:blipFill>
          <p:spPr>
            <a:xfrm>
              <a:off x="7620637" y="2426338"/>
              <a:ext cx="319785" cy="189429"/>
            </a:xfrm>
            <a:prstGeom prst="rect">
              <a:avLst/>
            </a:prstGeom>
            <a:noFill/>
            <a:ln>
              <a:noFill/>
            </a:ln>
          </p:spPr>
        </p:pic>
        <p:sp>
          <p:nvSpPr>
            <p:cNvPr id="3857" name="Google Shape;3857;p68"/>
            <p:cNvSpPr/>
            <p:nvPr/>
          </p:nvSpPr>
          <p:spPr>
            <a:xfrm>
              <a:off x="7667378" y="2414843"/>
              <a:ext cx="298167" cy="38736"/>
            </a:xfrm>
            <a:custGeom>
              <a:rect b="b" l="l" r="r" t="t"/>
              <a:pathLst>
                <a:path extrusionOk="0" h="455" w="2528">
                  <a:moveTo>
                    <a:pt x="14" y="0"/>
                  </a:moveTo>
                  <a:lnTo>
                    <a:pt x="2528" y="341"/>
                  </a:lnTo>
                  <a:lnTo>
                    <a:pt x="2480" y="455"/>
                  </a:lnTo>
                  <a:lnTo>
                    <a:pt x="0" y="86"/>
                  </a:lnTo>
                  <a:lnTo>
                    <a:pt x="14" y="0"/>
                  </a:lnTo>
                  <a:close/>
                </a:path>
              </a:pathLst>
            </a:custGeom>
            <a:gradFill>
              <a:gsLst>
                <a:gs pos="0">
                  <a:srgbClr val="000099"/>
                </a:gs>
                <a:gs pos="100000">
                  <a:srgbClr val="EAEAEA"/>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858" name="Google Shape;3858;p68"/>
            <p:cNvSpPr/>
            <p:nvPr/>
          </p:nvSpPr>
          <p:spPr>
            <a:xfrm>
              <a:off x="7600188" y="2414528"/>
              <a:ext cx="82770" cy="161243"/>
            </a:xfrm>
            <a:custGeom>
              <a:rect b="b" l="l" r="r" t="t"/>
              <a:pathLst>
                <a:path extrusionOk="0" h="1893" w="702">
                  <a:moveTo>
                    <a:pt x="579" y="0"/>
                  </a:moveTo>
                  <a:lnTo>
                    <a:pt x="0" y="1869"/>
                  </a:lnTo>
                  <a:lnTo>
                    <a:pt x="114" y="1893"/>
                  </a:lnTo>
                  <a:lnTo>
                    <a:pt x="702" y="51"/>
                  </a:lnTo>
                  <a:lnTo>
                    <a:pt x="579" y="0"/>
                  </a:lnTo>
                  <a:close/>
                </a:path>
              </a:pathLst>
            </a:custGeom>
            <a:solidFill>
              <a:srgbClr val="0000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859" name="Google Shape;3859;p68"/>
            <p:cNvSpPr/>
            <p:nvPr/>
          </p:nvSpPr>
          <p:spPr>
            <a:xfrm>
              <a:off x="7874205" y="2443344"/>
              <a:ext cx="89197" cy="186122"/>
            </a:xfrm>
            <a:custGeom>
              <a:rect b="b" l="l" r="r" t="t"/>
              <a:pathLst>
                <a:path extrusionOk="0" h="2184" w="756">
                  <a:moveTo>
                    <a:pt x="756" y="0"/>
                  </a:moveTo>
                  <a:lnTo>
                    <a:pt x="138" y="2184"/>
                  </a:lnTo>
                  <a:lnTo>
                    <a:pt x="0" y="2148"/>
                  </a:lnTo>
                  <a:lnTo>
                    <a:pt x="606" y="78"/>
                  </a:lnTo>
                  <a:lnTo>
                    <a:pt x="756" y="0"/>
                  </a:lnTo>
                  <a:close/>
                </a:path>
              </a:pathLst>
            </a:custGeom>
            <a:gradFill>
              <a:gsLst>
                <a:gs pos="0">
                  <a:srgbClr val="DDDDDD"/>
                </a:gs>
                <a:gs pos="100000">
                  <a:schemeClr val="lt1"/>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860" name="Google Shape;3860;p68"/>
            <p:cNvSpPr/>
            <p:nvPr/>
          </p:nvSpPr>
          <p:spPr>
            <a:xfrm>
              <a:off x="7599214" y="2567582"/>
              <a:ext cx="327185" cy="62828"/>
            </a:xfrm>
            <a:custGeom>
              <a:rect b="b" l="l" r="r" t="t"/>
              <a:pathLst>
                <a:path extrusionOk="0" h="738" w="2773">
                  <a:moveTo>
                    <a:pt x="33" y="0"/>
                  </a:moveTo>
                  <a:lnTo>
                    <a:pt x="0" y="99"/>
                  </a:lnTo>
                  <a:lnTo>
                    <a:pt x="2436" y="738"/>
                  </a:lnTo>
                  <a:cubicBezTo>
                    <a:pt x="2499" y="501"/>
                    <a:pt x="2773" y="727"/>
                    <a:pt x="2373" y="603"/>
                  </a:cubicBezTo>
                  <a:lnTo>
                    <a:pt x="33" y="0"/>
                  </a:lnTo>
                  <a:close/>
                </a:path>
              </a:pathLst>
            </a:custGeom>
            <a:gradFill>
              <a:gsLst>
                <a:gs pos="0">
                  <a:srgbClr val="0000CC"/>
                </a:gs>
                <a:gs pos="100000">
                  <a:schemeClr val="lt1"/>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861" name="Google Shape;3861;p68"/>
            <p:cNvSpPr/>
            <p:nvPr/>
          </p:nvSpPr>
          <p:spPr>
            <a:xfrm>
              <a:off x="7884138" y="2444918"/>
              <a:ext cx="83549" cy="186909"/>
            </a:xfrm>
            <a:custGeom>
              <a:rect b="b" l="l" r="r" t="t"/>
              <a:pathLst>
                <a:path extrusionOk="0" h="1659" w="637">
                  <a:moveTo>
                    <a:pt x="615" y="0"/>
                  </a:moveTo>
                  <a:lnTo>
                    <a:pt x="637" y="0"/>
                  </a:lnTo>
                  <a:lnTo>
                    <a:pt x="68" y="1659"/>
                  </a:lnTo>
                  <a:lnTo>
                    <a:pt x="0" y="1647"/>
                  </a:lnTo>
                  <a:lnTo>
                    <a:pt x="615" y="0"/>
                  </a:lnTo>
                  <a:close/>
                </a:path>
              </a:pathLst>
            </a:custGeom>
            <a:solidFill>
              <a:srgbClr val="4D4D4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862" name="Google Shape;3862;p68"/>
            <p:cNvSpPr/>
            <p:nvPr/>
          </p:nvSpPr>
          <p:spPr>
            <a:xfrm>
              <a:off x="7599603" y="2575928"/>
              <a:ext cx="290961" cy="62041"/>
            </a:xfrm>
            <a:custGeom>
              <a:rect b="b" l="l" r="r" t="t"/>
              <a:pathLst>
                <a:path extrusionOk="0" h="550" w="2216">
                  <a:moveTo>
                    <a:pt x="0" y="0"/>
                  </a:moveTo>
                  <a:lnTo>
                    <a:pt x="9" y="57"/>
                  </a:lnTo>
                  <a:lnTo>
                    <a:pt x="2164" y="550"/>
                  </a:lnTo>
                  <a:lnTo>
                    <a:pt x="2216" y="496"/>
                  </a:lnTo>
                  <a:lnTo>
                    <a:pt x="0" y="0"/>
                  </a:lnTo>
                  <a:close/>
                </a:path>
              </a:pathLst>
            </a:custGeom>
            <a:gradFill>
              <a:gsLst>
                <a:gs pos="0">
                  <a:srgbClr val="000099"/>
                </a:gs>
                <a:gs pos="100000">
                  <a:srgbClr val="808080"/>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3863" name="Google Shape;3863;p68"/>
            <p:cNvGrpSpPr/>
            <p:nvPr/>
          </p:nvGrpSpPr>
          <p:grpSpPr>
            <a:xfrm>
              <a:off x="7594735" y="2642220"/>
              <a:ext cx="98740" cy="36846"/>
              <a:chOff x="1740" y="2642"/>
              <a:chExt cx="752" cy="327"/>
            </a:xfrm>
          </p:grpSpPr>
          <p:sp>
            <p:nvSpPr>
              <p:cNvPr id="3864" name="Google Shape;3864;p68"/>
              <p:cNvSpPr/>
              <p:nvPr/>
            </p:nvSpPr>
            <p:spPr>
              <a:xfrm>
                <a:off x="1740" y="2642"/>
                <a:ext cx="752" cy="327"/>
              </a:xfrm>
              <a:custGeom>
                <a:rect b="b" l="l" r="r" t="t"/>
                <a:pathLst>
                  <a:path extrusionOk="0" h="327" w="752">
                    <a:moveTo>
                      <a:pt x="293" y="0"/>
                    </a:moveTo>
                    <a:lnTo>
                      <a:pt x="752" y="124"/>
                    </a:lnTo>
                    <a:lnTo>
                      <a:pt x="470" y="327"/>
                    </a:lnTo>
                    <a:lnTo>
                      <a:pt x="0" y="183"/>
                    </a:lnTo>
                    <a:lnTo>
                      <a:pt x="293" y="0"/>
                    </a:lnTo>
                    <a:close/>
                  </a:path>
                </a:pathLst>
              </a:custGeom>
              <a:solidFill>
                <a:srgbClr val="0000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865" name="Google Shape;3865;p68"/>
              <p:cNvSpPr/>
              <p:nvPr/>
            </p:nvSpPr>
            <p:spPr>
              <a:xfrm>
                <a:off x="1754" y="2649"/>
                <a:ext cx="726" cy="311"/>
              </a:xfrm>
              <a:custGeom>
                <a:rect b="b" l="l" r="r" t="t"/>
                <a:pathLst>
                  <a:path extrusionOk="0" h="311" w="726">
                    <a:moveTo>
                      <a:pt x="282" y="0"/>
                    </a:moveTo>
                    <a:lnTo>
                      <a:pt x="726" y="119"/>
                    </a:lnTo>
                    <a:lnTo>
                      <a:pt x="457" y="311"/>
                    </a:lnTo>
                    <a:lnTo>
                      <a:pt x="0" y="173"/>
                    </a:lnTo>
                    <a:lnTo>
                      <a:pt x="282" y="0"/>
                    </a:lnTo>
                    <a:close/>
                  </a:path>
                </a:pathLst>
              </a:custGeom>
              <a:gradFill>
                <a:gsLst>
                  <a:gs pos="0">
                    <a:srgbClr val="4D4D4D"/>
                  </a:gs>
                  <a:gs pos="100000">
                    <a:srgbClr val="DDDDDD"/>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866" name="Google Shape;3866;p68"/>
              <p:cNvSpPr/>
              <p:nvPr/>
            </p:nvSpPr>
            <p:spPr>
              <a:xfrm>
                <a:off x="1808" y="2770"/>
                <a:ext cx="258" cy="100"/>
              </a:xfrm>
              <a:custGeom>
                <a:rect b="b" l="l" r="r" t="t"/>
                <a:pathLst>
                  <a:path extrusionOk="0" h="100" w="258">
                    <a:moveTo>
                      <a:pt x="0" y="44"/>
                    </a:moveTo>
                    <a:lnTo>
                      <a:pt x="75" y="0"/>
                    </a:lnTo>
                    <a:lnTo>
                      <a:pt x="258" y="50"/>
                    </a:lnTo>
                    <a:lnTo>
                      <a:pt x="183" y="100"/>
                    </a:lnTo>
                    <a:lnTo>
                      <a:pt x="0" y="44"/>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867" name="Google Shape;3867;p68"/>
              <p:cNvSpPr/>
              <p:nvPr/>
            </p:nvSpPr>
            <p:spPr>
              <a:xfrm>
                <a:off x="1799" y="2816"/>
                <a:ext cx="194" cy="63"/>
              </a:xfrm>
              <a:custGeom>
                <a:rect b="b" l="l" r="r" t="t"/>
                <a:pathLst>
                  <a:path extrusionOk="0" h="63" w="194">
                    <a:moveTo>
                      <a:pt x="12" y="0"/>
                    </a:moveTo>
                    <a:lnTo>
                      <a:pt x="194" y="53"/>
                    </a:lnTo>
                    <a:lnTo>
                      <a:pt x="180" y="63"/>
                    </a:lnTo>
                    <a:lnTo>
                      <a:pt x="0" y="9"/>
                    </a:lnTo>
                    <a:lnTo>
                      <a:pt x="12" y="0"/>
                    </a:lnTo>
                    <a:close/>
                  </a:path>
                </a:pathLst>
              </a:custGeom>
              <a:solidFill>
                <a:srgbClr val="0000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868" name="Google Shape;3868;p68"/>
              <p:cNvSpPr/>
              <p:nvPr/>
            </p:nvSpPr>
            <p:spPr>
              <a:xfrm>
                <a:off x="2020" y="2834"/>
                <a:ext cx="258" cy="102"/>
              </a:xfrm>
              <a:custGeom>
                <a:rect b="b" l="l" r="r" t="t"/>
                <a:pathLst>
                  <a:path extrusionOk="0" h="102" w="258">
                    <a:moveTo>
                      <a:pt x="0" y="46"/>
                    </a:moveTo>
                    <a:lnTo>
                      <a:pt x="71" y="0"/>
                    </a:lnTo>
                    <a:lnTo>
                      <a:pt x="258" y="52"/>
                    </a:lnTo>
                    <a:lnTo>
                      <a:pt x="183" y="102"/>
                    </a:lnTo>
                    <a:lnTo>
                      <a:pt x="0" y="46"/>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869" name="Google Shape;3869;p68"/>
              <p:cNvSpPr/>
              <p:nvPr/>
            </p:nvSpPr>
            <p:spPr>
              <a:xfrm>
                <a:off x="2011" y="2882"/>
                <a:ext cx="194" cy="63"/>
              </a:xfrm>
              <a:custGeom>
                <a:rect b="b" l="l" r="r" t="t"/>
                <a:pathLst>
                  <a:path extrusionOk="0" h="63" w="194">
                    <a:moveTo>
                      <a:pt x="12" y="0"/>
                    </a:moveTo>
                    <a:lnTo>
                      <a:pt x="194" y="53"/>
                    </a:lnTo>
                    <a:lnTo>
                      <a:pt x="180" y="63"/>
                    </a:lnTo>
                    <a:lnTo>
                      <a:pt x="0" y="9"/>
                    </a:lnTo>
                    <a:lnTo>
                      <a:pt x="12" y="0"/>
                    </a:lnTo>
                    <a:close/>
                  </a:path>
                </a:pathLst>
              </a:custGeom>
              <a:solidFill>
                <a:srgbClr val="0000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sp>
          <p:nvSpPr>
            <p:cNvPr id="3870" name="Google Shape;3870;p68"/>
            <p:cNvSpPr/>
            <p:nvPr/>
          </p:nvSpPr>
          <p:spPr>
            <a:xfrm>
              <a:off x="7763780" y="2647731"/>
              <a:ext cx="119578" cy="80936"/>
            </a:xfrm>
            <a:custGeom>
              <a:rect b="b" l="l" r="r" t="t"/>
              <a:pathLst>
                <a:path extrusionOk="0" h="792" w="990">
                  <a:moveTo>
                    <a:pt x="3" y="738"/>
                  </a:moveTo>
                  <a:lnTo>
                    <a:pt x="990" y="0"/>
                  </a:lnTo>
                  <a:lnTo>
                    <a:pt x="987" y="60"/>
                  </a:lnTo>
                  <a:lnTo>
                    <a:pt x="0" y="792"/>
                  </a:lnTo>
                  <a:lnTo>
                    <a:pt x="3" y="738"/>
                  </a:lnTo>
                  <a:close/>
                </a:path>
              </a:pathLst>
            </a:custGeom>
            <a:solidFill>
              <a:srgbClr val="0000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871" name="Google Shape;3871;p68"/>
            <p:cNvSpPr/>
            <p:nvPr/>
          </p:nvSpPr>
          <p:spPr>
            <a:xfrm>
              <a:off x="7458602" y="2654187"/>
              <a:ext cx="305957" cy="73850"/>
            </a:xfrm>
            <a:custGeom>
              <a:rect b="b" l="l" r="r" t="t"/>
              <a:pathLst>
                <a:path extrusionOk="0" h="723" w="2532">
                  <a:moveTo>
                    <a:pt x="6" y="0"/>
                  </a:moveTo>
                  <a:cubicBezTo>
                    <a:pt x="16" y="0"/>
                    <a:pt x="26" y="0"/>
                    <a:pt x="36" y="0"/>
                  </a:cubicBezTo>
                  <a:lnTo>
                    <a:pt x="2532" y="678"/>
                  </a:lnTo>
                  <a:lnTo>
                    <a:pt x="2529" y="723"/>
                  </a:lnTo>
                  <a:lnTo>
                    <a:pt x="0" y="24"/>
                  </a:lnTo>
                  <a:lnTo>
                    <a:pt x="6" y="0"/>
                  </a:lnTo>
                  <a:close/>
                </a:path>
              </a:pathLst>
            </a:custGeom>
            <a:solidFill>
              <a:srgbClr val="0000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872" name="Google Shape;3872;p68"/>
            <p:cNvSpPr/>
            <p:nvPr/>
          </p:nvSpPr>
          <p:spPr>
            <a:xfrm>
              <a:off x="7458797" y="2640645"/>
              <a:ext cx="3311" cy="14959"/>
            </a:xfrm>
            <a:custGeom>
              <a:rect b="b" l="l" r="r" t="t"/>
              <a:pathLst>
                <a:path extrusionOk="0" h="147" w="26">
                  <a:moveTo>
                    <a:pt x="26" y="10"/>
                  </a:moveTo>
                  <a:lnTo>
                    <a:pt x="23" y="147"/>
                  </a:lnTo>
                  <a:lnTo>
                    <a:pt x="0" y="144"/>
                  </a:lnTo>
                  <a:lnTo>
                    <a:pt x="3" y="0"/>
                  </a:lnTo>
                  <a:lnTo>
                    <a:pt x="26" y="10"/>
                  </a:lnTo>
                  <a:close/>
                </a:path>
              </a:pathLst>
            </a:custGeom>
            <a:solidFill>
              <a:srgbClr val="0000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873" name="Google Shape;3873;p68"/>
            <p:cNvSpPr/>
            <p:nvPr/>
          </p:nvSpPr>
          <p:spPr>
            <a:xfrm>
              <a:off x="7458992" y="2579707"/>
              <a:ext cx="142170" cy="61883"/>
            </a:xfrm>
            <a:custGeom>
              <a:rect b="b" l="l" r="r" t="t"/>
              <a:pathLst>
                <a:path extrusionOk="0" h="606" w="1176">
                  <a:moveTo>
                    <a:pt x="1170" y="0"/>
                  </a:moveTo>
                  <a:lnTo>
                    <a:pt x="0" y="597"/>
                  </a:lnTo>
                  <a:lnTo>
                    <a:pt x="30" y="606"/>
                  </a:lnTo>
                  <a:lnTo>
                    <a:pt x="1176" y="18"/>
                  </a:lnTo>
                  <a:lnTo>
                    <a:pt x="1170" y="0"/>
                  </a:lnTo>
                  <a:close/>
                </a:path>
              </a:pathLst>
            </a:custGeom>
            <a:solidFill>
              <a:srgbClr val="0000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874" name="Google Shape;3874;p68"/>
            <p:cNvSpPr/>
            <p:nvPr/>
          </p:nvSpPr>
          <p:spPr>
            <a:xfrm>
              <a:off x="7468535" y="2643795"/>
              <a:ext cx="290182" cy="71016"/>
            </a:xfrm>
            <a:custGeom>
              <a:rect b="b" l="l" r="r" t="t"/>
              <a:pathLst>
                <a:path extrusionOk="0" h="723" w="2532">
                  <a:moveTo>
                    <a:pt x="6" y="0"/>
                  </a:moveTo>
                  <a:cubicBezTo>
                    <a:pt x="16" y="0"/>
                    <a:pt x="26" y="0"/>
                    <a:pt x="36" y="0"/>
                  </a:cubicBezTo>
                  <a:lnTo>
                    <a:pt x="2532" y="678"/>
                  </a:lnTo>
                  <a:lnTo>
                    <a:pt x="2529" y="723"/>
                  </a:lnTo>
                  <a:lnTo>
                    <a:pt x="0" y="24"/>
                  </a:lnTo>
                  <a:lnTo>
                    <a:pt x="6" y="0"/>
                  </a:lnTo>
                  <a:close/>
                </a:path>
              </a:pathLst>
            </a:custGeom>
            <a:solidFill>
              <a:srgbClr val="0000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875" name="Google Shape;3875;p68"/>
            <p:cNvSpPr/>
            <p:nvPr/>
          </p:nvSpPr>
          <p:spPr>
            <a:xfrm flipH="1" rot="10800000">
              <a:off x="7758327" y="2638756"/>
              <a:ext cx="118410" cy="73535"/>
            </a:xfrm>
            <a:custGeom>
              <a:rect b="b" l="l" r="r" t="t"/>
              <a:pathLst>
                <a:path extrusionOk="0" h="723" w="2532">
                  <a:moveTo>
                    <a:pt x="6" y="0"/>
                  </a:moveTo>
                  <a:cubicBezTo>
                    <a:pt x="16" y="0"/>
                    <a:pt x="26" y="0"/>
                    <a:pt x="36" y="0"/>
                  </a:cubicBezTo>
                  <a:lnTo>
                    <a:pt x="2532" y="678"/>
                  </a:lnTo>
                  <a:lnTo>
                    <a:pt x="2529" y="723"/>
                  </a:lnTo>
                  <a:lnTo>
                    <a:pt x="0" y="24"/>
                  </a:lnTo>
                  <a:lnTo>
                    <a:pt x="6" y="0"/>
                  </a:lnTo>
                  <a:close/>
                </a:path>
              </a:pathLst>
            </a:custGeom>
            <a:solidFill>
              <a:srgbClr val="0000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3876" name="Google Shape;3876;p68"/>
          <p:cNvGrpSpPr/>
          <p:nvPr/>
        </p:nvGrpSpPr>
        <p:grpSpPr>
          <a:xfrm>
            <a:off x="6534150" y="1833563"/>
            <a:ext cx="396875" cy="477837"/>
            <a:chOff x="8631407" y="2290407"/>
            <a:chExt cx="530702" cy="478009"/>
          </a:xfrm>
        </p:grpSpPr>
        <p:pic>
          <p:nvPicPr>
            <p:cNvPr descr="light2.png" id="3877" name="Google Shape;3877;p68"/>
            <p:cNvPicPr preferRelativeResize="0"/>
            <p:nvPr/>
          </p:nvPicPr>
          <p:blipFill rotWithShape="1">
            <a:blip r:embed="rId10">
              <a:alphaModFix/>
            </a:blip>
            <a:srcRect b="0" l="0" r="0" t="0"/>
            <a:stretch/>
          </p:blipFill>
          <p:spPr>
            <a:xfrm flipH="1">
              <a:off x="8825293" y="2362969"/>
              <a:ext cx="92772" cy="405447"/>
            </a:xfrm>
            <a:prstGeom prst="rect">
              <a:avLst/>
            </a:prstGeom>
            <a:noFill/>
            <a:ln>
              <a:noFill/>
            </a:ln>
          </p:spPr>
        </p:pic>
        <p:pic>
          <p:nvPicPr>
            <p:cNvPr descr="antenna_stylized" id="3878" name="Google Shape;3878;p68"/>
            <p:cNvPicPr preferRelativeResize="0"/>
            <p:nvPr/>
          </p:nvPicPr>
          <p:blipFill rotWithShape="1">
            <a:blip r:embed="rId7">
              <a:alphaModFix/>
            </a:blip>
            <a:srcRect b="0" l="0" r="0" t="0"/>
            <a:stretch/>
          </p:blipFill>
          <p:spPr>
            <a:xfrm>
              <a:off x="8631407" y="2290407"/>
              <a:ext cx="530702" cy="223756"/>
            </a:xfrm>
            <a:prstGeom prst="rect">
              <a:avLst/>
            </a:prstGeom>
            <a:noFill/>
            <a:ln>
              <a:noFill/>
            </a:ln>
          </p:spPr>
        </p:pic>
      </p:grpSp>
      <p:grpSp>
        <p:nvGrpSpPr>
          <p:cNvPr id="3879" name="Google Shape;3879;p68"/>
          <p:cNvGrpSpPr/>
          <p:nvPr/>
        </p:nvGrpSpPr>
        <p:grpSpPr>
          <a:xfrm>
            <a:off x="6429375" y="1573213"/>
            <a:ext cx="638175" cy="225425"/>
            <a:chOff x="8493165" y="2029804"/>
            <a:chExt cx="849312" cy="226109"/>
          </a:xfrm>
        </p:grpSpPr>
        <p:pic>
          <p:nvPicPr>
            <p:cNvPr descr="car_icon_small" id="3880" name="Google Shape;3880;p68"/>
            <p:cNvPicPr preferRelativeResize="0"/>
            <p:nvPr/>
          </p:nvPicPr>
          <p:blipFill rotWithShape="1">
            <a:blip r:embed="rId11">
              <a:alphaModFix/>
            </a:blip>
            <a:srcRect b="0" l="0" r="0" t="0"/>
            <a:stretch/>
          </p:blipFill>
          <p:spPr>
            <a:xfrm>
              <a:off x="8493165" y="2087638"/>
              <a:ext cx="849312" cy="168275"/>
            </a:xfrm>
            <a:prstGeom prst="rect">
              <a:avLst/>
            </a:prstGeom>
            <a:noFill/>
            <a:ln>
              <a:noFill/>
            </a:ln>
          </p:spPr>
        </p:pic>
        <p:pic>
          <p:nvPicPr>
            <p:cNvPr descr="antenna_stylized" id="3881" name="Google Shape;3881;p68"/>
            <p:cNvPicPr preferRelativeResize="0"/>
            <p:nvPr/>
          </p:nvPicPr>
          <p:blipFill rotWithShape="1">
            <a:blip r:embed="rId7">
              <a:alphaModFix/>
            </a:blip>
            <a:srcRect b="0" l="0" r="0" t="0"/>
            <a:stretch/>
          </p:blipFill>
          <p:spPr>
            <a:xfrm>
              <a:off x="8704645" y="2029804"/>
              <a:ext cx="530702" cy="223756"/>
            </a:xfrm>
            <a:prstGeom prst="rect">
              <a:avLst/>
            </a:prstGeom>
            <a:noFill/>
            <a:ln>
              <a:noFill/>
            </a:ln>
          </p:spPr>
        </p:pic>
      </p:grpSp>
      <p:grpSp>
        <p:nvGrpSpPr>
          <p:cNvPr id="3882" name="Google Shape;3882;p68"/>
          <p:cNvGrpSpPr/>
          <p:nvPr/>
        </p:nvGrpSpPr>
        <p:grpSpPr>
          <a:xfrm>
            <a:off x="5675313" y="2838450"/>
            <a:ext cx="642937" cy="584200"/>
            <a:chOff x="7487144" y="3296104"/>
            <a:chExt cx="857739" cy="583764"/>
          </a:xfrm>
        </p:grpSpPr>
        <p:grpSp>
          <p:nvGrpSpPr>
            <p:cNvPr id="3883" name="Google Shape;3883;p68"/>
            <p:cNvGrpSpPr/>
            <p:nvPr/>
          </p:nvGrpSpPr>
          <p:grpSpPr>
            <a:xfrm>
              <a:off x="7487144" y="3389820"/>
              <a:ext cx="350807" cy="310034"/>
              <a:chOff x="7487144" y="3389820"/>
              <a:chExt cx="350807" cy="310034"/>
            </a:xfrm>
          </p:grpSpPr>
          <p:pic>
            <p:nvPicPr>
              <p:cNvPr descr="antenna_stylized" id="3884" name="Google Shape;3884;p68"/>
              <p:cNvPicPr preferRelativeResize="0"/>
              <p:nvPr/>
            </p:nvPicPr>
            <p:blipFill rotWithShape="1">
              <a:blip r:embed="rId12">
                <a:alphaModFix/>
              </a:blip>
              <a:srcRect b="0" l="0" r="0" t="0"/>
              <a:stretch/>
            </p:blipFill>
            <p:spPr>
              <a:xfrm>
                <a:off x="7487144" y="3389820"/>
                <a:ext cx="347997" cy="167557"/>
              </a:xfrm>
              <a:prstGeom prst="rect">
                <a:avLst/>
              </a:prstGeom>
              <a:noFill/>
              <a:ln>
                <a:noFill/>
              </a:ln>
            </p:spPr>
          </p:pic>
          <p:pic>
            <p:nvPicPr>
              <p:cNvPr descr="laptop_keyboard" id="3885" name="Google Shape;3885;p68"/>
              <p:cNvPicPr preferRelativeResize="0"/>
              <p:nvPr/>
            </p:nvPicPr>
            <p:blipFill rotWithShape="1">
              <a:blip r:embed="rId13">
                <a:alphaModFix/>
              </a:blip>
              <a:srcRect b="0" l="0" r="0" t="0"/>
              <a:stretch/>
            </p:blipFill>
            <p:spPr>
              <a:xfrm flipH="1" rot="109064">
                <a:off x="7504001" y="3575889"/>
                <a:ext cx="286699" cy="119448"/>
              </a:xfrm>
              <a:prstGeom prst="rect">
                <a:avLst/>
              </a:prstGeom>
              <a:noFill/>
              <a:ln>
                <a:noFill/>
              </a:ln>
            </p:spPr>
          </p:pic>
          <p:sp>
            <p:nvSpPr>
              <p:cNvPr id="3886" name="Google Shape;3886;p68"/>
              <p:cNvSpPr/>
              <p:nvPr/>
            </p:nvSpPr>
            <p:spPr>
              <a:xfrm>
                <a:off x="7599014" y="3459979"/>
                <a:ext cx="230764" cy="155883"/>
              </a:xfrm>
              <a:custGeom>
                <a:rect b="b" l="l" r="r" t="t"/>
                <a:pathLst>
                  <a:path extrusionOk="0" h="2442" w="2982">
                    <a:moveTo>
                      <a:pt x="540" y="0"/>
                    </a:moveTo>
                    <a:lnTo>
                      <a:pt x="0" y="1734"/>
                    </a:lnTo>
                    <a:lnTo>
                      <a:pt x="2394" y="2442"/>
                    </a:lnTo>
                    <a:lnTo>
                      <a:pt x="2982" y="318"/>
                    </a:lnTo>
                    <a:lnTo>
                      <a:pt x="540" y="0"/>
                    </a:lnTo>
                    <a:close/>
                  </a:path>
                </a:pathLst>
              </a:custGeom>
              <a:solidFill>
                <a:schemeClr val="dk1"/>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pic>
            <p:nvPicPr>
              <p:cNvPr descr="screen" id="3887" name="Google Shape;3887;p68"/>
              <p:cNvPicPr preferRelativeResize="0"/>
              <p:nvPr/>
            </p:nvPicPr>
            <p:blipFill rotWithShape="1">
              <a:blip r:embed="rId14">
                <a:alphaModFix/>
              </a:blip>
              <a:srcRect b="0" l="0" r="0" t="0"/>
              <a:stretch/>
            </p:blipFill>
            <p:spPr>
              <a:xfrm>
                <a:off x="7610380" y="3463988"/>
                <a:ext cx="209692" cy="141851"/>
              </a:xfrm>
              <a:prstGeom prst="rect">
                <a:avLst/>
              </a:prstGeom>
              <a:noFill/>
              <a:ln>
                <a:noFill/>
              </a:ln>
            </p:spPr>
          </p:pic>
          <p:sp>
            <p:nvSpPr>
              <p:cNvPr id="3888" name="Google Shape;3888;p68"/>
              <p:cNvSpPr/>
              <p:nvPr/>
            </p:nvSpPr>
            <p:spPr>
              <a:xfrm>
                <a:off x="7641029" y="3455381"/>
                <a:ext cx="195517" cy="29007"/>
              </a:xfrm>
              <a:custGeom>
                <a:rect b="b" l="l" r="r" t="t"/>
                <a:pathLst>
                  <a:path extrusionOk="0" h="455" w="2528">
                    <a:moveTo>
                      <a:pt x="14" y="0"/>
                    </a:moveTo>
                    <a:lnTo>
                      <a:pt x="2528" y="341"/>
                    </a:lnTo>
                    <a:lnTo>
                      <a:pt x="2480" y="455"/>
                    </a:lnTo>
                    <a:lnTo>
                      <a:pt x="0" y="86"/>
                    </a:lnTo>
                    <a:lnTo>
                      <a:pt x="14" y="0"/>
                    </a:lnTo>
                    <a:close/>
                  </a:path>
                </a:pathLst>
              </a:custGeom>
              <a:gradFill>
                <a:gsLst>
                  <a:gs pos="0">
                    <a:srgbClr val="000099"/>
                  </a:gs>
                  <a:gs pos="100000">
                    <a:srgbClr val="EAEAEA"/>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889" name="Google Shape;3889;p68"/>
              <p:cNvSpPr/>
              <p:nvPr/>
            </p:nvSpPr>
            <p:spPr>
              <a:xfrm>
                <a:off x="7596971" y="3455145"/>
                <a:ext cx="54275" cy="120745"/>
              </a:xfrm>
              <a:custGeom>
                <a:rect b="b" l="l" r="r" t="t"/>
                <a:pathLst>
                  <a:path extrusionOk="0" h="1893" w="702">
                    <a:moveTo>
                      <a:pt x="579" y="0"/>
                    </a:moveTo>
                    <a:lnTo>
                      <a:pt x="0" y="1869"/>
                    </a:lnTo>
                    <a:lnTo>
                      <a:pt x="114" y="1893"/>
                    </a:lnTo>
                    <a:lnTo>
                      <a:pt x="702" y="51"/>
                    </a:lnTo>
                    <a:lnTo>
                      <a:pt x="579" y="0"/>
                    </a:lnTo>
                    <a:close/>
                  </a:path>
                </a:pathLst>
              </a:custGeom>
              <a:solidFill>
                <a:srgbClr val="0000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890" name="Google Shape;3890;p68"/>
              <p:cNvSpPr/>
              <p:nvPr/>
            </p:nvSpPr>
            <p:spPr>
              <a:xfrm>
                <a:off x="7776652" y="3476723"/>
                <a:ext cx="58489" cy="139375"/>
              </a:xfrm>
              <a:custGeom>
                <a:rect b="b" l="l" r="r" t="t"/>
                <a:pathLst>
                  <a:path extrusionOk="0" h="2184" w="756">
                    <a:moveTo>
                      <a:pt x="756" y="0"/>
                    </a:moveTo>
                    <a:lnTo>
                      <a:pt x="138" y="2184"/>
                    </a:lnTo>
                    <a:lnTo>
                      <a:pt x="0" y="2148"/>
                    </a:lnTo>
                    <a:lnTo>
                      <a:pt x="606" y="78"/>
                    </a:lnTo>
                    <a:lnTo>
                      <a:pt x="756" y="0"/>
                    </a:lnTo>
                    <a:close/>
                  </a:path>
                </a:pathLst>
              </a:custGeom>
              <a:gradFill>
                <a:gsLst>
                  <a:gs pos="0">
                    <a:srgbClr val="DDDDDD"/>
                  </a:gs>
                  <a:gs pos="100000">
                    <a:schemeClr val="lt1"/>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891" name="Google Shape;3891;p68"/>
              <p:cNvSpPr/>
              <p:nvPr/>
            </p:nvSpPr>
            <p:spPr>
              <a:xfrm>
                <a:off x="7596332" y="3569758"/>
                <a:ext cx="214545" cy="47048"/>
              </a:xfrm>
              <a:custGeom>
                <a:rect b="b" l="l" r="r" t="t"/>
                <a:pathLst>
                  <a:path extrusionOk="0" h="738" w="2773">
                    <a:moveTo>
                      <a:pt x="33" y="0"/>
                    </a:moveTo>
                    <a:lnTo>
                      <a:pt x="0" y="99"/>
                    </a:lnTo>
                    <a:lnTo>
                      <a:pt x="2436" y="738"/>
                    </a:lnTo>
                    <a:cubicBezTo>
                      <a:pt x="2499" y="501"/>
                      <a:pt x="2773" y="727"/>
                      <a:pt x="2373" y="603"/>
                    </a:cubicBezTo>
                    <a:lnTo>
                      <a:pt x="33" y="0"/>
                    </a:lnTo>
                    <a:close/>
                  </a:path>
                </a:pathLst>
              </a:custGeom>
              <a:gradFill>
                <a:gsLst>
                  <a:gs pos="0">
                    <a:srgbClr val="0000CC"/>
                  </a:gs>
                  <a:gs pos="100000">
                    <a:schemeClr val="lt1"/>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892" name="Google Shape;3892;p68"/>
              <p:cNvSpPr/>
              <p:nvPr/>
            </p:nvSpPr>
            <p:spPr>
              <a:xfrm>
                <a:off x="7783165" y="3477902"/>
                <a:ext cx="54786" cy="139965"/>
              </a:xfrm>
              <a:custGeom>
                <a:rect b="b" l="l" r="r" t="t"/>
                <a:pathLst>
                  <a:path extrusionOk="0" h="1659" w="637">
                    <a:moveTo>
                      <a:pt x="615" y="0"/>
                    </a:moveTo>
                    <a:lnTo>
                      <a:pt x="637" y="0"/>
                    </a:lnTo>
                    <a:lnTo>
                      <a:pt x="68" y="1659"/>
                    </a:lnTo>
                    <a:lnTo>
                      <a:pt x="0" y="1647"/>
                    </a:lnTo>
                    <a:lnTo>
                      <a:pt x="615" y="0"/>
                    </a:lnTo>
                    <a:close/>
                  </a:path>
                </a:pathLst>
              </a:custGeom>
              <a:solidFill>
                <a:srgbClr val="4D4D4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893" name="Google Shape;3893;p68"/>
              <p:cNvSpPr/>
              <p:nvPr/>
            </p:nvSpPr>
            <p:spPr>
              <a:xfrm>
                <a:off x="7596588" y="3576007"/>
                <a:ext cx="190792" cy="46458"/>
              </a:xfrm>
              <a:custGeom>
                <a:rect b="b" l="l" r="r" t="t"/>
                <a:pathLst>
                  <a:path extrusionOk="0" h="550" w="2216">
                    <a:moveTo>
                      <a:pt x="0" y="0"/>
                    </a:moveTo>
                    <a:lnTo>
                      <a:pt x="9" y="57"/>
                    </a:lnTo>
                    <a:lnTo>
                      <a:pt x="2164" y="550"/>
                    </a:lnTo>
                    <a:lnTo>
                      <a:pt x="2216" y="496"/>
                    </a:lnTo>
                    <a:lnTo>
                      <a:pt x="0" y="0"/>
                    </a:lnTo>
                    <a:close/>
                  </a:path>
                </a:pathLst>
              </a:custGeom>
              <a:gradFill>
                <a:gsLst>
                  <a:gs pos="0">
                    <a:srgbClr val="000099"/>
                  </a:gs>
                  <a:gs pos="100000">
                    <a:srgbClr val="808080"/>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3894" name="Google Shape;3894;p68"/>
              <p:cNvGrpSpPr/>
              <p:nvPr/>
            </p:nvGrpSpPr>
            <p:grpSpPr>
              <a:xfrm>
                <a:off x="7593395" y="3625649"/>
                <a:ext cx="64747" cy="27592"/>
                <a:chOff x="1740" y="2642"/>
                <a:chExt cx="752" cy="327"/>
              </a:xfrm>
            </p:grpSpPr>
            <p:sp>
              <p:nvSpPr>
                <p:cNvPr id="3895" name="Google Shape;3895;p68"/>
                <p:cNvSpPr/>
                <p:nvPr/>
              </p:nvSpPr>
              <p:spPr>
                <a:xfrm>
                  <a:off x="1740" y="2642"/>
                  <a:ext cx="752" cy="327"/>
                </a:xfrm>
                <a:custGeom>
                  <a:rect b="b" l="l" r="r" t="t"/>
                  <a:pathLst>
                    <a:path extrusionOk="0" h="327" w="752">
                      <a:moveTo>
                        <a:pt x="293" y="0"/>
                      </a:moveTo>
                      <a:lnTo>
                        <a:pt x="752" y="124"/>
                      </a:lnTo>
                      <a:lnTo>
                        <a:pt x="470" y="327"/>
                      </a:lnTo>
                      <a:lnTo>
                        <a:pt x="0" y="183"/>
                      </a:lnTo>
                      <a:lnTo>
                        <a:pt x="293" y="0"/>
                      </a:lnTo>
                      <a:close/>
                    </a:path>
                  </a:pathLst>
                </a:custGeom>
                <a:solidFill>
                  <a:srgbClr val="0000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896" name="Google Shape;3896;p68"/>
                <p:cNvSpPr/>
                <p:nvPr/>
              </p:nvSpPr>
              <p:spPr>
                <a:xfrm>
                  <a:off x="1754" y="2649"/>
                  <a:ext cx="726" cy="311"/>
                </a:xfrm>
                <a:custGeom>
                  <a:rect b="b" l="l" r="r" t="t"/>
                  <a:pathLst>
                    <a:path extrusionOk="0" h="311" w="726">
                      <a:moveTo>
                        <a:pt x="282" y="0"/>
                      </a:moveTo>
                      <a:lnTo>
                        <a:pt x="726" y="119"/>
                      </a:lnTo>
                      <a:lnTo>
                        <a:pt x="457" y="311"/>
                      </a:lnTo>
                      <a:lnTo>
                        <a:pt x="0" y="173"/>
                      </a:lnTo>
                      <a:lnTo>
                        <a:pt x="282" y="0"/>
                      </a:lnTo>
                      <a:close/>
                    </a:path>
                  </a:pathLst>
                </a:custGeom>
                <a:gradFill>
                  <a:gsLst>
                    <a:gs pos="0">
                      <a:srgbClr val="4D4D4D"/>
                    </a:gs>
                    <a:gs pos="100000">
                      <a:srgbClr val="DDDDDD"/>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897" name="Google Shape;3897;p68"/>
                <p:cNvSpPr/>
                <p:nvPr/>
              </p:nvSpPr>
              <p:spPr>
                <a:xfrm>
                  <a:off x="1808" y="2770"/>
                  <a:ext cx="258" cy="100"/>
                </a:xfrm>
                <a:custGeom>
                  <a:rect b="b" l="l" r="r" t="t"/>
                  <a:pathLst>
                    <a:path extrusionOk="0" h="100" w="258">
                      <a:moveTo>
                        <a:pt x="0" y="44"/>
                      </a:moveTo>
                      <a:lnTo>
                        <a:pt x="75" y="0"/>
                      </a:lnTo>
                      <a:lnTo>
                        <a:pt x="258" y="50"/>
                      </a:lnTo>
                      <a:lnTo>
                        <a:pt x="183" y="100"/>
                      </a:lnTo>
                      <a:lnTo>
                        <a:pt x="0" y="44"/>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898" name="Google Shape;3898;p68"/>
                <p:cNvSpPr/>
                <p:nvPr/>
              </p:nvSpPr>
              <p:spPr>
                <a:xfrm>
                  <a:off x="1799" y="2816"/>
                  <a:ext cx="194" cy="63"/>
                </a:xfrm>
                <a:custGeom>
                  <a:rect b="b" l="l" r="r" t="t"/>
                  <a:pathLst>
                    <a:path extrusionOk="0" h="63" w="194">
                      <a:moveTo>
                        <a:pt x="12" y="0"/>
                      </a:moveTo>
                      <a:lnTo>
                        <a:pt x="194" y="53"/>
                      </a:lnTo>
                      <a:lnTo>
                        <a:pt x="180" y="63"/>
                      </a:lnTo>
                      <a:lnTo>
                        <a:pt x="0" y="9"/>
                      </a:lnTo>
                      <a:lnTo>
                        <a:pt x="12" y="0"/>
                      </a:lnTo>
                      <a:close/>
                    </a:path>
                  </a:pathLst>
                </a:custGeom>
                <a:solidFill>
                  <a:srgbClr val="0000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899" name="Google Shape;3899;p68"/>
                <p:cNvSpPr/>
                <p:nvPr/>
              </p:nvSpPr>
              <p:spPr>
                <a:xfrm>
                  <a:off x="2020" y="2834"/>
                  <a:ext cx="258" cy="102"/>
                </a:xfrm>
                <a:custGeom>
                  <a:rect b="b" l="l" r="r" t="t"/>
                  <a:pathLst>
                    <a:path extrusionOk="0" h="102" w="258">
                      <a:moveTo>
                        <a:pt x="0" y="46"/>
                      </a:moveTo>
                      <a:lnTo>
                        <a:pt x="71" y="0"/>
                      </a:lnTo>
                      <a:lnTo>
                        <a:pt x="258" y="52"/>
                      </a:lnTo>
                      <a:lnTo>
                        <a:pt x="183" y="102"/>
                      </a:lnTo>
                      <a:lnTo>
                        <a:pt x="0" y="46"/>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900" name="Google Shape;3900;p68"/>
                <p:cNvSpPr/>
                <p:nvPr/>
              </p:nvSpPr>
              <p:spPr>
                <a:xfrm>
                  <a:off x="2011" y="2882"/>
                  <a:ext cx="194" cy="63"/>
                </a:xfrm>
                <a:custGeom>
                  <a:rect b="b" l="l" r="r" t="t"/>
                  <a:pathLst>
                    <a:path extrusionOk="0" h="63" w="194">
                      <a:moveTo>
                        <a:pt x="12" y="0"/>
                      </a:moveTo>
                      <a:lnTo>
                        <a:pt x="194" y="53"/>
                      </a:lnTo>
                      <a:lnTo>
                        <a:pt x="180" y="63"/>
                      </a:lnTo>
                      <a:lnTo>
                        <a:pt x="0" y="9"/>
                      </a:lnTo>
                      <a:lnTo>
                        <a:pt x="12" y="0"/>
                      </a:lnTo>
                      <a:close/>
                    </a:path>
                  </a:pathLst>
                </a:custGeom>
                <a:solidFill>
                  <a:srgbClr val="0000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sp>
            <p:nvSpPr>
              <p:cNvPr id="3901" name="Google Shape;3901;p68"/>
              <p:cNvSpPr/>
              <p:nvPr/>
            </p:nvSpPr>
            <p:spPr>
              <a:xfrm>
                <a:off x="7704243" y="3629776"/>
                <a:ext cx="78411" cy="60608"/>
              </a:xfrm>
              <a:custGeom>
                <a:rect b="b" l="l" r="r" t="t"/>
                <a:pathLst>
                  <a:path extrusionOk="0" h="792" w="990">
                    <a:moveTo>
                      <a:pt x="3" y="738"/>
                    </a:moveTo>
                    <a:lnTo>
                      <a:pt x="990" y="0"/>
                    </a:lnTo>
                    <a:lnTo>
                      <a:pt x="987" y="60"/>
                    </a:lnTo>
                    <a:lnTo>
                      <a:pt x="0" y="792"/>
                    </a:lnTo>
                    <a:lnTo>
                      <a:pt x="3" y="738"/>
                    </a:lnTo>
                    <a:close/>
                  </a:path>
                </a:pathLst>
              </a:custGeom>
              <a:solidFill>
                <a:srgbClr val="0000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902" name="Google Shape;3902;p68"/>
              <p:cNvSpPr/>
              <p:nvPr/>
            </p:nvSpPr>
            <p:spPr>
              <a:xfrm>
                <a:off x="7504129" y="3634611"/>
                <a:ext cx="200625" cy="55302"/>
              </a:xfrm>
              <a:custGeom>
                <a:rect b="b" l="l" r="r" t="t"/>
                <a:pathLst>
                  <a:path extrusionOk="0" h="723" w="2532">
                    <a:moveTo>
                      <a:pt x="6" y="0"/>
                    </a:moveTo>
                    <a:cubicBezTo>
                      <a:pt x="16" y="0"/>
                      <a:pt x="26" y="0"/>
                      <a:pt x="36" y="0"/>
                    </a:cubicBezTo>
                    <a:lnTo>
                      <a:pt x="2532" y="678"/>
                    </a:lnTo>
                    <a:lnTo>
                      <a:pt x="2529" y="723"/>
                    </a:lnTo>
                    <a:lnTo>
                      <a:pt x="0" y="24"/>
                    </a:lnTo>
                    <a:lnTo>
                      <a:pt x="6" y="0"/>
                    </a:lnTo>
                    <a:close/>
                  </a:path>
                </a:pathLst>
              </a:custGeom>
              <a:solidFill>
                <a:srgbClr val="0000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903" name="Google Shape;3903;p68"/>
              <p:cNvSpPr/>
              <p:nvPr/>
            </p:nvSpPr>
            <p:spPr>
              <a:xfrm>
                <a:off x="7504257" y="3624470"/>
                <a:ext cx="2171" cy="11202"/>
              </a:xfrm>
              <a:custGeom>
                <a:rect b="b" l="l" r="r" t="t"/>
                <a:pathLst>
                  <a:path extrusionOk="0" h="147" w="26">
                    <a:moveTo>
                      <a:pt x="26" y="10"/>
                    </a:moveTo>
                    <a:lnTo>
                      <a:pt x="23" y="147"/>
                    </a:lnTo>
                    <a:lnTo>
                      <a:pt x="0" y="144"/>
                    </a:lnTo>
                    <a:lnTo>
                      <a:pt x="3" y="0"/>
                    </a:lnTo>
                    <a:lnTo>
                      <a:pt x="26" y="10"/>
                    </a:lnTo>
                    <a:close/>
                  </a:path>
                </a:pathLst>
              </a:custGeom>
              <a:solidFill>
                <a:srgbClr val="0000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904" name="Google Shape;3904;p68"/>
              <p:cNvSpPr/>
              <p:nvPr/>
            </p:nvSpPr>
            <p:spPr>
              <a:xfrm>
                <a:off x="7504384" y="3578837"/>
                <a:ext cx="93225" cy="46340"/>
              </a:xfrm>
              <a:custGeom>
                <a:rect b="b" l="l" r="r" t="t"/>
                <a:pathLst>
                  <a:path extrusionOk="0" h="606" w="1176">
                    <a:moveTo>
                      <a:pt x="1170" y="0"/>
                    </a:moveTo>
                    <a:lnTo>
                      <a:pt x="0" y="597"/>
                    </a:lnTo>
                    <a:lnTo>
                      <a:pt x="30" y="606"/>
                    </a:lnTo>
                    <a:lnTo>
                      <a:pt x="1176" y="18"/>
                    </a:lnTo>
                    <a:lnTo>
                      <a:pt x="1170" y="0"/>
                    </a:lnTo>
                    <a:close/>
                  </a:path>
                </a:pathLst>
              </a:custGeom>
              <a:solidFill>
                <a:srgbClr val="0000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905" name="Google Shape;3905;p68"/>
              <p:cNvSpPr/>
              <p:nvPr/>
            </p:nvSpPr>
            <p:spPr>
              <a:xfrm>
                <a:off x="7510642" y="3626829"/>
                <a:ext cx="190281" cy="53180"/>
              </a:xfrm>
              <a:custGeom>
                <a:rect b="b" l="l" r="r" t="t"/>
                <a:pathLst>
                  <a:path extrusionOk="0" h="723" w="2532">
                    <a:moveTo>
                      <a:pt x="6" y="0"/>
                    </a:moveTo>
                    <a:cubicBezTo>
                      <a:pt x="16" y="0"/>
                      <a:pt x="26" y="0"/>
                      <a:pt x="36" y="0"/>
                    </a:cubicBezTo>
                    <a:lnTo>
                      <a:pt x="2532" y="678"/>
                    </a:lnTo>
                    <a:lnTo>
                      <a:pt x="2529" y="723"/>
                    </a:lnTo>
                    <a:lnTo>
                      <a:pt x="0" y="24"/>
                    </a:lnTo>
                    <a:lnTo>
                      <a:pt x="6" y="0"/>
                    </a:lnTo>
                    <a:close/>
                  </a:path>
                </a:pathLst>
              </a:custGeom>
              <a:solidFill>
                <a:srgbClr val="0000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906" name="Google Shape;3906;p68"/>
              <p:cNvSpPr/>
              <p:nvPr/>
            </p:nvSpPr>
            <p:spPr>
              <a:xfrm flipH="1" rot="10800000">
                <a:off x="7700668" y="3623055"/>
                <a:ext cx="77645" cy="55066"/>
              </a:xfrm>
              <a:custGeom>
                <a:rect b="b" l="l" r="r" t="t"/>
                <a:pathLst>
                  <a:path extrusionOk="0" h="723" w="2532">
                    <a:moveTo>
                      <a:pt x="6" y="0"/>
                    </a:moveTo>
                    <a:cubicBezTo>
                      <a:pt x="16" y="0"/>
                      <a:pt x="26" y="0"/>
                      <a:pt x="36" y="0"/>
                    </a:cubicBezTo>
                    <a:lnTo>
                      <a:pt x="2532" y="678"/>
                    </a:lnTo>
                    <a:lnTo>
                      <a:pt x="2529" y="723"/>
                    </a:lnTo>
                    <a:lnTo>
                      <a:pt x="0" y="24"/>
                    </a:lnTo>
                    <a:lnTo>
                      <a:pt x="6" y="0"/>
                    </a:lnTo>
                    <a:close/>
                  </a:path>
                </a:pathLst>
              </a:custGeom>
              <a:solidFill>
                <a:srgbClr val="0000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3907" name="Google Shape;3907;p68"/>
            <p:cNvGrpSpPr/>
            <p:nvPr/>
          </p:nvGrpSpPr>
          <p:grpSpPr>
            <a:xfrm flipH="1">
              <a:off x="7985622" y="3537823"/>
              <a:ext cx="359261" cy="342045"/>
              <a:chOff x="2839" y="3501"/>
              <a:chExt cx="755" cy="803"/>
            </a:xfrm>
          </p:grpSpPr>
          <p:pic>
            <p:nvPicPr>
              <p:cNvPr descr="desktop_computer_stylized_medium" id="3908" name="Google Shape;3908;p68"/>
              <p:cNvPicPr preferRelativeResize="0"/>
              <p:nvPr/>
            </p:nvPicPr>
            <p:blipFill rotWithShape="1">
              <a:blip r:embed="rId15">
                <a:alphaModFix/>
              </a:blip>
              <a:srcRect b="0" l="0" r="0" t="0"/>
              <a:stretch/>
            </p:blipFill>
            <p:spPr>
              <a:xfrm>
                <a:off x="2839" y="3501"/>
                <a:ext cx="755" cy="803"/>
              </a:xfrm>
              <a:prstGeom prst="rect">
                <a:avLst/>
              </a:prstGeom>
              <a:noFill/>
              <a:ln>
                <a:noFill/>
              </a:ln>
            </p:spPr>
          </p:pic>
          <p:sp>
            <p:nvSpPr>
              <p:cNvPr id="3909" name="Google Shape;3909;p68"/>
              <p:cNvSpPr/>
              <p:nvPr/>
            </p:nvSpPr>
            <p:spPr>
              <a:xfrm>
                <a:off x="2916" y="3578"/>
                <a:ext cx="356" cy="368"/>
              </a:xfrm>
              <a:custGeom>
                <a:rect b="b" l="l" r="r" t="t"/>
                <a:pathLst>
                  <a:path extrusionOk="0" h="368" w="356">
                    <a:moveTo>
                      <a:pt x="0" y="0"/>
                    </a:moveTo>
                    <a:lnTo>
                      <a:pt x="300" y="14"/>
                    </a:lnTo>
                    <a:lnTo>
                      <a:pt x="356" y="294"/>
                    </a:lnTo>
                    <a:lnTo>
                      <a:pt x="78" y="368"/>
                    </a:lnTo>
                    <a:lnTo>
                      <a:pt x="0" y="0"/>
                    </a:lnTo>
                    <a:close/>
                  </a:path>
                </a:pathLst>
              </a:custGeom>
              <a:gradFill>
                <a:gsLst>
                  <a:gs pos="0">
                    <a:srgbClr val="000099"/>
                  </a:gs>
                  <a:gs pos="100000">
                    <a:schemeClr val="lt1"/>
                  </a:gs>
                </a:gsLst>
                <a:lin ang="27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3910" name="Google Shape;3910;p68"/>
            <p:cNvGrpSpPr/>
            <p:nvPr/>
          </p:nvGrpSpPr>
          <p:grpSpPr>
            <a:xfrm>
              <a:off x="7797061" y="3296104"/>
              <a:ext cx="347997" cy="396620"/>
              <a:chOff x="7797061" y="3296104"/>
              <a:chExt cx="347997" cy="396620"/>
            </a:xfrm>
          </p:grpSpPr>
          <p:pic>
            <p:nvPicPr>
              <p:cNvPr descr="fridge2.png" id="3911" name="Google Shape;3911;p68"/>
              <p:cNvPicPr preferRelativeResize="0"/>
              <p:nvPr/>
            </p:nvPicPr>
            <p:blipFill rotWithShape="1">
              <a:blip r:embed="rId16">
                <a:alphaModFix/>
              </a:blip>
              <a:srcRect b="0" l="0" r="0" t="0"/>
              <a:stretch/>
            </p:blipFill>
            <p:spPr>
              <a:xfrm>
                <a:off x="7896825" y="3355697"/>
                <a:ext cx="189578" cy="337027"/>
              </a:xfrm>
              <a:prstGeom prst="rect">
                <a:avLst/>
              </a:prstGeom>
              <a:noFill/>
              <a:ln>
                <a:noFill/>
              </a:ln>
            </p:spPr>
          </p:pic>
          <p:pic>
            <p:nvPicPr>
              <p:cNvPr descr="antenna_stylized" id="3912" name="Google Shape;3912;p68"/>
              <p:cNvPicPr preferRelativeResize="0"/>
              <p:nvPr/>
            </p:nvPicPr>
            <p:blipFill rotWithShape="1">
              <a:blip r:embed="rId12">
                <a:alphaModFix/>
              </a:blip>
              <a:srcRect b="0" l="0" r="0" t="0"/>
              <a:stretch/>
            </p:blipFill>
            <p:spPr>
              <a:xfrm>
                <a:off x="7797061" y="3296104"/>
                <a:ext cx="347997" cy="167557"/>
              </a:xfrm>
              <a:prstGeom prst="rect">
                <a:avLst/>
              </a:prstGeom>
              <a:noFill/>
              <a:ln>
                <a:noFill/>
              </a:ln>
            </p:spPr>
          </p:pic>
        </p:grpSp>
      </p:grpSp>
      <p:grpSp>
        <p:nvGrpSpPr>
          <p:cNvPr id="3913" name="Google Shape;3913;p68"/>
          <p:cNvGrpSpPr/>
          <p:nvPr/>
        </p:nvGrpSpPr>
        <p:grpSpPr>
          <a:xfrm>
            <a:off x="8353425" y="2941638"/>
            <a:ext cx="388938" cy="1212850"/>
            <a:chOff x="11058573" y="3399165"/>
            <a:chExt cx="518448" cy="1212242"/>
          </a:xfrm>
        </p:grpSpPr>
        <p:grpSp>
          <p:nvGrpSpPr>
            <p:cNvPr id="3914" name="Google Shape;3914;p68"/>
            <p:cNvGrpSpPr/>
            <p:nvPr/>
          </p:nvGrpSpPr>
          <p:grpSpPr>
            <a:xfrm>
              <a:off x="11088199" y="4159591"/>
              <a:ext cx="488822" cy="451816"/>
              <a:chOff x="5104990" y="2693365"/>
              <a:chExt cx="610380" cy="414788"/>
            </a:xfrm>
          </p:grpSpPr>
          <p:cxnSp>
            <p:nvCxnSpPr>
              <p:cNvPr id="3915" name="Google Shape;3915;p68"/>
              <p:cNvCxnSpPr/>
              <p:nvPr/>
            </p:nvCxnSpPr>
            <p:spPr>
              <a:xfrm>
                <a:off x="5104990" y="2914416"/>
                <a:ext cx="232525" cy="0"/>
              </a:xfrm>
              <a:prstGeom prst="straightConnector1">
                <a:avLst/>
              </a:prstGeom>
              <a:noFill/>
              <a:ln cap="flat" cmpd="sng" w="12700">
                <a:solidFill>
                  <a:schemeClr val="dk1"/>
                </a:solidFill>
                <a:prstDash val="solid"/>
                <a:round/>
                <a:headEnd len="sm" w="sm" type="none"/>
                <a:tailEnd len="sm" w="sm" type="none"/>
              </a:ln>
            </p:spPr>
          </p:cxnSp>
          <p:grpSp>
            <p:nvGrpSpPr>
              <p:cNvPr id="3916" name="Google Shape;3916;p68"/>
              <p:cNvGrpSpPr/>
              <p:nvPr/>
            </p:nvGrpSpPr>
            <p:grpSpPr>
              <a:xfrm>
                <a:off x="5275406" y="2693365"/>
                <a:ext cx="439964" cy="414788"/>
                <a:chOff x="5275406" y="2711455"/>
                <a:chExt cx="452949" cy="405518"/>
              </a:xfrm>
            </p:grpSpPr>
            <p:pic>
              <p:nvPicPr>
                <p:cNvPr descr="server_rack.png" id="3917" name="Google Shape;3917;p68"/>
                <p:cNvPicPr preferRelativeResize="0"/>
                <p:nvPr/>
              </p:nvPicPr>
              <p:blipFill rotWithShape="1">
                <a:blip r:embed="rId17">
                  <a:alphaModFix/>
                </a:blip>
                <a:srcRect b="0" l="0" r="0" t="0"/>
                <a:stretch/>
              </p:blipFill>
              <p:spPr>
                <a:xfrm>
                  <a:off x="5537367" y="2770786"/>
                  <a:ext cx="190988" cy="313366"/>
                </a:xfrm>
                <a:prstGeom prst="rect">
                  <a:avLst/>
                </a:prstGeom>
                <a:noFill/>
                <a:ln>
                  <a:noFill/>
                </a:ln>
              </p:spPr>
            </p:pic>
            <p:pic>
              <p:nvPicPr>
                <p:cNvPr descr="server_rack.png" id="3918" name="Google Shape;3918;p68"/>
                <p:cNvPicPr preferRelativeResize="0"/>
                <p:nvPr/>
              </p:nvPicPr>
              <p:blipFill rotWithShape="1">
                <a:blip r:embed="rId17">
                  <a:alphaModFix/>
                </a:blip>
                <a:srcRect b="0" l="0" r="0" t="0"/>
                <a:stretch/>
              </p:blipFill>
              <p:spPr>
                <a:xfrm>
                  <a:off x="5275406" y="2764002"/>
                  <a:ext cx="190988" cy="313366"/>
                </a:xfrm>
                <a:prstGeom prst="rect">
                  <a:avLst/>
                </a:prstGeom>
                <a:noFill/>
                <a:ln>
                  <a:noFill/>
                </a:ln>
              </p:spPr>
            </p:pic>
            <p:pic>
              <p:nvPicPr>
                <p:cNvPr descr="server_rack.png" id="3919" name="Google Shape;3919;p68"/>
                <p:cNvPicPr preferRelativeResize="0"/>
                <p:nvPr/>
              </p:nvPicPr>
              <p:blipFill rotWithShape="1">
                <a:blip r:embed="rId18">
                  <a:alphaModFix/>
                </a:blip>
                <a:srcRect b="0" l="0" r="0" t="0"/>
                <a:stretch/>
              </p:blipFill>
              <p:spPr>
                <a:xfrm>
                  <a:off x="5385676" y="2711455"/>
                  <a:ext cx="247152" cy="405518"/>
                </a:xfrm>
                <a:prstGeom prst="rect">
                  <a:avLst/>
                </a:prstGeom>
                <a:noFill/>
                <a:ln>
                  <a:noFill/>
                </a:ln>
              </p:spPr>
            </p:pic>
          </p:grpSp>
        </p:grpSp>
        <p:grpSp>
          <p:nvGrpSpPr>
            <p:cNvPr id="3920" name="Google Shape;3920;p68"/>
            <p:cNvGrpSpPr/>
            <p:nvPr/>
          </p:nvGrpSpPr>
          <p:grpSpPr>
            <a:xfrm>
              <a:off x="11058573" y="3399165"/>
              <a:ext cx="423724" cy="405973"/>
              <a:chOff x="5103720" y="2693365"/>
              <a:chExt cx="611650" cy="414788"/>
            </a:xfrm>
          </p:grpSpPr>
          <p:cxnSp>
            <p:nvCxnSpPr>
              <p:cNvPr id="3921" name="Google Shape;3921;p68"/>
              <p:cNvCxnSpPr/>
              <p:nvPr/>
            </p:nvCxnSpPr>
            <p:spPr>
              <a:xfrm>
                <a:off x="5103720" y="2913842"/>
                <a:ext cx="232152" cy="0"/>
              </a:xfrm>
              <a:prstGeom prst="straightConnector1">
                <a:avLst/>
              </a:prstGeom>
              <a:noFill/>
              <a:ln cap="flat" cmpd="sng" w="12700">
                <a:solidFill>
                  <a:schemeClr val="dk1"/>
                </a:solidFill>
                <a:prstDash val="solid"/>
                <a:round/>
                <a:headEnd len="sm" w="sm" type="none"/>
                <a:tailEnd len="sm" w="sm" type="none"/>
              </a:ln>
            </p:spPr>
          </p:cxnSp>
          <p:grpSp>
            <p:nvGrpSpPr>
              <p:cNvPr id="3922" name="Google Shape;3922;p68"/>
              <p:cNvGrpSpPr/>
              <p:nvPr/>
            </p:nvGrpSpPr>
            <p:grpSpPr>
              <a:xfrm>
                <a:off x="5275406" y="2693365"/>
                <a:ext cx="439964" cy="414788"/>
                <a:chOff x="5275406" y="2711455"/>
                <a:chExt cx="452949" cy="405518"/>
              </a:xfrm>
            </p:grpSpPr>
            <p:pic>
              <p:nvPicPr>
                <p:cNvPr descr="server_rack.png" id="3923" name="Google Shape;3923;p68"/>
                <p:cNvPicPr preferRelativeResize="0"/>
                <p:nvPr/>
              </p:nvPicPr>
              <p:blipFill rotWithShape="1">
                <a:blip r:embed="rId19">
                  <a:alphaModFix/>
                </a:blip>
                <a:srcRect b="0" l="0" r="0" t="0"/>
                <a:stretch/>
              </p:blipFill>
              <p:spPr>
                <a:xfrm>
                  <a:off x="5537367" y="2770786"/>
                  <a:ext cx="190988" cy="313366"/>
                </a:xfrm>
                <a:prstGeom prst="rect">
                  <a:avLst/>
                </a:prstGeom>
                <a:noFill/>
                <a:ln>
                  <a:noFill/>
                </a:ln>
              </p:spPr>
            </p:pic>
            <p:pic>
              <p:nvPicPr>
                <p:cNvPr descr="server_rack.png" id="3924" name="Google Shape;3924;p68"/>
                <p:cNvPicPr preferRelativeResize="0"/>
                <p:nvPr/>
              </p:nvPicPr>
              <p:blipFill rotWithShape="1">
                <a:blip r:embed="rId19">
                  <a:alphaModFix/>
                </a:blip>
                <a:srcRect b="0" l="0" r="0" t="0"/>
                <a:stretch/>
              </p:blipFill>
              <p:spPr>
                <a:xfrm>
                  <a:off x="5275406" y="2764002"/>
                  <a:ext cx="190988" cy="313366"/>
                </a:xfrm>
                <a:prstGeom prst="rect">
                  <a:avLst/>
                </a:prstGeom>
                <a:noFill/>
                <a:ln>
                  <a:noFill/>
                </a:ln>
              </p:spPr>
            </p:pic>
            <p:pic>
              <p:nvPicPr>
                <p:cNvPr descr="server_rack.png" id="3925" name="Google Shape;3925;p68"/>
                <p:cNvPicPr preferRelativeResize="0"/>
                <p:nvPr/>
              </p:nvPicPr>
              <p:blipFill rotWithShape="1">
                <a:blip r:embed="rId20">
                  <a:alphaModFix/>
                </a:blip>
                <a:srcRect b="0" l="0" r="0" t="0"/>
                <a:stretch/>
              </p:blipFill>
              <p:spPr>
                <a:xfrm>
                  <a:off x="5385676" y="2711455"/>
                  <a:ext cx="247152" cy="405518"/>
                </a:xfrm>
                <a:prstGeom prst="rect">
                  <a:avLst/>
                </a:prstGeom>
                <a:noFill/>
                <a:ln>
                  <a:noFill/>
                </a:ln>
              </p:spPr>
            </p:pic>
          </p:grpSp>
        </p:grpSp>
      </p:grpSp>
      <p:grpSp>
        <p:nvGrpSpPr>
          <p:cNvPr id="3926" name="Google Shape;3926;p68"/>
          <p:cNvGrpSpPr/>
          <p:nvPr/>
        </p:nvGrpSpPr>
        <p:grpSpPr>
          <a:xfrm flipH="1">
            <a:off x="6040438" y="4413250"/>
            <a:ext cx="260350" cy="320675"/>
            <a:chOff x="2839" y="3501"/>
            <a:chExt cx="755" cy="803"/>
          </a:xfrm>
        </p:grpSpPr>
        <p:pic>
          <p:nvPicPr>
            <p:cNvPr descr="desktop_computer_stylized_medium" id="3927" name="Google Shape;3927;p68"/>
            <p:cNvPicPr preferRelativeResize="0"/>
            <p:nvPr/>
          </p:nvPicPr>
          <p:blipFill rotWithShape="1">
            <a:blip r:embed="rId21">
              <a:alphaModFix/>
            </a:blip>
            <a:srcRect b="0" l="0" r="0" t="0"/>
            <a:stretch/>
          </p:blipFill>
          <p:spPr>
            <a:xfrm>
              <a:off x="2839" y="3501"/>
              <a:ext cx="755" cy="803"/>
            </a:xfrm>
            <a:prstGeom prst="rect">
              <a:avLst/>
            </a:prstGeom>
            <a:noFill/>
            <a:ln>
              <a:noFill/>
            </a:ln>
          </p:spPr>
        </p:pic>
        <p:sp>
          <p:nvSpPr>
            <p:cNvPr id="3928" name="Google Shape;3928;p68"/>
            <p:cNvSpPr/>
            <p:nvPr/>
          </p:nvSpPr>
          <p:spPr>
            <a:xfrm>
              <a:off x="2916" y="3578"/>
              <a:ext cx="356" cy="368"/>
            </a:xfrm>
            <a:custGeom>
              <a:rect b="b" l="l" r="r" t="t"/>
              <a:pathLst>
                <a:path extrusionOk="0" h="368" w="356">
                  <a:moveTo>
                    <a:pt x="0" y="0"/>
                  </a:moveTo>
                  <a:lnTo>
                    <a:pt x="300" y="14"/>
                  </a:lnTo>
                  <a:lnTo>
                    <a:pt x="356" y="294"/>
                  </a:lnTo>
                  <a:lnTo>
                    <a:pt x="78" y="368"/>
                  </a:lnTo>
                  <a:lnTo>
                    <a:pt x="0" y="0"/>
                  </a:lnTo>
                  <a:close/>
                </a:path>
              </a:pathLst>
            </a:custGeom>
            <a:gradFill>
              <a:gsLst>
                <a:gs pos="0">
                  <a:srgbClr val="000099"/>
                </a:gs>
                <a:gs pos="100000">
                  <a:schemeClr val="lt1"/>
                </a:gs>
              </a:gsLst>
              <a:lin ang="27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3929" name="Google Shape;3929;p68"/>
          <p:cNvGrpSpPr/>
          <p:nvPr/>
        </p:nvGrpSpPr>
        <p:grpSpPr>
          <a:xfrm>
            <a:off x="6956425" y="5365750"/>
            <a:ext cx="233363" cy="312177"/>
            <a:chOff x="877" y="1008"/>
            <a:chExt cx="2747" cy="2626"/>
          </a:xfrm>
        </p:grpSpPr>
        <p:pic>
          <p:nvPicPr>
            <p:cNvPr descr="antenna_stylized" id="3930" name="Google Shape;3930;p68"/>
            <p:cNvPicPr preferRelativeResize="0"/>
            <p:nvPr/>
          </p:nvPicPr>
          <p:blipFill rotWithShape="1">
            <a:blip r:embed="rId22">
              <a:alphaModFix/>
            </a:blip>
            <a:srcRect b="0" l="0" r="0" t="0"/>
            <a:stretch/>
          </p:blipFill>
          <p:spPr>
            <a:xfrm>
              <a:off x="877" y="1008"/>
              <a:ext cx="2725" cy="1421"/>
            </a:xfrm>
            <a:prstGeom prst="rect">
              <a:avLst/>
            </a:prstGeom>
            <a:noFill/>
            <a:ln>
              <a:noFill/>
            </a:ln>
          </p:spPr>
        </p:pic>
        <p:pic>
          <p:nvPicPr>
            <p:cNvPr descr="laptop_keyboard" id="3931" name="Google Shape;3931;p68"/>
            <p:cNvPicPr preferRelativeResize="0"/>
            <p:nvPr/>
          </p:nvPicPr>
          <p:blipFill rotWithShape="1">
            <a:blip r:embed="rId23">
              <a:alphaModFix/>
            </a:blip>
            <a:srcRect b="0" l="0" r="0" t="0"/>
            <a:stretch/>
          </p:blipFill>
          <p:spPr>
            <a:xfrm flipH="1" rot="109064">
              <a:off x="1009" y="2586"/>
              <a:ext cx="2245" cy="1013"/>
            </a:xfrm>
            <a:prstGeom prst="rect">
              <a:avLst/>
            </a:prstGeom>
            <a:noFill/>
            <a:ln>
              <a:noFill/>
            </a:ln>
          </p:spPr>
        </p:pic>
        <p:sp>
          <p:nvSpPr>
            <p:cNvPr id="3932" name="Google Shape;3932;p68"/>
            <p:cNvSpPr/>
            <p:nvPr/>
          </p:nvSpPr>
          <p:spPr>
            <a:xfrm>
              <a:off x="1753" y="1603"/>
              <a:ext cx="1807" cy="1322"/>
            </a:xfrm>
            <a:custGeom>
              <a:rect b="b" l="l" r="r" t="t"/>
              <a:pathLst>
                <a:path extrusionOk="0" h="2442" w="2982">
                  <a:moveTo>
                    <a:pt x="540" y="0"/>
                  </a:moveTo>
                  <a:lnTo>
                    <a:pt x="0" y="1734"/>
                  </a:lnTo>
                  <a:lnTo>
                    <a:pt x="2394" y="2442"/>
                  </a:lnTo>
                  <a:lnTo>
                    <a:pt x="2982" y="318"/>
                  </a:lnTo>
                  <a:lnTo>
                    <a:pt x="540" y="0"/>
                  </a:lnTo>
                  <a:close/>
                </a:path>
              </a:pathLst>
            </a:custGeom>
            <a:solidFill>
              <a:schemeClr val="dk1"/>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pic>
          <p:nvPicPr>
            <p:cNvPr descr="screen" id="3933" name="Google Shape;3933;p68"/>
            <p:cNvPicPr preferRelativeResize="0"/>
            <p:nvPr/>
          </p:nvPicPr>
          <p:blipFill rotWithShape="1">
            <a:blip r:embed="rId24">
              <a:alphaModFix/>
            </a:blip>
            <a:srcRect b="0" l="0" r="0" t="0"/>
            <a:stretch/>
          </p:blipFill>
          <p:spPr>
            <a:xfrm>
              <a:off x="1842" y="1637"/>
              <a:ext cx="1642" cy="1203"/>
            </a:xfrm>
            <a:prstGeom prst="rect">
              <a:avLst/>
            </a:prstGeom>
            <a:noFill/>
            <a:ln>
              <a:noFill/>
            </a:ln>
          </p:spPr>
        </p:pic>
        <p:sp>
          <p:nvSpPr>
            <p:cNvPr id="3934" name="Google Shape;3934;p68"/>
            <p:cNvSpPr/>
            <p:nvPr/>
          </p:nvSpPr>
          <p:spPr>
            <a:xfrm>
              <a:off x="2082" y="1564"/>
              <a:ext cx="1531" cy="246"/>
            </a:xfrm>
            <a:custGeom>
              <a:rect b="b" l="l" r="r" t="t"/>
              <a:pathLst>
                <a:path extrusionOk="0" h="455" w="2528">
                  <a:moveTo>
                    <a:pt x="14" y="0"/>
                  </a:moveTo>
                  <a:lnTo>
                    <a:pt x="2528" y="341"/>
                  </a:lnTo>
                  <a:lnTo>
                    <a:pt x="2480" y="455"/>
                  </a:lnTo>
                  <a:lnTo>
                    <a:pt x="0" y="86"/>
                  </a:lnTo>
                  <a:lnTo>
                    <a:pt x="14" y="0"/>
                  </a:lnTo>
                  <a:close/>
                </a:path>
              </a:pathLst>
            </a:custGeom>
            <a:gradFill>
              <a:gsLst>
                <a:gs pos="0">
                  <a:srgbClr val="000099"/>
                </a:gs>
                <a:gs pos="100000">
                  <a:srgbClr val="EAEAEA"/>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935" name="Google Shape;3935;p68"/>
            <p:cNvSpPr/>
            <p:nvPr/>
          </p:nvSpPr>
          <p:spPr>
            <a:xfrm>
              <a:off x="1737" y="1562"/>
              <a:ext cx="425" cy="1024"/>
            </a:xfrm>
            <a:custGeom>
              <a:rect b="b" l="l" r="r" t="t"/>
              <a:pathLst>
                <a:path extrusionOk="0" h="1893" w="702">
                  <a:moveTo>
                    <a:pt x="579" y="0"/>
                  </a:moveTo>
                  <a:lnTo>
                    <a:pt x="0" y="1869"/>
                  </a:lnTo>
                  <a:lnTo>
                    <a:pt x="114" y="1893"/>
                  </a:lnTo>
                  <a:lnTo>
                    <a:pt x="702" y="51"/>
                  </a:lnTo>
                  <a:lnTo>
                    <a:pt x="579" y="0"/>
                  </a:lnTo>
                  <a:close/>
                </a:path>
              </a:pathLst>
            </a:custGeom>
            <a:solidFill>
              <a:srgbClr val="0000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936" name="Google Shape;3936;p68"/>
            <p:cNvSpPr/>
            <p:nvPr/>
          </p:nvSpPr>
          <p:spPr>
            <a:xfrm>
              <a:off x="3144" y="1745"/>
              <a:ext cx="458" cy="1182"/>
            </a:xfrm>
            <a:custGeom>
              <a:rect b="b" l="l" r="r" t="t"/>
              <a:pathLst>
                <a:path extrusionOk="0" h="2184" w="756">
                  <a:moveTo>
                    <a:pt x="756" y="0"/>
                  </a:moveTo>
                  <a:lnTo>
                    <a:pt x="138" y="2184"/>
                  </a:lnTo>
                  <a:lnTo>
                    <a:pt x="0" y="2148"/>
                  </a:lnTo>
                  <a:lnTo>
                    <a:pt x="606" y="78"/>
                  </a:lnTo>
                  <a:lnTo>
                    <a:pt x="756" y="0"/>
                  </a:lnTo>
                  <a:close/>
                </a:path>
              </a:pathLst>
            </a:custGeom>
            <a:gradFill>
              <a:gsLst>
                <a:gs pos="0">
                  <a:srgbClr val="DDDDDD"/>
                </a:gs>
                <a:gs pos="100000">
                  <a:schemeClr val="lt1"/>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937" name="Google Shape;3937;p68"/>
            <p:cNvSpPr/>
            <p:nvPr/>
          </p:nvSpPr>
          <p:spPr>
            <a:xfrm>
              <a:off x="1732" y="2534"/>
              <a:ext cx="1680" cy="399"/>
            </a:xfrm>
            <a:custGeom>
              <a:rect b="b" l="l" r="r" t="t"/>
              <a:pathLst>
                <a:path extrusionOk="0" h="738" w="2773">
                  <a:moveTo>
                    <a:pt x="33" y="0"/>
                  </a:moveTo>
                  <a:lnTo>
                    <a:pt x="0" y="99"/>
                  </a:lnTo>
                  <a:lnTo>
                    <a:pt x="2436" y="738"/>
                  </a:lnTo>
                  <a:cubicBezTo>
                    <a:pt x="2499" y="501"/>
                    <a:pt x="2773" y="727"/>
                    <a:pt x="2373" y="603"/>
                  </a:cubicBezTo>
                  <a:lnTo>
                    <a:pt x="33" y="0"/>
                  </a:lnTo>
                  <a:close/>
                </a:path>
              </a:pathLst>
            </a:custGeom>
            <a:gradFill>
              <a:gsLst>
                <a:gs pos="0">
                  <a:srgbClr val="0000CC"/>
                </a:gs>
                <a:gs pos="100000">
                  <a:schemeClr val="lt1"/>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938" name="Google Shape;3938;p68"/>
            <p:cNvSpPr/>
            <p:nvPr/>
          </p:nvSpPr>
          <p:spPr>
            <a:xfrm>
              <a:off x="3195" y="1755"/>
              <a:ext cx="429" cy="1187"/>
            </a:xfrm>
            <a:custGeom>
              <a:rect b="b" l="l" r="r" t="t"/>
              <a:pathLst>
                <a:path extrusionOk="0" h="1659" w="637">
                  <a:moveTo>
                    <a:pt x="615" y="0"/>
                  </a:moveTo>
                  <a:lnTo>
                    <a:pt x="637" y="0"/>
                  </a:lnTo>
                  <a:lnTo>
                    <a:pt x="68" y="1659"/>
                  </a:lnTo>
                  <a:lnTo>
                    <a:pt x="0" y="1647"/>
                  </a:lnTo>
                  <a:lnTo>
                    <a:pt x="615" y="0"/>
                  </a:lnTo>
                  <a:close/>
                </a:path>
              </a:pathLst>
            </a:custGeom>
            <a:solidFill>
              <a:srgbClr val="4D4D4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939" name="Google Shape;3939;p68"/>
            <p:cNvSpPr/>
            <p:nvPr/>
          </p:nvSpPr>
          <p:spPr>
            <a:xfrm>
              <a:off x="1734" y="2587"/>
              <a:ext cx="1494" cy="394"/>
            </a:xfrm>
            <a:custGeom>
              <a:rect b="b" l="l" r="r" t="t"/>
              <a:pathLst>
                <a:path extrusionOk="0" h="550" w="2216">
                  <a:moveTo>
                    <a:pt x="0" y="0"/>
                  </a:moveTo>
                  <a:lnTo>
                    <a:pt x="9" y="57"/>
                  </a:lnTo>
                  <a:lnTo>
                    <a:pt x="2164" y="550"/>
                  </a:lnTo>
                  <a:lnTo>
                    <a:pt x="2216" y="496"/>
                  </a:lnTo>
                  <a:lnTo>
                    <a:pt x="0" y="0"/>
                  </a:lnTo>
                  <a:close/>
                </a:path>
              </a:pathLst>
            </a:custGeom>
            <a:gradFill>
              <a:gsLst>
                <a:gs pos="0">
                  <a:srgbClr val="000099"/>
                </a:gs>
                <a:gs pos="100000">
                  <a:srgbClr val="808080"/>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3940" name="Google Shape;3940;p68"/>
            <p:cNvGrpSpPr/>
            <p:nvPr/>
          </p:nvGrpSpPr>
          <p:grpSpPr>
            <a:xfrm>
              <a:off x="1709" y="3008"/>
              <a:ext cx="507" cy="234"/>
              <a:chOff x="1740" y="2642"/>
              <a:chExt cx="752" cy="327"/>
            </a:xfrm>
          </p:grpSpPr>
          <p:sp>
            <p:nvSpPr>
              <p:cNvPr id="3941" name="Google Shape;3941;p68"/>
              <p:cNvSpPr/>
              <p:nvPr/>
            </p:nvSpPr>
            <p:spPr>
              <a:xfrm>
                <a:off x="1740" y="2642"/>
                <a:ext cx="752" cy="327"/>
              </a:xfrm>
              <a:custGeom>
                <a:rect b="b" l="l" r="r" t="t"/>
                <a:pathLst>
                  <a:path extrusionOk="0" h="327" w="752">
                    <a:moveTo>
                      <a:pt x="293" y="0"/>
                    </a:moveTo>
                    <a:lnTo>
                      <a:pt x="752" y="124"/>
                    </a:lnTo>
                    <a:lnTo>
                      <a:pt x="470" y="327"/>
                    </a:lnTo>
                    <a:lnTo>
                      <a:pt x="0" y="183"/>
                    </a:lnTo>
                    <a:lnTo>
                      <a:pt x="293" y="0"/>
                    </a:lnTo>
                    <a:close/>
                  </a:path>
                </a:pathLst>
              </a:custGeom>
              <a:solidFill>
                <a:srgbClr val="0000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942" name="Google Shape;3942;p68"/>
              <p:cNvSpPr/>
              <p:nvPr/>
            </p:nvSpPr>
            <p:spPr>
              <a:xfrm>
                <a:off x="1754" y="2649"/>
                <a:ext cx="726" cy="311"/>
              </a:xfrm>
              <a:custGeom>
                <a:rect b="b" l="l" r="r" t="t"/>
                <a:pathLst>
                  <a:path extrusionOk="0" h="311" w="726">
                    <a:moveTo>
                      <a:pt x="282" y="0"/>
                    </a:moveTo>
                    <a:lnTo>
                      <a:pt x="726" y="119"/>
                    </a:lnTo>
                    <a:lnTo>
                      <a:pt x="457" y="311"/>
                    </a:lnTo>
                    <a:lnTo>
                      <a:pt x="0" y="173"/>
                    </a:lnTo>
                    <a:lnTo>
                      <a:pt x="282" y="0"/>
                    </a:lnTo>
                    <a:close/>
                  </a:path>
                </a:pathLst>
              </a:custGeom>
              <a:gradFill>
                <a:gsLst>
                  <a:gs pos="0">
                    <a:srgbClr val="4D4D4D"/>
                  </a:gs>
                  <a:gs pos="100000">
                    <a:srgbClr val="DDDDDD"/>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943" name="Google Shape;3943;p68"/>
              <p:cNvSpPr/>
              <p:nvPr/>
            </p:nvSpPr>
            <p:spPr>
              <a:xfrm>
                <a:off x="1808" y="2770"/>
                <a:ext cx="258" cy="100"/>
              </a:xfrm>
              <a:custGeom>
                <a:rect b="b" l="l" r="r" t="t"/>
                <a:pathLst>
                  <a:path extrusionOk="0" h="100" w="258">
                    <a:moveTo>
                      <a:pt x="0" y="44"/>
                    </a:moveTo>
                    <a:lnTo>
                      <a:pt x="75" y="0"/>
                    </a:lnTo>
                    <a:lnTo>
                      <a:pt x="258" y="50"/>
                    </a:lnTo>
                    <a:lnTo>
                      <a:pt x="183" y="100"/>
                    </a:lnTo>
                    <a:lnTo>
                      <a:pt x="0" y="44"/>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944" name="Google Shape;3944;p68"/>
              <p:cNvSpPr/>
              <p:nvPr/>
            </p:nvSpPr>
            <p:spPr>
              <a:xfrm>
                <a:off x="1799" y="2816"/>
                <a:ext cx="194" cy="63"/>
              </a:xfrm>
              <a:custGeom>
                <a:rect b="b" l="l" r="r" t="t"/>
                <a:pathLst>
                  <a:path extrusionOk="0" h="63" w="194">
                    <a:moveTo>
                      <a:pt x="12" y="0"/>
                    </a:moveTo>
                    <a:lnTo>
                      <a:pt x="194" y="53"/>
                    </a:lnTo>
                    <a:lnTo>
                      <a:pt x="180" y="63"/>
                    </a:lnTo>
                    <a:lnTo>
                      <a:pt x="0" y="9"/>
                    </a:lnTo>
                    <a:lnTo>
                      <a:pt x="12" y="0"/>
                    </a:lnTo>
                    <a:close/>
                  </a:path>
                </a:pathLst>
              </a:custGeom>
              <a:solidFill>
                <a:srgbClr val="0000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945" name="Google Shape;3945;p68"/>
              <p:cNvSpPr/>
              <p:nvPr/>
            </p:nvSpPr>
            <p:spPr>
              <a:xfrm>
                <a:off x="2020" y="2834"/>
                <a:ext cx="258" cy="102"/>
              </a:xfrm>
              <a:custGeom>
                <a:rect b="b" l="l" r="r" t="t"/>
                <a:pathLst>
                  <a:path extrusionOk="0" h="102" w="258">
                    <a:moveTo>
                      <a:pt x="0" y="46"/>
                    </a:moveTo>
                    <a:lnTo>
                      <a:pt x="71" y="0"/>
                    </a:lnTo>
                    <a:lnTo>
                      <a:pt x="258" y="52"/>
                    </a:lnTo>
                    <a:lnTo>
                      <a:pt x="183" y="102"/>
                    </a:lnTo>
                    <a:lnTo>
                      <a:pt x="0" y="46"/>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946" name="Google Shape;3946;p68"/>
              <p:cNvSpPr/>
              <p:nvPr/>
            </p:nvSpPr>
            <p:spPr>
              <a:xfrm>
                <a:off x="2011" y="2882"/>
                <a:ext cx="194" cy="63"/>
              </a:xfrm>
              <a:custGeom>
                <a:rect b="b" l="l" r="r" t="t"/>
                <a:pathLst>
                  <a:path extrusionOk="0" h="63" w="194">
                    <a:moveTo>
                      <a:pt x="12" y="0"/>
                    </a:moveTo>
                    <a:lnTo>
                      <a:pt x="194" y="53"/>
                    </a:lnTo>
                    <a:lnTo>
                      <a:pt x="180" y="63"/>
                    </a:lnTo>
                    <a:lnTo>
                      <a:pt x="0" y="9"/>
                    </a:lnTo>
                    <a:lnTo>
                      <a:pt x="12" y="0"/>
                    </a:lnTo>
                    <a:close/>
                  </a:path>
                </a:pathLst>
              </a:custGeom>
              <a:solidFill>
                <a:srgbClr val="0000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sp>
          <p:nvSpPr>
            <p:cNvPr id="3947" name="Google Shape;3947;p68"/>
            <p:cNvSpPr/>
            <p:nvPr/>
          </p:nvSpPr>
          <p:spPr>
            <a:xfrm>
              <a:off x="2577" y="3043"/>
              <a:ext cx="614" cy="514"/>
            </a:xfrm>
            <a:custGeom>
              <a:rect b="b" l="l" r="r" t="t"/>
              <a:pathLst>
                <a:path extrusionOk="0" h="792" w="990">
                  <a:moveTo>
                    <a:pt x="3" y="738"/>
                  </a:moveTo>
                  <a:lnTo>
                    <a:pt x="990" y="0"/>
                  </a:lnTo>
                  <a:lnTo>
                    <a:pt x="987" y="60"/>
                  </a:lnTo>
                  <a:lnTo>
                    <a:pt x="0" y="792"/>
                  </a:lnTo>
                  <a:lnTo>
                    <a:pt x="3" y="738"/>
                  </a:lnTo>
                  <a:close/>
                </a:path>
              </a:pathLst>
            </a:custGeom>
            <a:solidFill>
              <a:srgbClr val="0000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948" name="Google Shape;3948;p68"/>
            <p:cNvSpPr/>
            <p:nvPr/>
          </p:nvSpPr>
          <p:spPr>
            <a:xfrm>
              <a:off x="1010" y="3084"/>
              <a:ext cx="1571" cy="469"/>
            </a:xfrm>
            <a:custGeom>
              <a:rect b="b" l="l" r="r" t="t"/>
              <a:pathLst>
                <a:path extrusionOk="0" h="723" w="2532">
                  <a:moveTo>
                    <a:pt x="6" y="0"/>
                  </a:moveTo>
                  <a:cubicBezTo>
                    <a:pt x="16" y="0"/>
                    <a:pt x="26" y="0"/>
                    <a:pt x="36" y="0"/>
                  </a:cubicBezTo>
                  <a:lnTo>
                    <a:pt x="2532" y="678"/>
                  </a:lnTo>
                  <a:lnTo>
                    <a:pt x="2529" y="723"/>
                  </a:lnTo>
                  <a:lnTo>
                    <a:pt x="0" y="24"/>
                  </a:lnTo>
                  <a:lnTo>
                    <a:pt x="6" y="0"/>
                  </a:lnTo>
                  <a:close/>
                </a:path>
              </a:pathLst>
            </a:custGeom>
            <a:solidFill>
              <a:srgbClr val="0000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949" name="Google Shape;3949;p68"/>
            <p:cNvSpPr/>
            <p:nvPr/>
          </p:nvSpPr>
          <p:spPr>
            <a:xfrm>
              <a:off x="1011" y="2998"/>
              <a:ext cx="17" cy="95"/>
            </a:xfrm>
            <a:custGeom>
              <a:rect b="b" l="l" r="r" t="t"/>
              <a:pathLst>
                <a:path extrusionOk="0" h="147" w="26">
                  <a:moveTo>
                    <a:pt x="26" y="10"/>
                  </a:moveTo>
                  <a:lnTo>
                    <a:pt x="23" y="147"/>
                  </a:lnTo>
                  <a:lnTo>
                    <a:pt x="0" y="144"/>
                  </a:lnTo>
                  <a:lnTo>
                    <a:pt x="3" y="0"/>
                  </a:lnTo>
                  <a:lnTo>
                    <a:pt x="26" y="10"/>
                  </a:lnTo>
                  <a:close/>
                </a:path>
              </a:pathLst>
            </a:custGeom>
            <a:solidFill>
              <a:srgbClr val="0000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950" name="Google Shape;3950;p68"/>
            <p:cNvSpPr/>
            <p:nvPr/>
          </p:nvSpPr>
          <p:spPr>
            <a:xfrm>
              <a:off x="1012" y="2611"/>
              <a:ext cx="730" cy="393"/>
            </a:xfrm>
            <a:custGeom>
              <a:rect b="b" l="l" r="r" t="t"/>
              <a:pathLst>
                <a:path extrusionOk="0" h="606" w="1176">
                  <a:moveTo>
                    <a:pt x="1170" y="0"/>
                  </a:moveTo>
                  <a:lnTo>
                    <a:pt x="0" y="597"/>
                  </a:lnTo>
                  <a:lnTo>
                    <a:pt x="30" y="606"/>
                  </a:lnTo>
                  <a:lnTo>
                    <a:pt x="1176" y="18"/>
                  </a:lnTo>
                  <a:lnTo>
                    <a:pt x="1170" y="0"/>
                  </a:lnTo>
                  <a:close/>
                </a:path>
              </a:pathLst>
            </a:custGeom>
            <a:solidFill>
              <a:srgbClr val="0000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951" name="Google Shape;3951;p68"/>
            <p:cNvSpPr/>
            <p:nvPr/>
          </p:nvSpPr>
          <p:spPr>
            <a:xfrm>
              <a:off x="1061" y="3018"/>
              <a:ext cx="1490" cy="451"/>
            </a:xfrm>
            <a:custGeom>
              <a:rect b="b" l="l" r="r" t="t"/>
              <a:pathLst>
                <a:path extrusionOk="0" h="723" w="2532">
                  <a:moveTo>
                    <a:pt x="6" y="0"/>
                  </a:moveTo>
                  <a:cubicBezTo>
                    <a:pt x="16" y="0"/>
                    <a:pt x="26" y="0"/>
                    <a:pt x="36" y="0"/>
                  </a:cubicBezTo>
                  <a:lnTo>
                    <a:pt x="2532" y="678"/>
                  </a:lnTo>
                  <a:lnTo>
                    <a:pt x="2529" y="723"/>
                  </a:lnTo>
                  <a:lnTo>
                    <a:pt x="0" y="24"/>
                  </a:lnTo>
                  <a:lnTo>
                    <a:pt x="6" y="0"/>
                  </a:lnTo>
                  <a:close/>
                </a:path>
              </a:pathLst>
            </a:custGeom>
            <a:solidFill>
              <a:srgbClr val="0000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952" name="Google Shape;3952;p68"/>
            <p:cNvSpPr/>
            <p:nvPr/>
          </p:nvSpPr>
          <p:spPr>
            <a:xfrm flipH="1" rot="10800000">
              <a:off x="2549" y="2986"/>
              <a:ext cx="608" cy="467"/>
            </a:xfrm>
            <a:custGeom>
              <a:rect b="b" l="l" r="r" t="t"/>
              <a:pathLst>
                <a:path extrusionOk="0" h="723" w="2532">
                  <a:moveTo>
                    <a:pt x="6" y="0"/>
                  </a:moveTo>
                  <a:cubicBezTo>
                    <a:pt x="16" y="0"/>
                    <a:pt x="26" y="0"/>
                    <a:pt x="36" y="0"/>
                  </a:cubicBezTo>
                  <a:lnTo>
                    <a:pt x="2532" y="678"/>
                  </a:lnTo>
                  <a:lnTo>
                    <a:pt x="2529" y="723"/>
                  </a:lnTo>
                  <a:lnTo>
                    <a:pt x="0" y="24"/>
                  </a:lnTo>
                  <a:lnTo>
                    <a:pt x="6" y="0"/>
                  </a:lnTo>
                  <a:close/>
                </a:path>
              </a:pathLst>
            </a:custGeom>
            <a:solidFill>
              <a:srgbClr val="0000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3953" name="Google Shape;3953;p68"/>
          <p:cNvGrpSpPr/>
          <p:nvPr/>
        </p:nvGrpSpPr>
        <p:grpSpPr>
          <a:xfrm flipH="1">
            <a:off x="6170613" y="5018088"/>
            <a:ext cx="258762" cy="320675"/>
            <a:chOff x="2839" y="3501"/>
            <a:chExt cx="755" cy="803"/>
          </a:xfrm>
        </p:grpSpPr>
        <p:pic>
          <p:nvPicPr>
            <p:cNvPr descr="desktop_computer_stylized_medium" id="3954" name="Google Shape;3954;p68"/>
            <p:cNvPicPr preferRelativeResize="0"/>
            <p:nvPr/>
          </p:nvPicPr>
          <p:blipFill rotWithShape="1">
            <a:blip r:embed="rId21">
              <a:alphaModFix/>
            </a:blip>
            <a:srcRect b="0" l="0" r="0" t="0"/>
            <a:stretch/>
          </p:blipFill>
          <p:spPr>
            <a:xfrm>
              <a:off x="2839" y="3501"/>
              <a:ext cx="755" cy="803"/>
            </a:xfrm>
            <a:prstGeom prst="rect">
              <a:avLst/>
            </a:prstGeom>
            <a:noFill/>
            <a:ln>
              <a:noFill/>
            </a:ln>
          </p:spPr>
        </p:pic>
        <p:sp>
          <p:nvSpPr>
            <p:cNvPr id="3955" name="Google Shape;3955;p68"/>
            <p:cNvSpPr/>
            <p:nvPr/>
          </p:nvSpPr>
          <p:spPr>
            <a:xfrm>
              <a:off x="2916" y="3578"/>
              <a:ext cx="356" cy="368"/>
            </a:xfrm>
            <a:custGeom>
              <a:rect b="b" l="l" r="r" t="t"/>
              <a:pathLst>
                <a:path extrusionOk="0" h="368" w="356">
                  <a:moveTo>
                    <a:pt x="0" y="0"/>
                  </a:moveTo>
                  <a:lnTo>
                    <a:pt x="300" y="14"/>
                  </a:lnTo>
                  <a:lnTo>
                    <a:pt x="356" y="294"/>
                  </a:lnTo>
                  <a:lnTo>
                    <a:pt x="78" y="368"/>
                  </a:lnTo>
                  <a:lnTo>
                    <a:pt x="0" y="0"/>
                  </a:lnTo>
                  <a:close/>
                </a:path>
              </a:pathLst>
            </a:custGeom>
            <a:gradFill>
              <a:gsLst>
                <a:gs pos="0">
                  <a:srgbClr val="000099"/>
                </a:gs>
                <a:gs pos="100000">
                  <a:schemeClr val="lt1"/>
                </a:gs>
              </a:gsLst>
              <a:lin ang="27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3956" name="Google Shape;3956;p68"/>
          <p:cNvGrpSpPr/>
          <p:nvPr/>
        </p:nvGrpSpPr>
        <p:grpSpPr>
          <a:xfrm flipH="1">
            <a:off x="6469063" y="5038725"/>
            <a:ext cx="260350" cy="320675"/>
            <a:chOff x="2839" y="3501"/>
            <a:chExt cx="755" cy="803"/>
          </a:xfrm>
        </p:grpSpPr>
        <p:pic>
          <p:nvPicPr>
            <p:cNvPr descr="desktop_computer_stylized_medium" id="3957" name="Google Shape;3957;p68"/>
            <p:cNvPicPr preferRelativeResize="0"/>
            <p:nvPr/>
          </p:nvPicPr>
          <p:blipFill rotWithShape="1">
            <a:blip r:embed="rId21">
              <a:alphaModFix/>
            </a:blip>
            <a:srcRect b="0" l="0" r="0" t="0"/>
            <a:stretch/>
          </p:blipFill>
          <p:spPr>
            <a:xfrm>
              <a:off x="2839" y="3501"/>
              <a:ext cx="755" cy="803"/>
            </a:xfrm>
            <a:prstGeom prst="rect">
              <a:avLst/>
            </a:prstGeom>
            <a:noFill/>
            <a:ln>
              <a:noFill/>
            </a:ln>
          </p:spPr>
        </p:pic>
        <p:sp>
          <p:nvSpPr>
            <p:cNvPr id="3958" name="Google Shape;3958;p68"/>
            <p:cNvSpPr/>
            <p:nvPr/>
          </p:nvSpPr>
          <p:spPr>
            <a:xfrm>
              <a:off x="2916" y="3578"/>
              <a:ext cx="356" cy="368"/>
            </a:xfrm>
            <a:custGeom>
              <a:rect b="b" l="l" r="r" t="t"/>
              <a:pathLst>
                <a:path extrusionOk="0" h="368" w="356">
                  <a:moveTo>
                    <a:pt x="0" y="0"/>
                  </a:moveTo>
                  <a:lnTo>
                    <a:pt x="300" y="14"/>
                  </a:lnTo>
                  <a:lnTo>
                    <a:pt x="356" y="294"/>
                  </a:lnTo>
                  <a:lnTo>
                    <a:pt x="78" y="368"/>
                  </a:lnTo>
                  <a:lnTo>
                    <a:pt x="0" y="0"/>
                  </a:lnTo>
                  <a:close/>
                </a:path>
              </a:pathLst>
            </a:custGeom>
            <a:gradFill>
              <a:gsLst>
                <a:gs pos="0">
                  <a:srgbClr val="000099"/>
                </a:gs>
                <a:gs pos="100000">
                  <a:schemeClr val="lt1"/>
                </a:gs>
              </a:gsLst>
              <a:lin ang="27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3959" name="Google Shape;3959;p68"/>
          <p:cNvGrpSpPr/>
          <p:nvPr/>
        </p:nvGrpSpPr>
        <p:grpSpPr>
          <a:xfrm>
            <a:off x="7205663" y="5308600"/>
            <a:ext cx="239712" cy="257466"/>
            <a:chOff x="877" y="1008"/>
            <a:chExt cx="2747" cy="2626"/>
          </a:xfrm>
        </p:grpSpPr>
        <p:pic>
          <p:nvPicPr>
            <p:cNvPr descr="antenna_stylized" id="3960" name="Google Shape;3960;p68"/>
            <p:cNvPicPr preferRelativeResize="0"/>
            <p:nvPr/>
          </p:nvPicPr>
          <p:blipFill rotWithShape="1">
            <a:blip r:embed="rId25">
              <a:alphaModFix/>
            </a:blip>
            <a:srcRect b="0" l="0" r="0" t="0"/>
            <a:stretch/>
          </p:blipFill>
          <p:spPr>
            <a:xfrm>
              <a:off x="877" y="1008"/>
              <a:ext cx="2725" cy="1421"/>
            </a:xfrm>
            <a:prstGeom prst="rect">
              <a:avLst/>
            </a:prstGeom>
            <a:noFill/>
            <a:ln>
              <a:noFill/>
            </a:ln>
          </p:spPr>
        </p:pic>
        <p:pic>
          <p:nvPicPr>
            <p:cNvPr descr="laptop_keyboard" id="3961" name="Google Shape;3961;p68"/>
            <p:cNvPicPr preferRelativeResize="0"/>
            <p:nvPr/>
          </p:nvPicPr>
          <p:blipFill rotWithShape="1">
            <a:blip r:embed="rId26">
              <a:alphaModFix/>
            </a:blip>
            <a:srcRect b="0" l="0" r="0" t="0"/>
            <a:stretch/>
          </p:blipFill>
          <p:spPr>
            <a:xfrm flipH="1" rot="109064">
              <a:off x="1009" y="2586"/>
              <a:ext cx="2245" cy="1013"/>
            </a:xfrm>
            <a:prstGeom prst="rect">
              <a:avLst/>
            </a:prstGeom>
            <a:noFill/>
            <a:ln>
              <a:noFill/>
            </a:ln>
          </p:spPr>
        </p:pic>
        <p:sp>
          <p:nvSpPr>
            <p:cNvPr id="3962" name="Google Shape;3962;p68"/>
            <p:cNvSpPr/>
            <p:nvPr/>
          </p:nvSpPr>
          <p:spPr>
            <a:xfrm>
              <a:off x="1753" y="1603"/>
              <a:ext cx="1807" cy="1322"/>
            </a:xfrm>
            <a:custGeom>
              <a:rect b="b" l="l" r="r" t="t"/>
              <a:pathLst>
                <a:path extrusionOk="0" h="2442" w="2982">
                  <a:moveTo>
                    <a:pt x="540" y="0"/>
                  </a:moveTo>
                  <a:lnTo>
                    <a:pt x="0" y="1734"/>
                  </a:lnTo>
                  <a:lnTo>
                    <a:pt x="2394" y="2442"/>
                  </a:lnTo>
                  <a:lnTo>
                    <a:pt x="2982" y="318"/>
                  </a:lnTo>
                  <a:lnTo>
                    <a:pt x="540" y="0"/>
                  </a:lnTo>
                  <a:close/>
                </a:path>
              </a:pathLst>
            </a:custGeom>
            <a:solidFill>
              <a:schemeClr val="dk1"/>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pic>
          <p:nvPicPr>
            <p:cNvPr descr="screen" id="3963" name="Google Shape;3963;p68"/>
            <p:cNvPicPr preferRelativeResize="0"/>
            <p:nvPr/>
          </p:nvPicPr>
          <p:blipFill rotWithShape="1">
            <a:blip r:embed="rId27">
              <a:alphaModFix/>
            </a:blip>
            <a:srcRect b="0" l="0" r="0" t="0"/>
            <a:stretch/>
          </p:blipFill>
          <p:spPr>
            <a:xfrm>
              <a:off x="1842" y="1637"/>
              <a:ext cx="1642" cy="1203"/>
            </a:xfrm>
            <a:prstGeom prst="rect">
              <a:avLst/>
            </a:prstGeom>
            <a:noFill/>
            <a:ln>
              <a:noFill/>
            </a:ln>
          </p:spPr>
        </p:pic>
        <p:sp>
          <p:nvSpPr>
            <p:cNvPr id="3964" name="Google Shape;3964;p68"/>
            <p:cNvSpPr/>
            <p:nvPr/>
          </p:nvSpPr>
          <p:spPr>
            <a:xfrm>
              <a:off x="2082" y="1564"/>
              <a:ext cx="1531" cy="246"/>
            </a:xfrm>
            <a:custGeom>
              <a:rect b="b" l="l" r="r" t="t"/>
              <a:pathLst>
                <a:path extrusionOk="0" h="455" w="2528">
                  <a:moveTo>
                    <a:pt x="14" y="0"/>
                  </a:moveTo>
                  <a:lnTo>
                    <a:pt x="2528" y="341"/>
                  </a:lnTo>
                  <a:lnTo>
                    <a:pt x="2480" y="455"/>
                  </a:lnTo>
                  <a:lnTo>
                    <a:pt x="0" y="86"/>
                  </a:lnTo>
                  <a:lnTo>
                    <a:pt x="14" y="0"/>
                  </a:lnTo>
                  <a:close/>
                </a:path>
              </a:pathLst>
            </a:custGeom>
            <a:gradFill>
              <a:gsLst>
                <a:gs pos="0">
                  <a:srgbClr val="000099"/>
                </a:gs>
                <a:gs pos="100000">
                  <a:srgbClr val="EAEAEA"/>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965" name="Google Shape;3965;p68"/>
            <p:cNvSpPr/>
            <p:nvPr/>
          </p:nvSpPr>
          <p:spPr>
            <a:xfrm>
              <a:off x="1737" y="1562"/>
              <a:ext cx="425" cy="1024"/>
            </a:xfrm>
            <a:custGeom>
              <a:rect b="b" l="l" r="r" t="t"/>
              <a:pathLst>
                <a:path extrusionOk="0" h="1893" w="702">
                  <a:moveTo>
                    <a:pt x="579" y="0"/>
                  </a:moveTo>
                  <a:lnTo>
                    <a:pt x="0" y="1869"/>
                  </a:lnTo>
                  <a:lnTo>
                    <a:pt x="114" y="1893"/>
                  </a:lnTo>
                  <a:lnTo>
                    <a:pt x="702" y="51"/>
                  </a:lnTo>
                  <a:lnTo>
                    <a:pt x="579" y="0"/>
                  </a:lnTo>
                  <a:close/>
                </a:path>
              </a:pathLst>
            </a:custGeom>
            <a:solidFill>
              <a:srgbClr val="0000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966" name="Google Shape;3966;p68"/>
            <p:cNvSpPr/>
            <p:nvPr/>
          </p:nvSpPr>
          <p:spPr>
            <a:xfrm>
              <a:off x="3144" y="1745"/>
              <a:ext cx="458" cy="1182"/>
            </a:xfrm>
            <a:custGeom>
              <a:rect b="b" l="l" r="r" t="t"/>
              <a:pathLst>
                <a:path extrusionOk="0" h="2184" w="756">
                  <a:moveTo>
                    <a:pt x="756" y="0"/>
                  </a:moveTo>
                  <a:lnTo>
                    <a:pt x="138" y="2184"/>
                  </a:lnTo>
                  <a:lnTo>
                    <a:pt x="0" y="2148"/>
                  </a:lnTo>
                  <a:lnTo>
                    <a:pt x="606" y="78"/>
                  </a:lnTo>
                  <a:lnTo>
                    <a:pt x="756" y="0"/>
                  </a:lnTo>
                  <a:close/>
                </a:path>
              </a:pathLst>
            </a:custGeom>
            <a:gradFill>
              <a:gsLst>
                <a:gs pos="0">
                  <a:srgbClr val="DDDDDD"/>
                </a:gs>
                <a:gs pos="100000">
                  <a:schemeClr val="lt1"/>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967" name="Google Shape;3967;p68"/>
            <p:cNvSpPr/>
            <p:nvPr/>
          </p:nvSpPr>
          <p:spPr>
            <a:xfrm>
              <a:off x="1732" y="2534"/>
              <a:ext cx="1680" cy="399"/>
            </a:xfrm>
            <a:custGeom>
              <a:rect b="b" l="l" r="r" t="t"/>
              <a:pathLst>
                <a:path extrusionOk="0" h="738" w="2773">
                  <a:moveTo>
                    <a:pt x="33" y="0"/>
                  </a:moveTo>
                  <a:lnTo>
                    <a:pt x="0" y="99"/>
                  </a:lnTo>
                  <a:lnTo>
                    <a:pt x="2436" y="738"/>
                  </a:lnTo>
                  <a:cubicBezTo>
                    <a:pt x="2499" y="501"/>
                    <a:pt x="2773" y="727"/>
                    <a:pt x="2373" y="603"/>
                  </a:cubicBezTo>
                  <a:lnTo>
                    <a:pt x="33" y="0"/>
                  </a:lnTo>
                  <a:close/>
                </a:path>
              </a:pathLst>
            </a:custGeom>
            <a:gradFill>
              <a:gsLst>
                <a:gs pos="0">
                  <a:srgbClr val="0000CC"/>
                </a:gs>
                <a:gs pos="100000">
                  <a:schemeClr val="lt1"/>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968" name="Google Shape;3968;p68"/>
            <p:cNvSpPr/>
            <p:nvPr/>
          </p:nvSpPr>
          <p:spPr>
            <a:xfrm>
              <a:off x="3195" y="1755"/>
              <a:ext cx="429" cy="1187"/>
            </a:xfrm>
            <a:custGeom>
              <a:rect b="b" l="l" r="r" t="t"/>
              <a:pathLst>
                <a:path extrusionOk="0" h="1659" w="637">
                  <a:moveTo>
                    <a:pt x="615" y="0"/>
                  </a:moveTo>
                  <a:lnTo>
                    <a:pt x="637" y="0"/>
                  </a:lnTo>
                  <a:lnTo>
                    <a:pt x="68" y="1659"/>
                  </a:lnTo>
                  <a:lnTo>
                    <a:pt x="0" y="1647"/>
                  </a:lnTo>
                  <a:lnTo>
                    <a:pt x="615" y="0"/>
                  </a:lnTo>
                  <a:close/>
                </a:path>
              </a:pathLst>
            </a:custGeom>
            <a:solidFill>
              <a:srgbClr val="4D4D4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969" name="Google Shape;3969;p68"/>
            <p:cNvSpPr/>
            <p:nvPr/>
          </p:nvSpPr>
          <p:spPr>
            <a:xfrm>
              <a:off x="1734" y="2587"/>
              <a:ext cx="1494" cy="394"/>
            </a:xfrm>
            <a:custGeom>
              <a:rect b="b" l="l" r="r" t="t"/>
              <a:pathLst>
                <a:path extrusionOk="0" h="550" w="2216">
                  <a:moveTo>
                    <a:pt x="0" y="0"/>
                  </a:moveTo>
                  <a:lnTo>
                    <a:pt x="9" y="57"/>
                  </a:lnTo>
                  <a:lnTo>
                    <a:pt x="2164" y="550"/>
                  </a:lnTo>
                  <a:lnTo>
                    <a:pt x="2216" y="496"/>
                  </a:lnTo>
                  <a:lnTo>
                    <a:pt x="0" y="0"/>
                  </a:lnTo>
                  <a:close/>
                </a:path>
              </a:pathLst>
            </a:custGeom>
            <a:gradFill>
              <a:gsLst>
                <a:gs pos="0">
                  <a:srgbClr val="000099"/>
                </a:gs>
                <a:gs pos="100000">
                  <a:srgbClr val="808080"/>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3970" name="Google Shape;3970;p68"/>
            <p:cNvGrpSpPr/>
            <p:nvPr/>
          </p:nvGrpSpPr>
          <p:grpSpPr>
            <a:xfrm>
              <a:off x="1709" y="3008"/>
              <a:ext cx="507" cy="234"/>
              <a:chOff x="1740" y="2642"/>
              <a:chExt cx="752" cy="327"/>
            </a:xfrm>
          </p:grpSpPr>
          <p:sp>
            <p:nvSpPr>
              <p:cNvPr id="3971" name="Google Shape;3971;p68"/>
              <p:cNvSpPr/>
              <p:nvPr/>
            </p:nvSpPr>
            <p:spPr>
              <a:xfrm>
                <a:off x="1740" y="2642"/>
                <a:ext cx="752" cy="327"/>
              </a:xfrm>
              <a:custGeom>
                <a:rect b="b" l="l" r="r" t="t"/>
                <a:pathLst>
                  <a:path extrusionOk="0" h="327" w="752">
                    <a:moveTo>
                      <a:pt x="293" y="0"/>
                    </a:moveTo>
                    <a:lnTo>
                      <a:pt x="752" y="124"/>
                    </a:lnTo>
                    <a:lnTo>
                      <a:pt x="470" y="327"/>
                    </a:lnTo>
                    <a:lnTo>
                      <a:pt x="0" y="183"/>
                    </a:lnTo>
                    <a:lnTo>
                      <a:pt x="293" y="0"/>
                    </a:lnTo>
                    <a:close/>
                  </a:path>
                </a:pathLst>
              </a:custGeom>
              <a:solidFill>
                <a:srgbClr val="0000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972" name="Google Shape;3972;p68"/>
              <p:cNvSpPr/>
              <p:nvPr/>
            </p:nvSpPr>
            <p:spPr>
              <a:xfrm>
                <a:off x="1754" y="2649"/>
                <a:ext cx="726" cy="311"/>
              </a:xfrm>
              <a:custGeom>
                <a:rect b="b" l="l" r="r" t="t"/>
                <a:pathLst>
                  <a:path extrusionOk="0" h="311" w="726">
                    <a:moveTo>
                      <a:pt x="282" y="0"/>
                    </a:moveTo>
                    <a:lnTo>
                      <a:pt x="726" y="119"/>
                    </a:lnTo>
                    <a:lnTo>
                      <a:pt x="457" y="311"/>
                    </a:lnTo>
                    <a:lnTo>
                      <a:pt x="0" y="173"/>
                    </a:lnTo>
                    <a:lnTo>
                      <a:pt x="282" y="0"/>
                    </a:lnTo>
                    <a:close/>
                  </a:path>
                </a:pathLst>
              </a:custGeom>
              <a:gradFill>
                <a:gsLst>
                  <a:gs pos="0">
                    <a:srgbClr val="4D4D4D"/>
                  </a:gs>
                  <a:gs pos="100000">
                    <a:srgbClr val="DDDDDD"/>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973" name="Google Shape;3973;p68"/>
              <p:cNvSpPr/>
              <p:nvPr/>
            </p:nvSpPr>
            <p:spPr>
              <a:xfrm>
                <a:off x="1808" y="2770"/>
                <a:ext cx="258" cy="100"/>
              </a:xfrm>
              <a:custGeom>
                <a:rect b="b" l="l" r="r" t="t"/>
                <a:pathLst>
                  <a:path extrusionOk="0" h="100" w="258">
                    <a:moveTo>
                      <a:pt x="0" y="44"/>
                    </a:moveTo>
                    <a:lnTo>
                      <a:pt x="75" y="0"/>
                    </a:lnTo>
                    <a:lnTo>
                      <a:pt x="258" y="50"/>
                    </a:lnTo>
                    <a:lnTo>
                      <a:pt x="183" y="100"/>
                    </a:lnTo>
                    <a:lnTo>
                      <a:pt x="0" y="44"/>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974" name="Google Shape;3974;p68"/>
              <p:cNvSpPr/>
              <p:nvPr/>
            </p:nvSpPr>
            <p:spPr>
              <a:xfrm>
                <a:off x="1799" y="2816"/>
                <a:ext cx="194" cy="63"/>
              </a:xfrm>
              <a:custGeom>
                <a:rect b="b" l="l" r="r" t="t"/>
                <a:pathLst>
                  <a:path extrusionOk="0" h="63" w="194">
                    <a:moveTo>
                      <a:pt x="12" y="0"/>
                    </a:moveTo>
                    <a:lnTo>
                      <a:pt x="194" y="53"/>
                    </a:lnTo>
                    <a:lnTo>
                      <a:pt x="180" y="63"/>
                    </a:lnTo>
                    <a:lnTo>
                      <a:pt x="0" y="9"/>
                    </a:lnTo>
                    <a:lnTo>
                      <a:pt x="12" y="0"/>
                    </a:lnTo>
                    <a:close/>
                  </a:path>
                </a:pathLst>
              </a:custGeom>
              <a:solidFill>
                <a:srgbClr val="0000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975" name="Google Shape;3975;p68"/>
              <p:cNvSpPr/>
              <p:nvPr/>
            </p:nvSpPr>
            <p:spPr>
              <a:xfrm>
                <a:off x="2020" y="2834"/>
                <a:ext cx="258" cy="102"/>
              </a:xfrm>
              <a:custGeom>
                <a:rect b="b" l="l" r="r" t="t"/>
                <a:pathLst>
                  <a:path extrusionOk="0" h="102" w="258">
                    <a:moveTo>
                      <a:pt x="0" y="46"/>
                    </a:moveTo>
                    <a:lnTo>
                      <a:pt x="71" y="0"/>
                    </a:lnTo>
                    <a:lnTo>
                      <a:pt x="258" y="52"/>
                    </a:lnTo>
                    <a:lnTo>
                      <a:pt x="183" y="102"/>
                    </a:lnTo>
                    <a:lnTo>
                      <a:pt x="0" y="46"/>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976" name="Google Shape;3976;p68"/>
              <p:cNvSpPr/>
              <p:nvPr/>
            </p:nvSpPr>
            <p:spPr>
              <a:xfrm>
                <a:off x="2011" y="2882"/>
                <a:ext cx="194" cy="63"/>
              </a:xfrm>
              <a:custGeom>
                <a:rect b="b" l="l" r="r" t="t"/>
                <a:pathLst>
                  <a:path extrusionOk="0" h="63" w="194">
                    <a:moveTo>
                      <a:pt x="12" y="0"/>
                    </a:moveTo>
                    <a:lnTo>
                      <a:pt x="194" y="53"/>
                    </a:lnTo>
                    <a:lnTo>
                      <a:pt x="180" y="63"/>
                    </a:lnTo>
                    <a:lnTo>
                      <a:pt x="0" y="9"/>
                    </a:lnTo>
                    <a:lnTo>
                      <a:pt x="12" y="0"/>
                    </a:lnTo>
                    <a:close/>
                  </a:path>
                </a:pathLst>
              </a:custGeom>
              <a:solidFill>
                <a:srgbClr val="0000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sp>
          <p:nvSpPr>
            <p:cNvPr id="3977" name="Google Shape;3977;p68"/>
            <p:cNvSpPr/>
            <p:nvPr/>
          </p:nvSpPr>
          <p:spPr>
            <a:xfrm>
              <a:off x="2577" y="3043"/>
              <a:ext cx="614" cy="514"/>
            </a:xfrm>
            <a:custGeom>
              <a:rect b="b" l="l" r="r" t="t"/>
              <a:pathLst>
                <a:path extrusionOk="0" h="792" w="990">
                  <a:moveTo>
                    <a:pt x="3" y="738"/>
                  </a:moveTo>
                  <a:lnTo>
                    <a:pt x="990" y="0"/>
                  </a:lnTo>
                  <a:lnTo>
                    <a:pt x="987" y="60"/>
                  </a:lnTo>
                  <a:lnTo>
                    <a:pt x="0" y="792"/>
                  </a:lnTo>
                  <a:lnTo>
                    <a:pt x="3" y="738"/>
                  </a:lnTo>
                  <a:close/>
                </a:path>
              </a:pathLst>
            </a:custGeom>
            <a:solidFill>
              <a:srgbClr val="0000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978" name="Google Shape;3978;p68"/>
            <p:cNvSpPr/>
            <p:nvPr/>
          </p:nvSpPr>
          <p:spPr>
            <a:xfrm>
              <a:off x="1010" y="3084"/>
              <a:ext cx="1571" cy="469"/>
            </a:xfrm>
            <a:custGeom>
              <a:rect b="b" l="l" r="r" t="t"/>
              <a:pathLst>
                <a:path extrusionOk="0" h="723" w="2532">
                  <a:moveTo>
                    <a:pt x="6" y="0"/>
                  </a:moveTo>
                  <a:cubicBezTo>
                    <a:pt x="16" y="0"/>
                    <a:pt x="26" y="0"/>
                    <a:pt x="36" y="0"/>
                  </a:cubicBezTo>
                  <a:lnTo>
                    <a:pt x="2532" y="678"/>
                  </a:lnTo>
                  <a:lnTo>
                    <a:pt x="2529" y="723"/>
                  </a:lnTo>
                  <a:lnTo>
                    <a:pt x="0" y="24"/>
                  </a:lnTo>
                  <a:lnTo>
                    <a:pt x="6" y="0"/>
                  </a:lnTo>
                  <a:close/>
                </a:path>
              </a:pathLst>
            </a:custGeom>
            <a:solidFill>
              <a:srgbClr val="0000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979" name="Google Shape;3979;p68"/>
            <p:cNvSpPr/>
            <p:nvPr/>
          </p:nvSpPr>
          <p:spPr>
            <a:xfrm>
              <a:off x="1011" y="2998"/>
              <a:ext cx="17" cy="95"/>
            </a:xfrm>
            <a:custGeom>
              <a:rect b="b" l="l" r="r" t="t"/>
              <a:pathLst>
                <a:path extrusionOk="0" h="147" w="26">
                  <a:moveTo>
                    <a:pt x="26" y="10"/>
                  </a:moveTo>
                  <a:lnTo>
                    <a:pt x="23" y="147"/>
                  </a:lnTo>
                  <a:lnTo>
                    <a:pt x="0" y="144"/>
                  </a:lnTo>
                  <a:lnTo>
                    <a:pt x="3" y="0"/>
                  </a:lnTo>
                  <a:lnTo>
                    <a:pt x="26" y="10"/>
                  </a:lnTo>
                  <a:close/>
                </a:path>
              </a:pathLst>
            </a:custGeom>
            <a:solidFill>
              <a:srgbClr val="0000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980" name="Google Shape;3980;p68"/>
            <p:cNvSpPr/>
            <p:nvPr/>
          </p:nvSpPr>
          <p:spPr>
            <a:xfrm>
              <a:off x="1012" y="2611"/>
              <a:ext cx="730" cy="393"/>
            </a:xfrm>
            <a:custGeom>
              <a:rect b="b" l="l" r="r" t="t"/>
              <a:pathLst>
                <a:path extrusionOk="0" h="606" w="1176">
                  <a:moveTo>
                    <a:pt x="1170" y="0"/>
                  </a:moveTo>
                  <a:lnTo>
                    <a:pt x="0" y="597"/>
                  </a:lnTo>
                  <a:lnTo>
                    <a:pt x="30" y="606"/>
                  </a:lnTo>
                  <a:lnTo>
                    <a:pt x="1176" y="18"/>
                  </a:lnTo>
                  <a:lnTo>
                    <a:pt x="1170" y="0"/>
                  </a:lnTo>
                  <a:close/>
                </a:path>
              </a:pathLst>
            </a:custGeom>
            <a:solidFill>
              <a:srgbClr val="0000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981" name="Google Shape;3981;p68"/>
            <p:cNvSpPr/>
            <p:nvPr/>
          </p:nvSpPr>
          <p:spPr>
            <a:xfrm>
              <a:off x="1061" y="3018"/>
              <a:ext cx="1490" cy="451"/>
            </a:xfrm>
            <a:custGeom>
              <a:rect b="b" l="l" r="r" t="t"/>
              <a:pathLst>
                <a:path extrusionOk="0" h="723" w="2532">
                  <a:moveTo>
                    <a:pt x="6" y="0"/>
                  </a:moveTo>
                  <a:cubicBezTo>
                    <a:pt x="16" y="0"/>
                    <a:pt x="26" y="0"/>
                    <a:pt x="36" y="0"/>
                  </a:cubicBezTo>
                  <a:lnTo>
                    <a:pt x="2532" y="678"/>
                  </a:lnTo>
                  <a:lnTo>
                    <a:pt x="2529" y="723"/>
                  </a:lnTo>
                  <a:lnTo>
                    <a:pt x="0" y="24"/>
                  </a:lnTo>
                  <a:lnTo>
                    <a:pt x="6" y="0"/>
                  </a:lnTo>
                  <a:close/>
                </a:path>
              </a:pathLst>
            </a:custGeom>
            <a:solidFill>
              <a:srgbClr val="0000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982" name="Google Shape;3982;p68"/>
            <p:cNvSpPr/>
            <p:nvPr/>
          </p:nvSpPr>
          <p:spPr>
            <a:xfrm flipH="1" rot="10800000">
              <a:off x="2549" y="2986"/>
              <a:ext cx="608" cy="467"/>
            </a:xfrm>
            <a:custGeom>
              <a:rect b="b" l="l" r="r" t="t"/>
              <a:pathLst>
                <a:path extrusionOk="0" h="723" w="2532">
                  <a:moveTo>
                    <a:pt x="6" y="0"/>
                  </a:moveTo>
                  <a:cubicBezTo>
                    <a:pt x="16" y="0"/>
                    <a:pt x="26" y="0"/>
                    <a:pt x="36" y="0"/>
                  </a:cubicBezTo>
                  <a:lnTo>
                    <a:pt x="2532" y="678"/>
                  </a:lnTo>
                  <a:lnTo>
                    <a:pt x="2529" y="723"/>
                  </a:lnTo>
                  <a:lnTo>
                    <a:pt x="0" y="24"/>
                  </a:lnTo>
                  <a:lnTo>
                    <a:pt x="6" y="0"/>
                  </a:lnTo>
                  <a:close/>
                </a:path>
              </a:pathLst>
            </a:custGeom>
            <a:solidFill>
              <a:srgbClr val="0000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sp>
        <p:nvSpPr>
          <p:cNvPr id="3983" name="Google Shape;3983;p68"/>
          <p:cNvSpPr/>
          <p:nvPr/>
        </p:nvSpPr>
        <p:spPr>
          <a:xfrm>
            <a:off x="7670800" y="5149850"/>
            <a:ext cx="25400" cy="333375"/>
          </a:xfrm>
          <a:custGeom>
            <a:rect b="b" l="l" r="r" t="t"/>
            <a:pathLst>
              <a:path extrusionOk="0" h="2742" w="354">
                <a:moveTo>
                  <a:pt x="63" y="0"/>
                </a:moveTo>
                <a:lnTo>
                  <a:pt x="354" y="339"/>
                </a:lnTo>
                <a:lnTo>
                  <a:pt x="346" y="2624"/>
                </a:lnTo>
                <a:lnTo>
                  <a:pt x="0" y="2742"/>
                </a:lnTo>
                <a:lnTo>
                  <a:pt x="63" y="0"/>
                </a:lnTo>
                <a:close/>
              </a:path>
            </a:pathLst>
          </a:custGeom>
          <a:gradFill>
            <a:gsLst>
              <a:gs pos="0">
                <a:srgbClr val="DDDDDD"/>
              </a:gs>
              <a:gs pos="100000">
                <a:srgbClr val="333333"/>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984" name="Google Shape;3984;p68"/>
          <p:cNvSpPr/>
          <p:nvPr/>
        </p:nvSpPr>
        <p:spPr>
          <a:xfrm>
            <a:off x="7675563" y="5170488"/>
            <a:ext cx="14287" cy="307975"/>
          </a:xfrm>
          <a:custGeom>
            <a:rect b="b" l="l" r="r" t="t"/>
            <a:pathLst>
              <a:path extrusionOk="0" h="2537" w="211">
                <a:moveTo>
                  <a:pt x="7" y="0"/>
                </a:moveTo>
                <a:cubicBezTo>
                  <a:pt x="7" y="0"/>
                  <a:pt x="57" y="28"/>
                  <a:pt x="211" y="218"/>
                </a:cubicBezTo>
                <a:cubicBezTo>
                  <a:pt x="0" y="1229"/>
                  <a:pt x="41" y="2537"/>
                  <a:pt x="7" y="2501"/>
                </a:cubicBezTo>
                <a:lnTo>
                  <a:pt x="7" y="0"/>
                </a:lnTo>
                <a:close/>
              </a:path>
            </a:pathLst>
          </a:custGeom>
          <a:gradFill>
            <a:gsLst>
              <a:gs pos="0">
                <a:srgbClr val="808080"/>
              </a:gs>
              <a:gs pos="100000">
                <a:srgbClr val="F8F8F8"/>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985" name="Google Shape;3985;p68"/>
          <p:cNvSpPr/>
          <p:nvPr/>
        </p:nvSpPr>
        <p:spPr>
          <a:xfrm>
            <a:off x="7672388" y="5326063"/>
            <a:ext cx="23812" cy="26987"/>
          </a:xfrm>
          <a:custGeom>
            <a:rect b="b" l="l" r="r" t="t"/>
            <a:pathLst>
              <a:path extrusionOk="0" h="226" w="328">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a:gsLst>
              <a:gs pos="0">
                <a:srgbClr val="292929"/>
              </a:gs>
              <a:gs pos="100000">
                <a:srgbClr val="808080"/>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986" name="Google Shape;3986;p68"/>
          <p:cNvSpPr/>
          <p:nvPr/>
        </p:nvSpPr>
        <p:spPr>
          <a:xfrm>
            <a:off x="7575550" y="5187950"/>
            <a:ext cx="53975" cy="6350"/>
          </a:xfrm>
          <a:prstGeom prst="rect">
            <a:avLst/>
          </a:prstGeom>
          <a:solidFill>
            <a:schemeClr val="dk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grpSp>
        <p:nvGrpSpPr>
          <p:cNvPr id="3987" name="Google Shape;3987;p68"/>
          <p:cNvGrpSpPr/>
          <p:nvPr/>
        </p:nvGrpSpPr>
        <p:grpSpPr>
          <a:xfrm>
            <a:off x="7623103" y="5184478"/>
            <a:ext cx="52099" cy="21380"/>
            <a:chOff x="613" y="2566"/>
            <a:chExt cx="721" cy="144"/>
          </a:xfrm>
        </p:grpSpPr>
        <p:sp>
          <p:nvSpPr>
            <p:cNvPr id="3988" name="Google Shape;3988;p68"/>
            <p:cNvSpPr/>
            <p:nvPr/>
          </p:nvSpPr>
          <p:spPr>
            <a:xfrm>
              <a:off x="613" y="2566"/>
              <a:ext cx="721" cy="144"/>
            </a:xfrm>
            <a:prstGeom prst="roundRect">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sp>
          <p:nvSpPr>
            <p:cNvPr id="3989" name="Google Shape;3989;p68"/>
            <p:cNvSpPr/>
            <p:nvPr/>
          </p:nvSpPr>
          <p:spPr>
            <a:xfrm>
              <a:off x="625" y="2581"/>
              <a:ext cx="696" cy="114"/>
            </a:xfrm>
            <a:prstGeom prst="roundRect">
              <a:avLst>
                <a:gd fmla="val 50000" name="adj"/>
              </a:avLst>
            </a:prstGeom>
            <a:gradFill>
              <a:gsLst>
                <a:gs pos="0">
                  <a:srgbClr val="0000FF"/>
                </a:gs>
                <a:gs pos="50000">
                  <a:srgbClr val="99CCFF"/>
                </a:gs>
                <a:gs pos="100000">
                  <a:srgbClr val="0000FF"/>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grpSp>
      <p:sp>
        <p:nvSpPr>
          <p:cNvPr id="3990" name="Google Shape;3990;p68"/>
          <p:cNvSpPr/>
          <p:nvPr/>
        </p:nvSpPr>
        <p:spPr>
          <a:xfrm>
            <a:off x="7575550" y="5235575"/>
            <a:ext cx="53975" cy="7938"/>
          </a:xfrm>
          <a:prstGeom prst="rect">
            <a:avLst/>
          </a:prstGeom>
          <a:solidFill>
            <a:schemeClr val="dk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grpSp>
        <p:nvGrpSpPr>
          <p:cNvPr id="3991" name="Google Shape;3991;p68"/>
          <p:cNvGrpSpPr/>
          <p:nvPr/>
        </p:nvGrpSpPr>
        <p:grpSpPr>
          <a:xfrm>
            <a:off x="7623247" y="5231852"/>
            <a:ext cx="52099" cy="19050"/>
            <a:chOff x="615" y="2564"/>
            <a:chExt cx="721" cy="139"/>
          </a:xfrm>
        </p:grpSpPr>
        <p:sp>
          <p:nvSpPr>
            <p:cNvPr id="3992" name="Google Shape;3992;p68"/>
            <p:cNvSpPr/>
            <p:nvPr/>
          </p:nvSpPr>
          <p:spPr>
            <a:xfrm>
              <a:off x="615" y="2564"/>
              <a:ext cx="721" cy="139"/>
            </a:xfrm>
            <a:prstGeom prst="roundRect">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sp>
          <p:nvSpPr>
            <p:cNvPr id="3993" name="Google Shape;3993;p68"/>
            <p:cNvSpPr/>
            <p:nvPr/>
          </p:nvSpPr>
          <p:spPr>
            <a:xfrm>
              <a:off x="628" y="2581"/>
              <a:ext cx="696" cy="107"/>
            </a:xfrm>
            <a:prstGeom prst="roundRect">
              <a:avLst>
                <a:gd fmla="val 50000" name="adj"/>
              </a:avLst>
            </a:prstGeom>
            <a:gradFill>
              <a:gsLst>
                <a:gs pos="0">
                  <a:srgbClr val="0000FF"/>
                </a:gs>
                <a:gs pos="50000">
                  <a:srgbClr val="99CCFF"/>
                </a:gs>
                <a:gs pos="100000">
                  <a:srgbClr val="0000FF"/>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grpSp>
      <p:sp>
        <p:nvSpPr>
          <p:cNvPr id="3994" name="Google Shape;3994;p68"/>
          <p:cNvSpPr/>
          <p:nvPr/>
        </p:nvSpPr>
        <p:spPr>
          <a:xfrm>
            <a:off x="7575550" y="5284788"/>
            <a:ext cx="53975" cy="6350"/>
          </a:xfrm>
          <a:prstGeom prst="rect">
            <a:avLst/>
          </a:prstGeom>
          <a:solidFill>
            <a:schemeClr val="dk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sp>
        <p:nvSpPr>
          <p:cNvPr id="3995" name="Google Shape;3995;p68"/>
          <p:cNvSpPr/>
          <p:nvPr/>
        </p:nvSpPr>
        <p:spPr>
          <a:xfrm>
            <a:off x="7577138" y="5327650"/>
            <a:ext cx="53975" cy="7938"/>
          </a:xfrm>
          <a:prstGeom prst="rect">
            <a:avLst/>
          </a:prstGeom>
          <a:solidFill>
            <a:schemeClr val="dk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grpSp>
        <p:nvGrpSpPr>
          <p:cNvPr id="3996" name="Google Shape;3996;p68"/>
          <p:cNvGrpSpPr/>
          <p:nvPr/>
        </p:nvGrpSpPr>
        <p:grpSpPr>
          <a:xfrm>
            <a:off x="7623464" y="5327353"/>
            <a:ext cx="52027" cy="19827"/>
            <a:chOff x="618" y="2586"/>
            <a:chExt cx="720" cy="124"/>
          </a:xfrm>
        </p:grpSpPr>
        <p:sp>
          <p:nvSpPr>
            <p:cNvPr id="3997" name="Google Shape;3997;p68"/>
            <p:cNvSpPr/>
            <p:nvPr/>
          </p:nvSpPr>
          <p:spPr>
            <a:xfrm>
              <a:off x="618" y="2586"/>
              <a:ext cx="720" cy="124"/>
            </a:xfrm>
            <a:prstGeom prst="roundRect">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sp>
          <p:nvSpPr>
            <p:cNvPr id="3998" name="Google Shape;3998;p68"/>
            <p:cNvSpPr/>
            <p:nvPr/>
          </p:nvSpPr>
          <p:spPr>
            <a:xfrm>
              <a:off x="630" y="2586"/>
              <a:ext cx="695" cy="109"/>
            </a:xfrm>
            <a:prstGeom prst="roundRect">
              <a:avLst>
                <a:gd fmla="val 50000" name="adj"/>
              </a:avLst>
            </a:prstGeom>
            <a:gradFill>
              <a:gsLst>
                <a:gs pos="0">
                  <a:srgbClr val="0000FF"/>
                </a:gs>
                <a:gs pos="50000">
                  <a:srgbClr val="99CCFF"/>
                </a:gs>
                <a:gs pos="100000">
                  <a:srgbClr val="0000FF"/>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grpSp>
      <p:sp>
        <p:nvSpPr>
          <p:cNvPr id="3999" name="Google Shape;3999;p68"/>
          <p:cNvSpPr/>
          <p:nvPr/>
        </p:nvSpPr>
        <p:spPr>
          <a:xfrm>
            <a:off x="7672388" y="5284788"/>
            <a:ext cx="23812" cy="26987"/>
          </a:xfrm>
          <a:custGeom>
            <a:rect b="b" l="l" r="r" t="t"/>
            <a:pathLst>
              <a:path extrusionOk="0" h="226" w="328">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a:gsLst>
              <a:gs pos="0">
                <a:srgbClr val="292929"/>
              </a:gs>
              <a:gs pos="100000">
                <a:srgbClr val="808080"/>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4000" name="Google Shape;4000;p68"/>
          <p:cNvGrpSpPr/>
          <p:nvPr/>
        </p:nvGrpSpPr>
        <p:grpSpPr>
          <a:xfrm>
            <a:off x="7623103" y="5280471"/>
            <a:ext cx="52894" cy="19896"/>
            <a:chOff x="613" y="2571"/>
            <a:chExt cx="732" cy="134"/>
          </a:xfrm>
        </p:grpSpPr>
        <p:sp>
          <p:nvSpPr>
            <p:cNvPr id="4001" name="Google Shape;4001;p68"/>
            <p:cNvSpPr/>
            <p:nvPr/>
          </p:nvSpPr>
          <p:spPr>
            <a:xfrm>
              <a:off x="613" y="2571"/>
              <a:ext cx="732" cy="134"/>
            </a:xfrm>
            <a:prstGeom prst="roundRect">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sp>
          <p:nvSpPr>
            <p:cNvPr id="4002" name="Google Shape;4002;p68"/>
            <p:cNvSpPr/>
            <p:nvPr/>
          </p:nvSpPr>
          <p:spPr>
            <a:xfrm>
              <a:off x="625" y="2587"/>
              <a:ext cx="720" cy="103"/>
            </a:xfrm>
            <a:prstGeom prst="roundRect">
              <a:avLst>
                <a:gd fmla="val 50000" name="adj"/>
              </a:avLst>
            </a:prstGeom>
            <a:gradFill>
              <a:gsLst>
                <a:gs pos="0">
                  <a:srgbClr val="0000FF"/>
                </a:gs>
                <a:gs pos="50000">
                  <a:srgbClr val="99CCFF"/>
                </a:gs>
                <a:gs pos="100000">
                  <a:srgbClr val="0000FF"/>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grpSp>
      <p:sp>
        <p:nvSpPr>
          <p:cNvPr id="4003" name="Google Shape;4003;p68"/>
          <p:cNvSpPr/>
          <p:nvPr/>
        </p:nvSpPr>
        <p:spPr>
          <a:xfrm>
            <a:off x="7669213" y="5149850"/>
            <a:ext cx="6350" cy="333375"/>
          </a:xfrm>
          <a:prstGeom prst="rect">
            <a:avLst/>
          </a:prstGeom>
          <a:gradFill>
            <a:gsLst>
              <a:gs pos="0">
                <a:srgbClr val="333333"/>
              </a:gs>
              <a:gs pos="50000">
                <a:srgbClr val="DDDDDD"/>
              </a:gs>
              <a:gs pos="100000">
                <a:srgbClr val="333333"/>
              </a:gs>
            </a:gsLst>
            <a:lin ang="0" scaled="0"/>
          </a:gra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sp>
        <p:nvSpPr>
          <p:cNvPr id="4004" name="Google Shape;4004;p68"/>
          <p:cNvSpPr/>
          <p:nvPr/>
        </p:nvSpPr>
        <p:spPr>
          <a:xfrm>
            <a:off x="7673975" y="5233988"/>
            <a:ext cx="22225" cy="30162"/>
          </a:xfrm>
          <a:custGeom>
            <a:rect b="b" l="l" r="r" t="t"/>
            <a:pathLst>
              <a:path extrusionOk="0" h="256" w="29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a:gsLst>
              <a:gs pos="0">
                <a:srgbClr val="292929"/>
              </a:gs>
              <a:gs pos="100000">
                <a:srgbClr val="808080"/>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005" name="Google Shape;4005;p68"/>
          <p:cNvSpPr/>
          <p:nvPr/>
        </p:nvSpPr>
        <p:spPr>
          <a:xfrm>
            <a:off x="7673975" y="5186363"/>
            <a:ext cx="22225" cy="34925"/>
          </a:xfrm>
          <a:custGeom>
            <a:rect b="b" l="l" r="r" t="t"/>
            <a:pathLst>
              <a:path extrusionOk="0" h="288" w="304">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a:gsLst>
              <a:gs pos="0">
                <a:srgbClr val="292929"/>
              </a:gs>
              <a:gs pos="100000">
                <a:srgbClr val="808080"/>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006" name="Google Shape;4006;p68"/>
          <p:cNvSpPr/>
          <p:nvPr/>
        </p:nvSpPr>
        <p:spPr>
          <a:xfrm>
            <a:off x="7693025" y="5467350"/>
            <a:ext cx="4763" cy="14288"/>
          </a:xfrm>
          <a:prstGeom prst="ellipse">
            <a:avLst/>
          </a:prstGeom>
          <a:solidFill>
            <a:srgbClr val="333333"/>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sp>
        <p:nvSpPr>
          <p:cNvPr id="4007" name="Google Shape;4007;p68"/>
          <p:cNvSpPr/>
          <p:nvPr/>
        </p:nvSpPr>
        <p:spPr>
          <a:xfrm>
            <a:off x="7673975" y="5467350"/>
            <a:ext cx="22225" cy="30163"/>
          </a:xfrm>
          <a:custGeom>
            <a:rect b="b" l="l" r="r" t="t"/>
            <a:pathLst>
              <a:path extrusionOk="0" h="240" w="306">
                <a:moveTo>
                  <a:pt x="0" y="106"/>
                </a:moveTo>
                <a:lnTo>
                  <a:pt x="2" y="240"/>
                </a:lnTo>
                <a:lnTo>
                  <a:pt x="306" y="110"/>
                </a:lnTo>
                <a:lnTo>
                  <a:pt x="300" y="0"/>
                </a:lnTo>
                <a:lnTo>
                  <a:pt x="0" y="106"/>
                </a:lnTo>
                <a:close/>
              </a:path>
            </a:pathLst>
          </a:custGeom>
          <a:solidFill>
            <a:srgbClr val="33333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008" name="Google Shape;4008;p68"/>
          <p:cNvSpPr/>
          <p:nvPr/>
        </p:nvSpPr>
        <p:spPr>
          <a:xfrm>
            <a:off x="7569200" y="5476875"/>
            <a:ext cx="107950" cy="22225"/>
          </a:xfrm>
          <a:prstGeom prst="roundRect">
            <a:avLst>
              <a:gd fmla="val 50000" name="adj"/>
            </a:avLst>
          </a:prstGeom>
          <a:solidFill>
            <a:srgbClr val="DDDDDD"/>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sp>
        <p:nvSpPr>
          <p:cNvPr id="4009" name="Google Shape;4009;p68"/>
          <p:cNvSpPr/>
          <p:nvPr/>
        </p:nvSpPr>
        <p:spPr>
          <a:xfrm>
            <a:off x="7575550" y="5483225"/>
            <a:ext cx="95250" cy="11113"/>
          </a:xfrm>
          <a:prstGeom prst="roundRect">
            <a:avLst>
              <a:gd fmla="val 50000" name="adj"/>
            </a:avLst>
          </a:prstGeom>
          <a:gradFill>
            <a:gsLst>
              <a:gs pos="0">
                <a:schemeClr val="dk2"/>
              </a:gs>
              <a:gs pos="100000">
                <a:schemeClr val="lt2"/>
              </a:gs>
            </a:gsLst>
            <a:lin ang="0" scaled="0"/>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sp>
        <p:nvSpPr>
          <p:cNvPr id="4010" name="Google Shape;4010;p68"/>
          <p:cNvSpPr/>
          <p:nvPr/>
        </p:nvSpPr>
        <p:spPr>
          <a:xfrm>
            <a:off x="7583488" y="5434013"/>
            <a:ext cx="14287" cy="20637"/>
          </a:xfrm>
          <a:prstGeom prst="ellipse">
            <a:avLst/>
          </a:prstGeom>
          <a:solidFill>
            <a:srgbClr val="33CC33"/>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sp>
        <p:nvSpPr>
          <p:cNvPr id="4011" name="Google Shape;4011;p68"/>
          <p:cNvSpPr/>
          <p:nvPr/>
        </p:nvSpPr>
        <p:spPr>
          <a:xfrm>
            <a:off x="7600950" y="5434013"/>
            <a:ext cx="14288" cy="20637"/>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Noto Sans Symbols"/>
              <a:buNone/>
            </a:pPr>
            <a:r>
              <a:t/>
            </a:r>
            <a:endParaRPr sz="1800">
              <a:solidFill>
                <a:srgbClr val="FF0000"/>
              </a:solidFill>
              <a:latin typeface="Arial"/>
              <a:ea typeface="Arial"/>
              <a:cs typeface="Arial"/>
              <a:sym typeface="Arial"/>
            </a:endParaRPr>
          </a:p>
        </p:txBody>
      </p:sp>
      <p:sp>
        <p:nvSpPr>
          <p:cNvPr id="4012" name="Google Shape;4012;p68"/>
          <p:cNvSpPr/>
          <p:nvPr/>
        </p:nvSpPr>
        <p:spPr>
          <a:xfrm>
            <a:off x="7615238" y="5434013"/>
            <a:ext cx="14287" cy="20637"/>
          </a:xfrm>
          <a:prstGeom prst="ellipse">
            <a:avLst/>
          </a:prstGeom>
          <a:solidFill>
            <a:srgbClr val="33CC33"/>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sp>
        <p:nvSpPr>
          <p:cNvPr id="4013" name="Google Shape;4013;p68"/>
          <p:cNvSpPr/>
          <p:nvPr/>
        </p:nvSpPr>
        <p:spPr>
          <a:xfrm>
            <a:off x="7651750" y="5354638"/>
            <a:ext cx="7938" cy="111125"/>
          </a:xfrm>
          <a:prstGeom prst="rect">
            <a:avLst/>
          </a:prstGeom>
          <a:solidFill>
            <a:srgbClr val="292929"/>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grpSp>
        <p:nvGrpSpPr>
          <p:cNvPr id="4014" name="Google Shape;4014;p68"/>
          <p:cNvGrpSpPr/>
          <p:nvPr/>
        </p:nvGrpSpPr>
        <p:grpSpPr>
          <a:xfrm flipH="1">
            <a:off x="5886450" y="4794250"/>
            <a:ext cx="258763" cy="320675"/>
            <a:chOff x="2839" y="3501"/>
            <a:chExt cx="755" cy="803"/>
          </a:xfrm>
        </p:grpSpPr>
        <p:pic>
          <p:nvPicPr>
            <p:cNvPr descr="desktop_computer_stylized_medium" id="4015" name="Google Shape;4015;p68"/>
            <p:cNvPicPr preferRelativeResize="0"/>
            <p:nvPr/>
          </p:nvPicPr>
          <p:blipFill rotWithShape="1">
            <a:blip r:embed="rId21">
              <a:alphaModFix/>
            </a:blip>
            <a:srcRect b="0" l="0" r="0" t="0"/>
            <a:stretch/>
          </p:blipFill>
          <p:spPr>
            <a:xfrm>
              <a:off x="2839" y="3501"/>
              <a:ext cx="755" cy="803"/>
            </a:xfrm>
            <a:prstGeom prst="rect">
              <a:avLst/>
            </a:prstGeom>
            <a:noFill/>
            <a:ln>
              <a:noFill/>
            </a:ln>
          </p:spPr>
        </p:pic>
        <p:sp>
          <p:nvSpPr>
            <p:cNvPr id="4016" name="Google Shape;4016;p68"/>
            <p:cNvSpPr/>
            <p:nvPr/>
          </p:nvSpPr>
          <p:spPr>
            <a:xfrm>
              <a:off x="2916" y="3578"/>
              <a:ext cx="356" cy="368"/>
            </a:xfrm>
            <a:custGeom>
              <a:rect b="b" l="l" r="r" t="t"/>
              <a:pathLst>
                <a:path extrusionOk="0" h="368" w="356">
                  <a:moveTo>
                    <a:pt x="0" y="0"/>
                  </a:moveTo>
                  <a:lnTo>
                    <a:pt x="300" y="14"/>
                  </a:lnTo>
                  <a:lnTo>
                    <a:pt x="356" y="294"/>
                  </a:lnTo>
                  <a:lnTo>
                    <a:pt x="78" y="368"/>
                  </a:lnTo>
                  <a:lnTo>
                    <a:pt x="0" y="0"/>
                  </a:lnTo>
                  <a:close/>
                </a:path>
              </a:pathLst>
            </a:custGeom>
            <a:gradFill>
              <a:gsLst>
                <a:gs pos="0">
                  <a:srgbClr val="000099"/>
                </a:gs>
                <a:gs pos="100000">
                  <a:schemeClr val="lt1"/>
                </a:gs>
              </a:gsLst>
              <a:lin ang="27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4017" name="Google Shape;4017;p68"/>
          <p:cNvGrpSpPr/>
          <p:nvPr/>
        </p:nvGrpSpPr>
        <p:grpSpPr>
          <a:xfrm>
            <a:off x="5867400" y="1373188"/>
            <a:ext cx="312738" cy="385762"/>
            <a:chOff x="2751" y="1851"/>
            <a:chExt cx="462" cy="478"/>
          </a:xfrm>
        </p:grpSpPr>
        <p:pic>
          <p:nvPicPr>
            <p:cNvPr descr="iphone_stylized_small" id="4018" name="Google Shape;4018;p68"/>
            <p:cNvPicPr preferRelativeResize="0"/>
            <p:nvPr/>
          </p:nvPicPr>
          <p:blipFill rotWithShape="1">
            <a:blip r:embed="rId28">
              <a:alphaModFix/>
            </a:blip>
            <a:srcRect b="0" l="0" r="0" t="0"/>
            <a:stretch/>
          </p:blipFill>
          <p:spPr>
            <a:xfrm>
              <a:off x="2928" y="1922"/>
              <a:ext cx="152" cy="407"/>
            </a:xfrm>
            <a:prstGeom prst="rect">
              <a:avLst/>
            </a:prstGeom>
            <a:noFill/>
            <a:ln>
              <a:noFill/>
            </a:ln>
          </p:spPr>
        </p:pic>
        <p:pic>
          <p:nvPicPr>
            <p:cNvPr descr="antenna_radiation_stylized" id="4019" name="Google Shape;4019;p68"/>
            <p:cNvPicPr preferRelativeResize="0"/>
            <p:nvPr/>
          </p:nvPicPr>
          <p:blipFill rotWithShape="1">
            <a:blip r:embed="rId29">
              <a:alphaModFix/>
            </a:blip>
            <a:srcRect b="0" l="0" r="0" t="0"/>
            <a:stretch/>
          </p:blipFill>
          <p:spPr>
            <a:xfrm>
              <a:off x="2751" y="1851"/>
              <a:ext cx="462" cy="110"/>
            </a:xfrm>
            <a:prstGeom prst="rect">
              <a:avLst/>
            </a:prstGeom>
            <a:noFill/>
            <a:ln>
              <a:noFill/>
            </a:ln>
          </p:spPr>
        </p:pic>
      </p:grpSp>
      <p:grpSp>
        <p:nvGrpSpPr>
          <p:cNvPr id="4020" name="Google Shape;4020;p68"/>
          <p:cNvGrpSpPr/>
          <p:nvPr/>
        </p:nvGrpSpPr>
        <p:grpSpPr>
          <a:xfrm>
            <a:off x="7745413" y="4787900"/>
            <a:ext cx="133350" cy="330200"/>
            <a:chOff x="4140" y="429"/>
            <a:chExt cx="1425" cy="2396"/>
          </a:xfrm>
        </p:grpSpPr>
        <p:sp>
          <p:nvSpPr>
            <p:cNvPr id="4021" name="Google Shape;4021;p68"/>
            <p:cNvSpPr/>
            <p:nvPr/>
          </p:nvSpPr>
          <p:spPr>
            <a:xfrm>
              <a:off x="5268" y="433"/>
              <a:ext cx="283" cy="2286"/>
            </a:xfrm>
            <a:custGeom>
              <a:rect b="b" l="l" r="r" t="t"/>
              <a:pathLst>
                <a:path extrusionOk="0" h="2742" w="354">
                  <a:moveTo>
                    <a:pt x="63" y="0"/>
                  </a:moveTo>
                  <a:lnTo>
                    <a:pt x="354" y="339"/>
                  </a:lnTo>
                  <a:lnTo>
                    <a:pt x="346" y="2624"/>
                  </a:lnTo>
                  <a:lnTo>
                    <a:pt x="0" y="2742"/>
                  </a:lnTo>
                  <a:lnTo>
                    <a:pt x="63" y="0"/>
                  </a:lnTo>
                  <a:close/>
                </a:path>
              </a:pathLst>
            </a:custGeom>
            <a:gradFill>
              <a:gsLst>
                <a:gs pos="0">
                  <a:srgbClr val="DDDDDD"/>
                </a:gs>
                <a:gs pos="100000">
                  <a:srgbClr val="333333"/>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022" name="Google Shape;4022;p68"/>
            <p:cNvSpPr/>
            <p:nvPr/>
          </p:nvSpPr>
          <p:spPr>
            <a:xfrm>
              <a:off x="4210" y="429"/>
              <a:ext cx="1046" cy="2285"/>
            </a:xfrm>
            <a:prstGeom prst="rect">
              <a:avLst/>
            </a:prstGeom>
            <a:gradFill>
              <a:gsLst>
                <a:gs pos="0">
                  <a:srgbClr val="292929"/>
                </a:gs>
                <a:gs pos="100000">
                  <a:srgbClr val="808080"/>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sp>
          <p:nvSpPr>
            <p:cNvPr id="4023" name="Google Shape;4023;p68"/>
            <p:cNvSpPr/>
            <p:nvPr/>
          </p:nvSpPr>
          <p:spPr>
            <a:xfrm>
              <a:off x="5321" y="570"/>
              <a:ext cx="169" cy="2115"/>
            </a:xfrm>
            <a:custGeom>
              <a:rect b="b" l="l" r="r" t="t"/>
              <a:pathLst>
                <a:path extrusionOk="0" h="2537" w="211">
                  <a:moveTo>
                    <a:pt x="7" y="0"/>
                  </a:moveTo>
                  <a:cubicBezTo>
                    <a:pt x="7" y="0"/>
                    <a:pt x="57" y="28"/>
                    <a:pt x="211" y="218"/>
                  </a:cubicBezTo>
                  <a:cubicBezTo>
                    <a:pt x="0" y="1229"/>
                    <a:pt x="41" y="2537"/>
                    <a:pt x="7" y="2501"/>
                  </a:cubicBezTo>
                  <a:lnTo>
                    <a:pt x="7" y="0"/>
                  </a:lnTo>
                  <a:close/>
                </a:path>
              </a:pathLst>
            </a:custGeom>
            <a:gradFill>
              <a:gsLst>
                <a:gs pos="0">
                  <a:srgbClr val="808080"/>
                </a:gs>
                <a:gs pos="100000">
                  <a:srgbClr val="F8F8F8"/>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024" name="Google Shape;4024;p68"/>
            <p:cNvSpPr/>
            <p:nvPr/>
          </p:nvSpPr>
          <p:spPr>
            <a:xfrm>
              <a:off x="5284" y="1640"/>
              <a:ext cx="263" cy="189"/>
            </a:xfrm>
            <a:custGeom>
              <a:rect b="b" l="l" r="r" t="t"/>
              <a:pathLst>
                <a:path extrusionOk="0" h="226" w="328">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a:gsLst>
                <a:gs pos="0">
                  <a:srgbClr val="292929"/>
                </a:gs>
                <a:gs pos="100000">
                  <a:srgbClr val="808080"/>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025" name="Google Shape;4025;p68"/>
            <p:cNvSpPr/>
            <p:nvPr/>
          </p:nvSpPr>
          <p:spPr>
            <a:xfrm>
              <a:off x="4210" y="690"/>
              <a:ext cx="598" cy="47"/>
            </a:xfrm>
            <a:prstGeom prst="rect">
              <a:avLst/>
            </a:prstGeom>
            <a:solidFill>
              <a:schemeClr val="dk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grpSp>
          <p:nvGrpSpPr>
            <p:cNvPr id="4026" name="Google Shape;4026;p68"/>
            <p:cNvGrpSpPr/>
            <p:nvPr/>
          </p:nvGrpSpPr>
          <p:grpSpPr>
            <a:xfrm>
              <a:off x="4748" y="666"/>
              <a:ext cx="578" cy="150"/>
              <a:chOff x="613" y="2566"/>
              <a:chExt cx="721" cy="144"/>
            </a:xfrm>
          </p:grpSpPr>
          <p:sp>
            <p:nvSpPr>
              <p:cNvPr id="4027" name="Google Shape;4027;p68"/>
              <p:cNvSpPr/>
              <p:nvPr/>
            </p:nvSpPr>
            <p:spPr>
              <a:xfrm>
                <a:off x="613" y="2566"/>
                <a:ext cx="721" cy="144"/>
              </a:xfrm>
              <a:prstGeom prst="roundRect">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sp>
            <p:nvSpPr>
              <p:cNvPr id="4028" name="Google Shape;4028;p68"/>
              <p:cNvSpPr/>
              <p:nvPr/>
            </p:nvSpPr>
            <p:spPr>
              <a:xfrm>
                <a:off x="625" y="2581"/>
                <a:ext cx="696" cy="114"/>
              </a:xfrm>
              <a:prstGeom prst="roundRect">
                <a:avLst>
                  <a:gd fmla="val 50000" name="adj"/>
                </a:avLst>
              </a:prstGeom>
              <a:gradFill>
                <a:gsLst>
                  <a:gs pos="0">
                    <a:srgbClr val="0000FF"/>
                  </a:gs>
                  <a:gs pos="50000">
                    <a:srgbClr val="99CCFF"/>
                  </a:gs>
                  <a:gs pos="100000">
                    <a:srgbClr val="0000FF"/>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grpSp>
        <p:sp>
          <p:nvSpPr>
            <p:cNvPr id="4029" name="Google Shape;4029;p68"/>
            <p:cNvSpPr/>
            <p:nvPr/>
          </p:nvSpPr>
          <p:spPr>
            <a:xfrm>
              <a:off x="4220" y="1022"/>
              <a:ext cx="598" cy="47"/>
            </a:xfrm>
            <a:prstGeom prst="rect">
              <a:avLst/>
            </a:prstGeom>
            <a:solidFill>
              <a:schemeClr val="dk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grpSp>
          <p:nvGrpSpPr>
            <p:cNvPr id="4030" name="Google Shape;4030;p68"/>
            <p:cNvGrpSpPr/>
            <p:nvPr/>
          </p:nvGrpSpPr>
          <p:grpSpPr>
            <a:xfrm>
              <a:off x="4748" y="990"/>
              <a:ext cx="578" cy="134"/>
              <a:chOff x="615" y="2564"/>
              <a:chExt cx="721" cy="139"/>
            </a:xfrm>
          </p:grpSpPr>
          <p:sp>
            <p:nvSpPr>
              <p:cNvPr id="4031" name="Google Shape;4031;p68"/>
              <p:cNvSpPr/>
              <p:nvPr/>
            </p:nvSpPr>
            <p:spPr>
              <a:xfrm>
                <a:off x="615" y="2564"/>
                <a:ext cx="721" cy="139"/>
              </a:xfrm>
              <a:prstGeom prst="roundRect">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sp>
            <p:nvSpPr>
              <p:cNvPr id="4032" name="Google Shape;4032;p68"/>
              <p:cNvSpPr/>
              <p:nvPr/>
            </p:nvSpPr>
            <p:spPr>
              <a:xfrm>
                <a:off x="628" y="2581"/>
                <a:ext cx="696" cy="107"/>
              </a:xfrm>
              <a:prstGeom prst="roundRect">
                <a:avLst>
                  <a:gd fmla="val 50000" name="adj"/>
                </a:avLst>
              </a:prstGeom>
              <a:gradFill>
                <a:gsLst>
                  <a:gs pos="0">
                    <a:srgbClr val="0000FF"/>
                  </a:gs>
                  <a:gs pos="50000">
                    <a:srgbClr val="99CCFF"/>
                  </a:gs>
                  <a:gs pos="100000">
                    <a:srgbClr val="0000FF"/>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grpSp>
        <p:sp>
          <p:nvSpPr>
            <p:cNvPr id="4033" name="Google Shape;4033;p68"/>
            <p:cNvSpPr/>
            <p:nvPr/>
          </p:nvSpPr>
          <p:spPr>
            <a:xfrm>
              <a:off x="4220" y="1354"/>
              <a:ext cx="598" cy="47"/>
            </a:xfrm>
            <a:prstGeom prst="rect">
              <a:avLst/>
            </a:prstGeom>
            <a:solidFill>
              <a:schemeClr val="dk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sp>
          <p:nvSpPr>
            <p:cNvPr id="4034" name="Google Shape;4034;p68"/>
            <p:cNvSpPr/>
            <p:nvPr/>
          </p:nvSpPr>
          <p:spPr>
            <a:xfrm>
              <a:off x="4230" y="1655"/>
              <a:ext cx="598" cy="47"/>
            </a:xfrm>
            <a:prstGeom prst="rect">
              <a:avLst/>
            </a:prstGeom>
            <a:solidFill>
              <a:schemeClr val="dk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grpSp>
          <p:nvGrpSpPr>
            <p:cNvPr id="4035" name="Google Shape;4035;p68"/>
            <p:cNvGrpSpPr/>
            <p:nvPr/>
          </p:nvGrpSpPr>
          <p:grpSpPr>
            <a:xfrm>
              <a:off x="4738" y="1647"/>
              <a:ext cx="578" cy="135"/>
              <a:chOff x="618" y="2586"/>
              <a:chExt cx="720" cy="124"/>
            </a:xfrm>
          </p:grpSpPr>
          <p:sp>
            <p:nvSpPr>
              <p:cNvPr id="4036" name="Google Shape;4036;p68"/>
              <p:cNvSpPr/>
              <p:nvPr/>
            </p:nvSpPr>
            <p:spPr>
              <a:xfrm>
                <a:off x="618" y="2586"/>
                <a:ext cx="720" cy="124"/>
              </a:xfrm>
              <a:prstGeom prst="roundRect">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sp>
            <p:nvSpPr>
              <p:cNvPr id="4037" name="Google Shape;4037;p68"/>
              <p:cNvSpPr/>
              <p:nvPr/>
            </p:nvSpPr>
            <p:spPr>
              <a:xfrm>
                <a:off x="630" y="2586"/>
                <a:ext cx="695" cy="109"/>
              </a:xfrm>
              <a:prstGeom prst="roundRect">
                <a:avLst>
                  <a:gd fmla="val 50000" name="adj"/>
                </a:avLst>
              </a:prstGeom>
              <a:gradFill>
                <a:gsLst>
                  <a:gs pos="0">
                    <a:srgbClr val="0000FF"/>
                  </a:gs>
                  <a:gs pos="50000">
                    <a:srgbClr val="99CCFF"/>
                  </a:gs>
                  <a:gs pos="100000">
                    <a:srgbClr val="0000FF"/>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grpSp>
        <p:sp>
          <p:nvSpPr>
            <p:cNvPr id="4038" name="Google Shape;4038;p68"/>
            <p:cNvSpPr/>
            <p:nvPr/>
          </p:nvSpPr>
          <p:spPr>
            <a:xfrm>
              <a:off x="5288" y="1354"/>
              <a:ext cx="263" cy="188"/>
            </a:xfrm>
            <a:custGeom>
              <a:rect b="b" l="l" r="r" t="t"/>
              <a:pathLst>
                <a:path extrusionOk="0" h="226" w="328">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a:gsLst>
                <a:gs pos="0">
                  <a:srgbClr val="292929"/>
                </a:gs>
                <a:gs pos="100000">
                  <a:srgbClr val="808080"/>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4039" name="Google Shape;4039;p68"/>
            <p:cNvGrpSpPr/>
            <p:nvPr/>
          </p:nvGrpSpPr>
          <p:grpSpPr>
            <a:xfrm>
              <a:off x="4738" y="1330"/>
              <a:ext cx="588" cy="134"/>
              <a:chOff x="613" y="2571"/>
              <a:chExt cx="732" cy="134"/>
            </a:xfrm>
          </p:grpSpPr>
          <p:sp>
            <p:nvSpPr>
              <p:cNvPr id="4040" name="Google Shape;4040;p68"/>
              <p:cNvSpPr/>
              <p:nvPr/>
            </p:nvSpPr>
            <p:spPr>
              <a:xfrm>
                <a:off x="613" y="2571"/>
                <a:ext cx="732" cy="134"/>
              </a:xfrm>
              <a:prstGeom prst="roundRect">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sp>
            <p:nvSpPr>
              <p:cNvPr id="4041" name="Google Shape;4041;p68"/>
              <p:cNvSpPr/>
              <p:nvPr/>
            </p:nvSpPr>
            <p:spPr>
              <a:xfrm>
                <a:off x="625" y="2587"/>
                <a:ext cx="720" cy="103"/>
              </a:xfrm>
              <a:prstGeom prst="roundRect">
                <a:avLst>
                  <a:gd fmla="val 50000" name="adj"/>
                </a:avLst>
              </a:prstGeom>
              <a:gradFill>
                <a:gsLst>
                  <a:gs pos="0">
                    <a:srgbClr val="0000FF"/>
                  </a:gs>
                  <a:gs pos="50000">
                    <a:srgbClr val="99CCFF"/>
                  </a:gs>
                  <a:gs pos="100000">
                    <a:srgbClr val="0000FF"/>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grpSp>
        <p:sp>
          <p:nvSpPr>
            <p:cNvPr id="4042" name="Google Shape;4042;p68"/>
            <p:cNvSpPr/>
            <p:nvPr/>
          </p:nvSpPr>
          <p:spPr>
            <a:xfrm>
              <a:off x="5246" y="429"/>
              <a:ext cx="70" cy="2285"/>
            </a:xfrm>
            <a:prstGeom prst="rect">
              <a:avLst/>
            </a:prstGeom>
            <a:gradFill>
              <a:gsLst>
                <a:gs pos="0">
                  <a:srgbClr val="333333"/>
                </a:gs>
                <a:gs pos="50000">
                  <a:srgbClr val="DDDDDD"/>
                </a:gs>
                <a:gs pos="100000">
                  <a:srgbClr val="333333"/>
                </a:gs>
              </a:gsLst>
              <a:lin ang="0" scaled="0"/>
            </a:gra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sp>
          <p:nvSpPr>
            <p:cNvPr id="4043" name="Google Shape;4043;p68"/>
            <p:cNvSpPr/>
            <p:nvPr/>
          </p:nvSpPr>
          <p:spPr>
            <a:xfrm>
              <a:off x="5312" y="1007"/>
              <a:ext cx="237" cy="213"/>
            </a:xfrm>
            <a:custGeom>
              <a:rect b="b" l="l" r="r" t="t"/>
              <a:pathLst>
                <a:path extrusionOk="0" h="256" w="29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a:gsLst>
                <a:gs pos="0">
                  <a:srgbClr val="292929"/>
                </a:gs>
                <a:gs pos="100000">
                  <a:srgbClr val="808080"/>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044" name="Google Shape;4044;p68"/>
            <p:cNvSpPr/>
            <p:nvPr/>
          </p:nvSpPr>
          <p:spPr>
            <a:xfrm>
              <a:off x="5315" y="680"/>
              <a:ext cx="244" cy="240"/>
            </a:xfrm>
            <a:custGeom>
              <a:rect b="b" l="l" r="r" t="t"/>
              <a:pathLst>
                <a:path extrusionOk="0" h="288" w="304">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a:gsLst>
                <a:gs pos="0">
                  <a:srgbClr val="292929"/>
                </a:gs>
                <a:gs pos="100000">
                  <a:srgbClr val="808080"/>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045" name="Google Shape;4045;p68"/>
            <p:cNvSpPr/>
            <p:nvPr/>
          </p:nvSpPr>
          <p:spPr>
            <a:xfrm>
              <a:off x="5515" y="2611"/>
              <a:ext cx="50" cy="95"/>
            </a:xfrm>
            <a:prstGeom prst="ellipse">
              <a:avLst/>
            </a:prstGeom>
            <a:solidFill>
              <a:srgbClr val="333333"/>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sp>
          <p:nvSpPr>
            <p:cNvPr id="4046" name="Google Shape;4046;p68"/>
            <p:cNvSpPr/>
            <p:nvPr/>
          </p:nvSpPr>
          <p:spPr>
            <a:xfrm>
              <a:off x="5302" y="2614"/>
              <a:ext cx="245" cy="200"/>
            </a:xfrm>
            <a:custGeom>
              <a:rect b="b" l="l" r="r" t="t"/>
              <a:pathLst>
                <a:path extrusionOk="0" h="240" w="306">
                  <a:moveTo>
                    <a:pt x="0" y="106"/>
                  </a:moveTo>
                  <a:lnTo>
                    <a:pt x="2" y="240"/>
                  </a:lnTo>
                  <a:lnTo>
                    <a:pt x="306" y="110"/>
                  </a:lnTo>
                  <a:lnTo>
                    <a:pt x="300" y="0"/>
                  </a:lnTo>
                  <a:lnTo>
                    <a:pt x="0" y="106"/>
                  </a:lnTo>
                  <a:close/>
                </a:path>
              </a:pathLst>
            </a:custGeom>
            <a:solidFill>
              <a:srgbClr val="33333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047" name="Google Shape;4047;p68"/>
            <p:cNvSpPr/>
            <p:nvPr/>
          </p:nvSpPr>
          <p:spPr>
            <a:xfrm>
              <a:off x="4140" y="2675"/>
              <a:ext cx="1196" cy="150"/>
            </a:xfrm>
            <a:prstGeom prst="roundRect">
              <a:avLst>
                <a:gd fmla="val 50000" name="adj"/>
              </a:avLst>
            </a:prstGeom>
            <a:solidFill>
              <a:srgbClr val="DDDDDD"/>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sp>
          <p:nvSpPr>
            <p:cNvPr id="4048" name="Google Shape;4048;p68"/>
            <p:cNvSpPr/>
            <p:nvPr/>
          </p:nvSpPr>
          <p:spPr>
            <a:xfrm>
              <a:off x="4210" y="2714"/>
              <a:ext cx="1066" cy="79"/>
            </a:xfrm>
            <a:prstGeom prst="roundRect">
              <a:avLst>
                <a:gd fmla="val 50000" name="adj"/>
              </a:avLst>
            </a:prstGeom>
            <a:gradFill>
              <a:gsLst>
                <a:gs pos="0">
                  <a:schemeClr val="dk2"/>
                </a:gs>
                <a:gs pos="100000">
                  <a:schemeClr val="lt2"/>
                </a:gs>
              </a:gsLst>
              <a:lin ang="0" scaled="0"/>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sp>
          <p:nvSpPr>
            <p:cNvPr id="4049" name="Google Shape;4049;p68"/>
            <p:cNvSpPr/>
            <p:nvPr/>
          </p:nvSpPr>
          <p:spPr>
            <a:xfrm>
              <a:off x="4309" y="2382"/>
              <a:ext cx="159" cy="142"/>
            </a:xfrm>
            <a:prstGeom prst="ellipse">
              <a:avLst/>
            </a:prstGeom>
            <a:solidFill>
              <a:srgbClr val="33CC33"/>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sp>
          <p:nvSpPr>
            <p:cNvPr id="4050" name="Google Shape;4050;p68"/>
            <p:cNvSpPr/>
            <p:nvPr/>
          </p:nvSpPr>
          <p:spPr>
            <a:xfrm>
              <a:off x="4489" y="2382"/>
              <a:ext cx="159" cy="142"/>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Noto Sans Symbols"/>
                <a:buNone/>
              </a:pPr>
              <a:r>
                <a:t/>
              </a:r>
              <a:endParaRPr sz="1800">
                <a:solidFill>
                  <a:srgbClr val="FF0000"/>
                </a:solidFill>
                <a:latin typeface="Arial"/>
                <a:ea typeface="Arial"/>
                <a:cs typeface="Arial"/>
                <a:sym typeface="Arial"/>
              </a:endParaRPr>
            </a:p>
          </p:txBody>
        </p:sp>
        <p:sp>
          <p:nvSpPr>
            <p:cNvPr id="4051" name="Google Shape;4051;p68"/>
            <p:cNvSpPr/>
            <p:nvPr/>
          </p:nvSpPr>
          <p:spPr>
            <a:xfrm>
              <a:off x="4658" y="2382"/>
              <a:ext cx="159" cy="142"/>
            </a:xfrm>
            <a:prstGeom prst="ellipse">
              <a:avLst/>
            </a:prstGeom>
            <a:solidFill>
              <a:srgbClr val="33CC33"/>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sp>
          <p:nvSpPr>
            <p:cNvPr id="4052" name="Google Shape;4052;p68"/>
            <p:cNvSpPr/>
            <p:nvPr/>
          </p:nvSpPr>
          <p:spPr>
            <a:xfrm>
              <a:off x="5067" y="1837"/>
              <a:ext cx="80" cy="759"/>
            </a:xfrm>
            <a:prstGeom prst="rect">
              <a:avLst/>
            </a:prstGeom>
            <a:solidFill>
              <a:srgbClr val="292929"/>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grpSp>
      <p:grpSp>
        <p:nvGrpSpPr>
          <p:cNvPr id="4053" name="Google Shape;4053;p68"/>
          <p:cNvGrpSpPr/>
          <p:nvPr/>
        </p:nvGrpSpPr>
        <p:grpSpPr>
          <a:xfrm>
            <a:off x="4984750" y="2200275"/>
            <a:ext cx="777875" cy="1476375"/>
            <a:chOff x="6571713" y="2686293"/>
            <a:chExt cx="1038308" cy="1477328"/>
          </a:xfrm>
        </p:grpSpPr>
        <p:sp>
          <p:nvSpPr>
            <p:cNvPr id="4054" name="Google Shape;4054;p68"/>
            <p:cNvSpPr/>
            <p:nvPr/>
          </p:nvSpPr>
          <p:spPr>
            <a:xfrm flipH="1">
              <a:off x="7290053" y="2700590"/>
              <a:ext cx="319968" cy="941995"/>
            </a:xfrm>
            <a:custGeom>
              <a:rect b="b" l="l" r="r" t="t"/>
              <a:pathLst>
                <a:path extrusionOk="0" h="10279" w="10319">
                  <a:moveTo>
                    <a:pt x="2669" y="10279"/>
                  </a:moveTo>
                  <a:lnTo>
                    <a:pt x="0" y="9878"/>
                  </a:lnTo>
                  <a:lnTo>
                    <a:pt x="10319" y="0"/>
                  </a:lnTo>
                  <a:lnTo>
                    <a:pt x="10319" y="8912"/>
                  </a:lnTo>
                  <a:lnTo>
                    <a:pt x="2669" y="10279"/>
                  </a:lnTo>
                  <a:close/>
                </a:path>
              </a:pathLst>
            </a:custGeom>
            <a:gradFill>
              <a:gsLst>
                <a:gs pos="0">
                  <a:schemeClr val="lt1"/>
                </a:gs>
                <a:gs pos="99000">
                  <a:srgbClr val="BFBFBF"/>
                </a:gs>
                <a:gs pos="100000">
                  <a:srgbClr val="BFBFBF"/>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nvGrpSpPr>
            <p:cNvPr id="4055" name="Google Shape;4055;p68"/>
            <p:cNvGrpSpPr/>
            <p:nvPr/>
          </p:nvGrpSpPr>
          <p:grpSpPr>
            <a:xfrm>
              <a:off x="6571713" y="2686293"/>
              <a:ext cx="764135" cy="1477328"/>
              <a:chOff x="6571713" y="2686293"/>
              <a:chExt cx="764135" cy="1477328"/>
            </a:xfrm>
          </p:grpSpPr>
          <p:sp>
            <p:nvSpPr>
              <p:cNvPr id="4056" name="Google Shape;4056;p68"/>
              <p:cNvSpPr/>
              <p:nvPr/>
            </p:nvSpPr>
            <p:spPr>
              <a:xfrm>
                <a:off x="6641641" y="2722830"/>
                <a:ext cx="648413" cy="776788"/>
              </a:xfrm>
              <a:prstGeom prst="rect">
                <a:avLst/>
              </a:prstGeom>
              <a:solidFill>
                <a:schemeClr val="lt1"/>
              </a:solidFill>
              <a:ln cap="flat" cmpd="sng" w="12700">
                <a:solidFill>
                  <a:schemeClr val="dk1"/>
                </a:solidFill>
                <a:prstDash val="solid"/>
                <a:miter lim="800000"/>
                <a:headEnd len="sm" w="sm" type="none"/>
                <a:tailEnd len="sm" w="sm" type="none"/>
              </a:ln>
              <a:effectLst>
                <a:outerShdw blurRad="50800" rotWithShape="0" algn="tl" dir="2700000" dist="38100">
                  <a:srgbClr val="7F7F7F">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Arial"/>
                  <a:ea typeface="Arial"/>
                  <a:cs typeface="Arial"/>
                  <a:sym typeface="Arial"/>
                </a:endParaRPr>
              </a:p>
            </p:txBody>
          </p:sp>
          <p:sp>
            <p:nvSpPr>
              <p:cNvPr id="4057" name="Google Shape;4057;p68"/>
              <p:cNvSpPr/>
              <p:nvPr/>
            </p:nvSpPr>
            <p:spPr>
              <a:xfrm>
                <a:off x="6642457" y="3037370"/>
                <a:ext cx="648594" cy="158772"/>
              </a:xfrm>
              <a:prstGeom prst="rect">
                <a:avLst/>
              </a:prstGeom>
              <a:solidFill>
                <a:srgbClr val="CC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Arial"/>
                  <a:ea typeface="Arial"/>
                  <a:cs typeface="Arial"/>
                  <a:sym typeface="Arial"/>
                </a:endParaRPr>
              </a:p>
            </p:txBody>
          </p:sp>
          <p:sp>
            <p:nvSpPr>
              <p:cNvPr id="4058" name="Google Shape;4058;p68"/>
              <p:cNvSpPr txBox="1"/>
              <p:nvPr/>
            </p:nvSpPr>
            <p:spPr>
              <a:xfrm>
                <a:off x="6571713" y="2686293"/>
                <a:ext cx="764135" cy="147732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000">
                    <a:solidFill>
                      <a:srgbClr val="000000"/>
                    </a:solidFill>
                    <a:latin typeface="Arial"/>
                    <a:ea typeface="Arial"/>
                    <a:cs typeface="Arial"/>
                    <a:sym typeface="Arial"/>
                  </a:rPr>
                  <a:t>application</a:t>
                </a:r>
                <a:endParaRPr/>
              </a:p>
              <a:p>
                <a:pPr indent="0" lvl="0" marL="0" marR="0" rtl="0" algn="ctr">
                  <a:spcBef>
                    <a:spcPts val="0"/>
                  </a:spcBef>
                  <a:spcAft>
                    <a:spcPts val="0"/>
                  </a:spcAft>
                  <a:buNone/>
                </a:pPr>
                <a:r>
                  <a:rPr lang="en-US" sz="1000">
                    <a:solidFill>
                      <a:srgbClr val="000000"/>
                    </a:solidFill>
                    <a:latin typeface="Arial"/>
                    <a:ea typeface="Arial"/>
                    <a:cs typeface="Arial"/>
                    <a:sym typeface="Arial"/>
                  </a:rPr>
                  <a:t>transport</a:t>
                </a:r>
                <a:endParaRPr/>
              </a:p>
              <a:p>
                <a:pPr indent="0" lvl="0" marL="0" marR="0" rtl="0" algn="ctr">
                  <a:spcBef>
                    <a:spcPts val="0"/>
                  </a:spcBef>
                  <a:spcAft>
                    <a:spcPts val="0"/>
                  </a:spcAft>
                  <a:buNone/>
                </a:pPr>
                <a:r>
                  <a:rPr lang="en-US" sz="1000">
                    <a:solidFill>
                      <a:srgbClr val="FFFFFF"/>
                    </a:solidFill>
                    <a:latin typeface="Arial"/>
                    <a:ea typeface="Arial"/>
                    <a:cs typeface="Arial"/>
                    <a:sym typeface="Arial"/>
                  </a:rPr>
                  <a:t>network</a:t>
                </a:r>
                <a:endParaRPr/>
              </a:p>
              <a:p>
                <a:pPr indent="0" lvl="0" marL="0" marR="0" rtl="0" algn="ctr">
                  <a:spcBef>
                    <a:spcPts val="0"/>
                  </a:spcBef>
                  <a:spcAft>
                    <a:spcPts val="0"/>
                  </a:spcAft>
                  <a:buNone/>
                </a:pPr>
                <a:r>
                  <a:rPr lang="en-US" sz="1000">
                    <a:solidFill>
                      <a:srgbClr val="000000"/>
                    </a:solidFill>
                    <a:latin typeface="Arial"/>
                    <a:ea typeface="Arial"/>
                    <a:cs typeface="Arial"/>
                    <a:sym typeface="Arial"/>
                  </a:rPr>
                  <a:t>link</a:t>
                </a:r>
                <a:endParaRPr/>
              </a:p>
              <a:p>
                <a:pPr indent="0" lvl="0" marL="0" marR="0" rtl="0" algn="ctr">
                  <a:spcBef>
                    <a:spcPts val="0"/>
                  </a:spcBef>
                  <a:spcAft>
                    <a:spcPts val="0"/>
                  </a:spcAft>
                  <a:buNone/>
                </a:pPr>
                <a:r>
                  <a:rPr lang="en-US" sz="1000">
                    <a:solidFill>
                      <a:srgbClr val="000000"/>
                    </a:solidFill>
                    <a:latin typeface="Arial"/>
                    <a:ea typeface="Arial"/>
                    <a:cs typeface="Arial"/>
                    <a:sym typeface="Arial"/>
                  </a:rPr>
                  <a:t>physical</a:t>
                </a:r>
                <a:endParaRPr sz="2400">
                  <a:solidFill>
                    <a:srgbClr val="000000"/>
                  </a:solidFill>
                  <a:latin typeface="Arial"/>
                  <a:ea typeface="Arial"/>
                  <a:cs typeface="Arial"/>
                  <a:sym typeface="Arial"/>
                </a:endParaRPr>
              </a:p>
            </p:txBody>
          </p:sp>
          <p:cxnSp>
            <p:nvCxnSpPr>
              <p:cNvPr id="4059" name="Google Shape;4059;p68"/>
              <p:cNvCxnSpPr/>
              <p:nvPr/>
            </p:nvCxnSpPr>
            <p:spPr>
              <a:xfrm>
                <a:off x="6639521" y="2891213"/>
                <a:ext cx="646295" cy="0"/>
              </a:xfrm>
              <a:prstGeom prst="straightConnector1">
                <a:avLst/>
              </a:prstGeom>
              <a:noFill/>
              <a:ln cap="flat" cmpd="sng" w="12700">
                <a:solidFill>
                  <a:schemeClr val="dk1"/>
                </a:solidFill>
                <a:prstDash val="solid"/>
                <a:round/>
                <a:headEnd len="sm" w="sm" type="none"/>
                <a:tailEnd len="sm" w="sm" type="none"/>
              </a:ln>
            </p:spPr>
          </p:cxnSp>
          <p:cxnSp>
            <p:nvCxnSpPr>
              <p:cNvPr id="4060" name="Google Shape;4060;p68"/>
              <p:cNvCxnSpPr/>
              <p:nvPr/>
            </p:nvCxnSpPr>
            <p:spPr>
              <a:xfrm>
                <a:off x="6639521" y="3040535"/>
                <a:ext cx="646295" cy="0"/>
              </a:xfrm>
              <a:prstGeom prst="straightConnector1">
                <a:avLst/>
              </a:prstGeom>
              <a:noFill/>
              <a:ln cap="flat" cmpd="sng" w="12700">
                <a:solidFill>
                  <a:schemeClr val="dk1"/>
                </a:solidFill>
                <a:prstDash val="solid"/>
                <a:round/>
                <a:headEnd len="sm" w="sm" type="none"/>
                <a:tailEnd len="sm" w="sm" type="none"/>
              </a:ln>
            </p:spPr>
          </p:cxnSp>
          <p:cxnSp>
            <p:nvCxnSpPr>
              <p:cNvPr id="4061" name="Google Shape;4061;p68"/>
              <p:cNvCxnSpPr/>
              <p:nvPr/>
            </p:nvCxnSpPr>
            <p:spPr>
              <a:xfrm>
                <a:off x="6639521" y="3189856"/>
                <a:ext cx="646295" cy="0"/>
              </a:xfrm>
              <a:prstGeom prst="straightConnector1">
                <a:avLst/>
              </a:prstGeom>
              <a:noFill/>
              <a:ln cap="flat" cmpd="sng" w="12700">
                <a:solidFill>
                  <a:schemeClr val="dk1"/>
                </a:solidFill>
                <a:prstDash val="solid"/>
                <a:round/>
                <a:headEnd len="sm" w="sm" type="none"/>
                <a:tailEnd len="sm" w="sm" type="none"/>
              </a:ln>
            </p:spPr>
          </p:cxnSp>
          <p:cxnSp>
            <p:nvCxnSpPr>
              <p:cNvPr id="4062" name="Google Shape;4062;p68"/>
              <p:cNvCxnSpPr/>
              <p:nvPr/>
            </p:nvCxnSpPr>
            <p:spPr>
              <a:xfrm>
                <a:off x="6639521" y="3339177"/>
                <a:ext cx="646295" cy="0"/>
              </a:xfrm>
              <a:prstGeom prst="straightConnector1">
                <a:avLst/>
              </a:prstGeom>
              <a:noFill/>
              <a:ln cap="flat" cmpd="sng" w="12700">
                <a:solidFill>
                  <a:schemeClr val="dk1"/>
                </a:solidFill>
                <a:prstDash val="solid"/>
                <a:round/>
                <a:headEnd len="sm" w="sm" type="none"/>
                <a:tailEnd len="sm" w="sm" type="none"/>
              </a:ln>
            </p:spPr>
          </p:cxnSp>
        </p:grpSp>
      </p:grpSp>
      <p:grpSp>
        <p:nvGrpSpPr>
          <p:cNvPr id="4063" name="Google Shape;4063;p68"/>
          <p:cNvGrpSpPr/>
          <p:nvPr/>
        </p:nvGrpSpPr>
        <p:grpSpPr>
          <a:xfrm>
            <a:off x="7707313" y="4870450"/>
            <a:ext cx="727075" cy="1477963"/>
            <a:chOff x="10202006" y="5357871"/>
            <a:chExt cx="970347" cy="1477328"/>
          </a:xfrm>
        </p:grpSpPr>
        <p:sp>
          <p:nvSpPr>
            <p:cNvPr id="4064" name="Google Shape;4064;p68"/>
            <p:cNvSpPr/>
            <p:nvPr/>
          </p:nvSpPr>
          <p:spPr>
            <a:xfrm>
              <a:off x="10202006" y="5397542"/>
              <a:ext cx="281781" cy="772780"/>
            </a:xfrm>
            <a:custGeom>
              <a:rect b="b" l="l" r="r" t="t"/>
              <a:pathLst>
                <a:path extrusionOk="0" h="10000" w="10001">
                  <a:moveTo>
                    <a:pt x="112" y="7638"/>
                  </a:moveTo>
                  <a:cubicBezTo>
                    <a:pt x="75" y="7370"/>
                    <a:pt x="37" y="7102"/>
                    <a:pt x="0" y="6834"/>
                  </a:cubicBezTo>
                  <a:lnTo>
                    <a:pt x="9647" y="0"/>
                  </a:lnTo>
                  <a:cubicBezTo>
                    <a:pt x="9534" y="4702"/>
                    <a:pt x="10099" y="5298"/>
                    <a:pt x="9986" y="10000"/>
                  </a:cubicBezTo>
                  <a:lnTo>
                    <a:pt x="112" y="7638"/>
                  </a:lnTo>
                  <a:close/>
                </a:path>
              </a:pathLst>
            </a:custGeom>
            <a:gradFill>
              <a:gsLst>
                <a:gs pos="0">
                  <a:schemeClr val="lt1"/>
                </a:gs>
                <a:gs pos="99000">
                  <a:srgbClr val="BFBFBF"/>
                </a:gs>
                <a:gs pos="100000">
                  <a:srgbClr val="BFBFBF"/>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nvGrpSpPr>
            <p:cNvPr id="4065" name="Google Shape;4065;p68"/>
            <p:cNvGrpSpPr/>
            <p:nvPr/>
          </p:nvGrpSpPr>
          <p:grpSpPr>
            <a:xfrm>
              <a:off x="10408218" y="5357871"/>
              <a:ext cx="764135" cy="1477328"/>
              <a:chOff x="6571713" y="2686293"/>
              <a:chExt cx="764135" cy="1477328"/>
            </a:xfrm>
          </p:grpSpPr>
          <p:sp>
            <p:nvSpPr>
              <p:cNvPr id="4066" name="Google Shape;4066;p68"/>
              <p:cNvSpPr/>
              <p:nvPr/>
            </p:nvSpPr>
            <p:spPr>
              <a:xfrm>
                <a:off x="6640927" y="2722790"/>
                <a:ext cx="648310" cy="775953"/>
              </a:xfrm>
              <a:prstGeom prst="rect">
                <a:avLst/>
              </a:prstGeom>
              <a:solidFill>
                <a:schemeClr val="lt1"/>
              </a:solidFill>
              <a:ln cap="flat" cmpd="sng" w="12700">
                <a:solidFill>
                  <a:schemeClr val="dk1"/>
                </a:solidFill>
                <a:prstDash val="solid"/>
                <a:miter lim="800000"/>
                <a:headEnd len="sm" w="sm" type="none"/>
                <a:tailEnd len="sm" w="sm" type="none"/>
              </a:ln>
              <a:effectLst>
                <a:outerShdw blurRad="50800" rotWithShape="0" algn="tl" dir="2700000" dist="38100">
                  <a:srgbClr val="7F7F7F">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Arial"/>
                  <a:ea typeface="Arial"/>
                  <a:cs typeface="Arial"/>
                  <a:sym typeface="Arial"/>
                </a:endParaRPr>
              </a:p>
            </p:txBody>
          </p:sp>
          <p:sp>
            <p:nvSpPr>
              <p:cNvPr id="4067" name="Google Shape;4067;p68"/>
              <p:cNvSpPr/>
              <p:nvPr/>
            </p:nvSpPr>
            <p:spPr>
              <a:xfrm>
                <a:off x="6642457" y="3037370"/>
                <a:ext cx="648594" cy="158772"/>
              </a:xfrm>
              <a:prstGeom prst="rect">
                <a:avLst/>
              </a:prstGeom>
              <a:solidFill>
                <a:srgbClr val="CC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Arial"/>
                  <a:ea typeface="Arial"/>
                  <a:cs typeface="Arial"/>
                  <a:sym typeface="Arial"/>
                </a:endParaRPr>
              </a:p>
            </p:txBody>
          </p:sp>
          <p:sp>
            <p:nvSpPr>
              <p:cNvPr id="4068" name="Google Shape;4068;p68"/>
              <p:cNvSpPr txBox="1"/>
              <p:nvPr/>
            </p:nvSpPr>
            <p:spPr>
              <a:xfrm>
                <a:off x="6571713" y="2686293"/>
                <a:ext cx="764135" cy="147732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000">
                    <a:solidFill>
                      <a:srgbClr val="000000"/>
                    </a:solidFill>
                    <a:latin typeface="Arial"/>
                    <a:ea typeface="Arial"/>
                    <a:cs typeface="Arial"/>
                    <a:sym typeface="Arial"/>
                  </a:rPr>
                  <a:t>application</a:t>
                </a:r>
                <a:endParaRPr/>
              </a:p>
              <a:p>
                <a:pPr indent="0" lvl="0" marL="0" marR="0" rtl="0" algn="ctr">
                  <a:spcBef>
                    <a:spcPts val="0"/>
                  </a:spcBef>
                  <a:spcAft>
                    <a:spcPts val="0"/>
                  </a:spcAft>
                  <a:buNone/>
                </a:pPr>
                <a:r>
                  <a:rPr lang="en-US" sz="1000">
                    <a:solidFill>
                      <a:srgbClr val="000000"/>
                    </a:solidFill>
                    <a:latin typeface="Arial"/>
                    <a:ea typeface="Arial"/>
                    <a:cs typeface="Arial"/>
                    <a:sym typeface="Arial"/>
                  </a:rPr>
                  <a:t>transport</a:t>
                </a:r>
                <a:endParaRPr/>
              </a:p>
              <a:p>
                <a:pPr indent="0" lvl="0" marL="0" marR="0" rtl="0" algn="ctr">
                  <a:spcBef>
                    <a:spcPts val="0"/>
                  </a:spcBef>
                  <a:spcAft>
                    <a:spcPts val="0"/>
                  </a:spcAft>
                  <a:buNone/>
                </a:pPr>
                <a:r>
                  <a:rPr lang="en-US" sz="1000">
                    <a:solidFill>
                      <a:srgbClr val="FFFFFF"/>
                    </a:solidFill>
                    <a:latin typeface="Arial"/>
                    <a:ea typeface="Arial"/>
                    <a:cs typeface="Arial"/>
                    <a:sym typeface="Arial"/>
                  </a:rPr>
                  <a:t>network</a:t>
                </a:r>
                <a:endParaRPr/>
              </a:p>
              <a:p>
                <a:pPr indent="0" lvl="0" marL="0" marR="0" rtl="0" algn="ctr">
                  <a:spcBef>
                    <a:spcPts val="0"/>
                  </a:spcBef>
                  <a:spcAft>
                    <a:spcPts val="0"/>
                  </a:spcAft>
                  <a:buNone/>
                </a:pPr>
                <a:r>
                  <a:rPr lang="en-US" sz="1000">
                    <a:solidFill>
                      <a:srgbClr val="000000"/>
                    </a:solidFill>
                    <a:latin typeface="Arial"/>
                    <a:ea typeface="Arial"/>
                    <a:cs typeface="Arial"/>
                    <a:sym typeface="Arial"/>
                  </a:rPr>
                  <a:t>link</a:t>
                </a:r>
                <a:endParaRPr/>
              </a:p>
              <a:p>
                <a:pPr indent="0" lvl="0" marL="0" marR="0" rtl="0" algn="ctr">
                  <a:spcBef>
                    <a:spcPts val="0"/>
                  </a:spcBef>
                  <a:spcAft>
                    <a:spcPts val="0"/>
                  </a:spcAft>
                  <a:buNone/>
                </a:pPr>
                <a:r>
                  <a:rPr lang="en-US" sz="1000">
                    <a:solidFill>
                      <a:srgbClr val="000000"/>
                    </a:solidFill>
                    <a:latin typeface="Arial"/>
                    <a:ea typeface="Arial"/>
                    <a:cs typeface="Arial"/>
                    <a:sym typeface="Arial"/>
                  </a:rPr>
                  <a:t>physical</a:t>
                </a:r>
                <a:endParaRPr sz="2400">
                  <a:solidFill>
                    <a:srgbClr val="000000"/>
                  </a:solidFill>
                  <a:latin typeface="Arial"/>
                  <a:ea typeface="Arial"/>
                  <a:cs typeface="Arial"/>
                  <a:sym typeface="Arial"/>
                </a:endParaRPr>
              </a:p>
            </p:txBody>
          </p:sp>
          <p:cxnSp>
            <p:nvCxnSpPr>
              <p:cNvPr id="4069" name="Google Shape;4069;p68"/>
              <p:cNvCxnSpPr/>
              <p:nvPr/>
            </p:nvCxnSpPr>
            <p:spPr>
              <a:xfrm>
                <a:off x="6638808" y="2890993"/>
                <a:ext cx="646192" cy="0"/>
              </a:xfrm>
              <a:prstGeom prst="straightConnector1">
                <a:avLst/>
              </a:prstGeom>
              <a:noFill/>
              <a:ln cap="flat" cmpd="sng" w="12700">
                <a:solidFill>
                  <a:schemeClr val="dk1"/>
                </a:solidFill>
                <a:prstDash val="solid"/>
                <a:round/>
                <a:headEnd len="sm" w="sm" type="none"/>
                <a:tailEnd len="sm" w="sm" type="none"/>
              </a:ln>
            </p:spPr>
          </p:cxnSp>
          <p:cxnSp>
            <p:nvCxnSpPr>
              <p:cNvPr id="4070" name="Google Shape;4070;p68"/>
              <p:cNvCxnSpPr/>
              <p:nvPr/>
            </p:nvCxnSpPr>
            <p:spPr>
              <a:xfrm>
                <a:off x="6638808" y="3040154"/>
                <a:ext cx="646192" cy="0"/>
              </a:xfrm>
              <a:prstGeom prst="straightConnector1">
                <a:avLst/>
              </a:prstGeom>
              <a:noFill/>
              <a:ln cap="flat" cmpd="sng" w="12700">
                <a:solidFill>
                  <a:schemeClr val="dk1"/>
                </a:solidFill>
                <a:prstDash val="solid"/>
                <a:round/>
                <a:headEnd len="sm" w="sm" type="none"/>
                <a:tailEnd len="sm" w="sm" type="none"/>
              </a:ln>
            </p:spPr>
          </p:cxnSp>
          <p:cxnSp>
            <p:nvCxnSpPr>
              <p:cNvPr id="4071" name="Google Shape;4071;p68"/>
              <p:cNvCxnSpPr/>
              <p:nvPr/>
            </p:nvCxnSpPr>
            <p:spPr>
              <a:xfrm>
                <a:off x="6638808" y="3189315"/>
                <a:ext cx="646192" cy="0"/>
              </a:xfrm>
              <a:prstGeom prst="straightConnector1">
                <a:avLst/>
              </a:prstGeom>
              <a:noFill/>
              <a:ln cap="flat" cmpd="sng" w="12700">
                <a:solidFill>
                  <a:schemeClr val="dk1"/>
                </a:solidFill>
                <a:prstDash val="solid"/>
                <a:round/>
                <a:headEnd len="sm" w="sm" type="none"/>
                <a:tailEnd len="sm" w="sm" type="none"/>
              </a:ln>
            </p:spPr>
          </p:cxnSp>
          <p:cxnSp>
            <p:nvCxnSpPr>
              <p:cNvPr id="4072" name="Google Shape;4072;p68"/>
              <p:cNvCxnSpPr/>
              <p:nvPr/>
            </p:nvCxnSpPr>
            <p:spPr>
              <a:xfrm>
                <a:off x="6638808" y="3338476"/>
                <a:ext cx="646192" cy="0"/>
              </a:xfrm>
              <a:prstGeom prst="straightConnector1">
                <a:avLst/>
              </a:prstGeom>
              <a:noFill/>
              <a:ln cap="flat" cmpd="sng" w="12700">
                <a:solidFill>
                  <a:schemeClr val="dk1"/>
                </a:solidFill>
                <a:prstDash val="solid"/>
                <a:round/>
                <a:headEnd len="sm" w="sm" type="none"/>
                <a:tailEnd len="sm" w="sm" type="none"/>
              </a:ln>
            </p:spPr>
          </p:cxnSp>
        </p:grpSp>
      </p:grpSp>
      <p:grpSp>
        <p:nvGrpSpPr>
          <p:cNvPr id="4073" name="Google Shape;4073;p68"/>
          <p:cNvGrpSpPr/>
          <p:nvPr/>
        </p:nvGrpSpPr>
        <p:grpSpPr>
          <a:xfrm>
            <a:off x="7556500" y="5129213"/>
            <a:ext cx="161925" cy="404812"/>
            <a:chOff x="4140" y="429"/>
            <a:chExt cx="1425" cy="2396"/>
          </a:xfrm>
        </p:grpSpPr>
        <p:sp>
          <p:nvSpPr>
            <p:cNvPr id="4074" name="Google Shape;4074;p68"/>
            <p:cNvSpPr/>
            <p:nvPr/>
          </p:nvSpPr>
          <p:spPr>
            <a:xfrm>
              <a:off x="5268" y="433"/>
              <a:ext cx="283" cy="2286"/>
            </a:xfrm>
            <a:custGeom>
              <a:rect b="b" l="l" r="r" t="t"/>
              <a:pathLst>
                <a:path extrusionOk="0" h="2742" w="354">
                  <a:moveTo>
                    <a:pt x="63" y="0"/>
                  </a:moveTo>
                  <a:lnTo>
                    <a:pt x="354" y="339"/>
                  </a:lnTo>
                  <a:lnTo>
                    <a:pt x="346" y="2624"/>
                  </a:lnTo>
                  <a:lnTo>
                    <a:pt x="0" y="2742"/>
                  </a:lnTo>
                  <a:lnTo>
                    <a:pt x="63" y="0"/>
                  </a:lnTo>
                  <a:close/>
                </a:path>
              </a:pathLst>
            </a:custGeom>
            <a:gradFill>
              <a:gsLst>
                <a:gs pos="0">
                  <a:srgbClr val="DDDDDD"/>
                </a:gs>
                <a:gs pos="100000">
                  <a:srgbClr val="333333"/>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075" name="Google Shape;4075;p68"/>
            <p:cNvSpPr/>
            <p:nvPr/>
          </p:nvSpPr>
          <p:spPr>
            <a:xfrm>
              <a:off x="4210" y="429"/>
              <a:ext cx="1046" cy="2285"/>
            </a:xfrm>
            <a:prstGeom prst="rect">
              <a:avLst/>
            </a:prstGeom>
            <a:gradFill>
              <a:gsLst>
                <a:gs pos="0">
                  <a:srgbClr val="292929"/>
                </a:gs>
                <a:gs pos="100000">
                  <a:srgbClr val="808080"/>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sp>
          <p:nvSpPr>
            <p:cNvPr id="4076" name="Google Shape;4076;p68"/>
            <p:cNvSpPr/>
            <p:nvPr/>
          </p:nvSpPr>
          <p:spPr>
            <a:xfrm>
              <a:off x="5321" y="570"/>
              <a:ext cx="169" cy="2115"/>
            </a:xfrm>
            <a:custGeom>
              <a:rect b="b" l="l" r="r" t="t"/>
              <a:pathLst>
                <a:path extrusionOk="0" h="2537" w="211">
                  <a:moveTo>
                    <a:pt x="7" y="0"/>
                  </a:moveTo>
                  <a:cubicBezTo>
                    <a:pt x="7" y="0"/>
                    <a:pt x="57" y="28"/>
                    <a:pt x="211" y="218"/>
                  </a:cubicBezTo>
                  <a:cubicBezTo>
                    <a:pt x="0" y="1229"/>
                    <a:pt x="41" y="2537"/>
                    <a:pt x="7" y="2501"/>
                  </a:cubicBezTo>
                  <a:lnTo>
                    <a:pt x="7" y="0"/>
                  </a:lnTo>
                  <a:close/>
                </a:path>
              </a:pathLst>
            </a:custGeom>
            <a:gradFill>
              <a:gsLst>
                <a:gs pos="0">
                  <a:srgbClr val="808080"/>
                </a:gs>
                <a:gs pos="100000">
                  <a:srgbClr val="F8F8F8"/>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077" name="Google Shape;4077;p68"/>
            <p:cNvSpPr/>
            <p:nvPr/>
          </p:nvSpPr>
          <p:spPr>
            <a:xfrm>
              <a:off x="5284" y="1640"/>
              <a:ext cx="263" cy="189"/>
            </a:xfrm>
            <a:custGeom>
              <a:rect b="b" l="l" r="r" t="t"/>
              <a:pathLst>
                <a:path extrusionOk="0" h="226" w="328">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a:gsLst>
                <a:gs pos="0">
                  <a:srgbClr val="292929"/>
                </a:gs>
                <a:gs pos="100000">
                  <a:srgbClr val="808080"/>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078" name="Google Shape;4078;p68"/>
            <p:cNvSpPr/>
            <p:nvPr/>
          </p:nvSpPr>
          <p:spPr>
            <a:xfrm>
              <a:off x="4210" y="690"/>
              <a:ext cx="598" cy="47"/>
            </a:xfrm>
            <a:prstGeom prst="rect">
              <a:avLst/>
            </a:prstGeom>
            <a:solidFill>
              <a:schemeClr val="dk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grpSp>
          <p:nvGrpSpPr>
            <p:cNvPr id="4079" name="Google Shape;4079;p68"/>
            <p:cNvGrpSpPr/>
            <p:nvPr/>
          </p:nvGrpSpPr>
          <p:grpSpPr>
            <a:xfrm>
              <a:off x="4748" y="666"/>
              <a:ext cx="578" cy="150"/>
              <a:chOff x="613" y="2566"/>
              <a:chExt cx="721" cy="144"/>
            </a:xfrm>
          </p:grpSpPr>
          <p:sp>
            <p:nvSpPr>
              <p:cNvPr id="4080" name="Google Shape;4080;p68"/>
              <p:cNvSpPr/>
              <p:nvPr/>
            </p:nvSpPr>
            <p:spPr>
              <a:xfrm>
                <a:off x="613" y="2566"/>
                <a:ext cx="721" cy="144"/>
              </a:xfrm>
              <a:prstGeom prst="roundRect">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sp>
            <p:nvSpPr>
              <p:cNvPr id="4081" name="Google Shape;4081;p68"/>
              <p:cNvSpPr/>
              <p:nvPr/>
            </p:nvSpPr>
            <p:spPr>
              <a:xfrm>
                <a:off x="625" y="2581"/>
                <a:ext cx="696" cy="114"/>
              </a:xfrm>
              <a:prstGeom prst="roundRect">
                <a:avLst>
                  <a:gd fmla="val 50000" name="adj"/>
                </a:avLst>
              </a:prstGeom>
              <a:gradFill>
                <a:gsLst>
                  <a:gs pos="0">
                    <a:srgbClr val="0000FF"/>
                  </a:gs>
                  <a:gs pos="50000">
                    <a:srgbClr val="99CCFF"/>
                  </a:gs>
                  <a:gs pos="100000">
                    <a:srgbClr val="0000FF"/>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grpSp>
        <p:sp>
          <p:nvSpPr>
            <p:cNvPr id="4082" name="Google Shape;4082;p68"/>
            <p:cNvSpPr/>
            <p:nvPr/>
          </p:nvSpPr>
          <p:spPr>
            <a:xfrm>
              <a:off x="4220" y="1022"/>
              <a:ext cx="598" cy="47"/>
            </a:xfrm>
            <a:prstGeom prst="rect">
              <a:avLst/>
            </a:prstGeom>
            <a:solidFill>
              <a:schemeClr val="dk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grpSp>
          <p:nvGrpSpPr>
            <p:cNvPr id="4083" name="Google Shape;4083;p68"/>
            <p:cNvGrpSpPr/>
            <p:nvPr/>
          </p:nvGrpSpPr>
          <p:grpSpPr>
            <a:xfrm>
              <a:off x="4748" y="990"/>
              <a:ext cx="578" cy="134"/>
              <a:chOff x="615" y="2564"/>
              <a:chExt cx="721" cy="139"/>
            </a:xfrm>
          </p:grpSpPr>
          <p:sp>
            <p:nvSpPr>
              <p:cNvPr id="4084" name="Google Shape;4084;p68"/>
              <p:cNvSpPr/>
              <p:nvPr/>
            </p:nvSpPr>
            <p:spPr>
              <a:xfrm>
                <a:off x="615" y="2564"/>
                <a:ext cx="721" cy="139"/>
              </a:xfrm>
              <a:prstGeom prst="roundRect">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sp>
            <p:nvSpPr>
              <p:cNvPr id="4085" name="Google Shape;4085;p68"/>
              <p:cNvSpPr/>
              <p:nvPr/>
            </p:nvSpPr>
            <p:spPr>
              <a:xfrm>
                <a:off x="628" y="2581"/>
                <a:ext cx="696" cy="107"/>
              </a:xfrm>
              <a:prstGeom prst="roundRect">
                <a:avLst>
                  <a:gd fmla="val 50000" name="adj"/>
                </a:avLst>
              </a:prstGeom>
              <a:gradFill>
                <a:gsLst>
                  <a:gs pos="0">
                    <a:srgbClr val="0000FF"/>
                  </a:gs>
                  <a:gs pos="50000">
                    <a:srgbClr val="99CCFF"/>
                  </a:gs>
                  <a:gs pos="100000">
                    <a:srgbClr val="0000FF"/>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grpSp>
        <p:sp>
          <p:nvSpPr>
            <p:cNvPr id="4086" name="Google Shape;4086;p68"/>
            <p:cNvSpPr/>
            <p:nvPr/>
          </p:nvSpPr>
          <p:spPr>
            <a:xfrm>
              <a:off x="4220" y="1354"/>
              <a:ext cx="598" cy="47"/>
            </a:xfrm>
            <a:prstGeom prst="rect">
              <a:avLst/>
            </a:prstGeom>
            <a:solidFill>
              <a:schemeClr val="dk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sp>
          <p:nvSpPr>
            <p:cNvPr id="4087" name="Google Shape;4087;p68"/>
            <p:cNvSpPr/>
            <p:nvPr/>
          </p:nvSpPr>
          <p:spPr>
            <a:xfrm>
              <a:off x="4230" y="1655"/>
              <a:ext cx="598" cy="47"/>
            </a:xfrm>
            <a:prstGeom prst="rect">
              <a:avLst/>
            </a:prstGeom>
            <a:solidFill>
              <a:schemeClr val="dk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grpSp>
          <p:nvGrpSpPr>
            <p:cNvPr id="4088" name="Google Shape;4088;p68"/>
            <p:cNvGrpSpPr/>
            <p:nvPr/>
          </p:nvGrpSpPr>
          <p:grpSpPr>
            <a:xfrm>
              <a:off x="4738" y="1647"/>
              <a:ext cx="578" cy="135"/>
              <a:chOff x="618" y="2586"/>
              <a:chExt cx="720" cy="124"/>
            </a:xfrm>
          </p:grpSpPr>
          <p:sp>
            <p:nvSpPr>
              <p:cNvPr id="4089" name="Google Shape;4089;p68"/>
              <p:cNvSpPr/>
              <p:nvPr/>
            </p:nvSpPr>
            <p:spPr>
              <a:xfrm>
                <a:off x="618" y="2586"/>
                <a:ext cx="720" cy="124"/>
              </a:xfrm>
              <a:prstGeom prst="roundRect">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sp>
            <p:nvSpPr>
              <p:cNvPr id="4090" name="Google Shape;4090;p68"/>
              <p:cNvSpPr/>
              <p:nvPr/>
            </p:nvSpPr>
            <p:spPr>
              <a:xfrm>
                <a:off x="630" y="2586"/>
                <a:ext cx="695" cy="109"/>
              </a:xfrm>
              <a:prstGeom prst="roundRect">
                <a:avLst>
                  <a:gd fmla="val 50000" name="adj"/>
                </a:avLst>
              </a:prstGeom>
              <a:gradFill>
                <a:gsLst>
                  <a:gs pos="0">
                    <a:srgbClr val="0000FF"/>
                  </a:gs>
                  <a:gs pos="50000">
                    <a:srgbClr val="99CCFF"/>
                  </a:gs>
                  <a:gs pos="100000">
                    <a:srgbClr val="0000FF"/>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grpSp>
        <p:sp>
          <p:nvSpPr>
            <p:cNvPr id="4091" name="Google Shape;4091;p68"/>
            <p:cNvSpPr/>
            <p:nvPr/>
          </p:nvSpPr>
          <p:spPr>
            <a:xfrm>
              <a:off x="5288" y="1354"/>
              <a:ext cx="263" cy="188"/>
            </a:xfrm>
            <a:custGeom>
              <a:rect b="b" l="l" r="r" t="t"/>
              <a:pathLst>
                <a:path extrusionOk="0" h="226" w="328">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a:gsLst>
                <a:gs pos="0">
                  <a:srgbClr val="292929"/>
                </a:gs>
                <a:gs pos="100000">
                  <a:srgbClr val="808080"/>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4092" name="Google Shape;4092;p68"/>
            <p:cNvGrpSpPr/>
            <p:nvPr/>
          </p:nvGrpSpPr>
          <p:grpSpPr>
            <a:xfrm>
              <a:off x="4738" y="1330"/>
              <a:ext cx="588" cy="134"/>
              <a:chOff x="613" y="2571"/>
              <a:chExt cx="732" cy="134"/>
            </a:xfrm>
          </p:grpSpPr>
          <p:sp>
            <p:nvSpPr>
              <p:cNvPr id="4093" name="Google Shape;4093;p68"/>
              <p:cNvSpPr/>
              <p:nvPr/>
            </p:nvSpPr>
            <p:spPr>
              <a:xfrm>
                <a:off x="613" y="2571"/>
                <a:ext cx="732" cy="134"/>
              </a:xfrm>
              <a:prstGeom prst="roundRect">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sp>
            <p:nvSpPr>
              <p:cNvPr id="4094" name="Google Shape;4094;p68"/>
              <p:cNvSpPr/>
              <p:nvPr/>
            </p:nvSpPr>
            <p:spPr>
              <a:xfrm>
                <a:off x="625" y="2587"/>
                <a:ext cx="720" cy="103"/>
              </a:xfrm>
              <a:prstGeom prst="roundRect">
                <a:avLst>
                  <a:gd fmla="val 50000" name="adj"/>
                </a:avLst>
              </a:prstGeom>
              <a:gradFill>
                <a:gsLst>
                  <a:gs pos="0">
                    <a:srgbClr val="0000FF"/>
                  </a:gs>
                  <a:gs pos="50000">
                    <a:srgbClr val="99CCFF"/>
                  </a:gs>
                  <a:gs pos="100000">
                    <a:srgbClr val="0000FF"/>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grpSp>
        <p:sp>
          <p:nvSpPr>
            <p:cNvPr id="4095" name="Google Shape;4095;p68"/>
            <p:cNvSpPr/>
            <p:nvPr/>
          </p:nvSpPr>
          <p:spPr>
            <a:xfrm>
              <a:off x="5246" y="429"/>
              <a:ext cx="70" cy="2285"/>
            </a:xfrm>
            <a:prstGeom prst="rect">
              <a:avLst/>
            </a:prstGeom>
            <a:gradFill>
              <a:gsLst>
                <a:gs pos="0">
                  <a:srgbClr val="333333"/>
                </a:gs>
                <a:gs pos="50000">
                  <a:srgbClr val="DDDDDD"/>
                </a:gs>
                <a:gs pos="100000">
                  <a:srgbClr val="333333"/>
                </a:gs>
              </a:gsLst>
              <a:lin ang="0" scaled="0"/>
            </a:gra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sp>
          <p:nvSpPr>
            <p:cNvPr id="4096" name="Google Shape;4096;p68"/>
            <p:cNvSpPr/>
            <p:nvPr/>
          </p:nvSpPr>
          <p:spPr>
            <a:xfrm>
              <a:off x="5312" y="1007"/>
              <a:ext cx="237" cy="213"/>
            </a:xfrm>
            <a:custGeom>
              <a:rect b="b" l="l" r="r" t="t"/>
              <a:pathLst>
                <a:path extrusionOk="0" h="256" w="29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a:gsLst>
                <a:gs pos="0">
                  <a:srgbClr val="292929"/>
                </a:gs>
                <a:gs pos="100000">
                  <a:srgbClr val="808080"/>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097" name="Google Shape;4097;p68"/>
            <p:cNvSpPr/>
            <p:nvPr/>
          </p:nvSpPr>
          <p:spPr>
            <a:xfrm>
              <a:off x="5315" y="680"/>
              <a:ext cx="244" cy="240"/>
            </a:xfrm>
            <a:custGeom>
              <a:rect b="b" l="l" r="r" t="t"/>
              <a:pathLst>
                <a:path extrusionOk="0" h="288" w="304">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a:gsLst>
                <a:gs pos="0">
                  <a:srgbClr val="292929"/>
                </a:gs>
                <a:gs pos="100000">
                  <a:srgbClr val="808080"/>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098" name="Google Shape;4098;p68"/>
            <p:cNvSpPr/>
            <p:nvPr/>
          </p:nvSpPr>
          <p:spPr>
            <a:xfrm>
              <a:off x="5515" y="2611"/>
              <a:ext cx="50" cy="95"/>
            </a:xfrm>
            <a:prstGeom prst="ellipse">
              <a:avLst/>
            </a:prstGeom>
            <a:solidFill>
              <a:srgbClr val="333333"/>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sp>
          <p:nvSpPr>
            <p:cNvPr id="4099" name="Google Shape;4099;p68"/>
            <p:cNvSpPr/>
            <p:nvPr/>
          </p:nvSpPr>
          <p:spPr>
            <a:xfrm>
              <a:off x="5302" y="2614"/>
              <a:ext cx="245" cy="200"/>
            </a:xfrm>
            <a:custGeom>
              <a:rect b="b" l="l" r="r" t="t"/>
              <a:pathLst>
                <a:path extrusionOk="0" h="240" w="306">
                  <a:moveTo>
                    <a:pt x="0" y="106"/>
                  </a:moveTo>
                  <a:lnTo>
                    <a:pt x="2" y="240"/>
                  </a:lnTo>
                  <a:lnTo>
                    <a:pt x="306" y="110"/>
                  </a:lnTo>
                  <a:lnTo>
                    <a:pt x="300" y="0"/>
                  </a:lnTo>
                  <a:lnTo>
                    <a:pt x="0" y="106"/>
                  </a:lnTo>
                  <a:close/>
                </a:path>
              </a:pathLst>
            </a:custGeom>
            <a:solidFill>
              <a:srgbClr val="33333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100" name="Google Shape;4100;p68"/>
            <p:cNvSpPr/>
            <p:nvPr/>
          </p:nvSpPr>
          <p:spPr>
            <a:xfrm>
              <a:off x="4140" y="2675"/>
              <a:ext cx="1196" cy="150"/>
            </a:xfrm>
            <a:prstGeom prst="roundRect">
              <a:avLst>
                <a:gd fmla="val 50000" name="adj"/>
              </a:avLst>
            </a:prstGeom>
            <a:solidFill>
              <a:srgbClr val="DDDDDD"/>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sp>
          <p:nvSpPr>
            <p:cNvPr id="4101" name="Google Shape;4101;p68"/>
            <p:cNvSpPr/>
            <p:nvPr/>
          </p:nvSpPr>
          <p:spPr>
            <a:xfrm>
              <a:off x="4210" y="2714"/>
              <a:ext cx="1066" cy="79"/>
            </a:xfrm>
            <a:prstGeom prst="roundRect">
              <a:avLst>
                <a:gd fmla="val 50000" name="adj"/>
              </a:avLst>
            </a:prstGeom>
            <a:gradFill>
              <a:gsLst>
                <a:gs pos="0">
                  <a:schemeClr val="dk2"/>
                </a:gs>
                <a:gs pos="100000">
                  <a:schemeClr val="lt2"/>
                </a:gs>
              </a:gsLst>
              <a:lin ang="0" scaled="0"/>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sp>
          <p:nvSpPr>
            <p:cNvPr id="4102" name="Google Shape;4102;p68"/>
            <p:cNvSpPr/>
            <p:nvPr/>
          </p:nvSpPr>
          <p:spPr>
            <a:xfrm>
              <a:off x="4309" y="2382"/>
              <a:ext cx="159" cy="142"/>
            </a:xfrm>
            <a:prstGeom prst="ellipse">
              <a:avLst/>
            </a:prstGeom>
            <a:solidFill>
              <a:srgbClr val="33CC33"/>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sp>
          <p:nvSpPr>
            <p:cNvPr id="4103" name="Google Shape;4103;p68"/>
            <p:cNvSpPr/>
            <p:nvPr/>
          </p:nvSpPr>
          <p:spPr>
            <a:xfrm>
              <a:off x="4489" y="2382"/>
              <a:ext cx="159" cy="142"/>
            </a:xfrm>
            <a:prstGeom prst="ellipse">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Noto Sans Symbols"/>
                <a:buNone/>
              </a:pPr>
              <a:r>
                <a:t/>
              </a:r>
              <a:endParaRPr sz="1800">
                <a:solidFill>
                  <a:srgbClr val="FF0000"/>
                </a:solidFill>
                <a:latin typeface="Arial"/>
                <a:ea typeface="Arial"/>
                <a:cs typeface="Arial"/>
                <a:sym typeface="Arial"/>
              </a:endParaRPr>
            </a:p>
          </p:txBody>
        </p:sp>
        <p:sp>
          <p:nvSpPr>
            <p:cNvPr id="4104" name="Google Shape;4104;p68"/>
            <p:cNvSpPr/>
            <p:nvPr/>
          </p:nvSpPr>
          <p:spPr>
            <a:xfrm>
              <a:off x="4658" y="2382"/>
              <a:ext cx="159" cy="142"/>
            </a:xfrm>
            <a:prstGeom prst="ellipse">
              <a:avLst/>
            </a:prstGeom>
            <a:solidFill>
              <a:srgbClr val="33CC33"/>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sp>
          <p:nvSpPr>
            <p:cNvPr id="4105" name="Google Shape;4105;p68"/>
            <p:cNvSpPr/>
            <p:nvPr/>
          </p:nvSpPr>
          <p:spPr>
            <a:xfrm>
              <a:off x="5067" y="1837"/>
              <a:ext cx="80" cy="759"/>
            </a:xfrm>
            <a:prstGeom prst="rect">
              <a:avLst/>
            </a:prstGeom>
            <a:solidFill>
              <a:srgbClr val="292929"/>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t/>
              </a:r>
              <a:endParaRPr sz="2400">
                <a:solidFill>
                  <a:srgbClr val="000000"/>
                </a:solidFill>
                <a:latin typeface="Arial"/>
                <a:ea typeface="Arial"/>
                <a:cs typeface="Arial"/>
                <a:sym typeface="Arial"/>
              </a:endParaRPr>
            </a:p>
          </p:txBody>
        </p:sp>
      </p:grpSp>
      <p:grpSp>
        <p:nvGrpSpPr>
          <p:cNvPr id="4106" name="Google Shape;4106;p68"/>
          <p:cNvGrpSpPr/>
          <p:nvPr/>
        </p:nvGrpSpPr>
        <p:grpSpPr>
          <a:xfrm>
            <a:off x="6878638" y="3470275"/>
            <a:ext cx="276225" cy="239713"/>
            <a:chOff x="7493876" y="2774731"/>
            <a:chExt cx="1481958" cy="894622"/>
          </a:xfrm>
        </p:grpSpPr>
        <p:sp>
          <p:nvSpPr>
            <p:cNvPr id="4107" name="Google Shape;4107;p68"/>
            <p:cNvSpPr/>
            <p:nvPr/>
          </p:nvSpPr>
          <p:spPr>
            <a:xfrm>
              <a:off x="7493876" y="3082812"/>
              <a:ext cx="1481958" cy="586541"/>
            </a:xfrm>
            <a:custGeom>
              <a:rect b="b" l="l" r="r" t="t"/>
              <a:pathLst>
                <a:path extrusionOk="0" h="3099826" w="8166683">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lt1"/>
                </a:gs>
                <a:gs pos="60000">
                  <a:srgbClr val="D6DCE0"/>
                </a:gs>
                <a:gs pos="100000">
                  <a:srgbClr val="B8C2C9"/>
                </a:gs>
              </a:gsLst>
              <a:lin ang="0" scaled="0"/>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                   </a:t>
              </a:r>
              <a:endParaRPr/>
            </a:p>
          </p:txBody>
        </p:sp>
        <p:sp>
          <p:nvSpPr>
            <p:cNvPr id="4108" name="Google Shape;4108;p68"/>
            <p:cNvSpPr/>
            <p:nvPr/>
          </p:nvSpPr>
          <p:spPr>
            <a:xfrm>
              <a:off x="7493876" y="2774731"/>
              <a:ext cx="1481958" cy="580614"/>
            </a:xfrm>
            <a:prstGeom prst="ellipse">
              <a:avLst/>
            </a:prstGeom>
            <a:solidFill>
              <a:srgbClr val="B8C2C9"/>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              </a:t>
              </a:r>
              <a:endParaRPr/>
            </a:p>
          </p:txBody>
        </p:sp>
        <p:grpSp>
          <p:nvGrpSpPr>
            <p:cNvPr id="4109" name="Google Shape;4109;p68"/>
            <p:cNvGrpSpPr/>
            <p:nvPr/>
          </p:nvGrpSpPr>
          <p:grpSpPr>
            <a:xfrm>
              <a:off x="7715316" y="2845827"/>
              <a:ext cx="1039077" cy="426574"/>
              <a:chOff x="7788364" y="2882828"/>
              <a:chExt cx="895039" cy="354776"/>
            </a:xfrm>
          </p:grpSpPr>
          <p:sp>
            <p:nvSpPr>
              <p:cNvPr id="4110" name="Google Shape;4110;p68"/>
              <p:cNvSpPr/>
              <p:nvPr/>
            </p:nvSpPr>
            <p:spPr>
              <a:xfrm>
                <a:off x="7810371" y="2882828"/>
                <a:ext cx="851020" cy="197098"/>
              </a:xfrm>
              <a:custGeom>
                <a:rect b="b" l="l" r="r" t="t"/>
                <a:pathLst>
                  <a:path extrusionOk="0" h="1049866" w="467301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4111" name="Google Shape;4111;p68"/>
              <p:cNvSpPr/>
              <p:nvPr/>
            </p:nvSpPr>
            <p:spPr>
              <a:xfrm>
                <a:off x="8367936" y="3050361"/>
                <a:ext cx="315467" cy="172462"/>
              </a:xfrm>
              <a:custGeom>
                <a:rect b="b" l="l" r="r" t="t"/>
                <a:pathLst>
                  <a:path extrusionOk="0" h="903890" w="1744718">
                    <a:moveTo>
                      <a:pt x="21021" y="0"/>
                    </a:moveTo>
                    <a:lnTo>
                      <a:pt x="1744718" y="693683"/>
                    </a:lnTo>
                    <a:lnTo>
                      <a:pt x="1145628" y="903890"/>
                    </a:lnTo>
                    <a:lnTo>
                      <a:pt x="0" y="451945"/>
                    </a:lnTo>
                    <a:lnTo>
                      <a:pt x="21021"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4112" name="Google Shape;4112;p68"/>
              <p:cNvSpPr/>
              <p:nvPr/>
            </p:nvSpPr>
            <p:spPr>
              <a:xfrm>
                <a:off x="7788364" y="3050361"/>
                <a:ext cx="308128" cy="172462"/>
              </a:xfrm>
              <a:custGeom>
                <a:rect b="b" l="l" r="r" t="t"/>
                <a:pathLst>
                  <a:path extrusionOk="0" h="893380" w="1713187">
                    <a:moveTo>
                      <a:pt x="1702676" y="0"/>
                    </a:moveTo>
                    <a:lnTo>
                      <a:pt x="1713187" y="472966"/>
                    </a:lnTo>
                    <a:lnTo>
                      <a:pt x="578069" y="893380"/>
                    </a:lnTo>
                    <a:lnTo>
                      <a:pt x="0" y="693683"/>
                    </a:lnTo>
                    <a:lnTo>
                      <a:pt x="1702676" y="0"/>
                    </a:lnTo>
                    <a:close/>
                  </a:path>
                </a:pathLst>
              </a:custGeom>
              <a:solidFill>
                <a:srgbClr val="0000A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4113" name="Google Shape;4113;p68"/>
              <p:cNvSpPr/>
              <p:nvPr/>
            </p:nvSpPr>
            <p:spPr>
              <a:xfrm>
                <a:off x="7898408" y="2971522"/>
                <a:ext cx="674947" cy="266082"/>
              </a:xfrm>
              <a:custGeom>
                <a:rect b="b" l="l" r="r" t="t"/>
                <a:pathLst>
                  <a:path extrusionOk="0" h="1418896" w="3725019">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rgbClr val="FFB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grpSp>
      <p:grpSp>
        <p:nvGrpSpPr>
          <p:cNvPr id="4114" name="Google Shape;4114;p68"/>
          <p:cNvGrpSpPr/>
          <p:nvPr/>
        </p:nvGrpSpPr>
        <p:grpSpPr>
          <a:xfrm>
            <a:off x="7256463" y="3513138"/>
            <a:ext cx="274637" cy="239712"/>
            <a:chOff x="7493876" y="2774731"/>
            <a:chExt cx="1481958" cy="894622"/>
          </a:xfrm>
        </p:grpSpPr>
        <p:sp>
          <p:nvSpPr>
            <p:cNvPr id="4115" name="Google Shape;4115;p68"/>
            <p:cNvSpPr/>
            <p:nvPr/>
          </p:nvSpPr>
          <p:spPr>
            <a:xfrm>
              <a:off x="7493876" y="3082813"/>
              <a:ext cx="1481958" cy="586540"/>
            </a:xfrm>
            <a:custGeom>
              <a:rect b="b" l="l" r="r" t="t"/>
              <a:pathLst>
                <a:path extrusionOk="0" h="3099826" w="8166683">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lt1"/>
                </a:gs>
                <a:gs pos="60000">
                  <a:srgbClr val="D6DCE0"/>
                </a:gs>
                <a:gs pos="100000">
                  <a:srgbClr val="B8C2C9"/>
                </a:gs>
              </a:gsLst>
              <a:lin ang="0" scaled="0"/>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                   </a:t>
              </a:r>
              <a:endParaRPr/>
            </a:p>
          </p:txBody>
        </p:sp>
        <p:sp>
          <p:nvSpPr>
            <p:cNvPr id="4116" name="Google Shape;4116;p68"/>
            <p:cNvSpPr/>
            <p:nvPr/>
          </p:nvSpPr>
          <p:spPr>
            <a:xfrm>
              <a:off x="7493876" y="2774731"/>
              <a:ext cx="1481958" cy="580617"/>
            </a:xfrm>
            <a:prstGeom prst="ellipse">
              <a:avLst/>
            </a:prstGeom>
            <a:solidFill>
              <a:srgbClr val="B8C2C9"/>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              </a:t>
              </a:r>
              <a:endParaRPr/>
            </a:p>
          </p:txBody>
        </p:sp>
        <p:grpSp>
          <p:nvGrpSpPr>
            <p:cNvPr id="4117" name="Google Shape;4117;p68"/>
            <p:cNvGrpSpPr/>
            <p:nvPr/>
          </p:nvGrpSpPr>
          <p:grpSpPr>
            <a:xfrm>
              <a:off x="7716600" y="2845827"/>
              <a:ext cx="1036511" cy="426577"/>
              <a:chOff x="7789470" y="2882828"/>
              <a:chExt cx="892829" cy="354779"/>
            </a:xfrm>
          </p:grpSpPr>
          <p:sp>
            <p:nvSpPr>
              <p:cNvPr id="4118" name="Google Shape;4118;p68"/>
              <p:cNvSpPr/>
              <p:nvPr/>
            </p:nvSpPr>
            <p:spPr>
              <a:xfrm>
                <a:off x="7811604" y="2882828"/>
                <a:ext cx="848561" cy="197099"/>
              </a:xfrm>
              <a:custGeom>
                <a:rect b="b" l="l" r="r" t="t"/>
                <a:pathLst>
                  <a:path extrusionOk="0" h="1049866" w="467301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4119" name="Google Shape;4119;p68"/>
              <p:cNvSpPr/>
              <p:nvPr/>
            </p:nvSpPr>
            <p:spPr>
              <a:xfrm>
                <a:off x="7789470" y="3050362"/>
                <a:ext cx="309908" cy="172460"/>
              </a:xfrm>
              <a:custGeom>
                <a:rect b="b" l="l" r="r" t="t"/>
                <a:pathLst>
                  <a:path extrusionOk="0" h="893380" w="1713187">
                    <a:moveTo>
                      <a:pt x="1702676" y="0"/>
                    </a:moveTo>
                    <a:lnTo>
                      <a:pt x="1713187" y="472966"/>
                    </a:lnTo>
                    <a:lnTo>
                      <a:pt x="578069" y="893380"/>
                    </a:lnTo>
                    <a:lnTo>
                      <a:pt x="0" y="693683"/>
                    </a:lnTo>
                    <a:lnTo>
                      <a:pt x="1702676" y="0"/>
                    </a:lnTo>
                    <a:close/>
                  </a:path>
                </a:pathLst>
              </a:custGeom>
              <a:solidFill>
                <a:srgbClr val="0000A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4120" name="Google Shape;4120;p68"/>
              <p:cNvSpPr/>
              <p:nvPr/>
            </p:nvSpPr>
            <p:spPr>
              <a:xfrm>
                <a:off x="7900149" y="2971523"/>
                <a:ext cx="671470" cy="266084"/>
              </a:xfrm>
              <a:custGeom>
                <a:rect b="b" l="l" r="r" t="t"/>
                <a:pathLst>
                  <a:path extrusionOk="0" h="1418896" w="3725019">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rgbClr val="FFB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4121" name="Google Shape;4121;p68"/>
              <p:cNvSpPr/>
              <p:nvPr/>
            </p:nvSpPr>
            <p:spPr>
              <a:xfrm>
                <a:off x="8365014" y="3050362"/>
                <a:ext cx="317285" cy="172460"/>
              </a:xfrm>
              <a:custGeom>
                <a:rect b="b" l="l" r="r" t="t"/>
                <a:pathLst>
                  <a:path extrusionOk="0" h="903890" w="1744718">
                    <a:moveTo>
                      <a:pt x="21021" y="0"/>
                    </a:moveTo>
                    <a:lnTo>
                      <a:pt x="1744718" y="693683"/>
                    </a:lnTo>
                    <a:lnTo>
                      <a:pt x="1145628" y="903890"/>
                    </a:lnTo>
                    <a:lnTo>
                      <a:pt x="0" y="451945"/>
                    </a:lnTo>
                    <a:lnTo>
                      <a:pt x="21021"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grpSp>
      <p:grpSp>
        <p:nvGrpSpPr>
          <p:cNvPr id="4122" name="Google Shape;4122;p68"/>
          <p:cNvGrpSpPr/>
          <p:nvPr/>
        </p:nvGrpSpPr>
        <p:grpSpPr>
          <a:xfrm>
            <a:off x="6092825" y="3479800"/>
            <a:ext cx="266700" cy="174625"/>
            <a:chOff x="7493876" y="2774731"/>
            <a:chExt cx="1481958" cy="894622"/>
          </a:xfrm>
        </p:grpSpPr>
        <p:sp>
          <p:nvSpPr>
            <p:cNvPr id="4123" name="Google Shape;4123;p68"/>
            <p:cNvSpPr/>
            <p:nvPr/>
          </p:nvSpPr>
          <p:spPr>
            <a:xfrm>
              <a:off x="7493876" y="3083782"/>
              <a:ext cx="1481958" cy="585571"/>
            </a:xfrm>
            <a:custGeom>
              <a:rect b="b" l="l" r="r" t="t"/>
              <a:pathLst>
                <a:path extrusionOk="0" h="3099826" w="8166683">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lt1"/>
                </a:gs>
                <a:gs pos="60000">
                  <a:srgbClr val="D6DCE0"/>
                </a:gs>
                <a:gs pos="100000">
                  <a:srgbClr val="B8C2C9"/>
                </a:gs>
              </a:gsLst>
              <a:lin ang="0" scaled="0"/>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                   </a:t>
              </a:r>
              <a:endParaRPr/>
            </a:p>
          </p:txBody>
        </p:sp>
        <p:sp>
          <p:nvSpPr>
            <p:cNvPr id="4124" name="Google Shape;4124;p68"/>
            <p:cNvSpPr/>
            <p:nvPr/>
          </p:nvSpPr>
          <p:spPr>
            <a:xfrm>
              <a:off x="7493876" y="2774731"/>
              <a:ext cx="1481958" cy="577440"/>
            </a:xfrm>
            <a:prstGeom prst="ellipse">
              <a:avLst/>
            </a:prstGeom>
            <a:solidFill>
              <a:srgbClr val="B8C2C9"/>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              </a:t>
              </a:r>
              <a:endParaRPr/>
            </a:p>
          </p:txBody>
        </p:sp>
        <p:grpSp>
          <p:nvGrpSpPr>
            <p:cNvPr id="4125" name="Google Shape;4125;p68"/>
            <p:cNvGrpSpPr/>
            <p:nvPr/>
          </p:nvGrpSpPr>
          <p:grpSpPr>
            <a:xfrm>
              <a:off x="7714408" y="2847929"/>
              <a:ext cx="1040901" cy="422910"/>
              <a:chOff x="7787582" y="2884576"/>
              <a:chExt cx="896610" cy="351729"/>
            </a:xfrm>
          </p:grpSpPr>
          <p:sp>
            <p:nvSpPr>
              <p:cNvPr id="4126" name="Google Shape;4126;p68"/>
              <p:cNvSpPr/>
              <p:nvPr/>
            </p:nvSpPr>
            <p:spPr>
              <a:xfrm>
                <a:off x="7810375" y="2884576"/>
                <a:ext cx="851020" cy="196154"/>
              </a:xfrm>
              <a:custGeom>
                <a:rect b="b" l="l" r="r" t="t"/>
                <a:pathLst>
                  <a:path extrusionOk="0" h="1049866" w="467301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4127" name="Google Shape;4127;p68"/>
              <p:cNvSpPr/>
              <p:nvPr/>
            </p:nvSpPr>
            <p:spPr>
              <a:xfrm>
                <a:off x="8365060" y="3053674"/>
                <a:ext cx="319132" cy="169103"/>
              </a:xfrm>
              <a:custGeom>
                <a:rect b="b" l="l" r="r" t="t"/>
                <a:pathLst>
                  <a:path extrusionOk="0" h="903890" w="1744718">
                    <a:moveTo>
                      <a:pt x="21021" y="0"/>
                    </a:moveTo>
                    <a:lnTo>
                      <a:pt x="1744718" y="693683"/>
                    </a:lnTo>
                    <a:lnTo>
                      <a:pt x="1145628" y="903890"/>
                    </a:lnTo>
                    <a:lnTo>
                      <a:pt x="0" y="451945"/>
                    </a:lnTo>
                    <a:lnTo>
                      <a:pt x="21021"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4128" name="Google Shape;4128;p68"/>
              <p:cNvSpPr/>
              <p:nvPr/>
            </p:nvSpPr>
            <p:spPr>
              <a:xfrm>
                <a:off x="7787582" y="3053674"/>
                <a:ext cx="311532" cy="169103"/>
              </a:xfrm>
              <a:custGeom>
                <a:rect b="b" l="l" r="r" t="t"/>
                <a:pathLst>
                  <a:path extrusionOk="0" h="893380" w="1713187">
                    <a:moveTo>
                      <a:pt x="1702676" y="0"/>
                    </a:moveTo>
                    <a:lnTo>
                      <a:pt x="1713187" y="472966"/>
                    </a:lnTo>
                    <a:lnTo>
                      <a:pt x="578069" y="893380"/>
                    </a:lnTo>
                    <a:lnTo>
                      <a:pt x="0" y="693683"/>
                    </a:lnTo>
                    <a:lnTo>
                      <a:pt x="1702676" y="0"/>
                    </a:lnTo>
                    <a:close/>
                  </a:path>
                </a:pathLst>
              </a:custGeom>
              <a:solidFill>
                <a:srgbClr val="0000A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4129" name="Google Shape;4129;p68"/>
              <p:cNvSpPr/>
              <p:nvPr/>
            </p:nvSpPr>
            <p:spPr>
              <a:xfrm>
                <a:off x="7893960" y="2972506"/>
                <a:ext cx="676255" cy="263799"/>
              </a:xfrm>
              <a:custGeom>
                <a:rect b="b" l="l" r="r" t="t"/>
                <a:pathLst>
                  <a:path extrusionOk="0" h="1418896" w="3725019">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rgbClr val="FFB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grpSp>
      <p:grpSp>
        <p:nvGrpSpPr>
          <p:cNvPr id="4130" name="Google Shape;4130;p68"/>
          <p:cNvGrpSpPr/>
          <p:nvPr/>
        </p:nvGrpSpPr>
        <p:grpSpPr>
          <a:xfrm>
            <a:off x="6991350" y="4289425"/>
            <a:ext cx="295275" cy="217488"/>
            <a:chOff x="7493876" y="2774731"/>
            <a:chExt cx="1481958" cy="894622"/>
          </a:xfrm>
        </p:grpSpPr>
        <p:sp>
          <p:nvSpPr>
            <p:cNvPr id="4131" name="Google Shape;4131;p68"/>
            <p:cNvSpPr/>
            <p:nvPr/>
          </p:nvSpPr>
          <p:spPr>
            <a:xfrm>
              <a:off x="7493876" y="3081646"/>
              <a:ext cx="1481958" cy="587707"/>
            </a:xfrm>
            <a:custGeom>
              <a:rect b="b" l="l" r="r" t="t"/>
              <a:pathLst>
                <a:path extrusionOk="0" h="3099826" w="8166683">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lt1"/>
                </a:gs>
                <a:gs pos="60000">
                  <a:srgbClr val="D6DCE0"/>
                </a:gs>
                <a:gs pos="100000">
                  <a:srgbClr val="B8C2C9"/>
                </a:gs>
              </a:gsLst>
              <a:lin ang="0" scaled="0"/>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                   </a:t>
              </a:r>
              <a:endParaRPr/>
            </a:p>
          </p:txBody>
        </p:sp>
        <p:sp>
          <p:nvSpPr>
            <p:cNvPr id="4132" name="Google Shape;4132;p68"/>
            <p:cNvSpPr/>
            <p:nvPr/>
          </p:nvSpPr>
          <p:spPr>
            <a:xfrm>
              <a:off x="7493876" y="2774731"/>
              <a:ext cx="1481958" cy="581179"/>
            </a:xfrm>
            <a:prstGeom prst="ellipse">
              <a:avLst/>
            </a:prstGeom>
            <a:solidFill>
              <a:srgbClr val="B8C2C9"/>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              </a:t>
              </a:r>
              <a:endParaRPr/>
            </a:p>
          </p:txBody>
        </p:sp>
        <p:grpSp>
          <p:nvGrpSpPr>
            <p:cNvPr id="4133" name="Google Shape;4133;p68"/>
            <p:cNvGrpSpPr/>
            <p:nvPr/>
          </p:nvGrpSpPr>
          <p:grpSpPr>
            <a:xfrm>
              <a:off x="7716966" y="2846562"/>
              <a:ext cx="1035778" cy="424454"/>
              <a:chOff x="7789786" y="2883439"/>
              <a:chExt cx="892197" cy="353013"/>
            </a:xfrm>
          </p:grpSpPr>
          <p:sp>
            <p:nvSpPr>
              <p:cNvPr id="4134" name="Google Shape;4134;p68"/>
              <p:cNvSpPr/>
              <p:nvPr/>
            </p:nvSpPr>
            <p:spPr>
              <a:xfrm>
                <a:off x="7817238" y="2883439"/>
                <a:ext cx="844158" cy="195516"/>
              </a:xfrm>
              <a:custGeom>
                <a:rect b="b" l="l" r="r" t="t"/>
                <a:pathLst>
                  <a:path extrusionOk="0" h="1049866" w="467301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4135" name="Google Shape;4135;p68"/>
              <p:cNvSpPr/>
              <p:nvPr/>
            </p:nvSpPr>
            <p:spPr>
              <a:xfrm>
                <a:off x="8366282" y="3051798"/>
                <a:ext cx="315701" cy="168362"/>
              </a:xfrm>
              <a:custGeom>
                <a:rect b="b" l="l" r="r" t="t"/>
                <a:pathLst>
                  <a:path extrusionOk="0" h="903890" w="1744718">
                    <a:moveTo>
                      <a:pt x="21021" y="0"/>
                    </a:moveTo>
                    <a:lnTo>
                      <a:pt x="1744718" y="693683"/>
                    </a:lnTo>
                    <a:lnTo>
                      <a:pt x="1145628" y="903890"/>
                    </a:lnTo>
                    <a:lnTo>
                      <a:pt x="0" y="451945"/>
                    </a:lnTo>
                    <a:lnTo>
                      <a:pt x="21021"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4136" name="Google Shape;4136;p68"/>
              <p:cNvSpPr/>
              <p:nvPr/>
            </p:nvSpPr>
            <p:spPr>
              <a:xfrm>
                <a:off x="7789786" y="3051798"/>
                <a:ext cx="308840" cy="168362"/>
              </a:xfrm>
              <a:custGeom>
                <a:rect b="b" l="l" r="r" t="t"/>
                <a:pathLst>
                  <a:path extrusionOk="0" h="893380" w="1713187">
                    <a:moveTo>
                      <a:pt x="1702676" y="0"/>
                    </a:moveTo>
                    <a:lnTo>
                      <a:pt x="1713187" y="472966"/>
                    </a:lnTo>
                    <a:lnTo>
                      <a:pt x="578069" y="893380"/>
                    </a:lnTo>
                    <a:lnTo>
                      <a:pt x="0" y="693683"/>
                    </a:lnTo>
                    <a:lnTo>
                      <a:pt x="1702676" y="0"/>
                    </a:lnTo>
                    <a:close/>
                  </a:path>
                </a:pathLst>
              </a:custGeom>
              <a:solidFill>
                <a:srgbClr val="0000A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4137" name="Google Shape;4137;p68"/>
              <p:cNvSpPr/>
              <p:nvPr/>
            </p:nvSpPr>
            <p:spPr>
              <a:xfrm>
                <a:off x="7899595" y="2970335"/>
                <a:ext cx="672580" cy="266117"/>
              </a:xfrm>
              <a:custGeom>
                <a:rect b="b" l="l" r="r" t="t"/>
                <a:pathLst>
                  <a:path extrusionOk="0" h="1418896" w="3725019">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rgbClr val="FFB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grpSp>
      <p:grpSp>
        <p:nvGrpSpPr>
          <p:cNvPr id="4138" name="Google Shape;4138;p68"/>
          <p:cNvGrpSpPr/>
          <p:nvPr/>
        </p:nvGrpSpPr>
        <p:grpSpPr>
          <a:xfrm>
            <a:off x="5886450" y="2976563"/>
            <a:ext cx="2255838" cy="1822450"/>
            <a:chOff x="7774998" y="3463448"/>
            <a:chExt cx="3007624" cy="1822076"/>
          </a:xfrm>
        </p:grpSpPr>
        <p:grpSp>
          <p:nvGrpSpPr>
            <p:cNvPr id="4139" name="Google Shape;4139;p68"/>
            <p:cNvGrpSpPr/>
            <p:nvPr/>
          </p:nvGrpSpPr>
          <p:grpSpPr>
            <a:xfrm>
              <a:off x="7774998" y="4090381"/>
              <a:ext cx="571917" cy="824105"/>
              <a:chOff x="7774998" y="4090381"/>
              <a:chExt cx="571917" cy="824105"/>
            </a:xfrm>
          </p:grpSpPr>
          <p:sp>
            <p:nvSpPr>
              <p:cNvPr id="4140" name="Google Shape;4140;p68"/>
              <p:cNvSpPr/>
              <p:nvPr/>
            </p:nvSpPr>
            <p:spPr>
              <a:xfrm rot="10800000">
                <a:off x="7819446" y="4090381"/>
                <a:ext cx="486807" cy="153956"/>
              </a:xfrm>
              <a:custGeom>
                <a:rect b="b" l="l" r="r" t="t"/>
                <a:pathLst>
                  <a:path extrusionOk="0" h="10000" w="14245">
                    <a:moveTo>
                      <a:pt x="3097" y="10000"/>
                    </a:moveTo>
                    <a:lnTo>
                      <a:pt x="689" y="7620"/>
                    </a:lnTo>
                    <a:cubicBezTo>
                      <a:pt x="459" y="5080"/>
                      <a:pt x="230" y="2540"/>
                      <a:pt x="0" y="0"/>
                    </a:cubicBezTo>
                    <a:lnTo>
                      <a:pt x="14245" y="633"/>
                    </a:lnTo>
                    <a:lnTo>
                      <a:pt x="3097" y="10000"/>
                    </a:lnTo>
                    <a:close/>
                  </a:path>
                </a:pathLst>
              </a:custGeom>
              <a:gradFill>
                <a:gsLst>
                  <a:gs pos="0">
                    <a:schemeClr val="lt1"/>
                  </a:gs>
                  <a:gs pos="99000">
                    <a:srgbClr val="BFBFBF"/>
                  </a:gs>
                  <a:gs pos="100000">
                    <a:srgbClr val="BFBFBF"/>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nvGrpSpPr>
              <p:cNvPr id="4141" name="Google Shape;4141;p68"/>
              <p:cNvGrpSpPr/>
              <p:nvPr/>
            </p:nvGrpSpPr>
            <p:grpSpPr>
              <a:xfrm>
                <a:off x="7774998" y="4206600"/>
                <a:ext cx="571917" cy="707886"/>
                <a:chOff x="9980560" y="726571"/>
                <a:chExt cx="659732" cy="707886"/>
              </a:xfrm>
            </p:grpSpPr>
            <p:sp>
              <p:nvSpPr>
                <p:cNvPr id="4142" name="Google Shape;4142;p68"/>
                <p:cNvSpPr/>
                <p:nvPr/>
              </p:nvSpPr>
              <p:spPr>
                <a:xfrm>
                  <a:off x="10041599" y="761134"/>
                  <a:ext cx="559111" cy="388857"/>
                </a:xfrm>
                <a:prstGeom prst="rect">
                  <a:avLst/>
                </a:prstGeom>
                <a:solidFill>
                  <a:schemeClr val="lt1"/>
                </a:solidFill>
                <a:ln cap="flat" cmpd="sng" w="12700">
                  <a:solidFill>
                    <a:schemeClr val="dk1"/>
                  </a:solidFill>
                  <a:prstDash val="solid"/>
                  <a:miter lim="800000"/>
                  <a:headEnd len="sm" w="sm" type="none"/>
                  <a:tailEnd len="sm" w="sm" type="none"/>
                </a:ln>
                <a:effectLst>
                  <a:outerShdw blurRad="50800" rotWithShape="0" algn="tl" dir="2700000" dist="38100">
                    <a:srgbClr val="7F7F7F">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Arial"/>
                    <a:ea typeface="Arial"/>
                    <a:cs typeface="Arial"/>
                    <a:sym typeface="Arial"/>
                  </a:endParaRPr>
                </a:p>
              </p:txBody>
            </p:sp>
            <p:sp>
              <p:nvSpPr>
                <p:cNvPr id="4143" name="Google Shape;4143;p68"/>
                <p:cNvSpPr/>
                <p:nvPr/>
              </p:nvSpPr>
              <p:spPr>
                <a:xfrm>
                  <a:off x="10041638" y="769755"/>
                  <a:ext cx="559977" cy="130804"/>
                </a:xfrm>
                <a:prstGeom prst="rect">
                  <a:avLst/>
                </a:prstGeom>
                <a:solidFill>
                  <a:srgbClr val="CC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Arial"/>
                    <a:ea typeface="Arial"/>
                    <a:cs typeface="Arial"/>
                    <a:sym typeface="Arial"/>
                  </a:endParaRPr>
                </a:p>
              </p:txBody>
            </p:sp>
            <p:sp>
              <p:nvSpPr>
                <p:cNvPr id="4144" name="Google Shape;4144;p68"/>
                <p:cNvSpPr txBox="1"/>
                <p:nvPr/>
              </p:nvSpPr>
              <p:spPr>
                <a:xfrm>
                  <a:off x="9980560" y="726571"/>
                  <a:ext cx="659732"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
                      <a:solidFill>
                        <a:srgbClr val="FFFFFF"/>
                      </a:solidFill>
                      <a:latin typeface="Arial"/>
                      <a:ea typeface="Arial"/>
                      <a:cs typeface="Arial"/>
                      <a:sym typeface="Arial"/>
                    </a:rPr>
                    <a:t>network</a:t>
                  </a:r>
                  <a:endParaRPr/>
                </a:p>
                <a:p>
                  <a:pPr indent="0" lvl="0" marL="0" marR="0" rtl="0" algn="ctr">
                    <a:spcBef>
                      <a:spcPts val="0"/>
                    </a:spcBef>
                    <a:spcAft>
                      <a:spcPts val="0"/>
                    </a:spcAft>
                    <a:buNone/>
                  </a:pPr>
                  <a:r>
                    <a:rPr lang="en-US" sz="800">
                      <a:solidFill>
                        <a:srgbClr val="000000"/>
                      </a:solidFill>
                      <a:latin typeface="Arial"/>
                      <a:ea typeface="Arial"/>
                      <a:cs typeface="Arial"/>
                      <a:sym typeface="Arial"/>
                    </a:rPr>
                    <a:t>link</a:t>
                  </a:r>
                  <a:endParaRPr/>
                </a:p>
                <a:p>
                  <a:pPr indent="0" lvl="0" marL="0" marR="0" rtl="0" algn="ctr">
                    <a:spcBef>
                      <a:spcPts val="0"/>
                    </a:spcBef>
                    <a:spcAft>
                      <a:spcPts val="0"/>
                    </a:spcAft>
                    <a:buNone/>
                  </a:pPr>
                  <a:r>
                    <a:rPr lang="en-US" sz="800">
                      <a:solidFill>
                        <a:srgbClr val="000000"/>
                      </a:solidFill>
                      <a:latin typeface="Arial"/>
                      <a:ea typeface="Arial"/>
                      <a:cs typeface="Arial"/>
                      <a:sym typeface="Arial"/>
                    </a:rPr>
                    <a:t>physical</a:t>
                  </a:r>
                  <a:endParaRPr sz="2400">
                    <a:solidFill>
                      <a:srgbClr val="000000"/>
                    </a:solidFill>
                    <a:latin typeface="Arial"/>
                    <a:ea typeface="Arial"/>
                    <a:cs typeface="Arial"/>
                    <a:sym typeface="Arial"/>
                  </a:endParaRPr>
                </a:p>
              </p:txBody>
            </p:sp>
            <p:cxnSp>
              <p:nvCxnSpPr>
                <p:cNvPr id="4145" name="Google Shape;4145;p68"/>
                <p:cNvCxnSpPr/>
                <p:nvPr/>
              </p:nvCxnSpPr>
              <p:spPr>
                <a:xfrm>
                  <a:off x="10039157" y="894457"/>
                  <a:ext cx="556671" cy="0"/>
                </a:xfrm>
                <a:prstGeom prst="straightConnector1">
                  <a:avLst/>
                </a:prstGeom>
                <a:noFill/>
                <a:ln cap="flat" cmpd="sng" w="12700">
                  <a:solidFill>
                    <a:schemeClr val="dk1"/>
                  </a:solidFill>
                  <a:prstDash val="solid"/>
                  <a:round/>
                  <a:headEnd len="sm" w="sm" type="none"/>
                  <a:tailEnd len="sm" w="sm" type="none"/>
                </a:ln>
              </p:spPr>
            </p:cxnSp>
            <p:cxnSp>
              <p:nvCxnSpPr>
                <p:cNvPr id="4146" name="Google Shape;4146;p68"/>
                <p:cNvCxnSpPr/>
                <p:nvPr/>
              </p:nvCxnSpPr>
              <p:spPr>
                <a:xfrm>
                  <a:off x="10039157" y="1018256"/>
                  <a:ext cx="556671" cy="0"/>
                </a:xfrm>
                <a:prstGeom prst="straightConnector1">
                  <a:avLst/>
                </a:prstGeom>
                <a:noFill/>
                <a:ln cap="flat" cmpd="sng" w="12700">
                  <a:solidFill>
                    <a:schemeClr val="dk1"/>
                  </a:solidFill>
                  <a:prstDash val="solid"/>
                  <a:round/>
                  <a:headEnd len="sm" w="sm" type="none"/>
                  <a:tailEnd len="sm" w="sm" type="none"/>
                </a:ln>
              </p:spPr>
            </p:cxnSp>
          </p:grpSp>
        </p:grpSp>
        <p:grpSp>
          <p:nvGrpSpPr>
            <p:cNvPr id="4147" name="Google Shape;4147;p68"/>
            <p:cNvGrpSpPr/>
            <p:nvPr/>
          </p:nvGrpSpPr>
          <p:grpSpPr>
            <a:xfrm>
              <a:off x="8692628" y="3463448"/>
              <a:ext cx="571917" cy="707886"/>
              <a:chOff x="8692628" y="3463448"/>
              <a:chExt cx="571917" cy="707886"/>
            </a:xfrm>
          </p:grpSpPr>
          <p:sp>
            <p:nvSpPr>
              <p:cNvPr id="4148" name="Google Shape;4148;p68"/>
              <p:cNvSpPr/>
              <p:nvPr/>
            </p:nvSpPr>
            <p:spPr>
              <a:xfrm flipH="1">
                <a:off x="8735914" y="3882462"/>
                <a:ext cx="488924" cy="155543"/>
              </a:xfrm>
              <a:custGeom>
                <a:rect b="b" l="l" r="r" t="t"/>
                <a:pathLst>
                  <a:path extrusionOk="0" h="10000" w="14245">
                    <a:moveTo>
                      <a:pt x="3097" y="10000"/>
                    </a:moveTo>
                    <a:lnTo>
                      <a:pt x="689" y="7620"/>
                    </a:lnTo>
                    <a:cubicBezTo>
                      <a:pt x="459" y="5080"/>
                      <a:pt x="230" y="2540"/>
                      <a:pt x="0" y="0"/>
                    </a:cubicBezTo>
                    <a:lnTo>
                      <a:pt x="14245" y="633"/>
                    </a:lnTo>
                    <a:lnTo>
                      <a:pt x="3097" y="10000"/>
                    </a:lnTo>
                    <a:close/>
                  </a:path>
                </a:pathLst>
              </a:custGeom>
              <a:gradFill>
                <a:gsLst>
                  <a:gs pos="0">
                    <a:schemeClr val="lt1"/>
                  </a:gs>
                  <a:gs pos="99000">
                    <a:srgbClr val="BFBFBF"/>
                  </a:gs>
                  <a:gs pos="100000">
                    <a:srgbClr val="BFBFBF"/>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nvGrpSpPr>
              <p:cNvPr id="4149" name="Google Shape;4149;p68"/>
              <p:cNvGrpSpPr/>
              <p:nvPr/>
            </p:nvGrpSpPr>
            <p:grpSpPr>
              <a:xfrm>
                <a:off x="8692628" y="3463448"/>
                <a:ext cx="571917" cy="707886"/>
                <a:chOff x="9980560" y="726571"/>
                <a:chExt cx="659732" cy="707886"/>
              </a:xfrm>
            </p:grpSpPr>
            <p:sp>
              <p:nvSpPr>
                <p:cNvPr id="4150" name="Google Shape;4150;p68"/>
                <p:cNvSpPr/>
                <p:nvPr/>
              </p:nvSpPr>
              <p:spPr>
                <a:xfrm>
                  <a:off x="10042700" y="761489"/>
                  <a:ext cx="559111" cy="388857"/>
                </a:xfrm>
                <a:prstGeom prst="rect">
                  <a:avLst/>
                </a:prstGeom>
                <a:solidFill>
                  <a:schemeClr val="lt1"/>
                </a:solidFill>
                <a:ln cap="flat" cmpd="sng" w="12700">
                  <a:solidFill>
                    <a:schemeClr val="dk1"/>
                  </a:solidFill>
                  <a:prstDash val="solid"/>
                  <a:miter lim="800000"/>
                  <a:headEnd len="sm" w="sm" type="none"/>
                  <a:tailEnd len="sm" w="sm" type="none"/>
                </a:ln>
                <a:effectLst>
                  <a:outerShdw blurRad="50800" rotWithShape="0" algn="tl" dir="2700000" dist="38100">
                    <a:srgbClr val="7F7F7F">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Arial"/>
                    <a:ea typeface="Arial"/>
                    <a:cs typeface="Arial"/>
                    <a:sym typeface="Arial"/>
                  </a:endParaRPr>
                </a:p>
              </p:txBody>
            </p:sp>
            <p:sp>
              <p:nvSpPr>
                <p:cNvPr id="4151" name="Google Shape;4151;p68"/>
                <p:cNvSpPr/>
                <p:nvPr/>
              </p:nvSpPr>
              <p:spPr>
                <a:xfrm>
                  <a:off x="10041638" y="769755"/>
                  <a:ext cx="559977" cy="130804"/>
                </a:xfrm>
                <a:prstGeom prst="rect">
                  <a:avLst/>
                </a:prstGeom>
                <a:solidFill>
                  <a:srgbClr val="CC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Arial"/>
                    <a:ea typeface="Arial"/>
                    <a:cs typeface="Arial"/>
                    <a:sym typeface="Arial"/>
                  </a:endParaRPr>
                </a:p>
              </p:txBody>
            </p:sp>
            <p:sp>
              <p:nvSpPr>
                <p:cNvPr id="4152" name="Google Shape;4152;p68"/>
                <p:cNvSpPr txBox="1"/>
                <p:nvPr/>
              </p:nvSpPr>
              <p:spPr>
                <a:xfrm>
                  <a:off x="9980560" y="726571"/>
                  <a:ext cx="659732"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
                      <a:solidFill>
                        <a:srgbClr val="FFFFFF"/>
                      </a:solidFill>
                      <a:latin typeface="Arial"/>
                      <a:ea typeface="Arial"/>
                      <a:cs typeface="Arial"/>
                      <a:sym typeface="Arial"/>
                    </a:rPr>
                    <a:t>network</a:t>
                  </a:r>
                  <a:endParaRPr/>
                </a:p>
                <a:p>
                  <a:pPr indent="0" lvl="0" marL="0" marR="0" rtl="0" algn="ctr">
                    <a:spcBef>
                      <a:spcPts val="0"/>
                    </a:spcBef>
                    <a:spcAft>
                      <a:spcPts val="0"/>
                    </a:spcAft>
                    <a:buNone/>
                  </a:pPr>
                  <a:r>
                    <a:rPr lang="en-US" sz="800">
                      <a:solidFill>
                        <a:srgbClr val="000000"/>
                      </a:solidFill>
                      <a:latin typeface="Arial"/>
                      <a:ea typeface="Arial"/>
                      <a:cs typeface="Arial"/>
                      <a:sym typeface="Arial"/>
                    </a:rPr>
                    <a:t>link</a:t>
                  </a:r>
                  <a:endParaRPr/>
                </a:p>
                <a:p>
                  <a:pPr indent="0" lvl="0" marL="0" marR="0" rtl="0" algn="ctr">
                    <a:spcBef>
                      <a:spcPts val="0"/>
                    </a:spcBef>
                    <a:spcAft>
                      <a:spcPts val="0"/>
                    </a:spcAft>
                    <a:buNone/>
                  </a:pPr>
                  <a:r>
                    <a:rPr lang="en-US" sz="800">
                      <a:solidFill>
                        <a:srgbClr val="000000"/>
                      </a:solidFill>
                      <a:latin typeface="Arial"/>
                      <a:ea typeface="Arial"/>
                      <a:cs typeface="Arial"/>
                      <a:sym typeface="Arial"/>
                    </a:rPr>
                    <a:t>physical</a:t>
                  </a:r>
                  <a:endParaRPr sz="2400">
                    <a:solidFill>
                      <a:srgbClr val="000000"/>
                    </a:solidFill>
                    <a:latin typeface="Arial"/>
                    <a:ea typeface="Arial"/>
                    <a:cs typeface="Arial"/>
                    <a:sym typeface="Arial"/>
                  </a:endParaRPr>
                </a:p>
              </p:txBody>
            </p:sp>
            <p:cxnSp>
              <p:nvCxnSpPr>
                <p:cNvPr id="4153" name="Google Shape;4153;p68"/>
                <p:cNvCxnSpPr/>
                <p:nvPr/>
              </p:nvCxnSpPr>
              <p:spPr>
                <a:xfrm>
                  <a:off x="10040258" y="894812"/>
                  <a:ext cx="556671" cy="0"/>
                </a:xfrm>
                <a:prstGeom prst="straightConnector1">
                  <a:avLst/>
                </a:prstGeom>
                <a:noFill/>
                <a:ln cap="flat" cmpd="sng" w="12700">
                  <a:solidFill>
                    <a:schemeClr val="dk1"/>
                  </a:solidFill>
                  <a:prstDash val="solid"/>
                  <a:round/>
                  <a:headEnd len="sm" w="sm" type="none"/>
                  <a:tailEnd len="sm" w="sm" type="none"/>
                </a:ln>
              </p:spPr>
            </p:cxnSp>
            <p:cxnSp>
              <p:nvCxnSpPr>
                <p:cNvPr id="4154" name="Google Shape;4154;p68"/>
                <p:cNvCxnSpPr/>
                <p:nvPr/>
              </p:nvCxnSpPr>
              <p:spPr>
                <a:xfrm>
                  <a:off x="10040258" y="1018611"/>
                  <a:ext cx="556671" cy="0"/>
                </a:xfrm>
                <a:prstGeom prst="straightConnector1">
                  <a:avLst/>
                </a:prstGeom>
                <a:noFill/>
                <a:ln cap="flat" cmpd="sng" w="12700">
                  <a:solidFill>
                    <a:schemeClr val="dk1"/>
                  </a:solidFill>
                  <a:prstDash val="solid"/>
                  <a:round/>
                  <a:headEnd len="sm" w="sm" type="none"/>
                  <a:tailEnd len="sm" w="sm" type="none"/>
                </a:ln>
              </p:spPr>
            </p:cxnSp>
          </p:grpSp>
        </p:grpSp>
        <p:grpSp>
          <p:nvGrpSpPr>
            <p:cNvPr id="4155" name="Google Shape;4155;p68"/>
            <p:cNvGrpSpPr/>
            <p:nvPr/>
          </p:nvGrpSpPr>
          <p:grpSpPr>
            <a:xfrm>
              <a:off x="9846130" y="3502221"/>
              <a:ext cx="571917" cy="707886"/>
              <a:chOff x="9846130" y="3502221"/>
              <a:chExt cx="571917" cy="707886"/>
            </a:xfrm>
          </p:grpSpPr>
          <p:sp>
            <p:nvSpPr>
              <p:cNvPr id="4156" name="Google Shape;4156;p68"/>
              <p:cNvSpPr/>
              <p:nvPr/>
            </p:nvSpPr>
            <p:spPr>
              <a:xfrm>
                <a:off x="9906368" y="3925315"/>
                <a:ext cx="465641" cy="184112"/>
              </a:xfrm>
              <a:custGeom>
                <a:rect b="b" l="l" r="r" t="t"/>
                <a:pathLst>
                  <a:path extrusionOk="0" h="12676" w="10000">
                    <a:moveTo>
                      <a:pt x="1334" y="12676"/>
                    </a:moveTo>
                    <a:lnTo>
                      <a:pt x="51" y="7461"/>
                    </a:lnTo>
                    <a:cubicBezTo>
                      <a:pt x="-117" y="4751"/>
                      <a:pt x="199" y="2710"/>
                      <a:pt x="30" y="0"/>
                    </a:cubicBezTo>
                    <a:lnTo>
                      <a:pt x="10000" y="6"/>
                    </a:lnTo>
                    <a:lnTo>
                      <a:pt x="1334" y="12676"/>
                    </a:lnTo>
                    <a:close/>
                  </a:path>
                </a:pathLst>
              </a:custGeom>
              <a:gradFill>
                <a:gsLst>
                  <a:gs pos="0">
                    <a:schemeClr val="lt1"/>
                  </a:gs>
                  <a:gs pos="99000">
                    <a:srgbClr val="BFBFBF"/>
                  </a:gs>
                  <a:gs pos="100000">
                    <a:srgbClr val="BFBFBF"/>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nvGrpSpPr>
              <p:cNvPr id="4157" name="Google Shape;4157;p68"/>
              <p:cNvGrpSpPr/>
              <p:nvPr/>
            </p:nvGrpSpPr>
            <p:grpSpPr>
              <a:xfrm>
                <a:off x="9846130" y="3502221"/>
                <a:ext cx="571917" cy="707886"/>
                <a:chOff x="9980560" y="726571"/>
                <a:chExt cx="659732" cy="707886"/>
              </a:xfrm>
            </p:grpSpPr>
            <p:sp>
              <p:nvSpPr>
                <p:cNvPr id="4158" name="Google Shape;4158;p68"/>
                <p:cNvSpPr/>
                <p:nvPr/>
              </p:nvSpPr>
              <p:spPr>
                <a:xfrm>
                  <a:off x="10042722" y="760808"/>
                  <a:ext cx="559113" cy="388857"/>
                </a:xfrm>
                <a:prstGeom prst="rect">
                  <a:avLst/>
                </a:prstGeom>
                <a:solidFill>
                  <a:schemeClr val="lt1"/>
                </a:solidFill>
                <a:ln cap="flat" cmpd="sng" w="12700">
                  <a:solidFill>
                    <a:schemeClr val="dk1"/>
                  </a:solidFill>
                  <a:prstDash val="solid"/>
                  <a:miter lim="800000"/>
                  <a:headEnd len="sm" w="sm" type="none"/>
                  <a:tailEnd len="sm" w="sm" type="none"/>
                </a:ln>
                <a:effectLst>
                  <a:outerShdw blurRad="50800" rotWithShape="0" algn="tl" dir="2700000" dist="38100">
                    <a:srgbClr val="7F7F7F">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Arial"/>
                    <a:ea typeface="Arial"/>
                    <a:cs typeface="Arial"/>
                    <a:sym typeface="Arial"/>
                  </a:endParaRPr>
                </a:p>
              </p:txBody>
            </p:sp>
            <p:sp>
              <p:nvSpPr>
                <p:cNvPr id="4159" name="Google Shape;4159;p68"/>
                <p:cNvSpPr/>
                <p:nvPr/>
              </p:nvSpPr>
              <p:spPr>
                <a:xfrm>
                  <a:off x="10041638" y="769755"/>
                  <a:ext cx="559977" cy="130804"/>
                </a:xfrm>
                <a:prstGeom prst="rect">
                  <a:avLst/>
                </a:prstGeom>
                <a:solidFill>
                  <a:srgbClr val="CC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Arial"/>
                    <a:ea typeface="Arial"/>
                    <a:cs typeface="Arial"/>
                    <a:sym typeface="Arial"/>
                  </a:endParaRPr>
                </a:p>
              </p:txBody>
            </p:sp>
            <p:sp>
              <p:nvSpPr>
                <p:cNvPr id="4160" name="Google Shape;4160;p68"/>
                <p:cNvSpPr txBox="1"/>
                <p:nvPr/>
              </p:nvSpPr>
              <p:spPr>
                <a:xfrm>
                  <a:off x="9980560" y="726571"/>
                  <a:ext cx="659732"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
                      <a:solidFill>
                        <a:srgbClr val="FFFFFF"/>
                      </a:solidFill>
                      <a:latin typeface="Arial"/>
                      <a:ea typeface="Arial"/>
                      <a:cs typeface="Arial"/>
                      <a:sym typeface="Arial"/>
                    </a:rPr>
                    <a:t>network</a:t>
                  </a:r>
                  <a:endParaRPr/>
                </a:p>
                <a:p>
                  <a:pPr indent="0" lvl="0" marL="0" marR="0" rtl="0" algn="ctr">
                    <a:spcBef>
                      <a:spcPts val="0"/>
                    </a:spcBef>
                    <a:spcAft>
                      <a:spcPts val="0"/>
                    </a:spcAft>
                    <a:buNone/>
                  </a:pPr>
                  <a:r>
                    <a:rPr lang="en-US" sz="800">
                      <a:solidFill>
                        <a:srgbClr val="000000"/>
                      </a:solidFill>
                      <a:latin typeface="Arial"/>
                      <a:ea typeface="Arial"/>
                      <a:cs typeface="Arial"/>
                      <a:sym typeface="Arial"/>
                    </a:rPr>
                    <a:t>link</a:t>
                  </a:r>
                  <a:endParaRPr/>
                </a:p>
                <a:p>
                  <a:pPr indent="0" lvl="0" marL="0" marR="0" rtl="0" algn="ctr">
                    <a:spcBef>
                      <a:spcPts val="0"/>
                    </a:spcBef>
                    <a:spcAft>
                      <a:spcPts val="0"/>
                    </a:spcAft>
                    <a:buNone/>
                  </a:pPr>
                  <a:r>
                    <a:rPr lang="en-US" sz="800">
                      <a:solidFill>
                        <a:srgbClr val="000000"/>
                      </a:solidFill>
                      <a:latin typeface="Arial"/>
                      <a:ea typeface="Arial"/>
                      <a:cs typeface="Arial"/>
                      <a:sym typeface="Arial"/>
                    </a:rPr>
                    <a:t>physical</a:t>
                  </a:r>
                  <a:endParaRPr sz="2400">
                    <a:solidFill>
                      <a:srgbClr val="000000"/>
                    </a:solidFill>
                    <a:latin typeface="Arial"/>
                    <a:ea typeface="Arial"/>
                    <a:cs typeface="Arial"/>
                    <a:sym typeface="Arial"/>
                  </a:endParaRPr>
                </a:p>
              </p:txBody>
            </p:sp>
            <p:cxnSp>
              <p:nvCxnSpPr>
                <p:cNvPr id="4161" name="Google Shape;4161;p68"/>
                <p:cNvCxnSpPr/>
                <p:nvPr/>
              </p:nvCxnSpPr>
              <p:spPr>
                <a:xfrm>
                  <a:off x="10040281" y="894131"/>
                  <a:ext cx="556671" cy="0"/>
                </a:xfrm>
                <a:prstGeom prst="straightConnector1">
                  <a:avLst/>
                </a:prstGeom>
                <a:noFill/>
                <a:ln cap="flat" cmpd="sng" w="12700">
                  <a:solidFill>
                    <a:schemeClr val="dk1"/>
                  </a:solidFill>
                  <a:prstDash val="solid"/>
                  <a:round/>
                  <a:headEnd len="sm" w="sm" type="none"/>
                  <a:tailEnd len="sm" w="sm" type="none"/>
                </a:ln>
              </p:spPr>
            </p:cxnSp>
            <p:cxnSp>
              <p:nvCxnSpPr>
                <p:cNvPr id="4162" name="Google Shape;4162;p68"/>
                <p:cNvCxnSpPr/>
                <p:nvPr/>
              </p:nvCxnSpPr>
              <p:spPr>
                <a:xfrm>
                  <a:off x="10040281" y="1017930"/>
                  <a:ext cx="556671" cy="0"/>
                </a:xfrm>
                <a:prstGeom prst="straightConnector1">
                  <a:avLst/>
                </a:prstGeom>
                <a:noFill/>
                <a:ln cap="flat" cmpd="sng" w="12700">
                  <a:solidFill>
                    <a:schemeClr val="dk1"/>
                  </a:solidFill>
                  <a:prstDash val="solid"/>
                  <a:round/>
                  <a:headEnd len="sm" w="sm" type="none"/>
                  <a:tailEnd len="sm" w="sm" type="none"/>
                </a:ln>
              </p:spPr>
            </p:cxnSp>
          </p:grpSp>
        </p:grpSp>
        <p:grpSp>
          <p:nvGrpSpPr>
            <p:cNvPr id="4163" name="Google Shape;4163;p68"/>
            <p:cNvGrpSpPr/>
            <p:nvPr/>
          </p:nvGrpSpPr>
          <p:grpSpPr>
            <a:xfrm>
              <a:off x="9554792" y="4299763"/>
              <a:ext cx="571917" cy="707886"/>
              <a:chOff x="9554792" y="4299763"/>
              <a:chExt cx="571917" cy="707886"/>
            </a:xfrm>
          </p:grpSpPr>
          <p:sp>
            <p:nvSpPr>
              <p:cNvPr id="4164" name="Google Shape;4164;p68"/>
              <p:cNvSpPr/>
              <p:nvPr/>
            </p:nvSpPr>
            <p:spPr>
              <a:xfrm>
                <a:off x="9599467" y="4725251"/>
                <a:ext cx="465641" cy="204746"/>
              </a:xfrm>
              <a:custGeom>
                <a:rect b="b" l="l" r="r" t="t"/>
                <a:pathLst>
                  <a:path extrusionOk="0" h="14237" w="10000">
                    <a:moveTo>
                      <a:pt x="434" y="14237"/>
                    </a:moveTo>
                    <a:cubicBezTo>
                      <a:pt x="306" y="11978"/>
                      <a:pt x="179" y="9720"/>
                      <a:pt x="51" y="7461"/>
                    </a:cubicBezTo>
                    <a:cubicBezTo>
                      <a:pt x="-117" y="4751"/>
                      <a:pt x="199" y="2710"/>
                      <a:pt x="30" y="0"/>
                    </a:cubicBezTo>
                    <a:lnTo>
                      <a:pt x="10000" y="6"/>
                    </a:lnTo>
                    <a:lnTo>
                      <a:pt x="434" y="14237"/>
                    </a:lnTo>
                    <a:close/>
                  </a:path>
                </a:pathLst>
              </a:custGeom>
              <a:gradFill>
                <a:gsLst>
                  <a:gs pos="0">
                    <a:schemeClr val="lt1"/>
                  </a:gs>
                  <a:gs pos="99000">
                    <a:srgbClr val="BFBFBF"/>
                  </a:gs>
                  <a:gs pos="100000">
                    <a:srgbClr val="BFBFBF"/>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nvGrpSpPr>
              <p:cNvPr id="4165" name="Google Shape;4165;p68"/>
              <p:cNvGrpSpPr/>
              <p:nvPr/>
            </p:nvGrpSpPr>
            <p:grpSpPr>
              <a:xfrm>
                <a:off x="9554792" y="4299763"/>
                <a:ext cx="571917" cy="707886"/>
                <a:chOff x="9980560" y="726571"/>
                <a:chExt cx="659732" cy="707886"/>
              </a:xfrm>
            </p:grpSpPr>
            <p:sp>
              <p:nvSpPr>
                <p:cNvPr id="4166" name="Google Shape;4166;p68"/>
                <p:cNvSpPr/>
                <p:nvPr/>
              </p:nvSpPr>
              <p:spPr>
                <a:xfrm>
                  <a:off x="10041861" y="761614"/>
                  <a:ext cx="559113" cy="388858"/>
                </a:xfrm>
                <a:prstGeom prst="rect">
                  <a:avLst/>
                </a:prstGeom>
                <a:solidFill>
                  <a:schemeClr val="lt1"/>
                </a:solidFill>
                <a:ln cap="flat" cmpd="sng" w="12700">
                  <a:solidFill>
                    <a:schemeClr val="dk1"/>
                  </a:solidFill>
                  <a:prstDash val="solid"/>
                  <a:miter lim="800000"/>
                  <a:headEnd len="sm" w="sm" type="none"/>
                  <a:tailEnd len="sm" w="sm" type="none"/>
                </a:ln>
                <a:effectLst>
                  <a:outerShdw blurRad="50800" rotWithShape="0" algn="tl" dir="2700000" dist="38100">
                    <a:srgbClr val="7F7F7F">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Arial"/>
                    <a:ea typeface="Arial"/>
                    <a:cs typeface="Arial"/>
                    <a:sym typeface="Arial"/>
                  </a:endParaRPr>
                </a:p>
              </p:txBody>
            </p:sp>
            <p:sp>
              <p:nvSpPr>
                <p:cNvPr id="4167" name="Google Shape;4167;p68"/>
                <p:cNvSpPr/>
                <p:nvPr/>
              </p:nvSpPr>
              <p:spPr>
                <a:xfrm>
                  <a:off x="10041638" y="769755"/>
                  <a:ext cx="559977" cy="130804"/>
                </a:xfrm>
                <a:prstGeom prst="rect">
                  <a:avLst/>
                </a:prstGeom>
                <a:solidFill>
                  <a:srgbClr val="CC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Arial"/>
                    <a:ea typeface="Arial"/>
                    <a:cs typeface="Arial"/>
                    <a:sym typeface="Arial"/>
                  </a:endParaRPr>
                </a:p>
              </p:txBody>
            </p:sp>
            <p:sp>
              <p:nvSpPr>
                <p:cNvPr id="4168" name="Google Shape;4168;p68"/>
                <p:cNvSpPr txBox="1"/>
                <p:nvPr/>
              </p:nvSpPr>
              <p:spPr>
                <a:xfrm>
                  <a:off x="9980560" y="726571"/>
                  <a:ext cx="659732"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
                      <a:solidFill>
                        <a:srgbClr val="FFFFFF"/>
                      </a:solidFill>
                      <a:latin typeface="Arial"/>
                      <a:ea typeface="Arial"/>
                      <a:cs typeface="Arial"/>
                      <a:sym typeface="Arial"/>
                    </a:rPr>
                    <a:t>network</a:t>
                  </a:r>
                  <a:endParaRPr/>
                </a:p>
                <a:p>
                  <a:pPr indent="0" lvl="0" marL="0" marR="0" rtl="0" algn="ctr">
                    <a:spcBef>
                      <a:spcPts val="0"/>
                    </a:spcBef>
                    <a:spcAft>
                      <a:spcPts val="0"/>
                    </a:spcAft>
                    <a:buNone/>
                  </a:pPr>
                  <a:r>
                    <a:rPr lang="en-US" sz="800">
                      <a:solidFill>
                        <a:srgbClr val="000000"/>
                      </a:solidFill>
                      <a:latin typeface="Arial"/>
                      <a:ea typeface="Arial"/>
                      <a:cs typeface="Arial"/>
                      <a:sym typeface="Arial"/>
                    </a:rPr>
                    <a:t>link</a:t>
                  </a:r>
                  <a:endParaRPr/>
                </a:p>
                <a:p>
                  <a:pPr indent="0" lvl="0" marL="0" marR="0" rtl="0" algn="ctr">
                    <a:spcBef>
                      <a:spcPts val="0"/>
                    </a:spcBef>
                    <a:spcAft>
                      <a:spcPts val="0"/>
                    </a:spcAft>
                    <a:buNone/>
                  </a:pPr>
                  <a:r>
                    <a:rPr lang="en-US" sz="800">
                      <a:solidFill>
                        <a:srgbClr val="000000"/>
                      </a:solidFill>
                      <a:latin typeface="Arial"/>
                      <a:ea typeface="Arial"/>
                      <a:cs typeface="Arial"/>
                      <a:sym typeface="Arial"/>
                    </a:rPr>
                    <a:t>physical</a:t>
                  </a:r>
                  <a:endParaRPr sz="2400">
                    <a:solidFill>
                      <a:srgbClr val="000000"/>
                    </a:solidFill>
                    <a:latin typeface="Arial"/>
                    <a:ea typeface="Arial"/>
                    <a:cs typeface="Arial"/>
                    <a:sym typeface="Arial"/>
                  </a:endParaRPr>
                </a:p>
              </p:txBody>
            </p:sp>
            <p:cxnSp>
              <p:nvCxnSpPr>
                <p:cNvPr id="4169" name="Google Shape;4169;p68"/>
                <p:cNvCxnSpPr/>
                <p:nvPr/>
              </p:nvCxnSpPr>
              <p:spPr>
                <a:xfrm>
                  <a:off x="10039420" y="894937"/>
                  <a:ext cx="556671" cy="0"/>
                </a:xfrm>
                <a:prstGeom prst="straightConnector1">
                  <a:avLst/>
                </a:prstGeom>
                <a:noFill/>
                <a:ln cap="flat" cmpd="sng" w="12700">
                  <a:solidFill>
                    <a:schemeClr val="dk1"/>
                  </a:solidFill>
                  <a:prstDash val="solid"/>
                  <a:round/>
                  <a:headEnd len="sm" w="sm" type="none"/>
                  <a:tailEnd len="sm" w="sm" type="none"/>
                </a:ln>
              </p:spPr>
            </p:cxnSp>
            <p:cxnSp>
              <p:nvCxnSpPr>
                <p:cNvPr id="4170" name="Google Shape;4170;p68"/>
                <p:cNvCxnSpPr/>
                <p:nvPr/>
              </p:nvCxnSpPr>
              <p:spPr>
                <a:xfrm>
                  <a:off x="10039420" y="1018736"/>
                  <a:ext cx="556671" cy="0"/>
                </a:xfrm>
                <a:prstGeom prst="straightConnector1">
                  <a:avLst/>
                </a:prstGeom>
                <a:noFill/>
                <a:ln cap="flat" cmpd="sng" w="12700">
                  <a:solidFill>
                    <a:schemeClr val="dk1"/>
                  </a:solidFill>
                  <a:prstDash val="solid"/>
                  <a:round/>
                  <a:headEnd len="sm" w="sm" type="none"/>
                  <a:tailEnd len="sm" w="sm" type="none"/>
                </a:ln>
              </p:spPr>
            </p:cxnSp>
          </p:grpSp>
        </p:grpSp>
        <p:grpSp>
          <p:nvGrpSpPr>
            <p:cNvPr id="4171" name="Google Shape;4171;p68"/>
            <p:cNvGrpSpPr/>
            <p:nvPr/>
          </p:nvGrpSpPr>
          <p:grpSpPr>
            <a:xfrm>
              <a:off x="10154005" y="4577638"/>
              <a:ext cx="628618" cy="707886"/>
              <a:chOff x="10154005" y="4577638"/>
              <a:chExt cx="628618" cy="707886"/>
            </a:xfrm>
          </p:grpSpPr>
          <p:sp>
            <p:nvSpPr>
              <p:cNvPr id="4172" name="Google Shape;4172;p68"/>
              <p:cNvSpPr/>
              <p:nvPr/>
            </p:nvSpPr>
            <p:spPr>
              <a:xfrm>
                <a:off x="10154005" y="5003007"/>
                <a:ext cx="590519" cy="150781"/>
              </a:xfrm>
              <a:custGeom>
                <a:rect b="b" l="l" r="r" t="t"/>
                <a:pathLst>
                  <a:path extrusionOk="0" h="10440" w="12649">
                    <a:moveTo>
                      <a:pt x="175" y="10440"/>
                    </a:moveTo>
                    <a:cubicBezTo>
                      <a:pt x="47" y="8181"/>
                      <a:pt x="128" y="9045"/>
                      <a:pt x="0" y="6786"/>
                    </a:cubicBezTo>
                    <a:cubicBezTo>
                      <a:pt x="1563" y="2515"/>
                      <a:pt x="1463" y="3373"/>
                      <a:pt x="2263" y="217"/>
                    </a:cubicBezTo>
                    <a:lnTo>
                      <a:pt x="12649" y="0"/>
                    </a:lnTo>
                    <a:lnTo>
                      <a:pt x="175" y="10440"/>
                    </a:lnTo>
                    <a:close/>
                  </a:path>
                </a:pathLst>
              </a:custGeom>
              <a:gradFill>
                <a:gsLst>
                  <a:gs pos="0">
                    <a:schemeClr val="lt1"/>
                  </a:gs>
                  <a:gs pos="99000">
                    <a:srgbClr val="BFBFBF"/>
                  </a:gs>
                  <a:gs pos="100000">
                    <a:srgbClr val="BFBFBF"/>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nvGrpSpPr>
              <p:cNvPr id="4173" name="Google Shape;4173;p68"/>
              <p:cNvGrpSpPr/>
              <p:nvPr/>
            </p:nvGrpSpPr>
            <p:grpSpPr>
              <a:xfrm>
                <a:off x="10210705" y="4577638"/>
                <a:ext cx="571917" cy="707886"/>
                <a:chOff x="9980560" y="726571"/>
                <a:chExt cx="659732" cy="707886"/>
              </a:xfrm>
            </p:grpSpPr>
            <p:sp>
              <p:nvSpPr>
                <p:cNvPr id="4174" name="Google Shape;4174;p68"/>
                <p:cNvSpPr/>
                <p:nvPr/>
              </p:nvSpPr>
              <p:spPr>
                <a:xfrm>
                  <a:off x="10042114" y="761495"/>
                  <a:ext cx="559113" cy="388857"/>
                </a:xfrm>
                <a:prstGeom prst="rect">
                  <a:avLst/>
                </a:prstGeom>
                <a:solidFill>
                  <a:schemeClr val="lt1"/>
                </a:solidFill>
                <a:ln cap="flat" cmpd="sng" w="12700">
                  <a:solidFill>
                    <a:schemeClr val="dk1"/>
                  </a:solidFill>
                  <a:prstDash val="solid"/>
                  <a:miter lim="800000"/>
                  <a:headEnd len="sm" w="sm" type="none"/>
                  <a:tailEnd len="sm" w="sm" type="none"/>
                </a:ln>
                <a:effectLst>
                  <a:outerShdw blurRad="50800" rotWithShape="0" algn="tl" dir="2700000" dist="38100">
                    <a:srgbClr val="7F7F7F">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Arial"/>
                    <a:ea typeface="Arial"/>
                    <a:cs typeface="Arial"/>
                    <a:sym typeface="Arial"/>
                  </a:endParaRPr>
                </a:p>
              </p:txBody>
            </p:sp>
            <p:sp>
              <p:nvSpPr>
                <p:cNvPr id="4175" name="Google Shape;4175;p68"/>
                <p:cNvSpPr/>
                <p:nvPr/>
              </p:nvSpPr>
              <p:spPr>
                <a:xfrm>
                  <a:off x="10041638" y="769755"/>
                  <a:ext cx="559977" cy="130804"/>
                </a:xfrm>
                <a:prstGeom prst="rect">
                  <a:avLst/>
                </a:prstGeom>
                <a:solidFill>
                  <a:srgbClr val="CC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Arial"/>
                    <a:ea typeface="Arial"/>
                    <a:cs typeface="Arial"/>
                    <a:sym typeface="Arial"/>
                  </a:endParaRPr>
                </a:p>
              </p:txBody>
            </p:sp>
            <p:sp>
              <p:nvSpPr>
                <p:cNvPr id="4176" name="Google Shape;4176;p68"/>
                <p:cNvSpPr txBox="1"/>
                <p:nvPr/>
              </p:nvSpPr>
              <p:spPr>
                <a:xfrm>
                  <a:off x="9980560" y="726571"/>
                  <a:ext cx="659732"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
                      <a:solidFill>
                        <a:srgbClr val="FFFFFF"/>
                      </a:solidFill>
                      <a:latin typeface="Arial"/>
                      <a:ea typeface="Arial"/>
                      <a:cs typeface="Arial"/>
                      <a:sym typeface="Arial"/>
                    </a:rPr>
                    <a:t>network</a:t>
                  </a:r>
                  <a:endParaRPr/>
                </a:p>
                <a:p>
                  <a:pPr indent="0" lvl="0" marL="0" marR="0" rtl="0" algn="ctr">
                    <a:spcBef>
                      <a:spcPts val="0"/>
                    </a:spcBef>
                    <a:spcAft>
                      <a:spcPts val="0"/>
                    </a:spcAft>
                    <a:buNone/>
                  </a:pPr>
                  <a:r>
                    <a:rPr lang="en-US" sz="800">
                      <a:solidFill>
                        <a:srgbClr val="000000"/>
                      </a:solidFill>
                      <a:latin typeface="Arial"/>
                      <a:ea typeface="Arial"/>
                      <a:cs typeface="Arial"/>
                      <a:sym typeface="Arial"/>
                    </a:rPr>
                    <a:t>link</a:t>
                  </a:r>
                  <a:endParaRPr/>
                </a:p>
                <a:p>
                  <a:pPr indent="0" lvl="0" marL="0" marR="0" rtl="0" algn="ctr">
                    <a:spcBef>
                      <a:spcPts val="0"/>
                    </a:spcBef>
                    <a:spcAft>
                      <a:spcPts val="0"/>
                    </a:spcAft>
                    <a:buNone/>
                  </a:pPr>
                  <a:r>
                    <a:rPr lang="en-US" sz="800">
                      <a:solidFill>
                        <a:srgbClr val="000000"/>
                      </a:solidFill>
                      <a:latin typeface="Arial"/>
                      <a:ea typeface="Arial"/>
                      <a:cs typeface="Arial"/>
                      <a:sym typeface="Arial"/>
                    </a:rPr>
                    <a:t>physical</a:t>
                  </a:r>
                  <a:endParaRPr sz="2400">
                    <a:solidFill>
                      <a:srgbClr val="000000"/>
                    </a:solidFill>
                    <a:latin typeface="Arial"/>
                    <a:ea typeface="Arial"/>
                    <a:cs typeface="Arial"/>
                    <a:sym typeface="Arial"/>
                  </a:endParaRPr>
                </a:p>
              </p:txBody>
            </p:sp>
            <p:cxnSp>
              <p:nvCxnSpPr>
                <p:cNvPr id="4177" name="Google Shape;4177;p68"/>
                <p:cNvCxnSpPr/>
                <p:nvPr/>
              </p:nvCxnSpPr>
              <p:spPr>
                <a:xfrm>
                  <a:off x="10039674" y="894818"/>
                  <a:ext cx="556671" cy="0"/>
                </a:xfrm>
                <a:prstGeom prst="straightConnector1">
                  <a:avLst/>
                </a:prstGeom>
                <a:noFill/>
                <a:ln cap="flat" cmpd="sng" w="12700">
                  <a:solidFill>
                    <a:schemeClr val="dk1"/>
                  </a:solidFill>
                  <a:prstDash val="solid"/>
                  <a:round/>
                  <a:headEnd len="sm" w="sm" type="none"/>
                  <a:tailEnd len="sm" w="sm" type="none"/>
                </a:ln>
              </p:spPr>
            </p:cxnSp>
            <p:cxnSp>
              <p:nvCxnSpPr>
                <p:cNvPr id="4178" name="Google Shape;4178;p68"/>
                <p:cNvCxnSpPr/>
                <p:nvPr/>
              </p:nvCxnSpPr>
              <p:spPr>
                <a:xfrm>
                  <a:off x="10039674" y="1018617"/>
                  <a:ext cx="556671" cy="0"/>
                </a:xfrm>
                <a:prstGeom prst="straightConnector1">
                  <a:avLst/>
                </a:prstGeom>
                <a:noFill/>
                <a:ln cap="flat" cmpd="sng" w="12700">
                  <a:solidFill>
                    <a:schemeClr val="dk1"/>
                  </a:solidFill>
                  <a:prstDash val="solid"/>
                  <a:round/>
                  <a:headEnd len="sm" w="sm" type="none"/>
                  <a:tailEnd len="sm" w="sm" type="none"/>
                </a:ln>
              </p:spPr>
            </p:cxnSp>
          </p:grpSp>
        </p:grpSp>
      </p:grpSp>
      <p:grpSp>
        <p:nvGrpSpPr>
          <p:cNvPr id="4179" name="Google Shape;4179;p68"/>
          <p:cNvGrpSpPr/>
          <p:nvPr/>
        </p:nvGrpSpPr>
        <p:grpSpPr>
          <a:xfrm>
            <a:off x="7392988" y="4503738"/>
            <a:ext cx="295275" cy="217487"/>
            <a:chOff x="7493876" y="2774731"/>
            <a:chExt cx="1481958" cy="894622"/>
          </a:xfrm>
        </p:grpSpPr>
        <p:sp>
          <p:nvSpPr>
            <p:cNvPr id="4180" name="Google Shape;4180;p68"/>
            <p:cNvSpPr/>
            <p:nvPr/>
          </p:nvSpPr>
          <p:spPr>
            <a:xfrm>
              <a:off x="7493876" y="3081644"/>
              <a:ext cx="1481958" cy="587709"/>
            </a:xfrm>
            <a:custGeom>
              <a:rect b="b" l="l" r="r" t="t"/>
              <a:pathLst>
                <a:path extrusionOk="0" h="3099826" w="8166683">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lt1"/>
                </a:gs>
                <a:gs pos="60000">
                  <a:srgbClr val="D6DCE0"/>
                </a:gs>
                <a:gs pos="100000">
                  <a:srgbClr val="B8C2C9"/>
                </a:gs>
              </a:gsLst>
              <a:lin ang="0" scaled="0"/>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                   </a:t>
              </a:r>
              <a:endParaRPr/>
            </a:p>
          </p:txBody>
        </p:sp>
        <p:sp>
          <p:nvSpPr>
            <p:cNvPr id="4181" name="Google Shape;4181;p68"/>
            <p:cNvSpPr/>
            <p:nvPr/>
          </p:nvSpPr>
          <p:spPr>
            <a:xfrm>
              <a:off x="7493876" y="2774731"/>
              <a:ext cx="1481958" cy="581177"/>
            </a:xfrm>
            <a:prstGeom prst="ellipse">
              <a:avLst/>
            </a:prstGeom>
            <a:solidFill>
              <a:srgbClr val="B8C2C9"/>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              </a:t>
              </a:r>
              <a:endParaRPr/>
            </a:p>
          </p:txBody>
        </p:sp>
        <p:grpSp>
          <p:nvGrpSpPr>
            <p:cNvPr id="4182" name="Google Shape;4182;p68"/>
            <p:cNvGrpSpPr/>
            <p:nvPr/>
          </p:nvGrpSpPr>
          <p:grpSpPr>
            <a:xfrm>
              <a:off x="7716966" y="2846562"/>
              <a:ext cx="1035778" cy="424457"/>
              <a:chOff x="7789786" y="2883439"/>
              <a:chExt cx="892197" cy="353016"/>
            </a:xfrm>
          </p:grpSpPr>
          <p:sp>
            <p:nvSpPr>
              <p:cNvPr id="4183" name="Google Shape;4183;p68"/>
              <p:cNvSpPr/>
              <p:nvPr/>
            </p:nvSpPr>
            <p:spPr>
              <a:xfrm>
                <a:off x="7817238" y="2883439"/>
                <a:ext cx="844154" cy="195516"/>
              </a:xfrm>
              <a:custGeom>
                <a:rect b="b" l="l" r="r" t="t"/>
                <a:pathLst>
                  <a:path extrusionOk="0" h="1049866" w="467301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4184" name="Google Shape;4184;p68"/>
              <p:cNvSpPr/>
              <p:nvPr/>
            </p:nvSpPr>
            <p:spPr>
              <a:xfrm>
                <a:off x="8366282" y="3051801"/>
                <a:ext cx="315701" cy="168359"/>
              </a:xfrm>
              <a:custGeom>
                <a:rect b="b" l="l" r="r" t="t"/>
                <a:pathLst>
                  <a:path extrusionOk="0" h="903890" w="1744718">
                    <a:moveTo>
                      <a:pt x="21021" y="0"/>
                    </a:moveTo>
                    <a:lnTo>
                      <a:pt x="1744718" y="693683"/>
                    </a:lnTo>
                    <a:lnTo>
                      <a:pt x="1145628" y="903890"/>
                    </a:lnTo>
                    <a:lnTo>
                      <a:pt x="0" y="451945"/>
                    </a:lnTo>
                    <a:lnTo>
                      <a:pt x="21021" y="0"/>
                    </a:lnTo>
                    <a:close/>
                  </a:path>
                </a:pathLst>
              </a:custGeom>
              <a:solidFill>
                <a:srgbClr val="0000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4185" name="Google Shape;4185;p68"/>
              <p:cNvSpPr/>
              <p:nvPr/>
            </p:nvSpPr>
            <p:spPr>
              <a:xfrm>
                <a:off x="7789786" y="3051801"/>
                <a:ext cx="308835" cy="168359"/>
              </a:xfrm>
              <a:custGeom>
                <a:rect b="b" l="l" r="r" t="t"/>
                <a:pathLst>
                  <a:path extrusionOk="0" h="893380" w="1713187">
                    <a:moveTo>
                      <a:pt x="1702676" y="0"/>
                    </a:moveTo>
                    <a:lnTo>
                      <a:pt x="1713187" y="472966"/>
                    </a:lnTo>
                    <a:lnTo>
                      <a:pt x="578069" y="893380"/>
                    </a:lnTo>
                    <a:lnTo>
                      <a:pt x="0" y="693683"/>
                    </a:lnTo>
                    <a:lnTo>
                      <a:pt x="1702676" y="0"/>
                    </a:lnTo>
                    <a:close/>
                  </a:path>
                </a:pathLst>
              </a:custGeom>
              <a:solidFill>
                <a:srgbClr val="0000A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4186" name="Google Shape;4186;p68"/>
              <p:cNvSpPr/>
              <p:nvPr/>
            </p:nvSpPr>
            <p:spPr>
              <a:xfrm>
                <a:off x="7899595" y="2970335"/>
                <a:ext cx="672580" cy="266120"/>
              </a:xfrm>
              <a:custGeom>
                <a:rect b="b" l="l" r="r" t="t"/>
                <a:pathLst>
                  <a:path extrusionOk="0" h="1418896" w="3725019">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rgbClr val="FFB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grpSp>
      <p:sp>
        <p:nvSpPr>
          <p:cNvPr id="4187" name="Google Shape;4187;p68"/>
          <p:cNvSpPr/>
          <p:nvPr/>
        </p:nvSpPr>
        <p:spPr>
          <a:xfrm>
            <a:off x="5521325" y="2627313"/>
            <a:ext cx="2298700" cy="2684462"/>
          </a:xfrm>
          <a:custGeom>
            <a:rect b="b" l="l" r="r" t="t"/>
            <a:pathLst>
              <a:path extrusionOk="0" h="2683755" w="3064097">
                <a:moveTo>
                  <a:pt x="0" y="0"/>
                </a:moveTo>
                <a:lnTo>
                  <a:pt x="980661" y="1007165"/>
                </a:lnTo>
                <a:lnTo>
                  <a:pt x="2014330" y="1011756"/>
                </a:lnTo>
                <a:lnTo>
                  <a:pt x="2478156" y="1007165"/>
                </a:lnTo>
                <a:lnTo>
                  <a:pt x="2054087" y="1709530"/>
                </a:lnTo>
                <a:lnTo>
                  <a:pt x="2753026" y="2050143"/>
                </a:lnTo>
                <a:lnTo>
                  <a:pt x="2769703" y="2675452"/>
                </a:lnTo>
                <a:cubicBezTo>
                  <a:pt x="2903519" y="2686485"/>
                  <a:pt x="2930284" y="2684136"/>
                  <a:pt x="3064097" y="2681787"/>
                </a:cubicBezTo>
              </a:path>
            </a:pathLst>
          </a:custGeom>
          <a:noFill/>
          <a:ln cap="flat" cmpd="sng" w="3175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4188" name="Google Shape;4188;p68"/>
          <p:cNvSpPr txBox="1"/>
          <p:nvPr>
            <p:ph idx="12" type="sldNum"/>
          </p:nvPr>
        </p:nvSpPr>
        <p:spPr>
          <a:xfrm>
            <a:off x="6915150" y="6443663"/>
            <a:ext cx="20574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0" lang="en-US" sz="1100">
                <a:solidFill>
                  <a:srgbClr val="7F7F7F"/>
                </a:solidFill>
                <a:latin typeface="Arial"/>
                <a:ea typeface="Arial"/>
                <a:cs typeface="Arial"/>
                <a:sym typeface="Arial"/>
              </a:rPr>
              <a:t>Network Layer: 5-</a:t>
            </a:r>
            <a:fld id="{00000000-1234-1234-1234-123412341234}" type="slidenum">
              <a:rPr b="0" lang="en-US" sz="1100">
                <a:solidFill>
                  <a:srgbClr val="7F7F7F"/>
                </a:solidFill>
                <a:latin typeface="Arial"/>
                <a:ea typeface="Arial"/>
                <a:cs typeface="Arial"/>
                <a:sym typeface="Arial"/>
              </a:rPr>
              <a:t>‹#›</a:t>
            </a:fld>
            <a:endParaRPr b="0" sz="1100">
              <a:solidFill>
                <a:srgbClr val="7F7F7F"/>
              </a:solidFill>
              <a:latin typeface="Arial"/>
              <a:ea typeface="Arial"/>
              <a:cs typeface="Arial"/>
              <a:sym typeface="Arial"/>
            </a:endParaRPr>
          </a:p>
        </p:txBody>
      </p:sp>
    </p:spTree>
  </p:cSld>
  <p:clrMapOvr>
    <a:masterClrMapping/>
  </p:clrMapOvr>
  <p:transition spd="med">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655">
                                            <p:txEl>
                                              <p:pRg end="0" st="0"/>
                                            </p:txEl>
                                          </p:spTgt>
                                        </p:tgtEl>
                                        <p:attrNameLst>
                                          <p:attrName>style.visibility</p:attrName>
                                        </p:attrNameLst>
                                      </p:cBhvr>
                                      <p:to>
                                        <p:strVal val="visible"/>
                                      </p:to>
                                    </p:set>
                                    <p:animEffect filter="fade" transition="in">
                                      <p:cBhvr>
                                        <p:cTn dur="500"/>
                                        <p:tgtEl>
                                          <p:spTgt spid="3655">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3655">
                                            <p:txEl>
                                              <p:pRg end="1" st="1"/>
                                            </p:txEl>
                                          </p:spTgt>
                                        </p:tgtEl>
                                        <p:attrNameLst>
                                          <p:attrName>style.visibility</p:attrName>
                                        </p:attrNameLst>
                                      </p:cBhvr>
                                      <p:to>
                                        <p:strVal val="visible"/>
                                      </p:to>
                                    </p:set>
                                    <p:animEffect filter="fade" transition="in">
                                      <p:cBhvr>
                                        <p:cTn dur="500"/>
                                        <p:tgtEl>
                                          <p:spTgt spid="3655">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3655">
                                            <p:txEl>
                                              <p:pRg end="2" st="2"/>
                                            </p:txEl>
                                          </p:spTgt>
                                        </p:tgtEl>
                                        <p:attrNameLst>
                                          <p:attrName>style.visibility</p:attrName>
                                        </p:attrNameLst>
                                      </p:cBhvr>
                                      <p:to>
                                        <p:strVal val="visible"/>
                                      </p:to>
                                    </p:set>
                                    <p:animEffect filter="fade" transition="in">
                                      <p:cBhvr>
                                        <p:cTn dur="500"/>
                                        <p:tgtEl>
                                          <p:spTgt spid="3655">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3655">
                                            <p:txEl>
                                              <p:pRg end="3" st="3"/>
                                            </p:txEl>
                                          </p:spTgt>
                                        </p:tgtEl>
                                        <p:attrNameLst>
                                          <p:attrName>style.visibility</p:attrName>
                                        </p:attrNameLst>
                                      </p:cBhvr>
                                      <p:to>
                                        <p:strVal val="visible"/>
                                      </p:to>
                                    </p:set>
                                    <p:animEffect filter="fade" transition="in">
                                      <p:cBhvr>
                                        <p:cTn dur="500"/>
                                        <p:tgtEl>
                                          <p:spTgt spid="3655">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3655">
                                            <p:txEl>
                                              <p:pRg end="4" st="4"/>
                                            </p:txEl>
                                          </p:spTgt>
                                        </p:tgtEl>
                                        <p:attrNameLst>
                                          <p:attrName>style.visibility</p:attrName>
                                        </p:attrNameLst>
                                      </p:cBhvr>
                                      <p:to>
                                        <p:strVal val="visible"/>
                                      </p:to>
                                    </p:set>
                                    <p:animEffect filter="fade" transition="in">
                                      <p:cBhvr>
                                        <p:cTn dur="500"/>
                                        <p:tgtEl>
                                          <p:spTgt spid="3655">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3" name="Shape 4193"/>
        <p:cNvGrpSpPr/>
        <p:nvPr/>
      </p:nvGrpSpPr>
      <p:grpSpPr>
        <a:xfrm>
          <a:off x="0" y="0"/>
          <a:ext cx="0" cy="0"/>
          <a:chOff x="0" y="0"/>
          <a:chExt cx="0" cy="0"/>
        </a:xfrm>
      </p:grpSpPr>
      <p:sp>
        <p:nvSpPr>
          <p:cNvPr id="4194" name="Google Shape;4194;p69"/>
          <p:cNvSpPr txBox="1"/>
          <p:nvPr>
            <p:ph type="title"/>
          </p:nvPr>
        </p:nvSpPr>
        <p:spPr>
          <a:xfrm>
            <a:off x="533400" y="228600"/>
            <a:ext cx="822325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a:t>Trừu tượng hóa mạng bằng đồ thị</a:t>
            </a:r>
            <a:endParaRPr/>
          </a:p>
        </p:txBody>
      </p:sp>
      <p:sp>
        <p:nvSpPr>
          <p:cNvPr id="4195" name="Google Shape;4195;p69"/>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grpSp>
        <p:nvGrpSpPr>
          <p:cNvPr id="4196" name="Google Shape;4196;p69"/>
          <p:cNvGrpSpPr/>
          <p:nvPr/>
        </p:nvGrpSpPr>
        <p:grpSpPr>
          <a:xfrm>
            <a:off x="3200400" y="1406525"/>
            <a:ext cx="3571875" cy="2236788"/>
            <a:chOff x="3162" y="1071"/>
            <a:chExt cx="2250" cy="1409"/>
          </a:xfrm>
        </p:grpSpPr>
        <p:sp>
          <p:nvSpPr>
            <p:cNvPr id="4197" name="Google Shape;4197;p69"/>
            <p:cNvSpPr/>
            <p:nvPr/>
          </p:nvSpPr>
          <p:spPr>
            <a:xfrm>
              <a:off x="3162" y="1071"/>
              <a:ext cx="2250" cy="1409"/>
            </a:xfrm>
            <a:custGeom>
              <a:rect b="b" l="l" r="r" t="t"/>
              <a:pathLst>
                <a:path extrusionOk="0" h="1409" w="2250">
                  <a:moveTo>
                    <a:pt x="0" y="624"/>
                  </a:moveTo>
                  <a:cubicBezTo>
                    <a:pt x="5" y="506"/>
                    <a:pt x="131" y="419"/>
                    <a:pt x="219" y="321"/>
                  </a:cubicBezTo>
                  <a:cubicBezTo>
                    <a:pt x="307" y="223"/>
                    <a:pt x="307" y="70"/>
                    <a:pt x="529" y="35"/>
                  </a:cubicBezTo>
                  <a:cubicBezTo>
                    <a:pt x="751" y="0"/>
                    <a:pt x="1311" y="36"/>
                    <a:pt x="1551" y="111"/>
                  </a:cubicBezTo>
                  <a:cubicBezTo>
                    <a:pt x="1791" y="186"/>
                    <a:pt x="1860" y="351"/>
                    <a:pt x="1968" y="483"/>
                  </a:cubicBezTo>
                  <a:cubicBezTo>
                    <a:pt x="2076" y="615"/>
                    <a:pt x="2250" y="767"/>
                    <a:pt x="2199" y="906"/>
                  </a:cubicBezTo>
                  <a:cubicBezTo>
                    <a:pt x="2148" y="1045"/>
                    <a:pt x="1860" y="1234"/>
                    <a:pt x="1659" y="1314"/>
                  </a:cubicBezTo>
                  <a:cubicBezTo>
                    <a:pt x="1458" y="1394"/>
                    <a:pt x="1192" y="1379"/>
                    <a:pt x="993" y="1386"/>
                  </a:cubicBezTo>
                  <a:cubicBezTo>
                    <a:pt x="794" y="1393"/>
                    <a:pt x="613" y="1409"/>
                    <a:pt x="465" y="1356"/>
                  </a:cubicBezTo>
                  <a:cubicBezTo>
                    <a:pt x="317" y="1303"/>
                    <a:pt x="180" y="1190"/>
                    <a:pt x="102" y="1068"/>
                  </a:cubicBezTo>
                  <a:cubicBezTo>
                    <a:pt x="24" y="946"/>
                    <a:pt x="21" y="716"/>
                    <a:pt x="0" y="624"/>
                  </a:cubicBezTo>
                  <a:close/>
                </a:path>
              </a:pathLst>
            </a:custGeom>
            <a:solidFill>
              <a:srgbClr val="99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198" name="Google Shape;4198;p69"/>
            <p:cNvSpPr/>
            <p:nvPr/>
          </p:nvSpPr>
          <p:spPr>
            <a:xfrm>
              <a:off x="3498" y="1620"/>
              <a:ext cx="342" cy="186"/>
            </a:xfrm>
            <a:custGeom>
              <a:rect b="b" l="l" r="r" t="t"/>
              <a:pathLst>
                <a:path extrusionOk="0" h="186" w="342">
                  <a:moveTo>
                    <a:pt x="0" y="186"/>
                  </a:moveTo>
                  <a:lnTo>
                    <a:pt x="342" y="0"/>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199" name="Google Shape;4199;p69"/>
            <p:cNvSpPr/>
            <p:nvPr/>
          </p:nvSpPr>
          <p:spPr>
            <a:xfrm>
              <a:off x="3238" y="1862"/>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4200" name="Google Shape;4200;p69"/>
            <p:cNvCxnSpPr/>
            <p:nvPr/>
          </p:nvCxnSpPr>
          <p:spPr>
            <a:xfrm>
              <a:off x="3238" y="1855"/>
              <a:ext cx="0" cy="50"/>
            </a:xfrm>
            <a:prstGeom prst="straightConnector1">
              <a:avLst/>
            </a:prstGeom>
            <a:noFill/>
            <a:ln cap="flat" cmpd="sng" w="12700">
              <a:solidFill>
                <a:schemeClr val="dk1"/>
              </a:solidFill>
              <a:prstDash val="solid"/>
              <a:round/>
              <a:headEnd len="med" w="med" type="none"/>
              <a:tailEnd len="med" w="med" type="none"/>
            </a:ln>
          </p:spPr>
        </p:cxnSp>
        <p:cxnSp>
          <p:nvCxnSpPr>
            <p:cNvPr id="4201" name="Google Shape;4201;p69"/>
            <p:cNvCxnSpPr/>
            <p:nvPr/>
          </p:nvCxnSpPr>
          <p:spPr>
            <a:xfrm>
              <a:off x="3551" y="1855"/>
              <a:ext cx="0" cy="50"/>
            </a:xfrm>
            <a:prstGeom prst="straightConnector1">
              <a:avLst/>
            </a:prstGeom>
            <a:noFill/>
            <a:ln cap="flat" cmpd="sng" w="12700">
              <a:solidFill>
                <a:schemeClr val="dk1"/>
              </a:solidFill>
              <a:prstDash val="solid"/>
              <a:round/>
              <a:headEnd len="med" w="med" type="none"/>
              <a:tailEnd len="med" w="med" type="none"/>
            </a:ln>
          </p:spPr>
        </p:cxnSp>
        <p:sp>
          <p:nvSpPr>
            <p:cNvPr id="4202" name="Google Shape;4202;p69"/>
            <p:cNvSpPr/>
            <p:nvPr/>
          </p:nvSpPr>
          <p:spPr>
            <a:xfrm>
              <a:off x="3238" y="1855"/>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4203" name="Google Shape;4203;p69"/>
            <p:cNvSpPr/>
            <p:nvPr/>
          </p:nvSpPr>
          <p:spPr>
            <a:xfrm>
              <a:off x="3235" y="1796"/>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204" name="Google Shape;4204;p69"/>
            <p:cNvSpPr/>
            <p:nvPr/>
          </p:nvSpPr>
          <p:spPr>
            <a:xfrm>
              <a:off x="3712" y="224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4205" name="Google Shape;4205;p69"/>
            <p:cNvCxnSpPr/>
            <p:nvPr/>
          </p:nvCxnSpPr>
          <p:spPr>
            <a:xfrm>
              <a:off x="3712" y="2242"/>
              <a:ext cx="0" cy="50"/>
            </a:xfrm>
            <a:prstGeom prst="straightConnector1">
              <a:avLst/>
            </a:prstGeom>
            <a:noFill/>
            <a:ln cap="flat" cmpd="sng" w="12700">
              <a:solidFill>
                <a:schemeClr val="dk1"/>
              </a:solidFill>
              <a:prstDash val="solid"/>
              <a:round/>
              <a:headEnd len="med" w="med" type="none"/>
              <a:tailEnd len="med" w="med" type="none"/>
            </a:ln>
          </p:spPr>
        </p:cxnSp>
        <p:cxnSp>
          <p:nvCxnSpPr>
            <p:cNvPr id="4206" name="Google Shape;4206;p69"/>
            <p:cNvCxnSpPr/>
            <p:nvPr/>
          </p:nvCxnSpPr>
          <p:spPr>
            <a:xfrm>
              <a:off x="4025" y="2242"/>
              <a:ext cx="0" cy="50"/>
            </a:xfrm>
            <a:prstGeom prst="straightConnector1">
              <a:avLst/>
            </a:prstGeom>
            <a:noFill/>
            <a:ln cap="flat" cmpd="sng" w="12700">
              <a:solidFill>
                <a:schemeClr val="dk1"/>
              </a:solidFill>
              <a:prstDash val="solid"/>
              <a:round/>
              <a:headEnd len="med" w="med" type="none"/>
              <a:tailEnd len="med" w="med" type="none"/>
            </a:ln>
          </p:spPr>
        </p:cxnSp>
        <p:sp>
          <p:nvSpPr>
            <p:cNvPr id="4207" name="Google Shape;4207;p69"/>
            <p:cNvSpPr/>
            <p:nvPr/>
          </p:nvSpPr>
          <p:spPr>
            <a:xfrm>
              <a:off x="3712" y="224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4208" name="Google Shape;4208;p69"/>
            <p:cNvSpPr/>
            <p:nvPr/>
          </p:nvSpPr>
          <p:spPr>
            <a:xfrm>
              <a:off x="3709" y="218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209" name="Google Shape;4209;p69"/>
            <p:cNvSpPr/>
            <p:nvPr/>
          </p:nvSpPr>
          <p:spPr>
            <a:xfrm>
              <a:off x="3708" y="155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4210" name="Google Shape;4210;p69"/>
            <p:cNvCxnSpPr/>
            <p:nvPr/>
          </p:nvCxnSpPr>
          <p:spPr>
            <a:xfrm>
              <a:off x="3708" y="1552"/>
              <a:ext cx="0" cy="50"/>
            </a:xfrm>
            <a:prstGeom prst="straightConnector1">
              <a:avLst/>
            </a:prstGeom>
            <a:noFill/>
            <a:ln cap="flat" cmpd="sng" w="12700">
              <a:solidFill>
                <a:schemeClr val="dk1"/>
              </a:solidFill>
              <a:prstDash val="solid"/>
              <a:round/>
              <a:headEnd len="med" w="med" type="none"/>
              <a:tailEnd len="med" w="med" type="none"/>
            </a:ln>
          </p:spPr>
        </p:cxnSp>
        <p:cxnSp>
          <p:nvCxnSpPr>
            <p:cNvPr id="4211" name="Google Shape;4211;p69"/>
            <p:cNvCxnSpPr/>
            <p:nvPr/>
          </p:nvCxnSpPr>
          <p:spPr>
            <a:xfrm>
              <a:off x="4021" y="1552"/>
              <a:ext cx="0" cy="50"/>
            </a:xfrm>
            <a:prstGeom prst="straightConnector1">
              <a:avLst/>
            </a:prstGeom>
            <a:noFill/>
            <a:ln cap="flat" cmpd="sng" w="12700">
              <a:solidFill>
                <a:schemeClr val="dk1"/>
              </a:solidFill>
              <a:prstDash val="solid"/>
              <a:round/>
              <a:headEnd len="med" w="med" type="none"/>
              <a:tailEnd len="med" w="med" type="none"/>
            </a:ln>
          </p:spPr>
        </p:cxnSp>
        <p:sp>
          <p:nvSpPr>
            <p:cNvPr id="4212" name="Google Shape;4212;p69"/>
            <p:cNvSpPr/>
            <p:nvPr/>
          </p:nvSpPr>
          <p:spPr>
            <a:xfrm>
              <a:off x="3708" y="155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4213" name="Google Shape;4213;p69"/>
            <p:cNvSpPr/>
            <p:nvPr/>
          </p:nvSpPr>
          <p:spPr>
            <a:xfrm>
              <a:off x="3705" y="149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214" name="Google Shape;4214;p69"/>
            <p:cNvSpPr/>
            <p:nvPr/>
          </p:nvSpPr>
          <p:spPr>
            <a:xfrm>
              <a:off x="4391" y="1555"/>
              <a:ext cx="312"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4215" name="Google Shape;4215;p69"/>
            <p:cNvCxnSpPr/>
            <p:nvPr/>
          </p:nvCxnSpPr>
          <p:spPr>
            <a:xfrm>
              <a:off x="4391" y="1548"/>
              <a:ext cx="0" cy="50"/>
            </a:xfrm>
            <a:prstGeom prst="straightConnector1">
              <a:avLst/>
            </a:prstGeom>
            <a:noFill/>
            <a:ln cap="flat" cmpd="sng" w="12700">
              <a:solidFill>
                <a:schemeClr val="dk1"/>
              </a:solidFill>
              <a:prstDash val="solid"/>
              <a:round/>
              <a:headEnd len="med" w="med" type="none"/>
              <a:tailEnd len="med" w="med" type="none"/>
            </a:ln>
          </p:spPr>
        </p:cxnSp>
        <p:cxnSp>
          <p:nvCxnSpPr>
            <p:cNvPr id="4216" name="Google Shape;4216;p69"/>
            <p:cNvCxnSpPr/>
            <p:nvPr/>
          </p:nvCxnSpPr>
          <p:spPr>
            <a:xfrm>
              <a:off x="4703" y="1548"/>
              <a:ext cx="0" cy="50"/>
            </a:xfrm>
            <a:prstGeom prst="straightConnector1">
              <a:avLst/>
            </a:prstGeom>
            <a:noFill/>
            <a:ln cap="flat" cmpd="sng" w="12700">
              <a:solidFill>
                <a:schemeClr val="dk1"/>
              </a:solidFill>
              <a:prstDash val="solid"/>
              <a:round/>
              <a:headEnd len="med" w="med" type="none"/>
              <a:tailEnd len="med" w="med" type="none"/>
            </a:ln>
          </p:spPr>
        </p:cxnSp>
        <p:sp>
          <p:nvSpPr>
            <p:cNvPr id="4217" name="Google Shape;4217;p69"/>
            <p:cNvSpPr/>
            <p:nvPr/>
          </p:nvSpPr>
          <p:spPr>
            <a:xfrm>
              <a:off x="4391" y="1548"/>
              <a:ext cx="309"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4218" name="Google Shape;4218;p69"/>
            <p:cNvSpPr/>
            <p:nvPr/>
          </p:nvSpPr>
          <p:spPr>
            <a:xfrm>
              <a:off x="4394" y="1492"/>
              <a:ext cx="312"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219" name="Google Shape;4219;p69"/>
            <p:cNvSpPr/>
            <p:nvPr/>
          </p:nvSpPr>
          <p:spPr>
            <a:xfrm>
              <a:off x="4401" y="2246"/>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4220" name="Google Shape;4220;p69"/>
            <p:cNvCxnSpPr/>
            <p:nvPr/>
          </p:nvCxnSpPr>
          <p:spPr>
            <a:xfrm>
              <a:off x="4401" y="2239"/>
              <a:ext cx="0" cy="50"/>
            </a:xfrm>
            <a:prstGeom prst="straightConnector1">
              <a:avLst/>
            </a:prstGeom>
            <a:noFill/>
            <a:ln cap="flat" cmpd="sng" w="12700">
              <a:solidFill>
                <a:schemeClr val="dk1"/>
              </a:solidFill>
              <a:prstDash val="solid"/>
              <a:round/>
              <a:headEnd len="med" w="med" type="none"/>
              <a:tailEnd len="med" w="med" type="none"/>
            </a:ln>
          </p:spPr>
        </p:cxnSp>
        <p:cxnSp>
          <p:nvCxnSpPr>
            <p:cNvPr id="4221" name="Google Shape;4221;p69"/>
            <p:cNvCxnSpPr/>
            <p:nvPr/>
          </p:nvCxnSpPr>
          <p:spPr>
            <a:xfrm>
              <a:off x="4714" y="2239"/>
              <a:ext cx="0" cy="50"/>
            </a:xfrm>
            <a:prstGeom prst="straightConnector1">
              <a:avLst/>
            </a:prstGeom>
            <a:noFill/>
            <a:ln cap="flat" cmpd="sng" w="12700">
              <a:solidFill>
                <a:schemeClr val="dk1"/>
              </a:solidFill>
              <a:prstDash val="solid"/>
              <a:round/>
              <a:headEnd len="med" w="med" type="none"/>
              <a:tailEnd len="med" w="med" type="none"/>
            </a:ln>
          </p:spPr>
        </p:cxnSp>
        <p:sp>
          <p:nvSpPr>
            <p:cNvPr id="4222" name="Google Shape;4222;p69"/>
            <p:cNvSpPr/>
            <p:nvPr/>
          </p:nvSpPr>
          <p:spPr>
            <a:xfrm>
              <a:off x="4401" y="2239"/>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4223" name="Google Shape;4223;p69"/>
            <p:cNvSpPr/>
            <p:nvPr/>
          </p:nvSpPr>
          <p:spPr>
            <a:xfrm>
              <a:off x="4398" y="2180"/>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224" name="Google Shape;4224;p69"/>
            <p:cNvSpPr/>
            <p:nvPr/>
          </p:nvSpPr>
          <p:spPr>
            <a:xfrm>
              <a:off x="4966" y="1905"/>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4225" name="Google Shape;4225;p69"/>
            <p:cNvCxnSpPr/>
            <p:nvPr/>
          </p:nvCxnSpPr>
          <p:spPr>
            <a:xfrm>
              <a:off x="4966" y="1898"/>
              <a:ext cx="0" cy="50"/>
            </a:xfrm>
            <a:prstGeom prst="straightConnector1">
              <a:avLst/>
            </a:prstGeom>
            <a:noFill/>
            <a:ln cap="flat" cmpd="sng" w="12700">
              <a:solidFill>
                <a:schemeClr val="dk1"/>
              </a:solidFill>
              <a:prstDash val="solid"/>
              <a:round/>
              <a:headEnd len="med" w="med" type="none"/>
              <a:tailEnd len="med" w="med" type="none"/>
            </a:ln>
          </p:spPr>
        </p:cxnSp>
        <p:cxnSp>
          <p:nvCxnSpPr>
            <p:cNvPr id="4226" name="Google Shape;4226;p69"/>
            <p:cNvCxnSpPr/>
            <p:nvPr/>
          </p:nvCxnSpPr>
          <p:spPr>
            <a:xfrm>
              <a:off x="5279" y="1898"/>
              <a:ext cx="0" cy="50"/>
            </a:xfrm>
            <a:prstGeom prst="straightConnector1">
              <a:avLst/>
            </a:prstGeom>
            <a:noFill/>
            <a:ln cap="flat" cmpd="sng" w="12700">
              <a:solidFill>
                <a:schemeClr val="dk1"/>
              </a:solidFill>
              <a:prstDash val="solid"/>
              <a:round/>
              <a:headEnd len="med" w="med" type="none"/>
              <a:tailEnd len="med" w="med" type="none"/>
            </a:ln>
          </p:spPr>
        </p:cxnSp>
        <p:sp>
          <p:nvSpPr>
            <p:cNvPr id="4227" name="Google Shape;4227;p69"/>
            <p:cNvSpPr/>
            <p:nvPr/>
          </p:nvSpPr>
          <p:spPr>
            <a:xfrm>
              <a:off x="4966" y="1898"/>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4228" name="Google Shape;4228;p69"/>
            <p:cNvSpPr/>
            <p:nvPr/>
          </p:nvSpPr>
          <p:spPr>
            <a:xfrm>
              <a:off x="4963" y="1839"/>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229" name="Google Shape;4229;p69"/>
            <p:cNvSpPr/>
            <p:nvPr/>
          </p:nvSpPr>
          <p:spPr>
            <a:xfrm>
              <a:off x="4557" y="1647"/>
              <a:ext cx="1" cy="522"/>
            </a:xfrm>
            <a:custGeom>
              <a:rect b="b" l="l" r="r" t="t"/>
              <a:pathLst>
                <a:path extrusionOk="0" h="522" w="1">
                  <a:moveTo>
                    <a:pt x="0" y="0"/>
                  </a:moveTo>
                  <a:lnTo>
                    <a:pt x="0" y="522"/>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230" name="Google Shape;4230;p69"/>
            <p:cNvSpPr/>
            <p:nvPr/>
          </p:nvSpPr>
          <p:spPr>
            <a:xfrm>
              <a:off x="3864" y="1653"/>
              <a:ext cx="1" cy="537"/>
            </a:xfrm>
            <a:custGeom>
              <a:rect b="b" l="l" r="r" t="t"/>
              <a:pathLst>
                <a:path extrusionOk="0" h="537" w="1">
                  <a:moveTo>
                    <a:pt x="0" y="0"/>
                  </a:moveTo>
                  <a:lnTo>
                    <a:pt x="0" y="537"/>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231" name="Google Shape;4231;p69"/>
            <p:cNvSpPr/>
            <p:nvPr/>
          </p:nvSpPr>
          <p:spPr>
            <a:xfrm>
              <a:off x="4029" y="1638"/>
              <a:ext cx="504" cy="600"/>
            </a:xfrm>
            <a:custGeom>
              <a:rect b="b" l="l" r="r" t="t"/>
              <a:pathLst>
                <a:path extrusionOk="0" h="174" w="378">
                  <a:moveTo>
                    <a:pt x="0" y="174"/>
                  </a:moveTo>
                  <a:lnTo>
                    <a:pt x="378" y="0"/>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232" name="Google Shape;4232;p69"/>
            <p:cNvSpPr/>
            <p:nvPr/>
          </p:nvSpPr>
          <p:spPr>
            <a:xfrm>
              <a:off x="4716" y="1986"/>
              <a:ext cx="366" cy="270"/>
            </a:xfrm>
            <a:custGeom>
              <a:rect b="b" l="l" r="r" t="t"/>
              <a:pathLst>
                <a:path extrusionOk="0" h="270" w="366">
                  <a:moveTo>
                    <a:pt x="0" y="270"/>
                  </a:moveTo>
                  <a:lnTo>
                    <a:pt x="366" y="0"/>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233" name="Google Shape;4233;p69"/>
            <p:cNvSpPr/>
            <p:nvPr/>
          </p:nvSpPr>
          <p:spPr>
            <a:xfrm>
              <a:off x="4035" y="2268"/>
              <a:ext cx="366" cy="1"/>
            </a:xfrm>
            <a:custGeom>
              <a:rect b="b" l="l" r="r" t="t"/>
              <a:pathLst>
                <a:path extrusionOk="0" h="1" w="366">
                  <a:moveTo>
                    <a:pt x="366" y="0"/>
                  </a:moveTo>
                  <a:lnTo>
                    <a:pt x="0" y="0"/>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234" name="Google Shape;4234;p69"/>
            <p:cNvSpPr/>
            <p:nvPr/>
          </p:nvSpPr>
          <p:spPr>
            <a:xfrm>
              <a:off x="3444" y="1944"/>
              <a:ext cx="276" cy="264"/>
            </a:xfrm>
            <a:custGeom>
              <a:rect b="b" l="l" r="r" t="t"/>
              <a:pathLst>
                <a:path extrusionOk="0" h="264" w="276">
                  <a:moveTo>
                    <a:pt x="276" y="264"/>
                  </a:moveTo>
                  <a:lnTo>
                    <a:pt x="0" y="0"/>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235" name="Google Shape;4235;p69"/>
            <p:cNvSpPr/>
            <p:nvPr/>
          </p:nvSpPr>
          <p:spPr>
            <a:xfrm>
              <a:off x="4029" y="1578"/>
              <a:ext cx="366" cy="1"/>
            </a:xfrm>
            <a:custGeom>
              <a:rect b="b" l="l" r="r" t="t"/>
              <a:pathLst>
                <a:path extrusionOk="0" h="1" w="366">
                  <a:moveTo>
                    <a:pt x="366" y="0"/>
                  </a:moveTo>
                  <a:lnTo>
                    <a:pt x="0" y="0"/>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236" name="Google Shape;4236;p69"/>
            <p:cNvSpPr/>
            <p:nvPr/>
          </p:nvSpPr>
          <p:spPr>
            <a:xfrm>
              <a:off x="4704" y="1575"/>
              <a:ext cx="396" cy="267"/>
            </a:xfrm>
            <a:custGeom>
              <a:rect b="b" l="l" r="r" t="t"/>
              <a:pathLst>
                <a:path extrusionOk="0" h="267" w="396">
                  <a:moveTo>
                    <a:pt x="396" y="267"/>
                  </a:moveTo>
                  <a:lnTo>
                    <a:pt x="0" y="0"/>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237" name="Google Shape;4237;p69"/>
            <p:cNvSpPr/>
            <p:nvPr/>
          </p:nvSpPr>
          <p:spPr>
            <a:xfrm>
              <a:off x="3387" y="1146"/>
              <a:ext cx="1110" cy="645"/>
            </a:xfrm>
            <a:custGeom>
              <a:rect b="b" l="l" r="r" t="t"/>
              <a:pathLst>
                <a:path extrusionOk="0" h="645" w="1110">
                  <a:moveTo>
                    <a:pt x="1110" y="342"/>
                  </a:moveTo>
                  <a:cubicBezTo>
                    <a:pt x="1104" y="0"/>
                    <a:pt x="21" y="63"/>
                    <a:pt x="0" y="645"/>
                  </a:cubicBezTo>
                </a:path>
              </a:pathLst>
            </a:custGeom>
            <a:no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4238" name="Google Shape;4238;p69"/>
            <p:cNvGrpSpPr/>
            <p:nvPr/>
          </p:nvGrpSpPr>
          <p:grpSpPr>
            <a:xfrm>
              <a:off x="3287" y="1744"/>
              <a:ext cx="205" cy="250"/>
              <a:chOff x="2954" y="2425"/>
              <a:chExt cx="208" cy="250"/>
            </a:xfrm>
          </p:grpSpPr>
          <p:sp>
            <p:nvSpPr>
              <p:cNvPr id="4239" name="Google Shape;4239;p69"/>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240" name="Google Shape;4240;p69"/>
              <p:cNvSpPr txBox="1"/>
              <p:nvPr/>
            </p:nvSpPr>
            <p:spPr>
              <a:xfrm>
                <a:off x="2954" y="2425"/>
                <a:ext cx="208"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u</a:t>
                </a:r>
                <a:endParaRPr sz="2400">
                  <a:solidFill>
                    <a:schemeClr val="dk1"/>
                  </a:solidFill>
                  <a:latin typeface="Arial"/>
                  <a:ea typeface="Arial"/>
                  <a:cs typeface="Arial"/>
                  <a:sym typeface="Arial"/>
                </a:endParaRPr>
              </a:p>
            </p:txBody>
          </p:sp>
        </p:grpSp>
        <p:grpSp>
          <p:nvGrpSpPr>
            <p:cNvPr id="4241" name="Google Shape;4241;p69"/>
            <p:cNvGrpSpPr/>
            <p:nvPr/>
          </p:nvGrpSpPr>
          <p:grpSpPr>
            <a:xfrm>
              <a:off x="4461" y="2128"/>
              <a:ext cx="196" cy="250"/>
              <a:chOff x="2958" y="2425"/>
              <a:chExt cx="199" cy="250"/>
            </a:xfrm>
          </p:grpSpPr>
          <p:sp>
            <p:nvSpPr>
              <p:cNvPr id="4242" name="Google Shape;4242;p69"/>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243" name="Google Shape;4243;p69"/>
              <p:cNvSpPr txBox="1"/>
              <p:nvPr/>
            </p:nvSpPr>
            <p:spPr>
              <a:xfrm>
                <a:off x="2958" y="2425"/>
                <a:ext cx="199"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y</a:t>
                </a:r>
                <a:endParaRPr sz="2400">
                  <a:solidFill>
                    <a:schemeClr val="dk1"/>
                  </a:solidFill>
                  <a:latin typeface="Arial"/>
                  <a:ea typeface="Arial"/>
                  <a:cs typeface="Arial"/>
                  <a:sym typeface="Arial"/>
                </a:endParaRPr>
              </a:p>
            </p:txBody>
          </p:sp>
        </p:grpSp>
        <p:grpSp>
          <p:nvGrpSpPr>
            <p:cNvPr id="4244" name="Google Shape;4244;p69"/>
            <p:cNvGrpSpPr/>
            <p:nvPr/>
          </p:nvGrpSpPr>
          <p:grpSpPr>
            <a:xfrm>
              <a:off x="3772" y="2095"/>
              <a:ext cx="212" cy="288"/>
              <a:chOff x="2951" y="2395"/>
              <a:chExt cx="213" cy="288"/>
            </a:xfrm>
          </p:grpSpPr>
          <p:sp>
            <p:nvSpPr>
              <p:cNvPr id="4245" name="Google Shape;4245;p69"/>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246" name="Google Shape;4246;p69"/>
              <p:cNvSpPr txBox="1"/>
              <p:nvPr/>
            </p:nvSpPr>
            <p:spPr>
              <a:xfrm>
                <a:off x="2951" y="2395"/>
                <a:ext cx="213" cy="28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chemeClr val="dk1"/>
                    </a:solidFill>
                    <a:latin typeface="Arial"/>
                    <a:ea typeface="Arial"/>
                    <a:cs typeface="Arial"/>
                    <a:sym typeface="Arial"/>
                  </a:rPr>
                  <a:t>x</a:t>
                </a:r>
                <a:endParaRPr/>
              </a:p>
            </p:txBody>
          </p:sp>
        </p:grpSp>
        <p:grpSp>
          <p:nvGrpSpPr>
            <p:cNvPr id="4247" name="Google Shape;4247;p69"/>
            <p:cNvGrpSpPr/>
            <p:nvPr/>
          </p:nvGrpSpPr>
          <p:grpSpPr>
            <a:xfrm>
              <a:off x="4438" y="1438"/>
              <a:ext cx="232" cy="250"/>
              <a:chOff x="2941" y="2425"/>
              <a:chExt cx="235" cy="250"/>
            </a:xfrm>
          </p:grpSpPr>
          <p:sp>
            <p:nvSpPr>
              <p:cNvPr id="4248" name="Google Shape;4248;p69"/>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249" name="Google Shape;4249;p69"/>
              <p:cNvSpPr txBox="1"/>
              <p:nvPr/>
            </p:nvSpPr>
            <p:spPr>
              <a:xfrm>
                <a:off x="2941" y="2425"/>
                <a:ext cx="235"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w</a:t>
                </a:r>
                <a:endParaRPr sz="2400">
                  <a:solidFill>
                    <a:schemeClr val="dk1"/>
                  </a:solidFill>
                  <a:latin typeface="Arial"/>
                  <a:ea typeface="Arial"/>
                  <a:cs typeface="Arial"/>
                  <a:sym typeface="Arial"/>
                </a:endParaRPr>
              </a:p>
            </p:txBody>
          </p:sp>
        </p:grpSp>
        <p:grpSp>
          <p:nvGrpSpPr>
            <p:cNvPr id="4250" name="Google Shape;4250;p69"/>
            <p:cNvGrpSpPr/>
            <p:nvPr/>
          </p:nvGrpSpPr>
          <p:grpSpPr>
            <a:xfrm>
              <a:off x="3771" y="1438"/>
              <a:ext cx="196" cy="250"/>
              <a:chOff x="2958" y="2425"/>
              <a:chExt cx="199" cy="250"/>
            </a:xfrm>
          </p:grpSpPr>
          <p:sp>
            <p:nvSpPr>
              <p:cNvPr id="4251" name="Google Shape;4251;p69"/>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252" name="Google Shape;4252;p69"/>
              <p:cNvSpPr txBox="1"/>
              <p:nvPr/>
            </p:nvSpPr>
            <p:spPr>
              <a:xfrm>
                <a:off x="2958" y="2425"/>
                <a:ext cx="199"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v</a:t>
                </a:r>
                <a:endParaRPr sz="2400">
                  <a:solidFill>
                    <a:schemeClr val="dk1"/>
                  </a:solidFill>
                  <a:latin typeface="Arial"/>
                  <a:ea typeface="Arial"/>
                  <a:cs typeface="Arial"/>
                  <a:sym typeface="Arial"/>
                </a:endParaRPr>
              </a:p>
            </p:txBody>
          </p:sp>
        </p:grpSp>
        <p:grpSp>
          <p:nvGrpSpPr>
            <p:cNvPr id="4253" name="Google Shape;4253;p69"/>
            <p:cNvGrpSpPr/>
            <p:nvPr/>
          </p:nvGrpSpPr>
          <p:grpSpPr>
            <a:xfrm>
              <a:off x="5025" y="1756"/>
              <a:ext cx="212" cy="288"/>
              <a:chOff x="2949" y="2395"/>
              <a:chExt cx="214" cy="288"/>
            </a:xfrm>
          </p:grpSpPr>
          <p:sp>
            <p:nvSpPr>
              <p:cNvPr id="4254" name="Google Shape;4254;p69"/>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255" name="Google Shape;4255;p69"/>
              <p:cNvSpPr txBox="1"/>
              <p:nvPr/>
            </p:nvSpPr>
            <p:spPr>
              <a:xfrm>
                <a:off x="2949" y="2395"/>
                <a:ext cx="214" cy="28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chemeClr val="dk1"/>
                    </a:solidFill>
                    <a:latin typeface="Arial"/>
                    <a:ea typeface="Arial"/>
                    <a:cs typeface="Arial"/>
                    <a:sym typeface="Arial"/>
                  </a:rPr>
                  <a:t>z</a:t>
                </a:r>
                <a:endParaRPr/>
              </a:p>
            </p:txBody>
          </p:sp>
        </p:grpSp>
        <p:sp>
          <p:nvSpPr>
            <p:cNvPr id="4256" name="Google Shape;4256;p69"/>
            <p:cNvSpPr txBox="1"/>
            <p:nvPr/>
          </p:nvSpPr>
          <p:spPr>
            <a:xfrm>
              <a:off x="3493" y="1568"/>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2</a:t>
              </a:r>
              <a:endParaRPr sz="2400">
                <a:solidFill>
                  <a:schemeClr val="dk1"/>
                </a:solidFill>
                <a:latin typeface="Arial"/>
                <a:ea typeface="Arial"/>
                <a:cs typeface="Arial"/>
                <a:sym typeface="Arial"/>
              </a:endParaRPr>
            </a:p>
          </p:txBody>
        </p:sp>
        <p:sp>
          <p:nvSpPr>
            <p:cNvPr id="4257" name="Google Shape;4257;p69"/>
            <p:cNvSpPr txBox="1"/>
            <p:nvPr/>
          </p:nvSpPr>
          <p:spPr>
            <a:xfrm>
              <a:off x="3841" y="1787"/>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2</a:t>
              </a:r>
              <a:endParaRPr sz="2400">
                <a:solidFill>
                  <a:schemeClr val="dk1"/>
                </a:solidFill>
                <a:latin typeface="Arial"/>
                <a:ea typeface="Arial"/>
                <a:cs typeface="Arial"/>
                <a:sym typeface="Arial"/>
              </a:endParaRPr>
            </a:p>
          </p:txBody>
        </p:sp>
        <p:sp>
          <p:nvSpPr>
            <p:cNvPr id="4258" name="Google Shape;4258;p69"/>
            <p:cNvSpPr txBox="1"/>
            <p:nvPr/>
          </p:nvSpPr>
          <p:spPr>
            <a:xfrm>
              <a:off x="3406" y="2000"/>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1</a:t>
              </a:r>
              <a:endParaRPr sz="2400">
                <a:solidFill>
                  <a:schemeClr val="dk1"/>
                </a:solidFill>
                <a:latin typeface="Arial"/>
                <a:ea typeface="Arial"/>
                <a:cs typeface="Arial"/>
                <a:sym typeface="Arial"/>
              </a:endParaRPr>
            </a:p>
          </p:txBody>
        </p:sp>
        <p:sp>
          <p:nvSpPr>
            <p:cNvPr id="4259" name="Google Shape;4259;p69"/>
            <p:cNvSpPr txBox="1"/>
            <p:nvPr/>
          </p:nvSpPr>
          <p:spPr>
            <a:xfrm>
              <a:off x="4225" y="1880"/>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3</a:t>
              </a:r>
              <a:endParaRPr sz="2400">
                <a:solidFill>
                  <a:schemeClr val="dk1"/>
                </a:solidFill>
                <a:latin typeface="Arial"/>
                <a:ea typeface="Arial"/>
                <a:cs typeface="Arial"/>
                <a:sym typeface="Arial"/>
              </a:endParaRPr>
            </a:p>
          </p:txBody>
        </p:sp>
        <p:sp>
          <p:nvSpPr>
            <p:cNvPr id="4260" name="Google Shape;4260;p69"/>
            <p:cNvSpPr txBox="1"/>
            <p:nvPr/>
          </p:nvSpPr>
          <p:spPr>
            <a:xfrm>
              <a:off x="4162" y="2234"/>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1</a:t>
              </a:r>
              <a:endParaRPr sz="2400">
                <a:solidFill>
                  <a:schemeClr val="dk1"/>
                </a:solidFill>
                <a:latin typeface="Arial"/>
                <a:ea typeface="Arial"/>
                <a:cs typeface="Arial"/>
                <a:sym typeface="Arial"/>
              </a:endParaRPr>
            </a:p>
          </p:txBody>
        </p:sp>
        <p:sp>
          <p:nvSpPr>
            <p:cNvPr id="4261" name="Google Shape;4261;p69"/>
            <p:cNvSpPr txBox="1"/>
            <p:nvPr/>
          </p:nvSpPr>
          <p:spPr>
            <a:xfrm>
              <a:off x="4522" y="1805"/>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1</a:t>
              </a:r>
              <a:endParaRPr sz="2400">
                <a:solidFill>
                  <a:schemeClr val="dk1"/>
                </a:solidFill>
                <a:latin typeface="Arial"/>
                <a:ea typeface="Arial"/>
                <a:cs typeface="Arial"/>
                <a:sym typeface="Arial"/>
              </a:endParaRPr>
            </a:p>
          </p:txBody>
        </p:sp>
        <p:sp>
          <p:nvSpPr>
            <p:cNvPr id="4262" name="Google Shape;4262;p69"/>
            <p:cNvSpPr txBox="1"/>
            <p:nvPr/>
          </p:nvSpPr>
          <p:spPr>
            <a:xfrm>
              <a:off x="4882" y="2069"/>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2</a:t>
              </a:r>
              <a:endParaRPr sz="2400">
                <a:solidFill>
                  <a:schemeClr val="dk1"/>
                </a:solidFill>
                <a:latin typeface="Arial"/>
                <a:ea typeface="Arial"/>
                <a:cs typeface="Arial"/>
                <a:sym typeface="Arial"/>
              </a:endParaRPr>
            </a:p>
          </p:txBody>
        </p:sp>
        <p:sp>
          <p:nvSpPr>
            <p:cNvPr id="4263" name="Google Shape;4263;p69"/>
            <p:cNvSpPr txBox="1"/>
            <p:nvPr/>
          </p:nvSpPr>
          <p:spPr>
            <a:xfrm>
              <a:off x="4855" y="1532"/>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5</a:t>
              </a:r>
              <a:endParaRPr sz="2400">
                <a:solidFill>
                  <a:schemeClr val="dk1"/>
                </a:solidFill>
                <a:latin typeface="Arial"/>
                <a:ea typeface="Arial"/>
                <a:cs typeface="Arial"/>
                <a:sym typeface="Arial"/>
              </a:endParaRPr>
            </a:p>
          </p:txBody>
        </p:sp>
        <p:sp>
          <p:nvSpPr>
            <p:cNvPr id="4264" name="Google Shape;4264;p69"/>
            <p:cNvSpPr txBox="1"/>
            <p:nvPr/>
          </p:nvSpPr>
          <p:spPr>
            <a:xfrm>
              <a:off x="4120" y="1382"/>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3</a:t>
              </a:r>
              <a:endParaRPr sz="2400">
                <a:solidFill>
                  <a:schemeClr val="dk1"/>
                </a:solidFill>
                <a:latin typeface="Arial"/>
                <a:ea typeface="Arial"/>
                <a:cs typeface="Arial"/>
                <a:sym typeface="Arial"/>
              </a:endParaRPr>
            </a:p>
          </p:txBody>
        </p:sp>
        <p:sp>
          <p:nvSpPr>
            <p:cNvPr id="4265" name="Google Shape;4265;p69"/>
            <p:cNvSpPr txBox="1"/>
            <p:nvPr/>
          </p:nvSpPr>
          <p:spPr>
            <a:xfrm>
              <a:off x="3769" y="1115"/>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5</a:t>
              </a:r>
              <a:endParaRPr sz="2400">
                <a:solidFill>
                  <a:schemeClr val="dk1"/>
                </a:solidFill>
                <a:latin typeface="Arial"/>
                <a:ea typeface="Arial"/>
                <a:cs typeface="Arial"/>
                <a:sym typeface="Arial"/>
              </a:endParaRPr>
            </a:p>
          </p:txBody>
        </p:sp>
      </p:grpSp>
      <p:sp>
        <p:nvSpPr>
          <p:cNvPr id="4266" name="Google Shape;4266;p69"/>
          <p:cNvSpPr txBox="1"/>
          <p:nvPr/>
        </p:nvSpPr>
        <p:spPr>
          <a:xfrm>
            <a:off x="939800" y="3263900"/>
            <a:ext cx="7918450" cy="14652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Đồ thị: G = (N,E)</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N = Tập các router = { u, v, w, x, y, z }</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E = Tập các liên kết ={ (u,v), (u,x), (v,x), (v,w), (x,w), (x,y), (w,y), (w,z), (y,z) }</a:t>
            </a:r>
            <a:endParaRPr/>
          </a:p>
        </p:txBody>
      </p:sp>
      <p:sp>
        <p:nvSpPr>
          <p:cNvPr id="4267" name="Google Shape;4267;p69"/>
          <p:cNvSpPr txBox="1"/>
          <p:nvPr/>
        </p:nvSpPr>
        <p:spPr>
          <a:xfrm>
            <a:off x="693738" y="5102225"/>
            <a:ext cx="7915275" cy="1219200"/>
          </a:xfrm>
          <a:prstGeom prst="rect">
            <a:avLst/>
          </a:prstGeom>
          <a:noFill/>
          <a:ln cap="flat" cmpd="sng" w="28575">
            <a:solidFill>
              <a:srgbClr val="FF000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Arial"/>
                <a:ea typeface="Arial"/>
                <a:cs typeface="Arial"/>
                <a:sym typeface="Arial"/>
              </a:rPr>
              <a:t>Chú ý: Sự trừu tượng hóa bằng đồ thị thích hợp trong nhiều ngữ cảnh khác </a:t>
            </a:r>
            <a:endParaRPr/>
          </a:p>
          <a:p>
            <a:pPr indent="0" lvl="0" marL="0" marR="0" rtl="0" algn="l">
              <a:spcBef>
                <a:spcPts val="0"/>
              </a:spcBef>
              <a:spcAft>
                <a:spcPts val="0"/>
              </a:spcAft>
              <a:buNone/>
            </a:pPr>
            <a:r>
              <a:rPr lang="en-US" sz="1800">
                <a:solidFill>
                  <a:srgbClr val="FF0000"/>
                </a:solidFill>
                <a:latin typeface="Arial"/>
                <a:ea typeface="Arial"/>
                <a:cs typeface="Arial"/>
                <a:sym typeface="Arial"/>
              </a:rPr>
              <a:t>của mạng</a:t>
            </a:r>
            <a:endParaRPr sz="1800">
              <a:solidFill>
                <a:srgbClr val="FF0000"/>
              </a:solidFill>
              <a:latin typeface="Arial"/>
              <a:ea typeface="Arial"/>
              <a:cs typeface="Arial"/>
              <a:sym typeface="Arial"/>
            </a:endParaRPr>
          </a:p>
          <a:p>
            <a:pPr indent="0" lvl="0" marL="0" marR="0" rtl="0" algn="l">
              <a:spcBef>
                <a:spcPts val="0"/>
              </a:spcBef>
              <a:spcAft>
                <a:spcPts val="0"/>
              </a:spcAft>
              <a:buNone/>
            </a:pPr>
            <a:r>
              <a:t/>
            </a:r>
            <a:endParaRPr sz="1800">
              <a:solidFill>
                <a:srgbClr val="FF0000"/>
              </a:solidFill>
              <a:latin typeface="Arial"/>
              <a:ea typeface="Arial"/>
              <a:cs typeface="Arial"/>
              <a:sym typeface="Arial"/>
            </a:endParaRPr>
          </a:p>
          <a:p>
            <a:pPr indent="0" lvl="0" marL="0" marR="0" rtl="0" algn="l">
              <a:spcBef>
                <a:spcPts val="0"/>
              </a:spcBef>
              <a:spcAft>
                <a:spcPts val="0"/>
              </a:spcAft>
              <a:buNone/>
            </a:pPr>
            <a:r>
              <a:rPr lang="en-US" sz="1800">
                <a:solidFill>
                  <a:srgbClr val="FF0000"/>
                </a:solidFill>
                <a:latin typeface="Arial"/>
                <a:ea typeface="Arial"/>
                <a:cs typeface="Arial"/>
                <a:sym typeface="Arial"/>
              </a:rPr>
              <a:t>Ví dụ: P2P, N là tập các peer và E là tập các kết nối TCP</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2" name="Shape 4272"/>
        <p:cNvGrpSpPr/>
        <p:nvPr/>
      </p:nvGrpSpPr>
      <p:grpSpPr>
        <a:xfrm>
          <a:off x="0" y="0"/>
          <a:ext cx="0" cy="0"/>
          <a:chOff x="0" y="0"/>
          <a:chExt cx="0" cy="0"/>
        </a:xfrm>
      </p:grpSpPr>
      <p:sp>
        <p:nvSpPr>
          <p:cNvPr id="4273" name="Google Shape;4273;p70"/>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fontScale="90000"/>
          </a:bodyPr>
          <a:lstStyle/>
          <a:p>
            <a:pPr indent="0" lvl="0" marL="0" rtl="0" algn="l">
              <a:spcBef>
                <a:spcPts val="0"/>
              </a:spcBef>
              <a:spcAft>
                <a:spcPts val="0"/>
              </a:spcAft>
              <a:buNone/>
            </a:pPr>
            <a:r>
              <a:rPr lang="en-US" sz="3600"/>
              <a:t>Trừu tượng hóa mạng bằng đồ thị:</a:t>
            </a:r>
            <a:br>
              <a:rPr lang="en-US" sz="3600"/>
            </a:br>
            <a:r>
              <a:rPr lang="en-US" sz="3600"/>
              <a:t>chi phí</a:t>
            </a:r>
            <a:endParaRPr sz="3600"/>
          </a:p>
        </p:txBody>
      </p:sp>
      <p:sp>
        <p:nvSpPr>
          <p:cNvPr id="4274" name="Google Shape;4274;p70"/>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grpSp>
        <p:nvGrpSpPr>
          <p:cNvPr id="4275" name="Google Shape;4275;p70"/>
          <p:cNvGrpSpPr/>
          <p:nvPr/>
        </p:nvGrpSpPr>
        <p:grpSpPr>
          <a:xfrm>
            <a:off x="920750" y="1495425"/>
            <a:ext cx="3571875" cy="2236788"/>
            <a:chOff x="3162" y="1071"/>
            <a:chExt cx="2250" cy="1409"/>
          </a:xfrm>
        </p:grpSpPr>
        <p:sp>
          <p:nvSpPr>
            <p:cNvPr id="4276" name="Google Shape;4276;p70"/>
            <p:cNvSpPr/>
            <p:nvPr/>
          </p:nvSpPr>
          <p:spPr>
            <a:xfrm>
              <a:off x="3162" y="1071"/>
              <a:ext cx="2250" cy="1409"/>
            </a:xfrm>
            <a:custGeom>
              <a:rect b="b" l="l" r="r" t="t"/>
              <a:pathLst>
                <a:path extrusionOk="0" h="1409" w="2250">
                  <a:moveTo>
                    <a:pt x="0" y="624"/>
                  </a:moveTo>
                  <a:cubicBezTo>
                    <a:pt x="5" y="506"/>
                    <a:pt x="131" y="419"/>
                    <a:pt x="219" y="321"/>
                  </a:cubicBezTo>
                  <a:cubicBezTo>
                    <a:pt x="307" y="223"/>
                    <a:pt x="307" y="70"/>
                    <a:pt x="529" y="35"/>
                  </a:cubicBezTo>
                  <a:cubicBezTo>
                    <a:pt x="751" y="0"/>
                    <a:pt x="1311" y="36"/>
                    <a:pt x="1551" y="111"/>
                  </a:cubicBezTo>
                  <a:cubicBezTo>
                    <a:pt x="1791" y="186"/>
                    <a:pt x="1860" y="351"/>
                    <a:pt x="1968" y="483"/>
                  </a:cubicBezTo>
                  <a:cubicBezTo>
                    <a:pt x="2076" y="615"/>
                    <a:pt x="2250" y="767"/>
                    <a:pt x="2199" y="906"/>
                  </a:cubicBezTo>
                  <a:cubicBezTo>
                    <a:pt x="2148" y="1045"/>
                    <a:pt x="1860" y="1234"/>
                    <a:pt x="1659" y="1314"/>
                  </a:cubicBezTo>
                  <a:cubicBezTo>
                    <a:pt x="1458" y="1394"/>
                    <a:pt x="1192" y="1379"/>
                    <a:pt x="993" y="1386"/>
                  </a:cubicBezTo>
                  <a:cubicBezTo>
                    <a:pt x="794" y="1393"/>
                    <a:pt x="613" y="1409"/>
                    <a:pt x="465" y="1356"/>
                  </a:cubicBezTo>
                  <a:cubicBezTo>
                    <a:pt x="317" y="1303"/>
                    <a:pt x="180" y="1190"/>
                    <a:pt x="102" y="1068"/>
                  </a:cubicBezTo>
                  <a:cubicBezTo>
                    <a:pt x="24" y="946"/>
                    <a:pt x="21" y="716"/>
                    <a:pt x="0" y="624"/>
                  </a:cubicBezTo>
                  <a:close/>
                </a:path>
              </a:pathLst>
            </a:custGeom>
            <a:solidFill>
              <a:srgbClr val="99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277" name="Google Shape;4277;p70"/>
            <p:cNvSpPr/>
            <p:nvPr/>
          </p:nvSpPr>
          <p:spPr>
            <a:xfrm>
              <a:off x="3498" y="1620"/>
              <a:ext cx="342" cy="186"/>
            </a:xfrm>
            <a:custGeom>
              <a:rect b="b" l="l" r="r" t="t"/>
              <a:pathLst>
                <a:path extrusionOk="0" h="186" w="342">
                  <a:moveTo>
                    <a:pt x="0" y="186"/>
                  </a:moveTo>
                  <a:lnTo>
                    <a:pt x="342" y="0"/>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278" name="Google Shape;4278;p70"/>
            <p:cNvSpPr/>
            <p:nvPr/>
          </p:nvSpPr>
          <p:spPr>
            <a:xfrm>
              <a:off x="3238" y="1862"/>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4279" name="Google Shape;4279;p70"/>
            <p:cNvCxnSpPr/>
            <p:nvPr/>
          </p:nvCxnSpPr>
          <p:spPr>
            <a:xfrm>
              <a:off x="3238" y="1855"/>
              <a:ext cx="0" cy="50"/>
            </a:xfrm>
            <a:prstGeom prst="straightConnector1">
              <a:avLst/>
            </a:prstGeom>
            <a:noFill/>
            <a:ln cap="flat" cmpd="sng" w="12700">
              <a:solidFill>
                <a:schemeClr val="dk1"/>
              </a:solidFill>
              <a:prstDash val="solid"/>
              <a:round/>
              <a:headEnd len="med" w="med" type="none"/>
              <a:tailEnd len="med" w="med" type="none"/>
            </a:ln>
          </p:spPr>
        </p:cxnSp>
        <p:cxnSp>
          <p:nvCxnSpPr>
            <p:cNvPr id="4280" name="Google Shape;4280;p70"/>
            <p:cNvCxnSpPr/>
            <p:nvPr/>
          </p:nvCxnSpPr>
          <p:spPr>
            <a:xfrm>
              <a:off x="3551" y="1855"/>
              <a:ext cx="0" cy="50"/>
            </a:xfrm>
            <a:prstGeom prst="straightConnector1">
              <a:avLst/>
            </a:prstGeom>
            <a:noFill/>
            <a:ln cap="flat" cmpd="sng" w="12700">
              <a:solidFill>
                <a:schemeClr val="dk1"/>
              </a:solidFill>
              <a:prstDash val="solid"/>
              <a:round/>
              <a:headEnd len="med" w="med" type="none"/>
              <a:tailEnd len="med" w="med" type="none"/>
            </a:ln>
          </p:spPr>
        </p:cxnSp>
        <p:sp>
          <p:nvSpPr>
            <p:cNvPr id="4281" name="Google Shape;4281;p70"/>
            <p:cNvSpPr/>
            <p:nvPr/>
          </p:nvSpPr>
          <p:spPr>
            <a:xfrm>
              <a:off x="3238" y="1855"/>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4282" name="Google Shape;4282;p70"/>
            <p:cNvSpPr/>
            <p:nvPr/>
          </p:nvSpPr>
          <p:spPr>
            <a:xfrm>
              <a:off x="3235" y="1796"/>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283" name="Google Shape;4283;p70"/>
            <p:cNvSpPr/>
            <p:nvPr/>
          </p:nvSpPr>
          <p:spPr>
            <a:xfrm>
              <a:off x="3712" y="224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4284" name="Google Shape;4284;p70"/>
            <p:cNvCxnSpPr/>
            <p:nvPr/>
          </p:nvCxnSpPr>
          <p:spPr>
            <a:xfrm>
              <a:off x="3712" y="2242"/>
              <a:ext cx="0" cy="50"/>
            </a:xfrm>
            <a:prstGeom prst="straightConnector1">
              <a:avLst/>
            </a:prstGeom>
            <a:noFill/>
            <a:ln cap="flat" cmpd="sng" w="12700">
              <a:solidFill>
                <a:schemeClr val="dk1"/>
              </a:solidFill>
              <a:prstDash val="solid"/>
              <a:round/>
              <a:headEnd len="med" w="med" type="none"/>
              <a:tailEnd len="med" w="med" type="none"/>
            </a:ln>
          </p:spPr>
        </p:cxnSp>
        <p:cxnSp>
          <p:nvCxnSpPr>
            <p:cNvPr id="4285" name="Google Shape;4285;p70"/>
            <p:cNvCxnSpPr/>
            <p:nvPr/>
          </p:nvCxnSpPr>
          <p:spPr>
            <a:xfrm>
              <a:off x="4025" y="2242"/>
              <a:ext cx="0" cy="50"/>
            </a:xfrm>
            <a:prstGeom prst="straightConnector1">
              <a:avLst/>
            </a:prstGeom>
            <a:noFill/>
            <a:ln cap="flat" cmpd="sng" w="12700">
              <a:solidFill>
                <a:schemeClr val="dk1"/>
              </a:solidFill>
              <a:prstDash val="solid"/>
              <a:round/>
              <a:headEnd len="med" w="med" type="none"/>
              <a:tailEnd len="med" w="med" type="none"/>
            </a:ln>
          </p:spPr>
        </p:cxnSp>
        <p:sp>
          <p:nvSpPr>
            <p:cNvPr id="4286" name="Google Shape;4286;p70"/>
            <p:cNvSpPr/>
            <p:nvPr/>
          </p:nvSpPr>
          <p:spPr>
            <a:xfrm>
              <a:off x="3712" y="224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4287" name="Google Shape;4287;p70"/>
            <p:cNvSpPr/>
            <p:nvPr/>
          </p:nvSpPr>
          <p:spPr>
            <a:xfrm>
              <a:off x="3709" y="218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288" name="Google Shape;4288;p70"/>
            <p:cNvSpPr/>
            <p:nvPr/>
          </p:nvSpPr>
          <p:spPr>
            <a:xfrm>
              <a:off x="3708" y="155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4289" name="Google Shape;4289;p70"/>
            <p:cNvCxnSpPr/>
            <p:nvPr/>
          </p:nvCxnSpPr>
          <p:spPr>
            <a:xfrm>
              <a:off x="3708" y="1552"/>
              <a:ext cx="0" cy="50"/>
            </a:xfrm>
            <a:prstGeom prst="straightConnector1">
              <a:avLst/>
            </a:prstGeom>
            <a:noFill/>
            <a:ln cap="flat" cmpd="sng" w="12700">
              <a:solidFill>
                <a:schemeClr val="dk1"/>
              </a:solidFill>
              <a:prstDash val="solid"/>
              <a:round/>
              <a:headEnd len="med" w="med" type="none"/>
              <a:tailEnd len="med" w="med" type="none"/>
            </a:ln>
          </p:spPr>
        </p:cxnSp>
        <p:cxnSp>
          <p:nvCxnSpPr>
            <p:cNvPr id="4290" name="Google Shape;4290;p70"/>
            <p:cNvCxnSpPr/>
            <p:nvPr/>
          </p:nvCxnSpPr>
          <p:spPr>
            <a:xfrm>
              <a:off x="4021" y="1552"/>
              <a:ext cx="0" cy="50"/>
            </a:xfrm>
            <a:prstGeom prst="straightConnector1">
              <a:avLst/>
            </a:prstGeom>
            <a:noFill/>
            <a:ln cap="flat" cmpd="sng" w="12700">
              <a:solidFill>
                <a:schemeClr val="dk1"/>
              </a:solidFill>
              <a:prstDash val="solid"/>
              <a:round/>
              <a:headEnd len="med" w="med" type="none"/>
              <a:tailEnd len="med" w="med" type="none"/>
            </a:ln>
          </p:spPr>
        </p:cxnSp>
        <p:sp>
          <p:nvSpPr>
            <p:cNvPr id="4291" name="Google Shape;4291;p70"/>
            <p:cNvSpPr/>
            <p:nvPr/>
          </p:nvSpPr>
          <p:spPr>
            <a:xfrm>
              <a:off x="3708" y="155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4292" name="Google Shape;4292;p70"/>
            <p:cNvSpPr/>
            <p:nvPr/>
          </p:nvSpPr>
          <p:spPr>
            <a:xfrm>
              <a:off x="3705" y="149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293" name="Google Shape;4293;p70"/>
            <p:cNvSpPr/>
            <p:nvPr/>
          </p:nvSpPr>
          <p:spPr>
            <a:xfrm>
              <a:off x="4391" y="1555"/>
              <a:ext cx="312"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4294" name="Google Shape;4294;p70"/>
            <p:cNvCxnSpPr/>
            <p:nvPr/>
          </p:nvCxnSpPr>
          <p:spPr>
            <a:xfrm>
              <a:off x="4391" y="1548"/>
              <a:ext cx="0" cy="50"/>
            </a:xfrm>
            <a:prstGeom prst="straightConnector1">
              <a:avLst/>
            </a:prstGeom>
            <a:noFill/>
            <a:ln cap="flat" cmpd="sng" w="12700">
              <a:solidFill>
                <a:schemeClr val="dk1"/>
              </a:solidFill>
              <a:prstDash val="solid"/>
              <a:round/>
              <a:headEnd len="med" w="med" type="none"/>
              <a:tailEnd len="med" w="med" type="none"/>
            </a:ln>
          </p:spPr>
        </p:cxnSp>
        <p:cxnSp>
          <p:nvCxnSpPr>
            <p:cNvPr id="4295" name="Google Shape;4295;p70"/>
            <p:cNvCxnSpPr/>
            <p:nvPr/>
          </p:nvCxnSpPr>
          <p:spPr>
            <a:xfrm>
              <a:off x="4703" y="1548"/>
              <a:ext cx="0" cy="50"/>
            </a:xfrm>
            <a:prstGeom prst="straightConnector1">
              <a:avLst/>
            </a:prstGeom>
            <a:noFill/>
            <a:ln cap="flat" cmpd="sng" w="12700">
              <a:solidFill>
                <a:schemeClr val="dk1"/>
              </a:solidFill>
              <a:prstDash val="solid"/>
              <a:round/>
              <a:headEnd len="med" w="med" type="none"/>
              <a:tailEnd len="med" w="med" type="none"/>
            </a:ln>
          </p:spPr>
        </p:cxnSp>
        <p:sp>
          <p:nvSpPr>
            <p:cNvPr id="4296" name="Google Shape;4296;p70"/>
            <p:cNvSpPr/>
            <p:nvPr/>
          </p:nvSpPr>
          <p:spPr>
            <a:xfrm>
              <a:off x="4391" y="1548"/>
              <a:ext cx="309"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4297" name="Google Shape;4297;p70"/>
            <p:cNvSpPr/>
            <p:nvPr/>
          </p:nvSpPr>
          <p:spPr>
            <a:xfrm>
              <a:off x="4394" y="1492"/>
              <a:ext cx="312"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298" name="Google Shape;4298;p70"/>
            <p:cNvSpPr/>
            <p:nvPr/>
          </p:nvSpPr>
          <p:spPr>
            <a:xfrm>
              <a:off x="4401" y="2246"/>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4299" name="Google Shape;4299;p70"/>
            <p:cNvCxnSpPr/>
            <p:nvPr/>
          </p:nvCxnSpPr>
          <p:spPr>
            <a:xfrm>
              <a:off x="4401" y="2239"/>
              <a:ext cx="0" cy="50"/>
            </a:xfrm>
            <a:prstGeom prst="straightConnector1">
              <a:avLst/>
            </a:prstGeom>
            <a:noFill/>
            <a:ln cap="flat" cmpd="sng" w="12700">
              <a:solidFill>
                <a:schemeClr val="dk1"/>
              </a:solidFill>
              <a:prstDash val="solid"/>
              <a:round/>
              <a:headEnd len="med" w="med" type="none"/>
              <a:tailEnd len="med" w="med" type="none"/>
            </a:ln>
          </p:spPr>
        </p:cxnSp>
        <p:cxnSp>
          <p:nvCxnSpPr>
            <p:cNvPr id="4300" name="Google Shape;4300;p70"/>
            <p:cNvCxnSpPr/>
            <p:nvPr/>
          </p:nvCxnSpPr>
          <p:spPr>
            <a:xfrm>
              <a:off x="4714" y="2239"/>
              <a:ext cx="0" cy="50"/>
            </a:xfrm>
            <a:prstGeom prst="straightConnector1">
              <a:avLst/>
            </a:prstGeom>
            <a:noFill/>
            <a:ln cap="flat" cmpd="sng" w="12700">
              <a:solidFill>
                <a:schemeClr val="dk1"/>
              </a:solidFill>
              <a:prstDash val="solid"/>
              <a:round/>
              <a:headEnd len="med" w="med" type="none"/>
              <a:tailEnd len="med" w="med" type="none"/>
            </a:ln>
          </p:spPr>
        </p:cxnSp>
        <p:sp>
          <p:nvSpPr>
            <p:cNvPr id="4301" name="Google Shape;4301;p70"/>
            <p:cNvSpPr/>
            <p:nvPr/>
          </p:nvSpPr>
          <p:spPr>
            <a:xfrm>
              <a:off x="4401" y="2239"/>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4302" name="Google Shape;4302;p70"/>
            <p:cNvSpPr/>
            <p:nvPr/>
          </p:nvSpPr>
          <p:spPr>
            <a:xfrm>
              <a:off x="4398" y="2180"/>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303" name="Google Shape;4303;p70"/>
            <p:cNvSpPr/>
            <p:nvPr/>
          </p:nvSpPr>
          <p:spPr>
            <a:xfrm>
              <a:off x="4966" y="1905"/>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4304" name="Google Shape;4304;p70"/>
            <p:cNvCxnSpPr/>
            <p:nvPr/>
          </p:nvCxnSpPr>
          <p:spPr>
            <a:xfrm>
              <a:off x="4966" y="1898"/>
              <a:ext cx="0" cy="50"/>
            </a:xfrm>
            <a:prstGeom prst="straightConnector1">
              <a:avLst/>
            </a:prstGeom>
            <a:noFill/>
            <a:ln cap="flat" cmpd="sng" w="12700">
              <a:solidFill>
                <a:schemeClr val="dk1"/>
              </a:solidFill>
              <a:prstDash val="solid"/>
              <a:round/>
              <a:headEnd len="med" w="med" type="none"/>
              <a:tailEnd len="med" w="med" type="none"/>
            </a:ln>
          </p:spPr>
        </p:cxnSp>
        <p:cxnSp>
          <p:nvCxnSpPr>
            <p:cNvPr id="4305" name="Google Shape;4305;p70"/>
            <p:cNvCxnSpPr/>
            <p:nvPr/>
          </p:nvCxnSpPr>
          <p:spPr>
            <a:xfrm>
              <a:off x="5279" y="1898"/>
              <a:ext cx="0" cy="50"/>
            </a:xfrm>
            <a:prstGeom prst="straightConnector1">
              <a:avLst/>
            </a:prstGeom>
            <a:noFill/>
            <a:ln cap="flat" cmpd="sng" w="12700">
              <a:solidFill>
                <a:schemeClr val="dk1"/>
              </a:solidFill>
              <a:prstDash val="solid"/>
              <a:round/>
              <a:headEnd len="med" w="med" type="none"/>
              <a:tailEnd len="med" w="med" type="none"/>
            </a:ln>
          </p:spPr>
        </p:cxnSp>
        <p:sp>
          <p:nvSpPr>
            <p:cNvPr id="4306" name="Google Shape;4306;p70"/>
            <p:cNvSpPr/>
            <p:nvPr/>
          </p:nvSpPr>
          <p:spPr>
            <a:xfrm>
              <a:off x="4966" y="1898"/>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4307" name="Google Shape;4307;p70"/>
            <p:cNvSpPr/>
            <p:nvPr/>
          </p:nvSpPr>
          <p:spPr>
            <a:xfrm>
              <a:off x="4963" y="1839"/>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308" name="Google Shape;4308;p70"/>
            <p:cNvSpPr/>
            <p:nvPr/>
          </p:nvSpPr>
          <p:spPr>
            <a:xfrm>
              <a:off x="4557" y="1647"/>
              <a:ext cx="1" cy="522"/>
            </a:xfrm>
            <a:custGeom>
              <a:rect b="b" l="l" r="r" t="t"/>
              <a:pathLst>
                <a:path extrusionOk="0" h="522" w="1">
                  <a:moveTo>
                    <a:pt x="0" y="0"/>
                  </a:moveTo>
                  <a:lnTo>
                    <a:pt x="0" y="522"/>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309" name="Google Shape;4309;p70"/>
            <p:cNvSpPr/>
            <p:nvPr/>
          </p:nvSpPr>
          <p:spPr>
            <a:xfrm>
              <a:off x="3864" y="1653"/>
              <a:ext cx="1" cy="537"/>
            </a:xfrm>
            <a:custGeom>
              <a:rect b="b" l="l" r="r" t="t"/>
              <a:pathLst>
                <a:path extrusionOk="0" h="537" w="1">
                  <a:moveTo>
                    <a:pt x="0" y="0"/>
                  </a:moveTo>
                  <a:lnTo>
                    <a:pt x="0" y="537"/>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310" name="Google Shape;4310;p70"/>
            <p:cNvSpPr/>
            <p:nvPr/>
          </p:nvSpPr>
          <p:spPr>
            <a:xfrm>
              <a:off x="4029" y="1638"/>
              <a:ext cx="504" cy="600"/>
            </a:xfrm>
            <a:custGeom>
              <a:rect b="b" l="l" r="r" t="t"/>
              <a:pathLst>
                <a:path extrusionOk="0" h="174" w="378">
                  <a:moveTo>
                    <a:pt x="0" y="174"/>
                  </a:moveTo>
                  <a:lnTo>
                    <a:pt x="378" y="0"/>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311" name="Google Shape;4311;p70"/>
            <p:cNvSpPr/>
            <p:nvPr/>
          </p:nvSpPr>
          <p:spPr>
            <a:xfrm>
              <a:off x="4716" y="1986"/>
              <a:ext cx="366" cy="270"/>
            </a:xfrm>
            <a:custGeom>
              <a:rect b="b" l="l" r="r" t="t"/>
              <a:pathLst>
                <a:path extrusionOk="0" h="270" w="366">
                  <a:moveTo>
                    <a:pt x="0" y="270"/>
                  </a:moveTo>
                  <a:lnTo>
                    <a:pt x="366" y="0"/>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312" name="Google Shape;4312;p70"/>
            <p:cNvSpPr/>
            <p:nvPr/>
          </p:nvSpPr>
          <p:spPr>
            <a:xfrm>
              <a:off x="4035" y="2268"/>
              <a:ext cx="366" cy="1"/>
            </a:xfrm>
            <a:custGeom>
              <a:rect b="b" l="l" r="r" t="t"/>
              <a:pathLst>
                <a:path extrusionOk="0" h="1" w="366">
                  <a:moveTo>
                    <a:pt x="366" y="0"/>
                  </a:moveTo>
                  <a:lnTo>
                    <a:pt x="0" y="0"/>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313" name="Google Shape;4313;p70"/>
            <p:cNvSpPr/>
            <p:nvPr/>
          </p:nvSpPr>
          <p:spPr>
            <a:xfrm>
              <a:off x="3444" y="1944"/>
              <a:ext cx="276" cy="264"/>
            </a:xfrm>
            <a:custGeom>
              <a:rect b="b" l="l" r="r" t="t"/>
              <a:pathLst>
                <a:path extrusionOk="0" h="264" w="276">
                  <a:moveTo>
                    <a:pt x="276" y="264"/>
                  </a:moveTo>
                  <a:lnTo>
                    <a:pt x="0" y="0"/>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314" name="Google Shape;4314;p70"/>
            <p:cNvSpPr/>
            <p:nvPr/>
          </p:nvSpPr>
          <p:spPr>
            <a:xfrm>
              <a:off x="4029" y="1578"/>
              <a:ext cx="366" cy="1"/>
            </a:xfrm>
            <a:custGeom>
              <a:rect b="b" l="l" r="r" t="t"/>
              <a:pathLst>
                <a:path extrusionOk="0" h="1" w="366">
                  <a:moveTo>
                    <a:pt x="366" y="0"/>
                  </a:moveTo>
                  <a:lnTo>
                    <a:pt x="0" y="0"/>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315" name="Google Shape;4315;p70"/>
            <p:cNvSpPr/>
            <p:nvPr/>
          </p:nvSpPr>
          <p:spPr>
            <a:xfrm>
              <a:off x="4704" y="1575"/>
              <a:ext cx="396" cy="267"/>
            </a:xfrm>
            <a:custGeom>
              <a:rect b="b" l="l" r="r" t="t"/>
              <a:pathLst>
                <a:path extrusionOk="0" h="267" w="396">
                  <a:moveTo>
                    <a:pt x="396" y="267"/>
                  </a:moveTo>
                  <a:lnTo>
                    <a:pt x="0" y="0"/>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316" name="Google Shape;4316;p70"/>
            <p:cNvSpPr/>
            <p:nvPr/>
          </p:nvSpPr>
          <p:spPr>
            <a:xfrm>
              <a:off x="3387" y="1146"/>
              <a:ext cx="1110" cy="645"/>
            </a:xfrm>
            <a:custGeom>
              <a:rect b="b" l="l" r="r" t="t"/>
              <a:pathLst>
                <a:path extrusionOk="0" h="645" w="1110">
                  <a:moveTo>
                    <a:pt x="1110" y="342"/>
                  </a:moveTo>
                  <a:cubicBezTo>
                    <a:pt x="1104" y="0"/>
                    <a:pt x="21" y="63"/>
                    <a:pt x="0" y="645"/>
                  </a:cubicBezTo>
                </a:path>
              </a:pathLst>
            </a:custGeom>
            <a:no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4317" name="Google Shape;4317;p70"/>
            <p:cNvGrpSpPr/>
            <p:nvPr/>
          </p:nvGrpSpPr>
          <p:grpSpPr>
            <a:xfrm>
              <a:off x="3287" y="1744"/>
              <a:ext cx="205" cy="250"/>
              <a:chOff x="2954" y="2425"/>
              <a:chExt cx="208" cy="250"/>
            </a:xfrm>
          </p:grpSpPr>
          <p:sp>
            <p:nvSpPr>
              <p:cNvPr id="4318" name="Google Shape;4318;p70"/>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319" name="Google Shape;4319;p70"/>
              <p:cNvSpPr txBox="1"/>
              <p:nvPr/>
            </p:nvSpPr>
            <p:spPr>
              <a:xfrm>
                <a:off x="2954" y="2425"/>
                <a:ext cx="208"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u</a:t>
                </a:r>
                <a:endParaRPr sz="2400">
                  <a:solidFill>
                    <a:schemeClr val="dk1"/>
                  </a:solidFill>
                  <a:latin typeface="Arial"/>
                  <a:ea typeface="Arial"/>
                  <a:cs typeface="Arial"/>
                  <a:sym typeface="Arial"/>
                </a:endParaRPr>
              </a:p>
            </p:txBody>
          </p:sp>
        </p:grpSp>
        <p:grpSp>
          <p:nvGrpSpPr>
            <p:cNvPr id="4320" name="Google Shape;4320;p70"/>
            <p:cNvGrpSpPr/>
            <p:nvPr/>
          </p:nvGrpSpPr>
          <p:grpSpPr>
            <a:xfrm>
              <a:off x="4461" y="2128"/>
              <a:ext cx="196" cy="250"/>
              <a:chOff x="2958" y="2425"/>
              <a:chExt cx="199" cy="250"/>
            </a:xfrm>
          </p:grpSpPr>
          <p:sp>
            <p:nvSpPr>
              <p:cNvPr id="4321" name="Google Shape;4321;p70"/>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322" name="Google Shape;4322;p70"/>
              <p:cNvSpPr txBox="1"/>
              <p:nvPr/>
            </p:nvSpPr>
            <p:spPr>
              <a:xfrm>
                <a:off x="2958" y="2425"/>
                <a:ext cx="199"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y</a:t>
                </a:r>
                <a:endParaRPr sz="2400">
                  <a:solidFill>
                    <a:schemeClr val="dk1"/>
                  </a:solidFill>
                  <a:latin typeface="Arial"/>
                  <a:ea typeface="Arial"/>
                  <a:cs typeface="Arial"/>
                  <a:sym typeface="Arial"/>
                </a:endParaRPr>
              </a:p>
            </p:txBody>
          </p:sp>
        </p:grpSp>
        <p:grpSp>
          <p:nvGrpSpPr>
            <p:cNvPr id="4323" name="Google Shape;4323;p70"/>
            <p:cNvGrpSpPr/>
            <p:nvPr/>
          </p:nvGrpSpPr>
          <p:grpSpPr>
            <a:xfrm>
              <a:off x="3772" y="2095"/>
              <a:ext cx="212" cy="288"/>
              <a:chOff x="2951" y="2395"/>
              <a:chExt cx="213" cy="288"/>
            </a:xfrm>
          </p:grpSpPr>
          <p:sp>
            <p:nvSpPr>
              <p:cNvPr id="4324" name="Google Shape;4324;p70"/>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325" name="Google Shape;4325;p70"/>
              <p:cNvSpPr txBox="1"/>
              <p:nvPr/>
            </p:nvSpPr>
            <p:spPr>
              <a:xfrm>
                <a:off x="2951" y="2395"/>
                <a:ext cx="213" cy="28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chemeClr val="dk1"/>
                    </a:solidFill>
                    <a:latin typeface="Arial"/>
                    <a:ea typeface="Arial"/>
                    <a:cs typeface="Arial"/>
                    <a:sym typeface="Arial"/>
                  </a:rPr>
                  <a:t>x</a:t>
                </a:r>
                <a:endParaRPr/>
              </a:p>
            </p:txBody>
          </p:sp>
        </p:grpSp>
        <p:grpSp>
          <p:nvGrpSpPr>
            <p:cNvPr id="4326" name="Google Shape;4326;p70"/>
            <p:cNvGrpSpPr/>
            <p:nvPr/>
          </p:nvGrpSpPr>
          <p:grpSpPr>
            <a:xfrm>
              <a:off x="4438" y="1438"/>
              <a:ext cx="232" cy="250"/>
              <a:chOff x="2941" y="2425"/>
              <a:chExt cx="235" cy="250"/>
            </a:xfrm>
          </p:grpSpPr>
          <p:sp>
            <p:nvSpPr>
              <p:cNvPr id="4327" name="Google Shape;4327;p70"/>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328" name="Google Shape;4328;p70"/>
              <p:cNvSpPr txBox="1"/>
              <p:nvPr/>
            </p:nvSpPr>
            <p:spPr>
              <a:xfrm>
                <a:off x="2941" y="2425"/>
                <a:ext cx="235"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w</a:t>
                </a:r>
                <a:endParaRPr sz="2400">
                  <a:solidFill>
                    <a:schemeClr val="dk1"/>
                  </a:solidFill>
                  <a:latin typeface="Arial"/>
                  <a:ea typeface="Arial"/>
                  <a:cs typeface="Arial"/>
                  <a:sym typeface="Arial"/>
                </a:endParaRPr>
              </a:p>
            </p:txBody>
          </p:sp>
        </p:grpSp>
        <p:grpSp>
          <p:nvGrpSpPr>
            <p:cNvPr id="4329" name="Google Shape;4329;p70"/>
            <p:cNvGrpSpPr/>
            <p:nvPr/>
          </p:nvGrpSpPr>
          <p:grpSpPr>
            <a:xfrm>
              <a:off x="3771" y="1438"/>
              <a:ext cx="196" cy="250"/>
              <a:chOff x="2958" y="2425"/>
              <a:chExt cx="199" cy="250"/>
            </a:xfrm>
          </p:grpSpPr>
          <p:sp>
            <p:nvSpPr>
              <p:cNvPr id="4330" name="Google Shape;4330;p70"/>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331" name="Google Shape;4331;p70"/>
              <p:cNvSpPr txBox="1"/>
              <p:nvPr/>
            </p:nvSpPr>
            <p:spPr>
              <a:xfrm>
                <a:off x="2958" y="2425"/>
                <a:ext cx="199"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v</a:t>
                </a:r>
                <a:endParaRPr sz="2400">
                  <a:solidFill>
                    <a:schemeClr val="dk1"/>
                  </a:solidFill>
                  <a:latin typeface="Arial"/>
                  <a:ea typeface="Arial"/>
                  <a:cs typeface="Arial"/>
                  <a:sym typeface="Arial"/>
                </a:endParaRPr>
              </a:p>
            </p:txBody>
          </p:sp>
        </p:grpSp>
        <p:grpSp>
          <p:nvGrpSpPr>
            <p:cNvPr id="4332" name="Google Shape;4332;p70"/>
            <p:cNvGrpSpPr/>
            <p:nvPr/>
          </p:nvGrpSpPr>
          <p:grpSpPr>
            <a:xfrm>
              <a:off x="5025" y="1756"/>
              <a:ext cx="212" cy="288"/>
              <a:chOff x="2949" y="2395"/>
              <a:chExt cx="214" cy="288"/>
            </a:xfrm>
          </p:grpSpPr>
          <p:sp>
            <p:nvSpPr>
              <p:cNvPr id="4333" name="Google Shape;4333;p70"/>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334" name="Google Shape;4334;p70"/>
              <p:cNvSpPr txBox="1"/>
              <p:nvPr/>
            </p:nvSpPr>
            <p:spPr>
              <a:xfrm>
                <a:off x="2949" y="2395"/>
                <a:ext cx="214" cy="28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chemeClr val="dk1"/>
                    </a:solidFill>
                    <a:latin typeface="Arial"/>
                    <a:ea typeface="Arial"/>
                    <a:cs typeface="Arial"/>
                    <a:sym typeface="Arial"/>
                  </a:rPr>
                  <a:t>z</a:t>
                </a:r>
                <a:endParaRPr/>
              </a:p>
            </p:txBody>
          </p:sp>
        </p:grpSp>
        <p:sp>
          <p:nvSpPr>
            <p:cNvPr id="4335" name="Google Shape;4335;p70"/>
            <p:cNvSpPr txBox="1"/>
            <p:nvPr/>
          </p:nvSpPr>
          <p:spPr>
            <a:xfrm>
              <a:off x="3493" y="1568"/>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2</a:t>
              </a:r>
              <a:endParaRPr sz="2400">
                <a:solidFill>
                  <a:schemeClr val="dk1"/>
                </a:solidFill>
                <a:latin typeface="Arial"/>
                <a:ea typeface="Arial"/>
                <a:cs typeface="Arial"/>
                <a:sym typeface="Arial"/>
              </a:endParaRPr>
            </a:p>
          </p:txBody>
        </p:sp>
        <p:sp>
          <p:nvSpPr>
            <p:cNvPr id="4336" name="Google Shape;4336;p70"/>
            <p:cNvSpPr txBox="1"/>
            <p:nvPr/>
          </p:nvSpPr>
          <p:spPr>
            <a:xfrm>
              <a:off x="3841" y="1787"/>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2</a:t>
              </a:r>
              <a:endParaRPr sz="2400">
                <a:solidFill>
                  <a:schemeClr val="dk1"/>
                </a:solidFill>
                <a:latin typeface="Arial"/>
                <a:ea typeface="Arial"/>
                <a:cs typeface="Arial"/>
                <a:sym typeface="Arial"/>
              </a:endParaRPr>
            </a:p>
          </p:txBody>
        </p:sp>
        <p:sp>
          <p:nvSpPr>
            <p:cNvPr id="4337" name="Google Shape;4337;p70"/>
            <p:cNvSpPr txBox="1"/>
            <p:nvPr/>
          </p:nvSpPr>
          <p:spPr>
            <a:xfrm>
              <a:off x="3406" y="2000"/>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1</a:t>
              </a:r>
              <a:endParaRPr sz="2400">
                <a:solidFill>
                  <a:schemeClr val="dk1"/>
                </a:solidFill>
                <a:latin typeface="Arial"/>
                <a:ea typeface="Arial"/>
                <a:cs typeface="Arial"/>
                <a:sym typeface="Arial"/>
              </a:endParaRPr>
            </a:p>
          </p:txBody>
        </p:sp>
        <p:sp>
          <p:nvSpPr>
            <p:cNvPr id="4338" name="Google Shape;4338;p70"/>
            <p:cNvSpPr txBox="1"/>
            <p:nvPr/>
          </p:nvSpPr>
          <p:spPr>
            <a:xfrm>
              <a:off x="4225" y="1880"/>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3</a:t>
              </a:r>
              <a:endParaRPr sz="2400">
                <a:solidFill>
                  <a:schemeClr val="dk1"/>
                </a:solidFill>
                <a:latin typeface="Arial"/>
                <a:ea typeface="Arial"/>
                <a:cs typeface="Arial"/>
                <a:sym typeface="Arial"/>
              </a:endParaRPr>
            </a:p>
          </p:txBody>
        </p:sp>
        <p:sp>
          <p:nvSpPr>
            <p:cNvPr id="4339" name="Google Shape;4339;p70"/>
            <p:cNvSpPr txBox="1"/>
            <p:nvPr/>
          </p:nvSpPr>
          <p:spPr>
            <a:xfrm>
              <a:off x="4162" y="2234"/>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1</a:t>
              </a:r>
              <a:endParaRPr sz="2400">
                <a:solidFill>
                  <a:schemeClr val="dk1"/>
                </a:solidFill>
                <a:latin typeface="Arial"/>
                <a:ea typeface="Arial"/>
                <a:cs typeface="Arial"/>
                <a:sym typeface="Arial"/>
              </a:endParaRPr>
            </a:p>
          </p:txBody>
        </p:sp>
        <p:sp>
          <p:nvSpPr>
            <p:cNvPr id="4340" name="Google Shape;4340;p70"/>
            <p:cNvSpPr txBox="1"/>
            <p:nvPr/>
          </p:nvSpPr>
          <p:spPr>
            <a:xfrm>
              <a:off x="4522" y="1805"/>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1</a:t>
              </a:r>
              <a:endParaRPr sz="2400">
                <a:solidFill>
                  <a:schemeClr val="dk1"/>
                </a:solidFill>
                <a:latin typeface="Arial"/>
                <a:ea typeface="Arial"/>
                <a:cs typeface="Arial"/>
                <a:sym typeface="Arial"/>
              </a:endParaRPr>
            </a:p>
          </p:txBody>
        </p:sp>
        <p:sp>
          <p:nvSpPr>
            <p:cNvPr id="4341" name="Google Shape;4341;p70"/>
            <p:cNvSpPr txBox="1"/>
            <p:nvPr/>
          </p:nvSpPr>
          <p:spPr>
            <a:xfrm>
              <a:off x="4882" y="2069"/>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2</a:t>
              </a:r>
              <a:endParaRPr sz="2400">
                <a:solidFill>
                  <a:schemeClr val="dk1"/>
                </a:solidFill>
                <a:latin typeface="Arial"/>
                <a:ea typeface="Arial"/>
                <a:cs typeface="Arial"/>
                <a:sym typeface="Arial"/>
              </a:endParaRPr>
            </a:p>
          </p:txBody>
        </p:sp>
        <p:sp>
          <p:nvSpPr>
            <p:cNvPr id="4342" name="Google Shape;4342;p70"/>
            <p:cNvSpPr txBox="1"/>
            <p:nvPr/>
          </p:nvSpPr>
          <p:spPr>
            <a:xfrm>
              <a:off x="4855" y="1532"/>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5</a:t>
              </a:r>
              <a:endParaRPr sz="2400">
                <a:solidFill>
                  <a:schemeClr val="dk1"/>
                </a:solidFill>
                <a:latin typeface="Arial"/>
                <a:ea typeface="Arial"/>
                <a:cs typeface="Arial"/>
                <a:sym typeface="Arial"/>
              </a:endParaRPr>
            </a:p>
          </p:txBody>
        </p:sp>
        <p:sp>
          <p:nvSpPr>
            <p:cNvPr id="4343" name="Google Shape;4343;p70"/>
            <p:cNvSpPr txBox="1"/>
            <p:nvPr/>
          </p:nvSpPr>
          <p:spPr>
            <a:xfrm>
              <a:off x="4120" y="1382"/>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3</a:t>
              </a:r>
              <a:endParaRPr sz="2400">
                <a:solidFill>
                  <a:schemeClr val="dk1"/>
                </a:solidFill>
                <a:latin typeface="Arial"/>
                <a:ea typeface="Arial"/>
                <a:cs typeface="Arial"/>
                <a:sym typeface="Arial"/>
              </a:endParaRPr>
            </a:p>
          </p:txBody>
        </p:sp>
        <p:sp>
          <p:nvSpPr>
            <p:cNvPr id="4344" name="Google Shape;4344;p70"/>
            <p:cNvSpPr txBox="1"/>
            <p:nvPr/>
          </p:nvSpPr>
          <p:spPr>
            <a:xfrm>
              <a:off x="3769" y="1115"/>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5</a:t>
              </a:r>
              <a:endParaRPr sz="2400">
                <a:solidFill>
                  <a:schemeClr val="dk1"/>
                </a:solidFill>
                <a:latin typeface="Arial"/>
                <a:ea typeface="Arial"/>
                <a:cs typeface="Arial"/>
                <a:sym typeface="Arial"/>
              </a:endParaRPr>
            </a:p>
          </p:txBody>
        </p:sp>
      </p:grpSp>
      <p:sp>
        <p:nvSpPr>
          <p:cNvPr id="4345" name="Google Shape;4345;p70"/>
          <p:cNvSpPr txBox="1"/>
          <p:nvPr/>
        </p:nvSpPr>
        <p:spPr>
          <a:xfrm>
            <a:off x="5265738" y="1689100"/>
            <a:ext cx="3648075" cy="1739900"/>
          </a:xfrm>
          <a:prstGeom prst="rect">
            <a:avLst/>
          </a:prstGeom>
          <a:noFill/>
          <a:ln>
            <a:noFill/>
          </a:ln>
        </p:spPr>
        <p:txBody>
          <a:bodyPr anchorCtr="0" anchor="t" bIns="45700" lIns="91425" spcFirstLastPara="1" rIns="91425" wrap="square" tIns="45700">
            <a:spAutoFit/>
          </a:bodyPr>
          <a:lstStyle/>
          <a:p>
            <a:pPr indent="-114300" lvl="0" marL="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 c(x,x’) = chi phí của liên kết (x,x’)</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   - ví dụ: c(w,z) = 5</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114300" lvl="0" marL="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 cost có thể luôn là 1 </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hoặc liên quan tới bandwidth </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hoặc liên quan tới tắc nghẽn</a:t>
            </a:r>
            <a:endParaRPr sz="1800">
              <a:solidFill>
                <a:schemeClr val="dk1"/>
              </a:solidFill>
              <a:latin typeface="Arial"/>
              <a:ea typeface="Arial"/>
              <a:cs typeface="Arial"/>
              <a:sym typeface="Arial"/>
            </a:endParaRPr>
          </a:p>
        </p:txBody>
      </p:sp>
      <p:sp>
        <p:nvSpPr>
          <p:cNvPr id="4346" name="Google Shape;4346;p70"/>
          <p:cNvSpPr txBox="1"/>
          <p:nvPr/>
        </p:nvSpPr>
        <p:spPr>
          <a:xfrm>
            <a:off x="925513" y="4227513"/>
            <a:ext cx="7723187"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Chi phí của đường đi (x</a:t>
            </a:r>
            <a:r>
              <a:rPr baseline="-25000" lang="en-US" sz="1800">
                <a:solidFill>
                  <a:schemeClr val="dk1"/>
                </a:solidFill>
                <a:latin typeface="Arial"/>
                <a:ea typeface="Arial"/>
                <a:cs typeface="Arial"/>
                <a:sym typeface="Arial"/>
              </a:rPr>
              <a:t>1</a:t>
            </a:r>
            <a:r>
              <a:rPr lang="en-US" sz="1800">
                <a:solidFill>
                  <a:schemeClr val="dk1"/>
                </a:solidFill>
                <a:latin typeface="Arial"/>
                <a:ea typeface="Arial"/>
                <a:cs typeface="Arial"/>
                <a:sym typeface="Arial"/>
              </a:rPr>
              <a:t>, x</a:t>
            </a:r>
            <a:r>
              <a:rPr baseline="-25000" lang="en-US" sz="1800">
                <a:solidFill>
                  <a:schemeClr val="dk1"/>
                </a:solidFill>
                <a:latin typeface="Arial"/>
                <a:ea typeface="Arial"/>
                <a:cs typeface="Arial"/>
                <a:sym typeface="Arial"/>
              </a:rPr>
              <a:t>2</a:t>
            </a:r>
            <a:r>
              <a:rPr lang="en-US" sz="1800">
                <a:solidFill>
                  <a:schemeClr val="dk1"/>
                </a:solidFill>
                <a:latin typeface="Arial"/>
                <a:ea typeface="Arial"/>
                <a:cs typeface="Arial"/>
                <a:sym typeface="Arial"/>
              </a:rPr>
              <a:t>, x</a:t>
            </a:r>
            <a:r>
              <a:rPr baseline="-25000" lang="en-US" sz="1800">
                <a:solidFill>
                  <a:schemeClr val="dk1"/>
                </a:solidFill>
                <a:latin typeface="Arial"/>
                <a:ea typeface="Arial"/>
                <a:cs typeface="Arial"/>
                <a:sym typeface="Arial"/>
              </a:rPr>
              <a:t>3</a:t>
            </a:r>
            <a:r>
              <a:rPr lang="en-US" sz="1800">
                <a:solidFill>
                  <a:schemeClr val="dk1"/>
                </a:solidFill>
                <a:latin typeface="Arial"/>
                <a:ea typeface="Arial"/>
                <a:cs typeface="Arial"/>
                <a:sym typeface="Arial"/>
              </a:rPr>
              <a:t>,…, x</a:t>
            </a:r>
            <a:r>
              <a:rPr baseline="-25000" lang="en-US" sz="1800">
                <a:solidFill>
                  <a:schemeClr val="dk1"/>
                </a:solidFill>
                <a:latin typeface="Arial"/>
                <a:ea typeface="Arial"/>
                <a:cs typeface="Arial"/>
                <a:sym typeface="Arial"/>
              </a:rPr>
              <a:t>p</a:t>
            </a:r>
            <a:r>
              <a:rPr lang="en-US" sz="1800">
                <a:solidFill>
                  <a:schemeClr val="dk1"/>
                </a:solidFill>
                <a:latin typeface="Arial"/>
                <a:ea typeface="Arial"/>
                <a:cs typeface="Arial"/>
                <a:sym typeface="Arial"/>
              </a:rPr>
              <a:t>) = c(x</a:t>
            </a:r>
            <a:r>
              <a:rPr baseline="-25000" lang="en-US" sz="1800">
                <a:solidFill>
                  <a:schemeClr val="dk1"/>
                </a:solidFill>
                <a:latin typeface="Arial"/>
                <a:ea typeface="Arial"/>
                <a:cs typeface="Arial"/>
                <a:sym typeface="Arial"/>
              </a:rPr>
              <a:t>1</a:t>
            </a:r>
            <a:r>
              <a:rPr lang="en-US" sz="1800">
                <a:solidFill>
                  <a:schemeClr val="dk1"/>
                </a:solidFill>
                <a:latin typeface="Arial"/>
                <a:ea typeface="Arial"/>
                <a:cs typeface="Arial"/>
                <a:sym typeface="Arial"/>
              </a:rPr>
              <a:t>,x</a:t>
            </a:r>
            <a:r>
              <a:rPr baseline="-25000" lang="en-US" sz="1800">
                <a:solidFill>
                  <a:schemeClr val="dk1"/>
                </a:solidFill>
                <a:latin typeface="Arial"/>
                <a:ea typeface="Arial"/>
                <a:cs typeface="Arial"/>
                <a:sym typeface="Arial"/>
              </a:rPr>
              <a:t>2</a:t>
            </a:r>
            <a:r>
              <a:rPr lang="en-US" sz="1800">
                <a:solidFill>
                  <a:schemeClr val="dk1"/>
                </a:solidFill>
                <a:latin typeface="Arial"/>
                <a:ea typeface="Arial"/>
                <a:cs typeface="Arial"/>
                <a:sym typeface="Arial"/>
              </a:rPr>
              <a:t>) + c(x</a:t>
            </a:r>
            <a:r>
              <a:rPr baseline="-25000" lang="en-US" sz="1800">
                <a:solidFill>
                  <a:schemeClr val="dk1"/>
                </a:solidFill>
                <a:latin typeface="Arial"/>
                <a:ea typeface="Arial"/>
                <a:cs typeface="Arial"/>
                <a:sym typeface="Arial"/>
              </a:rPr>
              <a:t>2</a:t>
            </a:r>
            <a:r>
              <a:rPr lang="en-US" sz="1800">
                <a:solidFill>
                  <a:schemeClr val="dk1"/>
                </a:solidFill>
                <a:latin typeface="Arial"/>
                <a:ea typeface="Arial"/>
                <a:cs typeface="Arial"/>
                <a:sym typeface="Arial"/>
              </a:rPr>
              <a:t>,x</a:t>
            </a:r>
            <a:r>
              <a:rPr baseline="-25000" lang="en-US" sz="1800">
                <a:solidFill>
                  <a:schemeClr val="dk1"/>
                </a:solidFill>
                <a:latin typeface="Arial"/>
                <a:ea typeface="Arial"/>
                <a:cs typeface="Arial"/>
                <a:sym typeface="Arial"/>
              </a:rPr>
              <a:t>3</a:t>
            </a:r>
            <a:r>
              <a:rPr lang="en-US" sz="1800">
                <a:solidFill>
                  <a:schemeClr val="dk1"/>
                </a:solidFill>
                <a:latin typeface="Arial"/>
                <a:ea typeface="Arial"/>
                <a:cs typeface="Arial"/>
                <a:sym typeface="Arial"/>
              </a:rPr>
              <a:t>) + … + c(x</a:t>
            </a:r>
            <a:r>
              <a:rPr baseline="-25000" lang="en-US" sz="1800">
                <a:solidFill>
                  <a:schemeClr val="dk1"/>
                </a:solidFill>
                <a:latin typeface="Arial"/>
                <a:ea typeface="Arial"/>
                <a:cs typeface="Arial"/>
                <a:sym typeface="Arial"/>
              </a:rPr>
              <a:t>p-1</a:t>
            </a:r>
            <a:r>
              <a:rPr lang="en-US" sz="1800">
                <a:solidFill>
                  <a:schemeClr val="dk1"/>
                </a:solidFill>
                <a:latin typeface="Arial"/>
                <a:ea typeface="Arial"/>
                <a:cs typeface="Arial"/>
                <a:sym typeface="Arial"/>
              </a:rPr>
              <a:t>,x</a:t>
            </a:r>
            <a:r>
              <a:rPr baseline="-25000" lang="en-US" sz="1800">
                <a:solidFill>
                  <a:schemeClr val="dk1"/>
                </a:solidFill>
                <a:latin typeface="Arial"/>
                <a:ea typeface="Arial"/>
                <a:cs typeface="Arial"/>
                <a:sym typeface="Arial"/>
              </a:rPr>
              <a:t>p</a:t>
            </a:r>
            <a:r>
              <a:rPr lang="en-US" sz="1800">
                <a:solidFill>
                  <a:schemeClr val="dk1"/>
                </a:solidFill>
                <a:latin typeface="Arial"/>
                <a:ea typeface="Arial"/>
                <a:cs typeface="Arial"/>
                <a:sym typeface="Arial"/>
              </a:rPr>
              <a:t>)  </a:t>
            </a:r>
            <a:endParaRPr/>
          </a:p>
        </p:txBody>
      </p:sp>
      <p:sp>
        <p:nvSpPr>
          <p:cNvPr id="4347" name="Google Shape;4347;p70"/>
          <p:cNvSpPr txBox="1"/>
          <p:nvPr/>
        </p:nvSpPr>
        <p:spPr>
          <a:xfrm>
            <a:off x="501650" y="4856163"/>
            <a:ext cx="5149850" cy="395287"/>
          </a:xfrm>
          <a:prstGeom prst="rect">
            <a:avLst/>
          </a:prstGeom>
          <a:noFill/>
          <a:ln cap="flat" cmpd="sng" w="28575">
            <a:solidFill>
              <a:srgbClr val="FF000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Arial"/>
                <a:ea typeface="Arial"/>
                <a:cs typeface="Arial"/>
                <a:sym typeface="Arial"/>
              </a:rPr>
              <a:t>Câu hỏi: Đường đi có chi phí ít nhất giữa u và z?</a:t>
            </a:r>
            <a:endParaRPr/>
          </a:p>
        </p:txBody>
      </p:sp>
      <p:sp>
        <p:nvSpPr>
          <p:cNvPr id="4348" name="Google Shape;4348;p70"/>
          <p:cNvSpPr txBox="1"/>
          <p:nvPr/>
        </p:nvSpPr>
        <p:spPr>
          <a:xfrm>
            <a:off x="385763" y="5634038"/>
            <a:ext cx="6140450" cy="850900"/>
          </a:xfrm>
          <a:prstGeom prst="rect">
            <a:avLst/>
          </a:prstGeom>
          <a:noFill/>
          <a:ln cap="flat" cmpd="sng" w="28575">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Arial"/>
                <a:ea typeface="Arial"/>
                <a:cs typeface="Arial"/>
                <a:sym typeface="Arial"/>
              </a:rPr>
              <a:t>Thuật toán dẫn đường: </a:t>
            </a:r>
            <a:endParaRPr/>
          </a:p>
          <a:p>
            <a:pPr indent="0" lvl="0" marL="0" marR="0" rtl="0" algn="l">
              <a:spcBef>
                <a:spcPts val="0"/>
              </a:spcBef>
              <a:spcAft>
                <a:spcPts val="0"/>
              </a:spcAft>
              <a:buNone/>
            </a:pPr>
            <a:r>
              <a:rPr lang="en-US" sz="2400">
                <a:solidFill>
                  <a:schemeClr val="dk1"/>
                </a:solidFill>
                <a:latin typeface="Arial"/>
                <a:ea typeface="Arial"/>
                <a:cs typeface="Arial"/>
                <a:sym typeface="Arial"/>
              </a:rPr>
              <a:t>thuật toán tìm đường đi có chi phí thấp nhất</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3" name="Shape 4353"/>
        <p:cNvGrpSpPr/>
        <p:nvPr/>
      </p:nvGrpSpPr>
      <p:grpSpPr>
        <a:xfrm>
          <a:off x="0" y="0"/>
          <a:ext cx="0" cy="0"/>
          <a:chOff x="0" y="0"/>
          <a:chExt cx="0" cy="0"/>
        </a:xfrm>
      </p:grpSpPr>
      <p:sp>
        <p:nvSpPr>
          <p:cNvPr id="4354" name="Google Shape;4354;p71"/>
          <p:cNvSpPr txBox="1"/>
          <p:nvPr>
            <p:ph type="title"/>
          </p:nvPr>
        </p:nvSpPr>
        <p:spPr>
          <a:xfrm>
            <a:off x="628650" y="349250"/>
            <a:ext cx="6240463" cy="893763"/>
          </a:xfrm>
          <a:prstGeom prst="rect">
            <a:avLst/>
          </a:prstGeom>
          <a:noFill/>
          <a:ln>
            <a:noFill/>
          </a:ln>
        </p:spPr>
        <p:txBody>
          <a:bodyPr anchorCtr="0" anchor="b" bIns="45700" lIns="91425" spcFirstLastPara="1" rIns="91425" wrap="square" tIns="45700">
            <a:normAutofit fontScale="90000"/>
          </a:bodyPr>
          <a:lstStyle/>
          <a:p>
            <a:pPr indent="0" lvl="0" marL="0" rtl="0" algn="l">
              <a:spcBef>
                <a:spcPts val="0"/>
              </a:spcBef>
              <a:spcAft>
                <a:spcPts val="0"/>
              </a:spcAft>
              <a:buNone/>
            </a:pPr>
            <a:r>
              <a:rPr lang="en-US"/>
              <a:t>Routing algorithm classification</a:t>
            </a:r>
            <a:endParaRPr/>
          </a:p>
        </p:txBody>
      </p:sp>
      <p:sp>
        <p:nvSpPr>
          <p:cNvPr id="4355" name="Google Shape;4355;p71"/>
          <p:cNvSpPr txBox="1"/>
          <p:nvPr>
            <p:ph idx="12" type="sldNum"/>
          </p:nvPr>
        </p:nvSpPr>
        <p:spPr>
          <a:xfrm>
            <a:off x="6915150" y="6443663"/>
            <a:ext cx="20574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0" lang="en-US" sz="1100">
                <a:solidFill>
                  <a:srgbClr val="7F7F7F"/>
                </a:solidFill>
                <a:latin typeface="Arial"/>
                <a:ea typeface="Arial"/>
                <a:cs typeface="Arial"/>
                <a:sym typeface="Arial"/>
              </a:rPr>
              <a:t>Network Layer: 5-</a:t>
            </a:r>
            <a:fld id="{00000000-1234-1234-1234-123412341234}" type="slidenum">
              <a:rPr b="0" lang="en-US" sz="1100">
                <a:solidFill>
                  <a:srgbClr val="7F7F7F"/>
                </a:solidFill>
                <a:latin typeface="Arial"/>
                <a:ea typeface="Arial"/>
                <a:cs typeface="Arial"/>
                <a:sym typeface="Arial"/>
              </a:rPr>
              <a:t>‹#›</a:t>
            </a:fld>
            <a:endParaRPr b="0" sz="1100">
              <a:solidFill>
                <a:srgbClr val="7F7F7F"/>
              </a:solidFill>
              <a:latin typeface="Arial"/>
              <a:ea typeface="Arial"/>
              <a:cs typeface="Arial"/>
              <a:sym typeface="Arial"/>
            </a:endParaRPr>
          </a:p>
        </p:txBody>
      </p:sp>
      <p:cxnSp>
        <p:nvCxnSpPr>
          <p:cNvPr id="4356" name="Google Shape;4356;p71"/>
          <p:cNvCxnSpPr/>
          <p:nvPr/>
        </p:nvCxnSpPr>
        <p:spPr>
          <a:xfrm>
            <a:off x="4568825" y="1312863"/>
            <a:ext cx="0" cy="5043487"/>
          </a:xfrm>
          <a:prstGeom prst="straightConnector1">
            <a:avLst/>
          </a:prstGeom>
          <a:noFill/>
          <a:ln cap="flat" cmpd="sng" w="25400">
            <a:solidFill>
              <a:srgbClr val="0000A8"/>
            </a:solidFill>
            <a:prstDash val="solid"/>
            <a:round/>
            <a:headEnd len="med" w="med" type="triangle"/>
            <a:tailEnd len="med" w="med" type="triangle"/>
          </a:ln>
        </p:spPr>
      </p:cxnSp>
      <p:cxnSp>
        <p:nvCxnSpPr>
          <p:cNvPr id="4357" name="Google Shape;4357;p71"/>
          <p:cNvCxnSpPr/>
          <p:nvPr/>
        </p:nvCxnSpPr>
        <p:spPr>
          <a:xfrm rot="10800000">
            <a:off x="176213" y="3441700"/>
            <a:ext cx="8750300" cy="0"/>
          </a:xfrm>
          <a:prstGeom prst="straightConnector1">
            <a:avLst/>
          </a:prstGeom>
          <a:noFill/>
          <a:ln cap="flat" cmpd="sng" w="25400">
            <a:solidFill>
              <a:srgbClr val="0000A8"/>
            </a:solidFill>
            <a:prstDash val="solid"/>
            <a:round/>
            <a:headEnd len="med" w="med" type="triangle"/>
            <a:tailEnd len="med" w="med" type="triangle"/>
          </a:ln>
        </p:spPr>
      </p:cxnSp>
      <p:sp>
        <p:nvSpPr>
          <p:cNvPr id="4358" name="Google Shape;4358;p71"/>
          <p:cNvSpPr txBox="1"/>
          <p:nvPr/>
        </p:nvSpPr>
        <p:spPr>
          <a:xfrm>
            <a:off x="2998788" y="6296890"/>
            <a:ext cx="4737100" cy="4619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2400">
                <a:solidFill>
                  <a:schemeClr val="dk1"/>
                </a:solidFill>
                <a:latin typeface="Times New Roman"/>
                <a:ea typeface="Times New Roman"/>
                <a:cs typeface="Times New Roman"/>
                <a:sym typeface="Times New Roman"/>
              </a:rPr>
              <a:t>global or decentralized information?</a:t>
            </a:r>
            <a:endParaRPr/>
          </a:p>
        </p:txBody>
      </p:sp>
      <p:grpSp>
        <p:nvGrpSpPr>
          <p:cNvPr id="4359" name="Google Shape;4359;p71"/>
          <p:cNvGrpSpPr/>
          <p:nvPr/>
        </p:nvGrpSpPr>
        <p:grpSpPr>
          <a:xfrm>
            <a:off x="2963864" y="1460501"/>
            <a:ext cx="3384550" cy="1223963"/>
            <a:chOff x="3952362" y="1460554"/>
            <a:chExt cx="4513007" cy="1223652"/>
          </a:xfrm>
        </p:grpSpPr>
        <p:sp>
          <p:nvSpPr>
            <p:cNvPr id="4360" name="Google Shape;4360;p71"/>
            <p:cNvSpPr/>
            <p:nvPr/>
          </p:nvSpPr>
          <p:spPr>
            <a:xfrm>
              <a:off x="5988718" y="1519277"/>
              <a:ext cx="220147" cy="116492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361" name="Google Shape;4361;p71"/>
            <p:cNvSpPr txBox="1"/>
            <p:nvPr/>
          </p:nvSpPr>
          <p:spPr>
            <a:xfrm>
              <a:off x="3952362" y="1460554"/>
              <a:ext cx="4513007" cy="1209368"/>
            </a:xfrm>
            <a:prstGeom prst="rect">
              <a:avLst/>
            </a:prstGeom>
            <a:noFill/>
            <a:ln>
              <a:noFill/>
            </a:ln>
          </p:spPr>
          <p:txBody>
            <a:bodyPr anchorCtr="0" anchor="t" bIns="45700" lIns="91425" spcFirstLastPara="1" rIns="91425" wrap="square" tIns="45700">
              <a:noAutofit/>
            </a:bodyPr>
            <a:lstStyle/>
            <a:p>
              <a:pPr indent="0" lvl="0" marL="130175" marR="0" rtl="0" algn="l">
                <a:lnSpc>
                  <a:spcPct val="90000"/>
                </a:lnSpc>
                <a:spcBef>
                  <a:spcPts val="0"/>
                </a:spcBef>
                <a:spcAft>
                  <a:spcPts val="0"/>
                </a:spcAft>
                <a:buClr>
                  <a:srgbClr val="0000A3"/>
                </a:buClr>
                <a:buSzPts val="2000"/>
                <a:buFont typeface="Noto Sans Symbols"/>
                <a:buNone/>
              </a:pPr>
              <a:r>
                <a:rPr lang="en-US" sz="2000">
                  <a:solidFill>
                    <a:srgbClr val="C00000"/>
                  </a:solidFill>
                  <a:latin typeface="Arial"/>
                  <a:ea typeface="Arial"/>
                  <a:cs typeface="Arial"/>
                  <a:sym typeface="Arial"/>
                </a:rPr>
                <a:t>global: </a:t>
              </a:r>
              <a:r>
                <a:rPr lang="en-US" sz="1800">
                  <a:solidFill>
                    <a:schemeClr val="dk1"/>
                  </a:solidFill>
                  <a:latin typeface="Arial"/>
                  <a:ea typeface="Arial"/>
                  <a:cs typeface="Arial"/>
                  <a:sym typeface="Arial"/>
                </a:rPr>
                <a:t>tất cả các bộ định tuyến đều có thông tin hoàn chỉnh về topology, chi phí liên kết.</a:t>
              </a:r>
              <a:endParaRPr/>
            </a:p>
            <a:p>
              <a:pPr indent="-222250" lvl="0" marL="352425" marR="0" rtl="0" algn="l">
                <a:lnSpc>
                  <a:spcPct val="90000"/>
                </a:lnSpc>
                <a:spcBef>
                  <a:spcPts val="400"/>
                </a:spcBef>
                <a:spcAft>
                  <a:spcPts val="0"/>
                </a:spcAft>
                <a:buClr>
                  <a:srgbClr val="0000A3"/>
                </a:buClr>
                <a:buSzPts val="1800"/>
                <a:buFont typeface="Arial"/>
                <a:buChar char="•"/>
              </a:pPr>
              <a:r>
                <a:rPr lang="en-US" sz="1800">
                  <a:solidFill>
                    <a:srgbClr val="000099"/>
                  </a:solidFill>
                  <a:latin typeface="Arial"/>
                  <a:ea typeface="Arial"/>
                  <a:cs typeface="Arial"/>
                  <a:sym typeface="Arial"/>
                </a:rPr>
                <a:t> </a:t>
              </a:r>
              <a:r>
                <a:rPr lang="en-US" sz="1800">
                  <a:solidFill>
                    <a:schemeClr val="dk1"/>
                  </a:solidFill>
                  <a:latin typeface="Arial"/>
                  <a:ea typeface="Arial"/>
                  <a:cs typeface="Arial"/>
                  <a:sym typeface="Arial"/>
                </a:rPr>
                <a:t>Thuật toán </a:t>
              </a:r>
              <a:r>
                <a:rPr lang="en-US" sz="1800">
                  <a:solidFill>
                    <a:srgbClr val="000099"/>
                  </a:solidFill>
                  <a:latin typeface="Arial"/>
                  <a:ea typeface="Arial"/>
                  <a:cs typeface="Arial"/>
                  <a:sym typeface="Arial"/>
                </a:rPr>
                <a:t>“trạng thái liên kết”</a:t>
              </a:r>
              <a:endParaRPr sz="1800">
                <a:solidFill>
                  <a:schemeClr val="dk1"/>
                </a:solidFill>
                <a:latin typeface="Arial"/>
                <a:ea typeface="Arial"/>
                <a:cs typeface="Arial"/>
                <a:sym typeface="Arial"/>
              </a:endParaRPr>
            </a:p>
            <a:p>
              <a:pPr indent="-222250" lvl="0" marL="352425" marR="0" rtl="0" algn="l">
                <a:lnSpc>
                  <a:spcPct val="90000"/>
                </a:lnSpc>
                <a:spcBef>
                  <a:spcPts val="1000"/>
                </a:spcBef>
                <a:spcAft>
                  <a:spcPts val="0"/>
                </a:spcAft>
                <a:buClr>
                  <a:srgbClr val="0000A3"/>
                </a:buClr>
                <a:buSzPts val="1800"/>
                <a:buFont typeface="Noto Sans Symbols"/>
                <a:buNone/>
              </a:pPr>
              <a:r>
                <a:t/>
              </a:r>
              <a:endParaRPr sz="1800">
                <a:solidFill>
                  <a:srgbClr val="000099"/>
                </a:solidFill>
                <a:latin typeface="Arial"/>
                <a:ea typeface="Arial"/>
                <a:cs typeface="Arial"/>
                <a:sym typeface="Arial"/>
              </a:endParaRPr>
            </a:p>
          </p:txBody>
        </p:sp>
      </p:grpSp>
      <p:grpSp>
        <p:nvGrpSpPr>
          <p:cNvPr id="4362" name="Google Shape;4362;p71"/>
          <p:cNvGrpSpPr/>
          <p:nvPr/>
        </p:nvGrpSpPr>
        <p:grpSpPr>
          <a:xfrm>
            <a:off x="2598738" y="4325938"/>
            <a:ext cx="4635500" cy="2459037"/>
            <a:chOff x="3465869" y="4326195"/>
            <a:chExt cx="6179575" cy="2458065"/>
          </a:xfrm>
        </p:grpSpPr>
        <p:sp>
          <p:nvSpPr>
            <p:cNvPr id="4363" name="Google Shape;4363;p71"/>
            <p:cNvSpPr/>
            <p:nvPr/>
          </p:nvSpPr>
          <p:spPr>
            <a:xfrm>
              <a:off x="6003303" y="4365866"/>
              <a:ext cx="146025" cy="1799513"/>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364" name="Google Shape;4364;p71"/>
            <p:cNvSpPr txBox="1"/>
            <p:nvPr/>
          </p:nvSpPr>
          <p:spPr>
            <a:xfrm>
              <a:off x="3465869" y="4326195"/>
              <a:ext cx="6179575" cy="2458065"/>
            </a:xfrm>
            <a:prstGeom prst="rect">
              <a:avLst/>
            </a:prstGeom>
            <a:noFill/>
            <a:ln>
              <a:noFill/>
            </a:ln>
          </p:spPr>
          <p:txBody>
            <a:bodyPr anchorCtr="0" anchor="t" bIns="45700" lIns="91425" spcFirstLastPara="1" rIns="91425" wrap="square" tIns="45700">
              <a:normAutofit/>
            </a:bodyPr>
            <a:lstStyle/>
            <a:p>
              <a:pPr indent="0" lvl="0" marL="130175" marR="0" rtl="0" algn="l">
                <a:lnSpc>
                  <a:spcPct val="90000"/>
                </a:lnSpc>
                <a:spcBef>
                  <a:spcPts val="0"/>
                </a:spcBef>
                <a:spcAft>
                  <a:spcPts val="0"/>
                </a:spcAft>
                <a:buClr>
                  <a:srgbClr val="0000A3"/>
                </a:buClr>
                <a:buSzPts val="2000"/>
                <a:buFont typeface="Noto Sans Symbols"/>
                <a:buNone/>
              </a:pPr>
              <a:r>
                <a:rPr lang="en-US" sz="2000">
                  <a:solidFill>
                    <a:srgbClr val="C00000"/>
                  </a:solidFill>
                  <a:latin typeface="Arial"/>
                  <a:ea typeface="Arial"/>
                  <a:cs typeface="Arial"/>
                  <a:sym typeface="Arial"/>
                </a:rPr>
                <a:t>decentralized: </a:t>
              </a:r>
              <a:r>
                <a:rPr lang="en-US" sz="1800">
                  <a:solidFill>
                    <a:schemeClr val="dk1"/>
                  </a:solidFill>
                  <a:latin typeface="Arial"/>
                  <a:ea typeface="Arial"/>
                  <a:cs typeface="Arial"/>
                  <a:sym typeface="Arial"/>
                </a:rPr>
                <a:t>lặp lại quá trình tính toán, trao đổi thông tin với các nút liền kề</a:t>
              </a:r>
              <a:endParaRPr sz="1800">
                <a:solidFill>
                  <a:schemeClr val="dk1"/>
                </a:solidFill>
                <a:latin typeface="Arial"/>
                <a:ea typeface="Arial"/>
                <a:cs typeface="Arial"/>
                <a:sym typeface="Arial"/>
              </a:endParaRPr>
            </a:p>
            <a:p>
              <a:pPr indent="-233362" lvl="0" marL="407988" marR="0" rtl="0" algn="l">
                <a:lnSpc>
                  <a:spcPct val="90000"/>
                </a:lnSpc>
                <a:spcBef>
                  <a:spcPts val="400"/>
                </a:spcBef>
                <a:spcAft>
                  <a:spcPts val="0"/>
                </a:spcAft>
                <a:buClr>
                  <a:srgbClr val="0000A8"/>
                </a:buClr>
                <a:buSzPts val="1800"/>
                <a:buFont typeface="Arial"/>
                <a:buChar char="•"/>
              </a:pPr>
              <a:r>
                <a:rPr lang="en-US" sz="1800">
                  <a:solidFill>
                    <a:schemeClr val="dk1"/>
                  </a:solidFill>
                  <a:latin typeface="Arial"/>
                  <a:ea typeface="Arial"/>
                  <a:cs typeface="Arial"/>
                  <a:sym typeface="Arial"/>
                </a:rPr>
                <a:t>Bộ định tuyến ban đầu chỉ biết chi phí liên kết với các nút kết nối liền kề</a:t>
              </a:r>
              <a:endParaRPr sz="1800">
                <a:solidFill>
                  <a:schemeClr val="dk1"/>
                </a:solidFill>
                <a:latin typeface="Arial"/>
                <a:ea typeface="Arial"/>
                <a:cs typeface="Arial"/>
                <a:sym typeface="Arial"/>
              </a:endParaRPr>
            </a:p>
            <a:p>
              <a:pPr indent="-233362" lvl="0" marL="407988" marR="0" rtl="0" algn="l">
                <a:lnSpc>
                  <a:spcPct val="90000"/>
                </a:lnSpc>
                <a:spcBef>
                  <a:spcPts val="400"/>
                </a:spcBef>
                <a:spcAft>
                  <a:spcPts val="0"/>
                </a:spcAft>
                <a:buClr>
                  <a:srgbClr val="0000A8"/>
                </a:buClr>
                <a:buSzPts val="1800"/>
                <a:buFont typeface="Arial"/>
                <a:buChar char="•"/>
              </a:pPr>
              <a:r>
                <a:rPr lang="en-US" sz="1800">
                  <a:solidFill>
                    <a:srgbClr val="000099"/>
                  </a:solidFill>
                  <a:latin typeface="Arial"/>
                  <a:ea typeface="Arial"/>
                  <a:cs typeface="Arial"/>
                  <a:sym typeface="Arial"/>
                </a:rPr>
                <a:t>Thuật toán “vector khoảng cách”</a:t>
              </a:r>
              <a:endParaRPr sz="1800">
                <a:solidFill>
                  <a:schemeClr val="dk1"/>
                </a:solidFill>
                <a:latin typeface="Arial"/>
                <a:ea typeface="Arial"/>
                <a:cs typeface="Arial"/>
                <a:sym typeface="Arial"/>
              </a:endParaRPr>
            </a:p>
          </p:txBody>
        </p:sp>
      </p:grpSp>
      <p:sp>
        <p:nvSpPr>
          <p:cNvPr id="4365" name="Google Shape;4365;p71"/>
          <p:cNvSpPr txBox="1"/>
          <p:nvPr/>
        </p:nvSpPr>
        <p:spPr>
          <a:xfrm>
            <a:off x="187325" y="2824163"/>
            <a:ext cx="941388"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800">
                <a:solidFill>
                  <a:schemeClr val="dk1"/>
                </a:solidFill>
                <a:latin typeface="Times New Roman"/>
                <a:ea typeface="Times New Roman"/>
                <a:cs typeface="Times New Roman"/>
                <a:sym typeface="Times New Roman"/>
              </a:rPr>
              <a:t>Tốc độ thay đổi các tuyến?</a:t>
            </a:r>
            <a:endParaRPr i="1" sz="1800">
              <a:solidFill>
                <a:schemeClr val="dk1"/>
              </a:solidFill>
              <a:latin typeface="Times New Roman"/>
              <a:ea typeface="Times New Roman"/>
              <a:cs typeface="Times New Roman"/>
              <a:sym typeface="Times New Roman"/>
            </a:endParaRPr>
          </a:p>
        </p:txBody>
      </p:sp>
      <p:sp>
        <p:nvSpPr>
          <p:cNvPr id="4366" name="Google Shape;4366;p71"/>
          <p:cNvSpPr/>
          <p:nvPr/>
        </p:nvSpPr>
        <p:spPr>
          <a:xfrm>
            <a:off x="7627938" y="1184275"/>
            <a:ext cx="133350" cy="1033463"/>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Times New Roman"/>
              <a:ea typeface="Times New Roman"/>
              <a:cs typeface="Times New Roman"/>
              <a:sym typeface="Times New Roman"/>
            </a:endParaRPr>
          </a:p>
        </p:txBody>
      </p:sp>
      <p:grpSp>
        <p:nvGrpSpPr>
          <p:cNvPr id="4367" name="Google Shape;4367;p71"/>
          <p:cNvGrpSpPr/>
          <p:nvPr/>
        </p:nvGrpSpPr>
        <p:grpSpPr>
          <a:xfrm>
            <a:off x="6554788" y="2620963"/>
            <a:ext cx="2589212" cy="2373312"/>
            <a:chOff x="8740391" y="2620951"/>
            <a:chExt cx="3451609" cy="2373608"/>
          </a:xfrm>
        </p:grpSpPr>
        <p:sp>
          <p:nvSpPr>
            <p:cNvPr id="4368" name="Google Shape;4368;p71"/>
            <p:cNvSpPr/>
            <p:nvPr/>
          </p:nvSpPr>
          <p:spPr>
            <a:xfrm>
              <a:off x="8922389" y="3314775"/>
              <a:ext cx="2581829" cy="20957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369" name="Google Shape;4369;p71"/>
            <p:cNvSpPr txBox="1"/>
            <p:nvPr/>
          </p:nvSpPr>
          <p:spPr>
            <a:xfrm>
              <a:off x="8740391" y="2620951"/>
              <a:ext cx="3451609" cy="2373608"/>
            </a:xfrm>
            <a:prstGeom prst="rect">
              <a:avLst/>
            </a:prstGeom>
            <a:noFill/>
            <a:ln>
              <a:noFill/>
            </a:ln>
          </p:spPr>
          <p:txBody>
            <a:bodyPr anchorCtr="0" anchor="t" bIns="45700" lIns="91425" spcFirstLastPara="1" rIns="91425" wrap="square" tIns="45700">
              <a:noAutofit/>
            </a:bodyPr>
            <a:lstStyle/>
            <a:p>
              <a:pPr indent="-57150" lvl="0" marL="57150" marR="0" rtl="0" algn="l">
                <a:lnSpc>
                  <a:spcPct val="90000"/>
                </a:lnSpc>
                <a:spcBef>
                  <a:spcPts val="0"/>
                </a:spcBef>
                <a:spcAft>
                  <a:spcPts val="0"/>
                </a:spcAft>
                <a:buClr>
                  <a:srgbClr val="0000A3"/>
                </a:buClr>
                <a:buSzPts val="2000"/>
                <a:buFont typeface="Noto Sans Symbols"/>
                <a:buNone/>
              </a:pPr>
              <a:r>
                <a:rPr lang="en-US" sz="2000">
                  <a:solidFill>
                    <a:srgbClr val="CC0000"/>
                  </a:solidFill>
                  <a:latin typeface="Arial"/>
                  <a:ea typeface="Arial"/>
                  <a:cs typeface="Arial"/>
                  <a:sym typeface="Arial"/>
                </a:rPr>
                <a:t>dynamic</a:t>
              </a:r>
              <a:r>
                <a:rPr i="1" lang="en-US" sz="1800">
                  <a:solidFill>
                    <a:srgbClr val="CC0000"/>
                  </a:solidFill>
                  <a:latin typeface="Arial"/>
                  <a:ea typeface="Arial"/>
                  <a:cs typeface="Arial"/>
                  <a:sym typeface="Arial"/>
                </a:rPr>
                <a:t>: </a:t>
              </a:r>
              <a:r>
                <a:rPr lang="en-US" sz="1800">
                  <a:solidFill>
                    <a:schemeClr val="dk1"/>
                  </a:solidFill>
                  <a:latin typeface="Arial"/>
                  <a:ea typeface="Arial"/>
                  <a:cs typeface="Arial"/>
                  <a:sym typeface="Arial"/>
                </a:rPr>
                <a:t>các tuyên thay đổi nhanh hơn</a:t>
              </a:r>
              <a:endParaRPr sz="1800">
                <a:solidFill>
                  <a:schemeClr val="dk1"/>
                </a:solidFill>
                <a:latin typeface="Arial"/>
                <a:ea typeface="Arial"/>
                <a:cs typeface="Arial"/>
                <a:sym typeface="Arial"/>
              </a:endParaRPr>
            </a:p>
            <a:p>
              <a:pPr indent="-233362" lvl="1" marL="349250" marR="0" rtl="0" algn="l">
                <a:lnSpc>
                  <a:spcPct val="90000"/>
                </a:lnSpc>
                <a:spcBef>
                  <a:spcPts val="400"/>
                </a:spcBef>
                <a:spcAft>
                  <a:spcPts val="0"/>
                </a:spcAft>
                <a:buClr>
                  <a:srgbClr val="0000A8"/>
                </a:buClr>
                <a:buSzPts val="1800"/>
                <a:buFont typeface="Arial"/>
                <a:buChar char="•"/>
              </a:pPr>
              <a:r>
                <a:rPr b="0" i="0" lang="en-US" sz="1800" u="none" cap="none" strike="noStrike">
                  <a:solidFill>
                    <a:schemeClr val="dk1"/>
                  </a:solidFill>
                  <a:latin typeface="Arial"/>
                  <a:ea typeface="Arial"/>
                  <a:cs typeface="Arial"/>
                  <a:sym typeface="Arial"/>
                </a:rPr>
                <a:t>cập nhật định kỳ hoặc đáp ứng với các thay đổi về chi phí liên kết</a:t>
              </a:r>
              <a:endParaRPr b="0" i="0" sz="1800" u="none" cap="none" strike="noStrike">
                <a:solidFill>
                  <a:schemeClr val="dk1"/>
                </a:solidFill>
                <a:latin typeface="Arial"/>
                <a:ea typeface="Arial"/>
                <a:cs typeface="Arial"/>
                <a:sym typeface="Arial"/>
              </a:endParaRPr>
            </a:p>
          </p:txBody>
        </p:sp>
      </p:grpSp>
      <p:grpSp>
        <p:nvGrpSpPr>
          <p:cNvPr id="4370" name="Google Shape;4370;p71"/>
          <p:cNvGrpSpPr/>
          <p:nvPr/>
        </p:nvGrpSpPr>
        <p:grpSpPr>
          <a:xfrm>
            <a:off x="985838" y="3013075"/>
            <a:ext cx="2266950" cy="1209675"/>
            <a:chOff x="1313787" y="3013586"/>
            <a:chExt cx="3022237" cy="1209367"/>
          </a:xfrm>
        </p:grpSpPr>
        <p:sp>
          <p:nvSpPr>
            <p:cNvPr id="4371" name="Google Shape;4371;p71"/>
            <p:cNvSpPr/>
            <p:nvPr/>
          </p:nvSpPr>
          <p:spPr>
            <a:xfrm>
              <a:off x="1464052" y="3315134"/>
              <a:ext cx="2533346" cy="22378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372" name="Google Shape;4372;p71"/>
            <p:cNvSpPr txBox="1"/>
            <p:nvPr/>
          </p:nvSpPr>
          <p:spPr>
            <a:xfrm>
              <a:off x="1313787" y="3013586"/>
              <a:ext cx="3022237" cy="1209367"/>
            </a:xfrm>
            <a:prstGeom prst="rect">
              <a:avLst/>
            </a:prstGeom>
            <a:noFill/>
            <a:ln>
              <a:noFill/>
            </a:ln>
          </p:spPr>
          <p:txBody>
            <a:bodyPr anchorCtr="0" anchor="t" bIns="45700" lIns="91425" spcFirstLastPara="1" rIns="91425" wrap="square" tIns="45700">
              <a:noAutofit/>
            </a:bodyPr>
            <a:lstStyle/>
            <a:p>
              <a:pPr indent="0" lvl="0" marL="130175" marR="0" rtl="0" algn="l">
                <a:lnSpc>
                  <a:spcPct val="90000"/>
                </a:lnSpc>
                <a:spcBef>
                  <a:spcPts val="0"/>
                </a:spcBef>
                <a:spcAft>
                  <a:spcPts val="0"/>
                </a:spcAft>
                <a:buClr>
                  <a:srgbClr val="0000A3"/>
                </a:buClr>
                <a:buSzPts val="2000"/>
                <a:buFont typeface="Noto Sans Symbols"/>
                <a:buNone/>
              </a:pPr>
              <a:r>
                <a:rPr lang="en-US" sz="2000">
                  <a:solidFill>
                    <a:srgbClr val="C00000"/>
                  </a:solidFill>
                  <a:latin typeface="Arial"/>
                  <a:ea typeface="Arial"/>
                  <a:cs typeface="Arial"/>
                  <a:sym typeface="Arial"/>
                </a:rPr>
                <a:t>static: </a:t>
              </a:r>
              <a:r>
                <a:rPr lang="en-US" sz="1800">
                  <a:solidFill>
                    <a:schemeClr val="dk1"/>
                  </a:solidFill>
                  <a:latin typeface="Arial"/>
                  <a:ea typeface="Arial"/>
                  <a:cs typeface="Arial"/>
                  <a:sym typeface="Arial"/>
                </a:rPr>
                <a:t>các tuyến thay đổi chậm</a:t>
              </a:r>
              <a:endParaRPr sz="1800">
                <a:solidFill>
                  <a:srgbClr val="000099"/>
                </a:solidFill>
                <a:latin typeface="Arial"/>
                <a:ea typeface="Arial"/>
                <a:cs typeface="Arial"/>
                <a:sym typeface="Arial"/>
              </a:endParaRPr>
            </a:p>
          </p:txBody>
        </p:sp>
      </p:grpSp>
    </p:spTree>
  </p:cSld>
  <p:clrMapOvr>
    <a:masterClrMapping/>
  </p:clrMapOvr>
  <p:transition spd="med">
    <p:fade/>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59"/>
                                        </p:tgtEl>
                                        <p:attrNameLst>
                                          <p:attrName>style.visibility</p:attrName>
                                        </p:attrNameLst>
                                      </p:cBhvr>
                                      <p:to>
                                        <p:strVal val="visible"/>
                                      </p:to>
                                    </p:set>
                                    <p:animEffect filter="fade" transition="in">
                                      <p:cBhvr>
                                        <p:cTn dur="500"/>
                                        <p:tgtEl>
                                          <p:spTgt spid="435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62"/>
                                        </p:tgtEl>
                                        <p:attrNameLst>
                                          <p:attrName>style.visibility</p:attrName>
                                        </p:attrNameLst>
                                      </p:cBhvr>
                                      <p:to>
                                        <p:strVal val="visible"/>
                                      </p:to>
                                    </p:set>
                                    <p:animEffect filter="fade" transition="in">
                                      <p:cBhvr>
                                        <p:cTn dur="500"/>
                                        <p:tgtEl>
                                          <p:spTgt spid="436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70"/>
                                        </p:tgtEl>
                                        <p:attrNameLst>
                                          <p:attrName>style.visibility</p:attrName>
                                        </p:attrNameLst>
                                      </p:cBhvr>
                                      <p:to>
                                        <p:strVal val="visible"/>
                                      </p:to>
                                    </p:set>
                                    <p:animEffect filter="fade" transition="in">
                                      <p:cBhvr>
                                        <p:cTn dur="500"/>
                                        <p:tgtEl>
                                          <p:spTgt spid="437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67"/>
                                        </p:tgtEl>
                                        <p:attrNameLst>
                                          <p:attrName>style.visibility</p:attrName>
                                        </p:attrNameLst>
                                      </p:cBhvr>
                                      <p:to>
                                        <p:strVal val="visible"/>
                                      </p:to>
                                    </p:set>
                                    <p:animEffect filter="fade" transition="in">
                                      <p:cBhvr>
                                        <p:cTn dur="500"/>
                                        <p:tgtEl>
                                          <p:spTgt spid="436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7" name="Shape 4377"/>
        <p:cNvGrpSpPr/>
        <p:nvPr/>
      </p:nvGrpSpPr>
      <p:grpSpPr>
        <a:xfrm>
          <a:off x="0" y="0"/>
          <a:ext cx="0" cy="0"/>
          <a:chOff x="0" y="0"/>
          <a:chExt cx="0" cy="0"/>
        </a:xfrm>
      </p:grpSpPr>
      <p:sp>
        <p:nvSpPr>
          <p:cNvPr id="4378" name="Google Shape;4378;p72"/>
          <p:cNvSpPr txBox="1"/>
          <p:nvPr>
            <p:ph type="title"/>
          </p:nvPr>
        </p:nvSpPr>
        <p:spPr>
          <a:xfrm>
            <a:off x="457200" y="274638"/>
            <a:ext cx="7467600" cy="1143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Chương 4: Tầng mạng</a:t>
            </a:r>
            <a:endParaRPr/>
          </a:p>
        </p:txBody>
      </p:sp>
      <p:sp>
        <p:nvSpPr>
          <p:cNvPr id="4379" name="Google Shape;4379;p72"/>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4380" name="Google Shape;4380;p72"/>
          <p:cNvSpPr txBox="1"/>
          <p:nvPr>
            <p:ph idx="1" type="body"/>
          </p:nvPr>
        </p:nvSpPr>
        <p:spPr>
          <a:xfrm>
            <a:off x="457200" y="1600200"/>
            <a:ext cx="365760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1680"/>
              <a:buFont typeface="Noto Sans Symbols"/>
              <a:buChar char="🞆"/>
            </a:pPr>
            <a:r>
              <a:rPr lang="en-US"/>
              <a:t>4.1 Tổng quan</a:t>
            </a:r>
            <a:endParaRPr/>
          </a:p>
          <a:p>
            <a:pPr indent="-274320" lvl="0" marL="274320" rtl="0" algn="l">
              <a:spcBef>
                <a:spcPts val="600"/>
              </a:spcBef>
              <a:spcAft>
                <a:spcPts val="0"/>
              </a:spcAft>
              <a:buSzPts val="1680"/>
              <a:buFont typeface="Noto Sans Symbols"/>
              <a:buChar char="🞆"/>
            </a:pPr>
            <a:r>
              <a:rPr lang="en-US"/>
              <a:t>4.2 Mạng Virtual circuit và datagram</a:t>
            </a:r>
            <a:endParaRPr/>
          </a:p>
          <a:p>
            <a:pPr indent="-274320" lvl="0" marL="274320" rtl="0" algn="l">
              <a:spcBef>
                <a:spcPts val="600"/>
              </a:spcBef>
              <a:spcAft>
                <a:spcPts val="0"/>
              </a:spcAft>
              <a:buSzPts val="1680"/>
              <a:buFont typeface="Noto Sans Symbols"/>
              <a:buChar char="🞆"/>
            </a:pPr>
            <a:r>
              <a:rPr lang="en-US"/>
              <a:t>4.3 Bên trong Router</a:t>
            </a:r>
            <a:endParaRPr/>
          </a:p>
          <a:p>
            <a:pPr indent="-274320" lvl="0" marL="274320" rtl="0" algn="l">
              <a:spcBef>
                <a:spcPts val="600"/>
              </a:spcBef>
              <a:spcAft>
                <a:spcPts val="0"/>
              </a:spcAft>
              <a:buSzPts val="1680"/>
              <a:buFont typeface="Noto Sans Symbols"/>
              <a:buChar char="🞆"/>
            </a:pPr>
            <a:r>
              <a:rPr lang="en-US"/>
              <a:t>4.4 IP: Internet Protocol</a:t>
            </a:r>
            <a:endParaRPr/>
          </a:p>
          <a:p>
            <a:pPr indent="-274320" lvl="1" marL="640080" rtl="0" algn="l">
              <a:spcBef>
                <a:spcPts val="400"/>
              </a:spcBef>
              <a:spcAft>
                <a:spcPts val="0"/>
              </a:spcAft>
              <a:buSzPts val="1600"/>
              <a:buChar char="⚫"/>
            </a:pPr>
            <a:r>
              <a:rPr lang="en-US" sz="2000"/>
              <a:t>Định dạng Datagram</a:t>
            </a:r>
            <a:endParaRPr/>
          </a:p>
          <a:p>
            <a:pPr indent="-274320" lvl="1" marL="640080" rtl="0" algn="l">
              <a:spcBef>
                <a:spcPts val="400"/>
              </a:spcBef>
              <a:spcAft>
                <a:spcPts val="0"/>
              </a:spcAft>
              <a:buSzPts val="1600"/>
              <a:buChar char="⚫"/>
            </a:pPr>
            <a:r>
              <a:rPr lang="en-US" sz="2000"/>
              <a:t>Địa chỉ IPv4</a:t>
            </a:r>
            <a:endParaRPr/>
          </a:p>
          <a:p>
            <a:pPr indent="-274320" lvl="1" marL="640080" rtl="0" algn="l">
              <a:spcBef>
                <a:spcPts val="400"/>
              </a:spcBef>
              <a:spcAft>
                <a:spcPts val="0"/>
              </a:spcAft>
              <a:buSzPts val="1600"/>
              <a:buChar char="⚫"/>
            </a:pPr>
            <a:r>
              <a:rPr lang="en-US" sz="2000"/>
              <a:t>ICMP</a:t>
            </a:r>
            <a:endParaRPr/>
          </a:p>
          <a:p>
            <a:pPr indent="-274320" lvl="1" marL="640080" rtl="0" algn="l">
              <a:spcBef>
                <a:spcPts val="400"/>
              </a:spcBef>
              <a:spcAft>
                <a:spcPts val="0"/>
              </a:spcAft>
              <a:buSzPts val="1600"/>
              <a:buChar char="⚫"/>
            </a:pPr>
            <a:r>
              <a:rPr lang="en-US" sz="2000"/>
              <a:t>IPv6</a:t>
            </a:r>
            <a:endParaRPr/>
          </a:p>
        </p:txBody>
      </p:sp>
      <p:sp>
        <p:nvSpPr>
          <p:cNvPr id="4381" name="Google Shape;4381;p72"/>
          <p:cNvSpPr txBox="1"/>
          <p:nvPr>
            <p:ph idx="2" type="body"/>
          </p:nvPr>
        </p:nvSpPr>
        <p:spPr>
          <a:xfrm>
            <a:off x="4270375" y="1600200"/>
            <a:ext cx="365760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1680"/>
              <a:buFont typeface="Noto Sans Symbols"/>
              <a:buChar char="🞆"/>
            </a:pPr>
            <a:r>
              <a:rPr lang="en-US">
                <a:solidFill>
                  <a:srgbClr val="FF0000"/>
                </a:solidFill>
              </a:rPr>
              <a:t>4.5 Thuật toán dẫn đường</a:t>
            </a:r>
            <a:endParaRPr/>
          </a:p>
          <a:p>
            <a:pPr indent="-274320" lvl="1" marL="640080" rtl="0" algn="l">
              <a:spcBef>
                <a:spcPts val="400"/>
              </a:spcBef>
              <a:spcAft>
                <a:spcPts val="0"/>
              </a:spcAft>
              <a:buSzPts val="1600"/>
              <a:buChar char="⚫"/>
            </a:pPr>
            <a:r>
              <a:rPr lang="en-US" sz="2000">
                <a:solidFill>
                  <a:srgbClr val="FF0000"/>
                </a:solidFill>
              </a:rPr>
              <a:t>Link state</a:t>
            </a:r>
            <a:endParaRPr/>
          </a:p>
          <a:p>
            <a:pPr indent="-274320" lvl="1" marL="640080" rtl="0" algn="l">
              <a:spcBef>
                <a:spcPts val="400"/>
              </a:spcBef>
              <a:spcAft>
                <a:spcPts val="0"/>
              </a:spcAft>
              <a:buSzPts val="1600"/>
              <a:buChar char="⚫"/>
            </a:pPr>
            <a:r>
              <a:rPr lang="en-US" sz="2000"/>
              <a:t>Distance Vector</a:t>
            </a:r>
            <a:endParaRPr/>
          </a:p>
          <a:p>
            <a:pPr indent="-274320" lvl="1" marL="640080" rtl="0" algn="l">
              <a:spcBef>
                <a:spcPts val="400"/>
              </a:spcBef>
              <a:spcAft>
                <a:spcPts val="0"/>
              </a:spcAft>
              <a:buSzPts val="1600"/>
              <a:buChar char="⚫"/>
            </a:pPr>
            <a:r>
              <a:rPr lang="en-US" sz="2000"/>
              <a:t>Hierarchical routing</a:t>
            </a:r>
            <a:endParaRPr/>
          </a:p>
          <a:p>
            <a:pPr indent="-274320" lvl="0" marL="274320" rtl="0" algn="l">
              <a:spcBef>
                <a:spcPts val="600"/>
              </a:spcBef>
              <a:spcAft>
                <a:spcPts val="0"/>
              </a:spcAft>
              <a:buSzPts val="1680"/>
              <a:buFont typeface="Noto Sans Symbols"/>
              <a:buChar char="🞆"/>
            </a:pPr>
            <a:r>
              <a:rPr lang="en-US"/>
              <a:t>4.6 Dẫn đường trong  Internet</a:t>
            </a:r>
            <a:endParaRPr/>
          </a:p>
          <a:p>
            <a:pPr indent="-274320" lvl="1" marL="640080" rtl="0" algn="l">
              <a:spcBef>
                <a:spcPts val="400"/>
              </a:spcBef>
              <a:spcAft>
                <a:spcPts val="0"/>
              </a:spcAft>
              <a:buSzPts val="1600"/>
              <a:buChar char="⚫"/>
            </a:pPr>
            <a:r>
              <a:rPr lang="en-US" sz="2000"/>
              <a:t>RIP</a:t>
            </a:r>
            <a:endParaRPr/>
          </a:p>
          <a:p>
            <a:pPr indent="-274320" lvl="1" marL="640080" rtl="0" algn="l">
              <a:spcBef>
                <a:spcPts val="400"/>
              </a:spcBef>
              <a:spcAft>
                <a:spcPts val="0"/>
              </a:spcAft>
              <a:buSzPts val="1600"/>
              <a:buChar char="⚫"/>
            </a:pPr>
            <a:r>
              <a:rPr lang="en-US" sz="2000"/>
              <a:t>OSPF</a:t>
            </a:r>
            <a:endParaRPr/>
          </a:p>
          <a:p>
            <a:pPr indent="-274320" lvl="1" marL="640080" rtl="0" algn="l">
              <a:spcBef>
                <a:spcPts val="400"/>
              </a:spcBef>
              <a:spcAft>
                <a:spcPts val="0"/>
              </a:spcAft>
              <a:buSzPts val="1600"/>
              <a:buChar char="⚫"/>
            </a:pPr>
            <a:r>
              <a:rPr lang="en-US" sz="2000"/>
              <a:t>BGP</a:t>
            </a:r>
            <a:endParaRPr/>
          </a:p>
          <a:p>
            <a:pPr indent="-274320" lvl="0" marL="274320" rtl="0" algn="l">
              <a:spcBef>
                <a:spcPts val="600"/>
              </a:spcBef>
              <a:spcAft>
                <a:spcPts val="0"/>
              </a:spcAft>
              <a:buSzPts val="1680"/>
              <a:buFont typeface="Noto Sans Symbols"/>
              <a:buChar char="🞆"/>
            </a:pPr>
            <a:r>
              <a:rPr lang="en-US"/>
              <a:t>4.7 Dẫn đường broadcast và multicast</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6" name="Shape 4386"/>
        <p:cNvGrpSpPr/>
        <p:nvPr/>
      </p:nvGrpSpPr>
      <p:grpSpPr>
        <a:xfrm>
          <a:off x="0" y="0"/>
          <a:ext cx="0" cy="0"/>
          <a:chOff x="0" y="0"/>
          <a:chExt cx="0" cy="0"/>
        </a:xfrm>
      </p:grpSpPr>
      <p:sp>
        <p:nvSpPr>
          <p:cNvPr id="4387" name="Google Shape;4387;p73"/>
          <p:cNvSpPr txBox="1"/>
          <p:nvPr>
            <p:ph type="title"/>
          </p:nvPr>
        </p:nvSpPr>
        <p:spPr>
          <a:xfrm>
            <a:off x="457200" y="274638"/>
            <a:ext cx="7467600" cy="1143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sz="3600"/>
              <a:t>Thuật toán dẫn đường Link-State</a:t>
            </a:r>
            <a:endParaRPr/>
          </a:p>
        </p:txBody>
      </p:sp>
      <p:sp>
        <p:nvSpPr>
          <p:cNvPr id="4388" name="Google Shape;4388;p73"/>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4389" name="Google Shape;4389;p73"/>
          <p:cNvSpPr txBox="1"/>
          <p:nvPr>
            <p:ph idx="1" type="body"/>
          </p:nvPr>
        </p:nvSpPr>
        <p:spPr>
          <a:xfrm>
            <a:off x="457200" y="1600200"/>
            <a:ext cx="3657600" cy="4572000"/>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400"/>
              <a:buFont typeface="Noto Sans Symbols"/>
              <a:buNone/>
            </a:pPr>
            <a:r>
              <a:rPr lang="en-US" sz="2000">
                <a:solidFill>
                  <a:srgbClr val="FF0000"/>
                </a:solidFill>
              </a:rPr>
              <a:t>Thuật toán Dijkstra</a:t>
            </a:r>
            <a:endParaRPr sz="2000"/>
          </a:p>
          <a:p>
            <a:pPr indent="-273050" lvl="0" marL="273050" rtl="0" algn="l">
              <a:spcBef>
                <a:spcPts val="600"/>
              </a:spcBef>
              <a:spcAft>
                <a:spcPts val="0"/>
              </a:spcAft>
              <a:buSzPts val="1260"/>
              <a:buChar char="🞆"/>
            </a:pPr>
            <a:r>
              <a:rPr lang="en-US" sz="1800"/>
              <a:t>Mọi nút đều biết topology của mạng, chi phí của liên kết</a:t>
            </a:r>
            <a:endParaRPr/>
          </a:p>
          <a:p>
            <a:pPr indent="-273050" lvl="1" marL="639763" rtl="0" algn="l">
              <a:spcBef>
                <a:spcPts val="360"/>
              </a:spcBef>
              <a:spcAft>
                <a:spcPts val="0"/>
              </a:spcAft>
              <a:buSzPts val="1440"/>
              <a:buChar char="⚫"/>
            </a:pPr>
            <a:r>
              <a:rPr lang="en-US" sz="1800"/>
              <a:t>Thực hiện bằng “link state broadcast” </a:t>
            </a:r>
            <a:endParaRPr/>
          </a:p>
          <a:p>
            <a:pPr indent="-273050" lvl="1" marL="639763" rtl="0" algn="l">
              <a:spcBef>
                <a:spcPts val="360"/>
              </a:spcBef>
              <a:spcAft>
                <a:spcPts val="0"/>
              </a:spcAft>
              <a:buSzPts val="1440"/>
              <a:buChar char="⚫"/>
            </a:pPr>
            <a:r>
              <a:rPr lang="en-US" sz="1800"/>
              <a:t>Mọi nút có thông tin giống nhau</a:t>
            </a:r>
            <a:endParaRPr/>
          </a:p>
          <a:p>
            <a:pPr indent="-273050" lvl="0" marL="273050" rtl="0" algn="l">
              <a:spcBef>
                <a:spcPts val="600"/>
              </a:spcBef>
              <a:spcAft>
                <a:spcPts val="0"/>
              </a:spcAft>
              <a:buSzPts val="1260"/>
              <a:buChar char="🞆"/>
            </a:pPr>
            <a:r>
              <a:rPr lang="en-US" sz="1800"/>
              <a:t>Tính toán đường đi có chi phí thấp nhất từ một nút (nguồn) tới tất cả các nút khác.</a:t>
            </a:r>
            <a:endParaRPr/>
          </a:p>
          <a:p>
            <a:pPr indent="-273050" lvl="1" marL="639763" rtl="0" algn="l">
              <a:spcBef>
                <a:spcPts val="360"/>
              </a:spcBef>
              <a:spcAft>
                <a:spcPts val="0"/>
              </a:spcAft>
              <a:buSzPts val="1440"/>
              <a:buChar char="⚫"/>
            </a:pPr>
            <a:r>
              <a:rPr lang="en-US" sz="1800"/>
              <a:t>Cho kết quả là </a:t>
            </a:r>
            <a:r>
              <a:rPr lang="en-US" sz="1800">
                <a:solidFill>
                  <a:schemeClr val="accent2"/>
                </a:solidFill>
              </a:rPr>
              <a:t>bảng chuyển tiếp </a:t>
            </a:r>
            <a:r>
              <a:rPr lang="en-US" sz="1800"/>
              <a:t>của nút đó</a:t>
            </a:r>
            <a:endParaRPr/>
          </a:p>
          <a:p>
            <a:pPr indent="-273050" lvl="0" marL="273050" rtl="0" algn="l">
              <a:spcBef>
                <a:spcPts val="600"/>
              </a:spcBef>
              <a:spcAft>
                <a:spcPts val="0"/>
              </a:spcAft>
              <a:buSzPts val="1260"/>
              <a:buChar char="🞆"/>
            </a:pPr>
            <a:r>
              <a:rPr lang="en-US" sz="1800"/>
              <a:t>Lặp: sau k vòng lặp, biết đường đi có chi phí thấp nhất tới k đích</a:t>
            </a:r>
            <a:endParaRPr/>
          </a:p>
        </p:txBody>
      </p:sp>
      <p:sp>
        <p:nvSpPr>
          <p:cNvPr id="4390" name="Google Shape;4390;p73"/>
          <p:cNvSpPr txBox="1"/>
          <p:nvPr>
            <p:ph idx="2" type="body"/>
          </p:nvPr>
        </p:nvSpPr>
        <p:spPr>
          <a:xfrm>
            <a:off x="4270248" y="1600200"/>
            <a:ext cx="3657600" cy="4572000"/>
          </a:xfrm>
          <a:prstGeom prst="rect">
            <a:avLst/>
          </a:prstGeom>
          <a:noFill/>
          <a:ln>
            <a:noFill/>
          </a:ln>
        </p:spPr>
        <p:txBody>
          <a:bodyPr anchorCtr="0" anchor="t" bIns="45700" lIns="91425" spcFirstLastPara="1" rIns="91425" wrap="square" tIns="45700">
            <a:noAutofit/>
          </a:bodyPr>
          <a:lstStyle/>
          <a:p>
            <a:pPr indent="-166370" lvl="0" marL="273050" rtl="0" algn="l">
              <a:spcBef>
                <a:spcPts val="0"/>
              </a:spcBef>
              <a:spcAft>
                <a:spcPts val="0"/>
              </a:spcAft>
              <a:buSzPts val="1680"/>
              <a:buNone/>
            </a:pPr>
            <a:r>
              <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5" name="Shape 4395"/>
        <p:cNvGrpSpPr/>
        <p:nvPr/>
      </p:nvGrpSpPr>
      <p:grpSpPr>
        <a:xfrm>
          <a:off x="0" y="0"/>
          <a:ext cx="0" cy="0"/>
          <a:chOff x="0" y="0"/>
          <a:chExt cx="0" cy="0"/>
        </a:xfrm>
      </p:grpSpPr>
      <p:sp>
        <p:nvSpPr>
          <p:cNvPr id="4396" name="Google Shape;4396;p74"/>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sz="3600"/>
              <a:t>Thuật toán Dijsktra</a:t>
            </a:r>
            <a:endParaRPr/>
          </a:p>
        </p:txBody>
      </p:sp>
      <p:sp>
        <p:nvSpPr>
          <p:cNvPr id="4397" name="Google Shape;4397;p74"/>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4398" name="Google Shape;4398;p74"/>
          <p:cNvSpPr txBox="1"/>
          <p:nvPr/>
        </p:nvSpPr>
        <p:spPr>
          <a:xfrm>
            <a:off x="1141413" y="1458913"/>
            <a:ext cx="6741141" cy="470898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dk1"/>
                </a:solidFill>
                <a:latin typeface="Arial"/>
                <a:ea typeface="Arial"/>
                <a:cs typeface="Arial"/>
                <a:sym typeface="Arial"/>
              </a:rPr>
              <a:t>1  </a:t>
            </a:r>
            <a:r>
              <a:rPr b="1" i="1" lang="en-US" sz="2000">
                <a:solidFill>
                  <a:schemeClr val="dk1"/>
                </a:solidFill>
                <a:latin typeface="Arial"/>
                <a:ea typeface="Arial"/>
                <a:cs typeface="Arial"/>
                <a:sym typeface="Arial"/>
              </a:rPr>
              <a:t>Khởi tạo:</a:t>
            </a:r>
            <a:r>
              <a:rPr lang="en-US" sz="2000">
                <a:solidFill>
                  <a:schemeClr val="dk1"/>
                </a:solidFill>
                <a:latin typeface="Arial"/>
                <a:ea typeface="Arial"/>
                <a:cs typeface="Arial"/>
                <a:sym typeface="Arial"/>
              </a:rPr>
              <a:t> </a:t>
            </a:r>
            <a:endParaRPr/>
          </a:p>
          <a:p>
            <a:pPr indent="0" lvl="0" marL="0" marR="0" rtl="0" algn="l">
              <a:spcBef>
                <a:spcPts val="0"/>
              </a:spcBef>
              <a:spcAft>
                <a:spcPts val="0"/>
              </a:spcAft>
              <a:buNone/>
            </a:pPr>
            <a:r>
              <a:rPr lang="en-US" sz="2000">
                <a:solidFill>
                  <a:schemeClr val="dk1"/>
                </a:solidFill>
                <a:latin typeface="Arial"/>
                <a:ea typeface="Arial"/>
                <a:cs typeface="Arial"/>
                <a:sym typeface="Arial"/>
              </a:rPr>
              <a:t>2    N' = {u} </a:t>
            </a:r>
            <a:endParaRPr/>
          </a:p>
          <a:p>
            <a:pPr indent="0" lvl="0" marL="0" marR="0" rtl="0" algn="l">
              <a:spcBef>
                <a:spcPts val="0"/>
              </a:spcBef>
              <a:spcAft>
                <a:spcPts val="0"/>
              </a:spcAft>
              <a:buNone/>
            </a:pPr>
            <a:r>
              <a:rPr lang="en-US" sz="2000">
                <a:solidFill>
                  <a:schemeClr val="dk1"/>
                </a:solidFill>
                <a:latin typeface="Arial"/>
                <a:ea typeface="Arial"/>
                <a:cs typeface="Arial"/>
                <a:sym typeface="Arial"/>
              </a:rPr>
              <a:t>3    for &lt;mọi nút v&gt;</a:t>
            </a:r>
            <a:endParaRPr/>
          </a:p>
          <a:p>
            <a:pPr indent="0" lvl="0" marL="0" marR="0" rtl="0" algn="l">
              <a:spcBef>
                <a:spcPts val="0"/>
              </a:spcBef>
              <a:spcAft>
                <a:spcPts val="0"/>
              </a:spcAft>
              <a:buNone/>
            </a:pPr>
            <a:r>
              <a:rPr lang="en-US" sz="2000">
                <a:solidFill>
                  <a:schemeClr val="dk1"/>
                </a:solidFill>
                <a:latin typeface="Arial"/>
                <a:ea typeface="Arial"/>
                <a:cs typeface="Arial"/>
                <a:sym typeface="Arial"/>
              </a:rPr>
              <a:t>4      if &lt;v kề u&gt;</a:t>
            </a:r>
            <a:endParaRPr/>
          </a:p>
          <a:p>
            <a:pPr indent="0" lvl="0" marL="0" marR="0" rtl="0" algn="l">
              <a:spcBef>
                <a:spcPts val="0"/>
              </a:spcBef>
              <a:spcAft>
                <a:spcPts val="0"/>
              </a:spcAft>
              <a:buNone/>
            </a:pPr>
            <a:r>
              <a:rPr lang="en-US" sz="2000">
                <a:solidFill>
                  <a:schemeClr val="dk1"/>
                </a:solidFill>
                <a:latin typeface="Arial"/>
                <a:ea typeface="Arial"/>
                <a:cs typeface="Arial"/>
                <a:sym typeface="Arial"/>
              </a:rPr>
              <a:t>5          then D(v) = c(u,v) </a:t>
            </a:r>
            <a:endParaRPr/>
          </a:p>
          <a:p>
            <a:pPr indent="0" lvl="0" marL="0" marR="0" rtl="0" algn="l">
              <a:spcBef>
                <a:spcPts val="0"/>
              </a:spcBef>
              <a:spcAft>
                <a:spcPts val="0"/>
              </a:spcAft>
              <a:buNone/>
            </a:pPr>
            <a:r>
              <a:rPr lang="en-US" sz="2000">
                <a:solidFill>
                  <a:schemeClr val="dk1"/>
                </a:solidFill>
                <a:latin typeface="Arial"/>
                <a:ea typeface="Arial"/>
                <a:cs typeface="Arial"/>
                <a:sym typeface="Arial"/>
              </a:rPr>
              <a:t>6      else D(v) = ∞ </a:t>
            </a:r>
            <a:endParaRPr/>
          </a:p>
          <a:p>
            <a:pPr indent="0" lvl="0" marL="0" marR="0" rtl="0" algn="l">
              <a:spcBef>
                <a:spcPts val="0"/>
              </a:spcBef>
              <a:spcAft>
                <a:spcPts val="0"/>
              </a:spcAft>
              <a:buNone/>
            </a:pPr>
            <a:r>
              <a:rPr lang="en-US" sz="2000">
                <a:solidFill>
                  <a:schemeClr val="dk1"/>
                </a:solidFill>
                <a:latin typeface="Arial"/>
                <a:ea typeface="Arial"/>
                <a:cs typeface="Arial"/>
                <a:sym typeface="Arial"/>
              </a:rPr>
              <a:t>7 </a:t>
            </a:r>
            <a:endParaRPr/>
          </a:p>
          <a:p>
            <a:pPr indent="0" lvl="0" marL="0" marR="0" rtl="0" algn="l">
              <a:spcBef>
                <a:spcPts val="0"/>
              </a:spcBef>
              <a:spcAft>
                <a:spcPts val="0"/>
              </a:spcAft>
              <a:buNone/>
            </a:pPr>
            <a:r>
              <a:rPr lang="en-US" sz="2000">
                <a:solidFill>
                  <a:schemeClr val="dk1"/>
                </a:solidFill>
                <a:latin typeface="Arial"/>
                <a:ea typeface="Arial"/>
                <a:cs typeface="Arial"/>
                <a:sym typeface="Arial"/>
              </a:rPr>
              <a:t>8   </a:t>
            </a:r>
            <a:r>
              <a:rPr b="1" i="1" lang="en-US" sz="2000">
                <a:solidFill>
                  <a:schemeClr val="dk1"/>
                </a:solidFill>
                <a:latin typeface="Arial"/>
                <a:ea typeface="Arial"/>
                <a:cs typeface="Arial"/>
                <a:sym typeface="Arial"/>
              </a:rPr>
              <a:t>Lặp</a:t>
            </a:r>
            <a:endParaRPr sz="2000">
              <a:solidFill>
                <a:schemeClr val="dk1"/>
              </a:solidFill>
              <a:latin typeface="Arial"/>
              <a:ea typeface="Arial"/>
              <a:cs typeface="Arial"/>
              <a:sym typeface="Arial"/>
            </a:endParaRPr>
          </a:p>
          <a:p>
            <a:pPr indent="0" lvl="0" marL="0" marR="0" rtl="0" algn="l">
              <a:spcBef>
                <a:spcPts val="0"/>
              </a:spcBef>
              <a:spcAft>
                <a:spcPts val="0"/>
              </a:spcAft>
              <a:buNone/>
            </a:pPr>
            <a:r>
              <a:rPr lang="en-US" sz="2000">
                <a:solidFill>
                  <a:schemeClr val="dk1"/>
                </a:solidFill>
                <a:latin typeface="Arial"/>
                <a:ea typeface="Arial"/>
                <a:cs typeface="Arial"/>
                <a:sym typeface="Arial"/>
              </a:rPr>
              <a:t>9     Tìm w không trong N' thỏa mãn D(w) nhỏ nhất </a:t>
            </a:r>
            <a:endParaRPr/>
          </a:p>
          <a:p>
            <a:pPr indent="0" lvl="0" marL="0" marR="0" rtl="0" algn="l">
              <a:spcBef>
                <a:spcPts val="0"/>
              </a:spcBef>
              <a:spcAft>
                <a:spcPts val="0"/>
              </a:spcAft>
              <a:buNone/>
            </a:pPr>
            <a:r>
              <a:rPr lang="en-US" sz="2000">
                <a:solidFill>
                  <a:schemeClr val="dk1"/>
                </a:solidFill>
                <a:latin typeface="Arial"/>
                <a:ea typeface="Arial"/>
                <a:cs typeface="Arial"/>
                <a:sym typeface="Arial"/>
              </a:rPr>
              <a:t>10    Thêm w vào N' </a:t>
            </a:r>
            <a:endParaRPr/>
          </a:p>
          <a:p>
            <a:pPr indent="0" lvl="0" marL="0" marR="0" rtl="0" algn="l">
              <a:spcBef>
                <a:spcPts val="0"/>
              </a:spcBef>
              <a:spcAft>
                <a:spcPts val="0"/>
              </a:spcAft>
              <a:buNone/>
            </a:pPr>
            <a:r>
              <a:rPr lang="en-US" sz="2000">
                <a:solidFill>
                  <a:schemeClr val="dk1"/>
                </a:solidFill>
                <a:latin typeface="Arial"/>
                <a:ea typeface="Arial"/>
                <a:cs typeface="Arial"/>
                <a:sym typeface="Arial"/>
              </a:rPr>
              <a:t>11    Cập nhật D(v) với mọi v kề với w và không trong N' : </a:t>
            </a:r>
            <a:endParaRPr/>
          </a:p>
          <a:p>
            <a:pPr indent="0" lvl="0" marL="0" marR="0" rtl="0" algn="l">
              <a:spcBef>
                <a:spcPts val="0"/>
              </a:spcBef>
              <a:spcAft>
                <a:spcPts val="0"/>
              </a:spcAft>
              <a:buNone/>
            </a:pPr>
            <a:r>
              <a:rPr b="1" lang="en-US" sz="2000">
                <a:solidFill>
                  <a:schemeClr val="dk1"/>
                </a:solidFill>
                <a:latin typeface="Arial"/>
                <a:ea typeface="Arial"/>
                <a:cs typeface="Arial"/>
                <a:sym typeface="Arial"/>
              </a:rPr>
              <a:t>12       </a:t>
            </a:r>
            <a:r>
              <a:rPr b="1" lang="en-US" sz="2000">
                <a:solidFill>
                  <a:srgbClr val="FF0000"/>
                </a:solidFill>
                <a:latin typeface="Arial"/>
                <a:ea typeface="Arial"/>
                <a:cs typeface="Arial"/>
                <a:sym typeface="Arial"/>
              </a:rPr>
              <a:t>D(v) = min( D(v), D(w) + c(w,v) ) </a:t>
            </a:r>
            <a:endParaRPr/>
          </a:p>
          <a:p>
            <a:pPr indent="0" lvl="0" marL="0" marR="0" rtl="0" algn="l">
              <a:spcBef>
                <a:spcPts val="0"/>
              </a:spcBef>
              <a:spcAft>
                <a:spcPts val="0"/>
              </a:spcAft>
              <a:buNone/>
            </a:pPr>
            <a:r>
              <a:rPr lang="en-US" sz="2000">
                <a:solidFill>
                  <a:schemeClr val="dk1"/>
                </a:solidFill>
                <a:latin typeface="Arial"/>
                <a:ea typeface="Arial"/>
                <a:cs typeface="Arial"/>
                <a:sym typeface="Arial"/>
              </a:rPr>
              <a:t>13    </a:t>
            </a:r>
            <a:r>
              <a:rPr lang="en-US" sz="1600">
                <a:solidFill>
                  <a:schemeClr val="dk1"/>
                </a:solidFill>
                <a:latin typeface="Arial"/>
                <a:ea typeface="Arial"/>
                <a:cs typeface="Arial"/>
                <a:sym typeface="Arial"/>
              </a:rPr>
              <a:t>/* Chi phí mới tới v là chi phí cũ tới v hoặc là chi phí đường đi</a:t>
            </a:r>
            <a:r>
              <a:rPr lang="en-US" sz="2000">
                <a:solidFill>
                  <a:schemeClr val="dk1"/>
                </a:solidFill>
                <a:latin typeface="Arial"/>
                <a:ea typeface="Arial"/>
                <a:cs typeface="Arial"/>
                <a:sym typeface="Arial"/>
              </a:rPr>
              <a:t> </a:t>
            </a:r>
            <a:endParaRPr/>
          </a:p>
          <a:p>
            <a:pPr indent="0" lvl="0" marL="0" marR="0" rtl="0" algn="l">
              <a:spcBef>
                <a:spcPts val="0"/>
              </a:spcBef>
              <a:spcAft>
                <a:spcPts val="0"/>
              </a:spcAft>
              <a:buNone/>
            </a:pPr>
            <a:r>
              <a:rPr lang="en-US" sz="2000">
                <a:solidFill>
                  <a:schemeClr val="dk1"/>
                </a:solidFill>
                <a:latin typeface="Arial"/>
                <a:ea typeface="Arial"/>
                <a:cs typeface="Arial"/>
                <a:sym typeface="Arial"/>
              </a:rPr>
              <a:t>14    </a:t>
            </a:r>
            <a:r>
              <a:rPr lang="en-US" sz="1600">
                <a:solidFill>
                  <a:schemeClr val="dk1"/>
                </a:solidFill>
                <a:latin typeface="Arial"/>
                <a:ea typeface="Arial"/>
                <a:cs typeface="Arial"/>
                <a:sym typeface="Arial"/>
              </a:rPr>
              <a:t>ngắn nhất tới w đã biết cộng với chi phí từ w tới v */</a:t>
            </a:r>
            <a:r>
              <a:rPr lang="en-US" sz="2000">
                <a:solidFill>
                  <a:schemeClr val="dk1"/>
                </a:solidFill>
                <a:latin typeface="Arial"/>
                <a:ea typeface="Arial"/>
                <a:cs typeface="Arial"/>
                <a:sym typeface="Arial"/>
              </a:rPr>
              <a:t> </a:t>
            </a:r>
            <a:endParaRPr/>
          </a:p>
          <a:p>
            <a:pPr indent="0" lvl="0" marL="0" marR="0" rtl="0" algn="l">
              <a:spcBef>
                <a:spcPts val="0"/>
              </a:spcBef>
              <a:spcAft>
                <a:spcPts val="0"/>
              </a:spcAft>
              <a:buNone/>
            </a:pPr>
            <a:r>
              <a:rPr lang="en-US" sz="2000">
                <a:solidFill>
                  <a:schemeClr val="dk1"/>
                </a:solidFill>
                <a:latin typeface="Arial"/>
                <a:ea typeface="Arial"/>
                <a:cs typeface="Arial"/>
                <a:sym typeface="Arial"/>
              </a:rPr>
              <a:t>15  </a:t>
            </a:r>
            <a:r>
              <a:rPr b="1" i="1" lang="en-US" sz="2000">
                <a:solidFill>
                  <a:schemeClr val="dk1"/>
                </a:solidFill>
                <a:latin typeface="Arial"/>
                <a:ea typeface="Arial"/>
                <a:cs typeface="Arial"/>
                <a:sym typeface="Arial"/>
              </a:rPr>
              <a:t>Tới khi mọi nút trong N'</a:t>
            </a:r>
            <a:r>
              <a:rPr lang="en-US" sz="2000">
                <a:solidFill>
                  <a:schemeClr val="dk1"/>
                </a:solidFill>
                <a:latin typeface="Arial"/>
                <a:ea typeface="Arial"/>
                <a:cs typeface="Arial"/>
                <a:sym typeface="Arial"/>
              </a:rPr>
              <a:t> </a:t>
            </a:r>
            <a:endParaRPr/>
          </a:p>
        </p:txBody>
      </p:sp>
      <p:sp>
        <p:nvSpPr>
          <p:cNvPr id="4399" name="Google Shape;4399;p74"/>
          <p:cNvSpPr/>
          <p:nvPr/>
        </p:nvSpPr>
        <p:spPr>
          <a:xfrm>
            <a:off x="600075" y="3543300"/>
            <a:ext cx="800100" cy="2886075"/>
          </a:xfrm>
          <a:custGeom>
            <a:rect b="b" l="l" r="r" t="t"/>
            <a:pathLst>
              <a:path extrusionOk="0" h="1818" w="504">
                <a:moveTo>
                  <a:pt x="504" y="1596"/>
                </a:moveTo>
                <a:cubicBezTo>
                  <a:pt x="444" y="1728"/>
                  <a:pt x="240" y="1818"/>
                  <a:pt x="120" y="1602"/>
                </a:cubicBezTo>
                <a:cubicBezTo>
                  <a:pt x="0" y="1386"/>
                  <a:pt x="48" y="444"/>
                  <a:pt x="90" y="192"/>
                </a:cubicBezTo>
                <a:cubicBezTo>
                  <a:pt x="162" y="0"/>
                  <a:pt x="294" y="84"/>
                  <a:pt x="396" y="144"/>
                </a:cubicBezTo>
              </a:path>
            </a:pathLst>
          </a:custGeom>
          <a:noFill/>
          <a:ln cap="flat" cmpd="sng" w="285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400" name="Google Shape;4400;p74"/>
          <p:cNvSpPr txBox="1"/>
          <p:nvPr/>
        </p:nvSpPr>
        <p:spPr>
          <a:xfrm>
            <a:off x="4898447" y="214746"/>
            <a:ext cx="3657600" cy="3405909"/>
          </a:xfrm>
          <a:prstGeom prst="rect">
            <a:avLst/>
          </a:prstGeom>
          <a:noFill/>
          <a:ln>
            <a:noFill/>
          </a:ln>
        </p:spPr>
        <p:txBody>
          <a:bodyPr anchorCtr="0" anchor="t" bIns="45700" lIns="91425" spcFirstLastPara="1" rIns="91425" wrap="square" tIns="45700">
            <a:noAutofit/>
          </a:bodyPr>
          <a:lstStyle/>
          <a:p>
            <a:pPr indent="-273050" lvl="0" marL="273050" marR="0" rtl="0" algn="l">
              <a:spcBef>
                <a:spcPts val="0"/>
              </a:spcBef>
              <a:spcAft>
                <a:spcPts val="0"/>
              </a:spcAft>
              <a:buClr>
                <a:schemeClr val="accent1"/>
              </a:buClr>
              <a:buSzPts val="1400"/>
              <a:buFont typeface="Noto Sans Symbols"/>
              <a:buNone/>
            </a:pPr>
            <a:r>
              <a:rPr lang="en-US" sz="2000">
                <a:solidFill>
                  <a:srgbClr val="FF0000"/>
                </a:solidFill>
                <a:latin typeface="Arial"/>
                <a:ea typeface="Arial"/>
                <a:cs typeface="Arial"/>
                <a:sym typeface="Arial"/>
              </a:rPr>
              <a:t>Chú thích:</a:t>
            </a:r>
            <a:endParaRPr sz="2000">
              <a:solidFill>
                <a:schemeClr val="dk1"/>
              </a:solidFill>
              <a:latin typeface="Arial"/>
              <a:ea typeface="Arial"/>
              <a:cs typeface="Arial"/>
              <a:sym typeface="Arial"/>
            </a:endParaRPr>
          </a:p>
          <a:p>
            <a:pPr indent="-273050" lvl="0" marL="273050" marR="0" rtl="0" algn="l">
              <a:spcBef>
                <a:spcPts val="600"/>
              </a:spcBef>
              <a:spcAft>
                <a:spcPts val="0"/>
              </a:spcAft>
              <a:buClr>
                <a:schemeClr val="accent1"/>
              </a:buClr>
              <a:buSzPts val="1400"/>
              <a:buFont typeface="Noto Sans Symbols"/>
              <a:buChar char="🞆"/>
            </a:pPr>
            <a:r>
              <a:rPr lang="en-US" sz="2000">
                <a:solidFill>
                  <a:schemeClr val="accent2"/>
                </a:solidFill>
                <a:latin typeface="Arial"/>
                <a:ea typeface="Arial"/>
                <a:cs typeface="Arial"/>
                <a:sym typeface="Arial"/>
              </a:rPr>
              <a:t>c(x,y):</a:t>
            </a:r>
            <a:r>
              <a:rPr lang="en-US" sz="1800">
                <a:solidFill>
                  <a:schemeClr val="dk1"/>
                </a:solidFill>
                <a:latin typeface="Arial"/>
                <a:ea typeface="Arial"/>
                <a:cs typeface="Arial"/>
                <a:sym typeface="Arial"/>
              </a:rPr>
              <a:t> chi phí liên kết từ nút x tới nút y; = ∞ nếu không là hàng xóm trực tiếp</a:t>
            </a:r>
            <a:endParaRPr sz="1800">
              <a:solidFill>
                <a:schemeClr val="dk1"/>
              </a:solidFill>
              <a:latin typeface="Arial"/>
              <a:ea typeface="Arial"/>
              <a:cs typeface="Arial"/>
              <a:sym typeface="Arial"/>
            </a:endParaRPr>
          </a:p>
          <a:p>
            <a:pPr indent="-273050" lvl="0" marL="273050" marR="0" rtl="0" algn="l">
              <a:spcBef>
                <a:spcPts val="600"/>
              </a:spcBef>
              <a:spcAft>
                <a:spcPts val="0"/>
              </a:spcAft>
              <a:buClr>
                <a:schemeClr val="accent1"/>
              </a:buClr>
              <a:buSzPts val="1400"/>
              <a:buFont typeface="Noto Sans Symbols"/>
              <a:buChar char="🞆"/>
            </a:pPr>
            <a:r>
              <a:rPr lang="en-US" sz="2000">
                <a:solidFill>
                  <a:schemeClr val="accent2"/>
                </a:solidFill>
                <a:latin typeface="Arial"/>
                <a:ea typeface="Arial"/>
                <a:cs typeface="Arial"/>
                <a:sym typeface="Arial"/>
              </a:rPr>
              <a:t>D(v):</a:t>
            </a:r>
            <a:r>
              <a:rPr lang="en-US" sz="1800">
                <a:solidFill>
                  <a:schemeClr val="dk1"/>
                </a:solidFill>
                <a:latin typeface="Arial"/>
                <a:ea typeface="Arial"/>
                <a:cs typeface="Arial"/>
                <a:sym typeface="Arial"/>
              </a:rPr>
              <a:t> giá trị hiện tại của chi phí đường đi từ nguồn tới đích v</a:t>
            </a:r>
            <a:endParaRPr/>
          </a:p>
          <a:p>
            <a:pPr indent="-273050" lvl="0" marL="273050" marR="0" rtl="0" algn="l">
              <a:spcBef>
                <a:spcPts val="600"/>
              </a:spcBef>
              <a:spcAft>
                <a:spcPts val="0"/>
              </a:spcAft>
              <a:buClr>
                <a:schemeClr val="accent1"/>
              </a:buClr>
              <a:buSzPts val="1400"/>
              <a:buFont typeface="Noto Sans Symbols"/>
              <a:buChar char="🞆"/>
            </a:pPr>
            <a:r>
              <a:rPr lang="en-US" sz="2000">
                <a:solidFill>
                  <a:schemeClr val="accent2"/>
                </a:solidFill>
                <a:latin typeface="Arial"/>
                <a:ea typeface="Arial"/>
                <a:cs typeface="Arial"/>
                <a:sym typeface="Arial"/>
              </a:rPr>
              <a:t>p(v):</a:t>
            </a:r>
            <a:r>
              <a:rPr lang="en-US" sz="1800">
                <a:solidFill>
                  <a:schemeClr val="dk1"/>
                </a:solidFill>
                <a:latin typeface="Arial"/>
                <a:ea typeface="Arial"/>
                <a:cs typeface="Arial"/>
                <a:sym typeface="Arial"/>
              </a:rPr>
              <a:t> nút trước của v trong đường đi từ nguồn tới v</a:t>
            </a:r>
            <a:endParaRPr/>
          </a:p>
          <a:p>
            <a:pPr indent="-273050" lvl="0" marL="273050" marR="0" rtl="0" algn="l">
              <a:spcBef>
                <a:spcPts val="600"/>
              </a:spcBef>
              <a:spcAft>
                <a:spcPts val="0"/>
              </a:spcAft>
              <a:buClr>
                <a:schemeClr val="accent1"/>
              </a:buClr>
              <a:buSzPts val="1400"/>
              <a:buFont typeface="Noto Sans Symbols"/>
              <a:buChar char="🞆"/>
            </a:pPr>
            <a:r>
              <a:rPr lang="en-US" sz="2000">
                <a:solidFill>
                  <a:schemeClr val="accent2"/>
                </a:solidFill>
                <a:latin typeface="Arial"/>
                <a:ea typeface="Arial"/>
                <a:cs typeface="Arial"/>
                <a:sym typeface="Arial"/>
              </a:rPr>
              <a:t>N':</a:t>
            </a:r>
            <a:r>
              <a:rPr lang="en-US" sz="1800">
                <a:solidFill>
                  <a:schemeClr val="dk1"/>
                </a:solidFill>
                <a:latin typeface="Arial"/>
                <a:ea typeface="Arial"/>
                <a:cs typeface="Arial"/>
                <a:sym typeface="Arial"/>
              </a:rPr>
              <a:t> tập các nút mà đường đi có chi phí thấp nhất đã xác định</a:t>
            </a:r>
            <a:endParaRPr sz="1800">
              <a:solidFill>
                <a:schemeClr val="dk1"/>
              </a:solidFill>
              <a:latin typeface="Arial"/>
              <a:ea typeface="Arial"/>
              <a:cs typeface="Arial"/>
              <a:sym typeface="Arial"/>
            </a:endParaRPr>
          </a:p>
          <a:p>
            <a:pPr indent="0" lvl="0" marL="0" marR="0" rtl="0" algn="l">
              <a:spcBef>
                <a:spcPts val="600"/>
              </a:spcBef>
              <a:spcAft>
                <a:spcPts val="0"/>
              </a:spcAft>
              <a:buClr>
                <a:schemeClr val="accent1"/>
              </a:buClr>
              <a:buSzPts val="1400"/>
              <a:buFont typeface="Noto Sans Symbols"/>
              <a:buNone/>
            </a:pPr>
            <a:r>
              <a:t/>
            </a:r>
            <a:endParaRPr sz="2000">
              <a:solidFill>
                <a:schemeClr val="dk1"/>
              </a:solidFill>
              <a:latin typeface="Arial"/>
              <a:ea typeface="Arial"/>
              <a:cs typeface="Arial"/>
              <a:sym typeface="Arial"/>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5" name="Shape 4405"/>
        <p:cNvGrpSpPr/>
        <p:nvPr/>
      </p:nvGrpSpPr>
      <p:grpSpPr>
        <a:xfrm>
          <a:off x="0" y="0"/>
          <a:ext cx="0" cy="0"/>
          <a:chOff x="0" y="0"/>
          <a:chExt cx="0" cy="0"/>
        </a:xfrm>
      </p:grpSpPr>
      <p:grpSp>
        <p:nvGrpSpPr>
          <p:cNvPr id="4406" name="Google Shape;4406;p75"/>
          <p:cNvGrpSpPr/>
          <p:nvPr/>
        </p:nvGrpSpPr>
        <p:grpSpPr>
          <a:xfrm>
            <a:off x="4276344" y="4279392"/>
            <a:ext cx="688505" cy="1764574"/>
            <a:chOff x="4618299" y="5972536"/>
            <a:chExt cx="2734563" cy="1944547"/>
          </a:xfrm>
        </p:grpSpPr>
        <p:sp>
          <p:nvSpPr>
            <p:cNvPr id="4407" name="Google Shape;4407;p75"/>
            <p:cNvSpPr/>
            <p:nvPr/>
          </p:nvSpPr>
          <p:spPr>
            <a:xfrm>
              <a:off x="4618299" y="5972536"/>
              <a:ext cx="2511706" cy="1944547"/>
            </a:xfrm>
            <a:prstGeom prst="rect">
              <a:avLst/>
            </a:prstGeom>
            <a:noFill/>
            <a:ln cap="flat" cmpd="sng" w="25400">
              <a:solidFill>
                <a:srgbClr val="0000A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408" name="Google Shape;4408;p75"/>
            <p:cNvSpPr/>
            <p:nvPr/>
          </p:nvSpPr>
          <p:spPr>
            <a:xfrm>
              <a:off x="6852056" y="6129160"/>
              <a:ext cx="500806" cy="167457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4409" name="Google Shape;4409;p75"/>
            <p:cNvCxnSpPr/>
            <p:nvPr/>
          </p:nvCxnSpPr>
          <p:spPr>
            <a:xfrm>
              <a:off x="7131754" y="6015734"/>
              <a:ext cx="0" cy="235302"/>
            </a:xfrm>
            <a:prstGeom prst="straightConnector1">
              <a:avLst/>
            </a:prstGeom>
            <a:noFill/>
            <a:ln cap="flat" cmpd="sng" w="25400">
              <a:solidFill>
                <a:srgbClr val="0000A8"/>
              </a:solidFill>
              <a:prstDash val="solid"/>
              <a:round/>
              <a:headEnd len="sm" w="sm" type="none"/>
              <a:tailEnd len="med" w="med" type="triangle"/>
            </a:ln>
          </p:spPr>
        </p:cxnSp>
      </p:grpSp>
      <p:sp>
        <p:nvSpPr>
          <p:cNvPr id="4410" name="Google Shape;4410;p75"/>
          <p:cNvSpPr txBox="1"/>
          <p:nvPr>
            <p:ph type="title"/>
          </p:nvPr>
        </p:nvSpPr>
        <p:spPr>
          <a:xfrm>
            <a:off x="628650" y="354060"/>
            <a:ext cx="8384722" cy="894622"/>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b="0" lang="en-US" sz="2400">
                <a:latin typeface="Arial"/>
                <a:ea typeface="Arial"/>
                <a:cs typeface="Arial"/>
                <a:sym typeface="Arial"/>
              </a:rPr>
              <a:t>Dijkstra’s algorithm: an example</a:t>
            </a:r>
            <a:endParaRPr/>
          </a:p>
        </p:txBody>
      </p:sp>
      <p:sp>
        <p:nvSpPr>
          <p:cNvPr id="4411" name="Google Shape;4411;p75"/>
          <p:cNvSpPr txBox="1"/>
          <p:nvPr>
            <p:ph idx="4294967295" type="sldNum"/>
          </p:nvPr>
        </p:nvSpPr>
        <p:spPr>
          <a:xfrm>
            <a:off x="6914712" y="6443090"/>
            <a:ext cx="20574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7F7F7F"/>
              </a:buClr>
              <a:buSzPts val="1000"/>
              <a:buFont typeface="Arial"/>
              <a:buNone/>
            </a:pPr>
            <a:r>
              <a:rPr b="0" i="0" lang="en-US" sz="1000" u="none" cap="none" strike="noStrike">
                <a:solidFill>
                  <a:srgbClr val="7F7F7F"/>
                </a:solidFill>
                <a:latin typeface="Arial"/>
                <a:ea typeface="Arial"/>
                <a:cs typeface="Arial"/>
                <a:sym typeface="Arial"/>
              </a:rPr>
              <a:t>Network Layer: 5-</a:t>
            </a:r>
            <a:fld id="{00000000-1234-1234-1234-123412341234}" type="slidenum">
              <a:rPr b="0" i="0" lang="en-US" sz="1000" u="none" cap="none" strike="noStrike">
                <a:solidFill>
                  <a:srgbClr val="7F7F7F"/>
                </a:solidFill>
                <a:latin typeface="Arial"/>
                <a:ea typeface="Arial"/>
                <a:cs typeface="Arial"/>
                <a:sym typeface="Arial"/>
              </a:rPr>
              <a:t>‹#›</a:t>
            </a:fld>
            <a:endParaRPr b="0" i="0" sz="1000" u="none" cap="none" strike="noStrike">
              <a:solidFill>
                <a:srgbClr val="7F7F7F"/>
              </a:solidFill>
              <a:latin typeface="Arial"/>
              <a:ea typeface="Arial"/>
              <a:cs typeface="Arial"/>
              <a:sym typeface="Arial"/>
            </a:endParaRPr>
          </a:p>
        </p:txBody>
      </p:sp>
      <p:sp>
        <p:nvSpPr>
          <p:cNvPr id="4412" name="Google Shape;4412;p75"/>
          <p:cNvSpPr txBox="1"/>
          <p:nvPr/>
        </p:nvSpPr>
        <p:spPr>
          <a:xfrm>
            <a:off x="1019549" y="1647826"/>
            <a:ext cx="558165" cy="181588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Step</a:t>
            </a:r>
            <a:endParaRPr/>
          </a:p>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0</a:t>
            </a:r>
            <a:endParaRPr/>
          </a:p>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1</a:t>
            </a:r>
            <a:endParaRPr/>
          </a:p>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2</a:t>
            </a:r>
            <a:endParaRPr/>
          </a:p>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3</a:t>
            </a:r>
            <a:endParaRPr/>
          </a:p>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4</a:t>
            </a:r>
            <a:endParaRPr/>
          </a:p>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5</a:t>
            </a:r>
            <a:endParaRPr/>
          </a:p>
        </p:txBody>
      </p:sp>
      <p:sp>
        <p:nvSpPr>
          <p:cNvPr id="4413" name="Google Shape;4413;p75"/>
          <p:cNvSpPr txBox="1"/>
          <p:nvPr/>
        </p:nvSpPr>
        <p:spPr>
          <a:xfrm>
            <a:off x="2208096" y="1657350"/>
            <a:ext cx="362599" cy="33855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N'</a:t>
            </a:r>
            <a:endParaRPr/>
          </a:p>
        </p:txBody>
      </p:sp>
      <p:sp>
        <p:nvSpPr>
          <p:cNvPr id="4414" name="Google Shape;4414;p75"/>
          <p:cNvSpPr txBox="1"/>
          <p:nvPr/>
        </p:nvSpPr>
        <p:spPr>
          <a:xfrm>
            <a:off x="2928276" y="1626727"/>
            <a:ext cx="906017" cy="33855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D(v),p(v)</a:t>
            </a:r>
            <a:endParaRPr/>
          </a:p>
        </p:txBody>
      </p:sp>
      <p:sp>
        <p:nvSpPr>
          <p:cNvPr id="4415" name="Google Shape;4415;p75"/>
          <p:cNvSpPr txBox="1"/>
          <p:nvPr/>
        </p:nvSpPr>
        <p:spPr>
          <a:xfrm>
            <a:off x="4889675" y="1626726"/>
            <a:ext cx="896399" cy="33855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D(x),p(x)</a:t>
            </a:r>
            <a:endParaRPr/>
          </a:p>
        </p:txBody>
      </p:sp>
      <p:sp>
        <p:nvSpPr>
          <p:cNvPr id="4416" name="Google Shape;4416;p75"/>
          <p:cNvSpPr txBox="1"/>
          <p:nvPr/>
        </p:nvSpPr>
        <p:spPr>
          <a:xfrm>
            <a:off x="5871501" y="1638300"/>
            <a:ext cx="906017" cy="33855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D(y),p(y)</a:t>
            </a:r>
            <a:endParaRPr/>
          </a:p>
        </p:txBody>
      </p:sp>
      <p:sp>
        <p:nvSpPr>
          <p:cNvPr id="4417" name="Google Shape;4417;p75"/>
          <p:cNvSpPr txBox="1"/>
          <p:nvPr/>
        </p:nvSpPr>
        <p:spPr>
          <a:xfrm>
            <a:off x="6874174" y="1638300"/>
            <a:ext cx="883575" cy="33855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D(z),p(z)</a:t>
            </a:r>
            <a:endParaRPr/>
          </a:p>
        </p:txBody>
      </p:sp>
      <p:cxnSp>
        <p:nvCxnSpPr>
          <p:cNvPr id="4418" name="Google Shape;4418;p75"/>
          <p:cNvCxnSpPr/>
          <p:nvPr/>
        </p:nvCxnSpPr>
        <p:spPr>
          <a:xfrm>
            <a:off x="1139564" y="1998663"/>
            <a:ext cx="6379369" cy="9525"/>
          </a:xfrm>
          <a:prstGeom prst="straightConnector1">
            <a:avLst/>
          </a:prstGeom>
          <a:noFill/>
          <a:ln cap="flat" cmpd="sng" w="28575">
            <a:solidFill>
              <a:srgbClr val="3333CC"/>
            </a:solidFill>
            <a:prstDash val="solid"/>
            <a:round/>
            <a:headEnd len="med" w="med" type="none"/>
            <a:tailEnd len="med" w="med" type="none"/>
          </a:ln>
        </p:spPr>
      </p:cxnSp>
      <p:grpSp>
        <p:nvGrpSpPr>
          <p:cNvPr id="4419" name="Google Shape;4419;p75"/>
          <p:cNvGrpSpPr/>
          <p:nvPr/>
        </p:nvGrpSpPr>
        <p:grpSpPr>
          <a:xfrm>
            <a:off x="1146572" y="4132366"/>
            <a:ext cx="2678906" cy="2236788"/>
            <a:chOff x="3162" y="1071"/>
            <a:chExt cx="2250" cy="1409"/>
          </a:xfrm>
        </p:grpSpPr>
        <p:sp>
          <p:nvSpPr>
            <p:cNvPr id="4420" name="Google Shape;4420;p75"/>
            <p:cNvSpPr/>
            <p:nvPr/>
          </p:nvSpPr>
          <p:spPr>
            <a:xfrm>
              <a:off x="3162" y="1071"/>
              <a:ext cx="2250" cy="1409"/>
            </a:xfrm>
            <a:custGeom>
              <a:rect b="b" l="l" r="r" t="t"/>
              <a:pathLst>
                <a:path extrusionOk="0" h="1409" w="2250">
                  <a:moveTo>
                    <a:pt x="0" y="624"/>
                  </a:moveTo>
                  <a:cubicBezTo>
                    <a:pt x="5" y="506"/>
                    <a:pt x="131" y="419"/>
                    <a:pt x="219" y="321"/>
                  </a:cubicBezTo>
                  <a:cubicBezTo>
                    <a:pt x="307" y="223"/>
                    <a:pt x="307" y="70"/>
                    <a:pt x="529" y="35"/>
                  </a:cubicBezTo>
                  <a:cubicBezTo>
                    <a:pt x="751" y="0"/>
                    <a:pt x="1311" y="36"/>
                    <a:pt x="1551" y="111"/>
                  </a:cubicBezTo>
                  <a:cubicBezTo>
                    <a:pt x="1791" y="186"/>
                    <a:pt x="1860" y="351"/>
                    <a:pt x="1968" y="483"/>
                  </a:cubicBezTo>
                  <a:cubicBezTo>
                    <a:pt x="2076" y="615"/>
                    <a:pt x="2250" y="767"/>
                    <a:pt x="2199" y="906"/>
                  </a:cubicBezTo>
                  <a:cubicBezTo>
                    <a:pt x="2148" y="1045"/>
                    <a:pt x="1860" y="1234"/>
                    <a:pt x="1659" y="1314"/>
                  </a:cubicBezTo>
                  <a:cubicBezTo>
                    <a:pt x="1458" y="1394"/>
                    <a:pt x="1192" y="1379"/>
                    <a:pt x="993" y="1386"/>
                  </a:cubicBezTo>
                  <a:cubicBezTo>
                    <a:pt x="794" y="1393"/>
                    <a:pt x="613" y="1409"/>
                    <a:pt x="465" y="1356"/>
                  </a:cubicBezTo>
                  <a:cubicBezTo>
                    <a:pt x="317" y="1303"/>
                    <a:pt x="180" y="1190"/>
                    <a:pt x="102" y="1068"/>
                  </a:cubicBezTo>
                  <a:cubicBezTo>
                    <a:pt x="24" y="946"/>
                    <a:pt x="21" y="716"/>
                    <a:pt x="0" y="624"/>
                  </a:cubicBezTo>
                  <a:close/>
                </a:path>
              </a:pathLst>
            </a:custGeom>
            <a:solidFill>
              <a:srgbClr val="9CE0F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421" name="Google Shape;4421;p75"/>
            <p:cNvSpPr/>
            <p:nvPr/>
          </p:nvSpPr>
          <p:spPr>
            <a:xfrm>
              <a:off x="3498" y="1620"/>
              <a:ext cx="342" cy="186"/>
            </a:xfrm>
            <a:custGeom>
              <a:rect b="b" l="l" r="r" t="t"/>
              <a:pathLst>
                <a:path extrusionOk="0" h="186" w="342">
                  <a:moveTo>
                    <a:pt x="0" y="186"/>
                  </a:moveTo>
                  <a:lnTo>
                    <a:pt x="342" y="0"/>
                  </a:lnTo>
                </a:path>
              </a:pathLst>
            </a:custGeom>
            <a:noFill/>
            <a:ln cap="flat" cmpd="sng" w="12700">
              <a:solidFill>
                <a:srgbClr val="000000"/>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422" name="Google Shape;4422;p75"/>
            <p:cNvSpPr/>
            <p:nvPr/>
          </p:nvSpPr>
          <p:spPr>
            <a:xfrm>
              <a:off x="3238" y="1862"/>
              <a:ext cx="313" cy="81"/>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cxnSp>
          <p:nvCxnSpPr>
            <p:cNvPr id="4423" name="Google Shape;4423;p75"/>
            <p:cNvCxnSpPr/>
            <p:nvPr/>
          </p:nvCxnSpPr>
          <p:spPr>
            <a:xfrm>
              <a:off x="3238" y="1855"/>
              <a:ext cx="0" cy="50"/>
            </a:xfrm>
            <a:prstGeom prst="straightConnector1">
              <a:avLst/>
            </a:prstGeom>
            <a:noFill/>
            <a:ln cap="flat" cmpd="sng" w="12700">
              <a:solidFill>
                <a:srgbClr val="000000"/>
              </a:solidFill>
              <a:prstDash val="solid"/>
              <a:round/>
              <a:headEnd len="med" w="med" type="none"/>
              <a:tailEnd len="med" w="med" type="none"/>
            </a:ln>
          </p:spPr>
        </p:cxnSp>
        <p:cxnSp>
          <p:nvCxnSpPr>
            <p:cNvPr id="4424" name="Google Shape;4424;p75"/>
            <p:cNvCxnSpPr/>
            <p:nvPr/>
          </p:nvCxnSpPr>
          <p:spPr>
            <a:xfrm>
              <a:off x="3551" y="1855"/>
              <a:ext cx="0" cy="50"/>
            </a:xfrm>
            <a:prstGeom prst="straightConnector1">
              <a:avLst/>
            </a:prstGeom>
            <a:noFill/>
            <a:ln cap="flat" cmpd="sng" w="12700">
              <a:solidFill>
                <a:srgbClr val="000000"/>
              </a:solidFill>
              <a:prstDash val="solid"/>
              <a:round/>
              <a:headEnd len="med" w="med" type="none"/>
              <a:tailEnd len="med" w="med" type="none"/>
            </a:ln>
          </p:spPr>
        </p:cxnSp>
        <p:sp>
          <p:nvSpPr>
            <p:cNvPr id="4425" name="Google Shape;4425;p75"/>
            <p:cNvSpPr/>
            <p:nvPr/>
          </p:nvSpPr>
          <p:spPr>
            <a:xfrm>
              <a:off x="3238" y="1855"/>
              <a:ext cx="310" cy="49"/>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000000"/>
                </a:solidFill>
                <a:latin typeface="Arial"/>
                <a:ea typeface="Arial"/>
                <a:cs typeface="Arial"/>
                <a:sym typeface="Arial"/>
              </a:endParaRPr>
            </a:p>
          </p:txBody>
        </p:sp>
        <p:sp>
          <p:nvSpPr>
            <p:cNvPr id="4426" name="Google Shape;4426;p75"/>
            <p:cNvSpPr/>
            <p:nvPr/>
          </p:nvSpPr>
          <p:spPr>
            <a:xfrm>
              <a:off x="3235" y="1796"/>
              <a:ext cx="313" cy="95"/>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427" name="Google Shape;4427;p75"/>
            <p:cNvSpPr/>
            <p:nvPr/>
          </p:nvSpPr>
          <p:spPr>
            <a:xfrm>
              <a:off x="3712" y="2249"/>
              <a:ext cx="313" cy="81"/>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cxnSp>
          <p:nvCxnSpPr>
            <p:cNvPr id="4428" name="Google Shape;4428;p75"/>
            <p:cNvCxnSpPr/>
            <p:nvPr/>
          </p:nvCxnSpPr>
          <p:spPr>
            <a:xfrm>
              <a:off x="3712" y="2242"/>
              <a:ext cx="0" cy="50"/>
            </a:xfrm>
            <a:prstGeom prst="straightConnector1">
              <a:avLst/>
            </a:prstGeom>
            <a:noFill/>
            <a:ln cap="flat" cmpd="sng" w="12700">
              <a:solidFill>
                <a:srgbClr val="000000"/>
              </a:solidFill>
              <a:prstDash val="solid"/>
              <a:round/>
              <a:headEnd len="med" w="med" type="none"/>
              <a:tailEnd len="med" w="med" type="none"/>
            </a:ln>
          </p:spPr>
        </p:cxnSp>
        <p:cxnSp>
          <p:nvCxnSpPr>
            <p:cNvPr id="4429" name="Google Shape;4429;p75"/>
            <p:cNvCxnSpPr/>
            <p:nvPr/>
          </p:nvCxnSpPr>
          <p:spPr>
            <a:xfrm>
              <a:off x="4025" y="2242"/>
              <a:ext cx="0" cy="50"/>
            </a:xfrm>
            <a:prstGeom prst="straightConnector1">
              <a:avLst/>
            </a:prstGeom>
            <a:noFill/>
            <a:ln cap="flat" cmpd="sng" w="12700">
              <a:solidFill>
                <a:srgbClr val="000000"/>
              </a:solidFill>
              <a:prstDash val="solid"/>
              <a:round/>
              <a:headEnd len="med" w="med" type="none"/>
              <a:tailEnd len="med" w="med" type="none"/>
            </a:ln>
          </p:spPr>
        </p:cxnSp>
        <p:sp>
          <p:nvSpPr>
            <p:cNvPr id="4430" name="Google Shape;4430;p75"/>
            <p:cNvSpPr/>
            <p:nvPr/>
          </p:nvSpPr>
          <p:spPr>
            <a:xfrm>
              <a:off x="3712" y="2242"/>
              <a:ext cx="310" cy="49"/>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000000"/>
                </a:solidFill>
                <a:latin typeface="Arial"/>
                <a:ea typeface="Arial"/>
                <a:cs typeface="Arial"/>
                <a:sym typeface="Arial"/>
              </a:endParaRPr>
            </a:p>
          </p:txBody>
        </p:sp>
        <p:sp>
          <p:nvSpPr>
            <p:cNvPr id="4431" name="Google Shape;4431;p75"/>
            <p:cNvSpPr/>
            <p:nvPr/>
          </p:nvSpPr>
          <p:spPr>
            <a:xfrm>
              <a:off x="3709" y="2183"/>
              <a:ext cx="313" cy="95"/>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432" name="Google Shape;4432;p75"/>
            <p:cNvSpPr/>
            <p:nvPr/>
          </p:nvSpPr>
          <p:spPr>
            <a:xfrm>
              <a:off x="3708" y="1559"/>
              <a:ext cx="313" cy="81"/>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cxnSp>
          <p:nvCxnSpPr>
            <p:cNvPr id="4433" name="Google Shape;4433;p75"/>
            <p:cNvCxnSpPr/>
            <p:nvPr/>
          </p:nvCxnSpPr>
          <p:spPr>
            <a:xfrm>
              <a:off x="3708" y="1552"/>
              <a:ext cx="0" cy="50"/>
            </a:xfrm>
            <a:prstGeom prst="straightConnector1">
              <a:avLst/>
            </a:prstGeom>
            <a:noFill/>
            <a:ln cap="flat" cmpd="sng" w="12700">
              <a:solidFill>
                <a:srgbClr val="000000"/>
              </a:solidFill>
              <a:prstDash val="solid"/>
              <a:round/>
              <a:headEnd len="med" w="med" type="none"/>
              <a:tailEnd len="med" w="med" type="none"/>
            </a:ln>
          </p:spPr>
        </p:cxnSp>
        <p:cxnSp>
          <p:nvCxnSpPr>
            <p:cNvPr id="4434" name="Google Shape;4434;p75"/>
            <p:cNvCxnSpPr/>
            <p:nvPr/>
          </p:nvCxnSpPr>
          <p:spPr>
            <a:xfrm>
              <a:off x="4021" y="1552"/>
              <a:ext cx="0" cy="50"/>
            </a:xfrm>
            <a:prstGeom prst="straightConnector1">
              <a:avLst/>
            </a:prstGeom>
            <a:noFill/>
            <a:ln cap="flat" cmpd="sng" w="12700">
              <a:solidFill>
                <a:srgbClr val="000000"/>
              </a:solidFill>
              <a:prstDash val="solid"/>
              <a:round/>
              <a:headEnd len="med" w="med" type="none"/>
              <a:tailEnd len="med" w="med" type="none"/>
            </a:ln>
          </p:spPr>
        </p:cxnSp>
        <p:sp>
          <p:nvSpPr>
            <p:cNvPr id="4435" name="Google Shape;4435;p75"/>
            <p:cNvSpPr/>
            <p:nvPr/>
          </p:nvSpPr>
          <p:spPr>
            <a:xfrm>
              <a:off x="3708" y="1552"/>
              <a:ext cx="310" cy="49"/>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000000"/>
                </a:solidFill>
                <a:latin typeface="Arial"/>
                <a:ea typeface="Arial"/>
                <a:cs typeface="Arial"/>
                <a:sym typeface="Arial"/>
              </a:endParaRPr>
            </a:p>
          </p:txBody>
        </p:sp>
        <p:sp>
          <p:nvSpPr>
            <p:cNvPr id="4436" name="Google Shape;4436;p75"/>
            <p:cNvSpPr/>
            <p:nvPr/>
          </p:nvSpPr>
          <p:spPr>
            <a:xfrm>
              <a:off x="3705" y="1493"/>
              <a:ext cx="313" cy="95"/>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437" name="Google Shape;4437;p75"/>
            <p:cNvSpPr/>
            <p:nvPr/>
          </p:nvSpPr>
          <p:spPr>
            <a:xfrm>
              <a:off x="4391" y="1555"/>
              <a:ext cx="312" cy="81"/>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cxnSp>
          <p:nvCxnSpPr>
            <p:cNvPr id="4438" name="Google Shape;4438;p75"/>
            <p:cNvCxnSpPr/>
            <p:nvPr/>
          </p:nvCxnSpPr>
          <p:spPr>
            <a:xfrm>
              <a:off x="4391" y="1548"/>
              <a:ext cx="0" cy="50"/>
            </a:xfrm>
            <a:prstGeom prst="straightConnector1">
              <a:avLst/>
            </a:prstGeom>
            <a:noFill/>
            <a:ln cap="flat" cmpd="sng" w="12700">
              <a:solidFill>
                <a:srgbClr val="000000"/>
              </a:solidFill>
              <a:prstDash val="solid"/>
              <a:round/>
              <a:headEnd len="med" w="med" type="none"/>
              <a:tailEnd len="med" w="med" type="none"/>
            </a:ln>
          </p:spPr>
        </p:cxnSp>
        <p:cxnSp>
          <p:nvCxnSpPr>
            <p:cNvPr id="4439" name="Google Shape;4439;p75"/>
            <p:cNvCxnSpPr/>
            <p:nvPr/>
          </p:nvCxnSpPr>
          <p:spPr>
            <a:xfrm>
              <a:off x="4703" y="1548"/>
              <a:ext cx="0" cy="50"/>
            </a:xfrm>
            <a:prstGeom prst="straightConnector1">
              <a:avLst/>
            </a:prstGeom>
            <a:noFill/>
            <a:ln cap="flat" cmpd="sng" w="12700">
              <a:solidFill>
                <a:srgbClr val="000000"/>
              </a:solidFill>
              <a:prstDash val="solid"/>
              <a:round/>
              <a:headEnd len="med" w="med" type="none"/>
              <a:tailEnd len="med" w="med" type="none"/>
            </a:ln>
          </p:spPr>
        </p:cxnSp>
        <p:sp>
          <p:nvSpPr>
            <p:cNvPr id="4440" name="Google Shape;4440;p75"/>
            <p:cNvSpPr/>
            <p:nvPr/>
          </p:nvSpPr>
          <p:spPr>
            <a:xfrm>
              <a:off x="4391" y="1548"/>
              <a:ext cx="309" cy="49"/>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000000"/>
                </a:solidFill>
                <a:latin typeface="Arial"/>
                <a:ea typeface="Arial"/>
                <a:cs typeface="Arial"/>
                <a:sym typeface="Arial"/>
              </a:endParaRPr>
            </a:p>
          </p:txBody>
        </p:sp>
        <p:sp>
          <p:nvSpPr>
            <p:cNvPr id="4441" name="Google Shape;4441;p75"/>
            <p:cNvSpPr/>
            <p:nvPr/>
          </p:nvSpPr>
          <p:spPr>
            <a:xfrm>
              <a:off x="4394" y="1492"/>
              <a:ext cx="312" cy="95"/>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442" name="Google Shape;4442;p75"/>
            <p:cNvSpPr/>
            <p:nvPr/>
          </p:nvSpPr>
          <p:spPr>
            <a:xfrm>
              <a:off x="4401" y="2246"/>
              <a:ext cx="313" cy="81"/>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cxnSp>
          <p:nvCxnSpPr>
            <p:cNvPr id="4443" name="Google Shape;4443;p75"/>
            <p:cNvCxnSpPr/>
            <p:nvPr/>
          </p:nvCxnSpPr>
          <p:spPr>
            <a:xfrm>
              <a:off x="4401" y="2239"/>
              <a:ext cx="0" cy="50"/>
            </a:xfrm>
            <a:prstGeom prst="straightConnector1">
              <a:avLst/>
            </a:prstGeom>
            <a:noFill/>
            <a:ln cap="flat" cmpd="sng" w="12700">
              <a:solidFill>
                <a:srgbClr val="000000"/>
              </a:solidFill>
              <a:prstDash val="solid"/>
              <a:round/>
              <a:headEnd len="med" w="med" type="none"/>
              <a:tailEnd len="med" w="med" type="none"/>
            </a:ln>
          </p:spPr>
        </p:cxnSp>
        <p:cxnSp>
          <p:nvCxnSpPr>
            <p:cNvPr id="4444" name="Google Shape;4444;p75"/>
            <p:cNvCxnSpPr/>
            <p:nvPr/>
          </p:nvCxnSpPr>
          <p:spPr>
            <a:xfrm>
              <a:off x="4714" y="2239"/>
              <a:ext cx="0" cy="50"/>
            </a:xfrm>
            <a:prstGeom prst="straightConnector1">
              <a:avLst/>
            </a:prstGeom>
            <a:noFill/>
            <a:ln cap="flat" cmpd="sng" w="12700">
              <a:solidFill>
                <a:srgbClr val="000000"/>
              </a:solidFill>
              <a:prstDash val="solid"/>
              <a:round/>
              <a:headEnd len="med" w="med" type="none"/>
              <a:tailEnd len="med" w="med" type="none"/>
            </a:ln>
          </p:spPr>
        </p:cxnSp>
        <p:sp>
          <p:nvSpPr>
            <p:cNvPr id="4445" name="Google Shape;4445;p75"/>
            <p:cNvSpPr/>
            <p:nvPr/>
          </p:nvSpPr>
          <p:spPr>
            <a:xfrm>
              <a:off x="4401" y="2239"/>
              <a:ext cx="310" cy="49"/>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000000"/>
                </a:solidFill>
                <a:latin typeface="Arial"/>
                <a:ea typeface="Arial"/>
                <a:cs typeface="Arial"/>
                <a:sym typeface="Arial"/>
              </a:endParaRPr>
            </a:p>
          </p:txBody>
        </p:sp>
        <p:sp>
          <p:nvSpPr>
            <p:cNvPr id="4446" name="Google Shape;4446;p75"/>
            <p:cNvSpPr/>
            <p:nvPr/>
          </p:nvSpPr>
          <p:spPr>
            <a:xfrm>
              <a:off x="4398" y="2180"/>
              <a:ext cx="313" cy="95"/>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447" name="Google Shape;4447;p75"/>
            <p:cNvSpPr/>
            <p:nvPr/>
          </p:nvSpPr>
          <p:spPr>
            <a:xfrm>
              <a:off x="4966" y="1905"/>
              <a:ext cx="313" cy="81"/>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cxnSp>
          <p:nvCxnSpPr>
            <p:cNvPr id="4448" name="Google Shape;4448;p75"/>
            <p:cNvCxnSpPr/>
            <p:nvPr/>
          </p:nvCxnSpPr>
          <p:spPr>
            <a:xfrm>
              <a:off x="4966" y="1898"/>
              <a:ext cx="0" cy="50"/>
            </a:xfrm>
            <a:prstGeom prst="straightConnector1">
              <a:avLst/>
            </a:prstGeom>
            <a:noFill/>
            <a:ln cap="flat" cmpd="sng" w="12700">
              <a:solidFill>
                <a:srgbClr val="000000"/>
              </a:solidFill>
              <a:prstDash val="solid"/>
              <a:round/>
              <a:headEnd len="med" w="med" type="none"/>
              <a:tailEnd len="med" w="med" type="none"/>
            </a:ln>
          </p:spPr>
        </p:cxnSp>
        <p:cxnSp>
          <p:nvCxnSpPr>
            <p:cNvPr id="4449" name="Google Shape;4449;p75"/>
            <p:cNvCxnSpPr/>
            <p:nvPr/>
          </p:nvCxnSpPr>
          <p:spPr>
            <a:xfrm>
              <a:off x="5279" y="1898"/>
              <a:ext cx="0" cy="50"/>
            </a:xfrm>
            <a:prstGeom prst="straightConnector1">
              <a:avLst/>
            </a:prstGeom>
            <a:noFill/>
            <a:ln cap="flat" cmpd="sng" w="12700">
              <a:solidFill>
                <a:srgbClr val="000000"/>
              </a:solidFill>
              <a:prstDash val="solid"/>
              <a:round/>
              <a:headEnd len="med" w="med" type="none"/>
              <a:tailEnd len="med" w="med" type="none"/>
            </a:ln>
          </p:spPr>
        </p:cxnSp>
        <p:sp>
          <p:nvSpPr>
            <p:cNvPr id="4450" name="Google Shape;4450;p75"/>
            <p:cNvSpPr/>
            <p:nvPr/>
          </p:nvSpPr>
          <p:spPr>
            <a:xfrm>
              <a:off x="4966" y="1898"/>
              <a:ext cx="310" cy="49"/>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000000"/>
                </a:solidFill>
                <a:latin typeface="Arial"/>
                <a:ea typeface="Arial"/>
                <a:cs typeface="Arial"/>
                <a:sym typeface="Arial"/>
              </a:endParaRPr>
            </a:p>
          </p:txBody>
        </p:sp>
        <p:sp>
          <p:nvSpPr>
            <p:cNvPr id="4451" name="Google Shape;4451;p75"/>
            <p:cNvSpPr/>
            <p:nvPr/>
          </p:nvSpPr>
          <p:spPr>
            <a:xfrm>
              <a:off x="4963" y="1839"/>
              <a:ext cx="313" cy="95"/>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452" name="Google Shape;4452;p75"/>
            <p:cNvSpPr/>
            <p:nvPr/>
          </p:nvSpPr>
          <p:spPr>
            <a:xfrm>
              <a:off x="4557" y="1647"/>
              <a:ext cx="1" cy="522"/>
            </a:xfrm>
            <a:custGeom>
              <a:rect b="b" l="l" r="r" t="t"/>
              <a:pathLst>
                <a:path extrusionOk="0" h="522" w="1">
                  <a:moveTo>
                    <a:pt x="0" y="0"/>
                  </a:moveTo>
                  <a:lnTo>
                    <a:pt x="0" y="522"/>
                  </a:lnTo>
                </a:path>
              </a:pathLst>
            </a:custGeom>
            <a:noFill/>
            <a:ln cap="flat" cmpd="sng" w="12700">
              <a:solidFill>
                <a:srgbClr val="000000"/>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453" name="Google Shape;4453;p75"/>
            <p:cNvSpPr/>
            <p:nvPr/>
          </p:nvSpPr>
          <p:spPr>
            <a:xfrm>
              <a:off x="3864" y="1653"/>
              <a:ext cx="1" cy="537"/>
            </a:xfrm>
            <a:custGeom>
              <a:rect b="b" l="l" r="r" t="t"/>
              <a:pathLst>
                <a:path extrusionOk="0" h="537" w="1">
                  <a:moveTo>
                    <a:pt x="0" y="0"/>
                  </a:moveTo>
                  <a:lnTo>
                    <a:pt x="0" y="537"/>
                  </a:lnTo>
                </a:path>
              </a:pathLst>
            </a:custGeom>
            <a:noFill/>
            <a:ln cap="flat" cmpd="sng" w="12700">
              <a:solidFill>
                <a:srgbClr val="000000"/>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454" name="Google Shape;4454;p75"/>
            <p:cNvSpPr/>
            <p:nvPr/>
          </p:nvSpPr>
          <p:spPr>
            <a:xfrm>
              <a:off x="4029" y="1638"/>
              <a:ext cx="504" cy="600"/>
            </a:xfrm>
            <a:custGeom>
              <a:rect b="b" l="l" r="r" t="t"/>
              <a:pathLst>
                <a:path extrusionOk="0" h="174" w="378">
                  <a:moveTo>
                    <a:pt x="0" y="174"/>
                  </a:moveTo>
                  <a:lnTo>
                    <a:pt x="378" y="0"/>
                  </a:lnTo>
                </a:path>
              </a:pathLst>
            </a:custGeom>
            <a:noFill/>
            <a:ln cap="flat" cmpd="sng" w="12700">
              <a:solidFill>
                <a:srgbClr val="000000"/>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455" name="Google Shape;4455;p75"/>
            <p:cNvSpPr/>
            <p:nvPr/>
          </p:nvSpPr>
          <p:spPr>
            <a:xfrm>
              <a:off x="4716" y="1986"/>
              <a:ext cx="366" cy="270"/>
            </a:xfrm>
            <a:custGeom>
              <a:rect b="b" l="l" r="r" t="t"/>
              <a:pathLst>
                <a:path extrusionOk="0" h="270" w="366">
                  <a:moveTo>
                    <a:pt x="0" y="270"/>
                  </a:moveTo>
                  <a:lnTo>
                    <a:pt x="366" y="0"/>
                  </a:lnTo>
                </a:path>
              </a:pathLst>
            </a:custGeom>
            <a:noFill/>
            <a:ln cap="flat" cmpd="sng" w="12700">
              <a:solidFill>
                <a:srgbClr val="000000"/>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456" name="Google Shape;4456;p75"/>
            <p:cNvSpPr/>
            <p:nvPr/>
          </p:nvSpPr>
          <p:spPr>
            <a:xfrm>
              <a:off x="4035" y="2268"/>
              <a:ext cx="366" cy="1"/>
            </a:xfrm>
            <a:custGeom>
              <a:rect b="b" l="l" r="r" t="t"/>
              <a:pathLst>
                <a:path extrusionOk="0" h="1" w="366">
                  <a:moveTo>
                    <a:pt x="366" y="0"/>
                  </a:moveTo>
                  <a:lnTo>
                    <a:pt x="0" y="0"/>
                  </a:lnTo>
                </a:path>
              </a:pathLst>
            </a:custGeom>
            <a:noFill/>
            <a:ln cap="flat" cmpd="sng" w="12700">
              <a:solidFill>
                <a:srgbClr val="000000"/>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457" name="Google Shape;4457;p75"/>
            <p:cNvSpPr/>
            <p:nvPr/>
          </p:nvSpPr>
          <p:spPr>
            <a:xfrm>
              <a:off x="3444" y="1944"/>
              <a:ext cx="276" cy="264"/>
            </a:xfrm>
            <a:custGeom>
              <a:rect b="b" l="l" r="r" t="t"/>
              <a:pathLst>
                <a:path extrusionOk="0" h="264" w="276">
                  <a:moveTo>
                    <a:pt x="276" y="264"/>
                  </a:moveTo>
                  <a:lnTo>
                    <a:pt x="0" y="0"/>
                  </a:lnTo>
                </a:path>
              </a:pathLst>
            </a:custGeom>
            <a:noFill/>
            <a:ln cap="flat" cmpd="sng" w="12700">
              <a:solidFill>
                <a:srgbClr val="000000"/>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458" name="Google Shape;4458;p75"/>
            <p:cNvSpPr/>
            <p:nvPr/>
          </p:nvSpPr>
          <p:spPr>
            <a:xfrm>
              <a:off x="4029" y="1578"/>
              <a:ext cx="366" cy="1"/>
            </a:xfrm>
            <a:custGeom>
              <a:rect b="b" l="l" r="r" t="t"/>
              <a:pathLst>
                <a:path extrusionOk="0" h="1" w="366">
                  <a:moveTo>
                    <a:pt x="366" y="0"/>
                  </a:moveTo>
                  <a:lnTo>
                    <a:pt x="0" y="0"/>
                  </a:lnTo>
                </a:path>
              </a:pathLst>
            </a:custGeom>
            <a:noFill/>
            <a:ln cap="flat" cmpd="sng" w="12700">
              <a:solidFill>
                <a:srgbClr val="000000"/>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459" name="Google Shape;4459;p75"/>
            <p:cNvSpPr/>
            <p:nvPr/>
          </p:nvSpPr>
          <p:spPr>
            <a:xfrm>
              <a:off x="4704" y="1575"/>
              <a:ext cx="396" cy="267"/>
            </a:xfrm>
            <a:custGeom>
              <a:rect b="b" l="l" r="r" t="t"/>
              <a:pathLst>
                <a:path extrusionOk="0" h="267" w="396">
                  <a:moveTo>
                    <a:pt x="396" y="267"/>
                  </a:moveTo>
                  <a:lnTo>
                    <a:pt x="0" y="0"/>
                  </a:lnTo>
                </a:path>
              </a:pathLst>
            </a:custGeom>
            <a:noFill/>
            <a:ln cap="flat" cmpd="sng" w="12700">
              <a:solidFill>
                <a:srgbClr val="000000"/>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460" name="Google Shape;4460;p75"/>
            <p:cNvSpPr/>
            <p:nvPr/>
          </p:nvSpPr>
          <p:spPr>
            <a:xfrm>
              <a:off x="3387" y="1146"/>
              <a:ext cx="1110" cy="645"/>
            </a:xfrm>
            <a:custGeom>
              <a:rect b="b" l="l" r="r" t="t"/>
              <a:pathLst>
                <a:path extrusionOk="0" h="645" w="1110">
                  <a:moveTo>
                    <a:pt x="1110" y="342"/>
                  </a:moveTo>
                  <a:cubicBezTo>
                    <a:pt x="1104" y="0"/>
                    <a:pt x="21" y="63"/>
                    <a:pt x="0" y="645"/>
                  </a:cubicBezTo>
                </a:path>
              </a:pathLst>
            </a:custGeom>
            <a:no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grpSp>
          <p:nvGrpSpPr>
            <p:cNvPr id="4461" name="Google Shape;4461;p75"/>
            <p:cNvGrpSpPr/>
            <p:nvPr/>
          </p:nvGrpSpPr>
          <p:grpSpPr>
            <a:xfrm>
              <a:off x="3263" y="1744"/>
              <a:ext cx="245" cy="213"/>
              <a:chOff x="2934" y="2425"/>
              <a:chExt cx="249" cy="213"/>
            </a:xfrm>
          </p:grpSpPr>
          <p:sp>
            <p:nvSpPr>
              <p:cNvPr id="4462" name="Google Shape;4462;p75"/>
              <p:cNvSpPr/>
              <p:nvPr/>
            </p:nvSpPr>
            <p:spPr>
              <a:xfrm>
                <a:off x="2982" y="2490"/>
                <a:ext cx="144" cy="132"/>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463" name="Google Shape;4463;p75"/>
              <p:cNvSpPr txBox="1"/>
              <p:nvPr/>
            </p:nvSpPr>
            <p:spPr>
              <a:xfrm>
                <a:off x="2934" y="2425"/>
                <a:ext cx="249" cy="21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u</a:t>
                </a:r>
                <a:endParaRPr b="0" i="0" sz="1800" u="none" cap="none" strike="noStrike">
                  <a:solidFill>
                    <a:srgbClr val="000000"/>
                  </a:solidFill>
                  <a:latin typeface="Arial"/>
                  <a:ea typeface="Arial"/>
                  <a:cs typeface="Arial"/>
                  <a:sym typeface="Arial"/>
                </a:endParaRPr>
              </a:p>
            </p:txBody>
          </p:sp>
        </p:grpSp>
        <p:grpSp>
          <p:nvGrpSpPr>
            <p:cNvPr id="4464" name="Google Shape;4464;p75"/>
            <p:cNvGrpSpPr/>
            <p:nvPr/>
          </p:nvGrpSpPr>
          <p:grpSpPr>
            <a:xfrm>
              <a:off x="4437" y="2128"/>
              <a:ext cx="233" cy="213"/>
              <a:chOff x="2939" y="2425"/>
              <a:chExt cx="237" cy="213"/>
            </a:xfrm>
          </p:grpSpPr>
          <p:sp>
            <p:nvSpPr>
              <p:cNvPr id="4465" name="Google Shape;4465;p75"/>
              <p:cNvSpPr/>
              <p:nvPr/>
            </p:nvSpPr>
            <p:spPr>
              <a:xfrm>
                <a:off x="2982" y="2490"/>
                <a:ext cx="142" cy="132"/>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466" name="Google Shape;4466;p75"/>
              <p:cNvSpPr txBox="1"/>
              <p:nvPr/>
            </p:nvSpPr>
            <p:spPr>
              <a:xfrm>
                <a:off x="2939" y="2425"/>
                <a:ext cx="237" cy="21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y</a:t>
                </a:r>
                <a:endParaRPr b="0" i="0" sz="1800" u="none" cap="none" strike="noStrike">
                  <a:solidFill>
                    <a:srgbClr val="000000"/>
                  </a:solidFill>
                  <a:latin typeface="Arial"/>
                  <a:ea typeface="Arial"/>
                  <a:cs typeface="Arial"/>
                  <a:sym typeface="Arial"/>
                </a:endParaRPr>
              </a:p>
            </p:txBody>
          </p:sp>
        </p:grpSp>
        <p:grpSp>
          <p:nvGrpSpPr>
            <p:cNvPr id="4467" name="Google Shape;4467;p75"/>
            <p:cNvGrpSpPr/>
            <p:nvPr/>
          </p:nvGrpSpPr>
          <p:grpSpPr>
            <a:xfrm>
              <a:off x="3762" y="2095"/>
              <a:ext cx="239" cy="233"/>
              <a:chOff x="2939" y="2395"/>
              <a:chExt cx="240" cy="233"/>
            </a:xfrm>
          </p:grpSpPr>
          <p:sp>
            <p:nvSpPr>
              <p:cNvPr id="4468" name="Google Shape;4468;p75"/>
              <p:cNvSpPr/>
              <p:nvPr/>
            </p:nvSpPr>
            <p:spPr>
              <a:xfrm>
                <a:off x="2982" y="2490"/>
                <a:ext cx="144" cy="132"/>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469" name="Google Shape;4469;p75"/>
              <p:cNvSpPr txBox="1"/>
              <p:nvPr/>
            </p:nvSpPr>
            <p:spPr>
              <a:xfrm>
                <a:off x="2939" y="2395"/>
                <a:ext cx="240" cy="23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x</a:t>
                </a:r>
                <a:endParaRPr/>
              </a:p>
            </p:txBody>
          </p:sp>
        </p:grpSp>
        <p:grpSp>
          <p:nvGrpSpPr>
            <p:cNvPr id="4470" name="Google Shape;4470;p75"/>
            <p:cNvGrpSpPr/>
            <p:nvPr/>
          </p:nvGrpSpPr>
          <p:grpSpPr>
            <a:xfrm>
              <a:off x="4413" y="1438"/>
              <a:ext cx="279" cy="213"/>
              <a:chOff x="2919" y="2425"/>
              <a:chExt cx="283" cy="213"/>
            </a:xfrm>
          </p:grpSpPr>
          <p:sp>
            <p:nvSpPr>
              <p:cNvPr id="4471" name="Google Shape;4471;p75"/>
              <p:cNvSpPr/>
              <p:nvPr/>
            </p:nvSpPr>
            <p:spPr>
              <a:xfrm>
                <a:off x="2982" y="2490"/>
                <a:ext cx="146" cy="132"/>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472" name="Google Shape;4472;p75"/>
              <p:cNvSpPr txBox="1"/>
              <p:nvPr/>
            </p:nvSpPr>
            <p:spPr>
              <a:xfrm>
                <a:off x="2919" y="2425"/>
                <a:ext cx="283" cy="21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w</a:t>
                </a:r>
                <a:endParaRPr b="0" i="0" sz="1800" u="none" cap="none" strike="noStrike">
                  <a:solidFill>
                    <a:srgbClr val="000000"/>
                  </a:solidFill>
                  <a:latin typeface="Arial"/>
                  <a:ea typeface="Arial"/>
                  <a:cs typeface="Arial"/>
                  <a:sym typeface="Arial"/>
                </a:endParaRPr>
              </a:p>
            </p:txBody>
          </p:sp>
        </p:grpSp>
        <p:grpSp>
          <p:nvGrpSpPr>
            <p:cNvPr id="4473" name="Google Shape;4473;p75"/>
            <p:cNvGrpSpPr/>
            <p:nvPr/>
          </p:nvGrpSpPr>
          <p:grpSpPr>
            <a:xfrm>
              <a:off x="3747" y="1438"/>
              <a:ext cx="233" cy="213"/>
              <a:chOff x="2939" y="2425"/>
              <a:chExt cx="237" cy="213"/>
            </a:xfrm>
          </p:grpSpPr>
          <p:sp>
            <p:nvSpPr>
              <p:cNvPr id="4474" name="Google Shape;4474;p75"/>
              <p:cNvSpPr/>
              <p:nvPr/>
            </p:nvSpPr>
            <p:spPr>
              <a:xfrm>
                <a:off x="2982" y="2490"/>
                <a:ext cx="142" cy="132"/>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475" name="Google Shape;4475;p75"/>
              <p:cNvSpPr txBox="1"/>
              <p:nvPr/>
            </p:nvSpPr>
            <p:spPr>
              <a:xfrm>
                <a:off x="2939" y="2425"/>
                <a:ext cx="237" cy="21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v</a:t>
                </a:r>
                <a:endParaRPr b="0" i="0" sz="1800" u="none" cap="none" strike="noStrike">
                  <a:solidFill>
                    <a:srgbClr val="000000"/>
                  </a:solidFill>
                  <a:latin typeface="Arial"/>
                  <a:ea typeface="Arial"/>
                  <a:cs typeface="Arial"/>
                  <a:sym typeface="Arial"/>
                </a:endParaRPr>
              </a:p>
            </p:txBody>
          </p:sp>
        </p:grpSp>
        <p:grpSp>
          <p:nvGrpSpPr>
            <p:cNvPr id="4476" name="Google Shape;4476;p75"/>
            <p:cNvGrpSpPr/>
            <p:nvPr/>
          </p:nvGrpSpPr>
          <p:grpSpPr>
            <a:xfrm>
              <a:off x="5005" y="1756"/>
              <a:ext cx="232" cy="233"/>
              <a:chOff x="2938" y="2395"/>
              <a:chExt cx="235" cy="233"/>
            </a:xfrm>
          </p:grpSpPr>
          <p:sp>
            <p:nvSpPr>
              <p:cNvPr id="4477" name="Google Shape;4477;p75"/>
              <p:cNvSpPr/>
              <p:nvPr/>
            </p:nvSpPr>
            <p:spPr>
              <a:xfrm>
                <a:off x="2982" y="2490"/>
                <a:ext cx="142" cy="132"/>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478" name="Google Shape;4478;p75"/>
              <p:cNvSpPr txBox="1"/>
              <p:nvPr/>
            </p:nvSpPr>
            <p:spPr>
              <a:xfrm>
                <a:off x="2938" y="2395"/>
                <a:ext cx="235" cy="23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z</a:t>
                </a:r>
                <a:endParaRPr/>
              </a:p>
            </p:txBody>
          </p:sp>
        </p:grpSp>
        <p:sp>
          <p:nvSpPr>
            <p:cNvPr id="4479" name="Google Shape;4479;p75"/>
            <p:cNvSpPr txBox="1"/>
            <p:nvPr/>
          </p:nvSpPr>
          <p:spPr>
            <a:xfrm>
              <a:off x="3477" y="1568"/>
              <a:ext cx="232" cy="19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2</a:t>
              </a:r>
              <a:endParaRPr b="0" i="0" sz="1800" u="none" cap="none" strike="noStrike">
                <a:solidFill>
                  <a:srgbClr val="000000"/>
                </a:solidFill>
                <a:latin typeface="Arial"/>
                <a:ea typeface="Arial"/>
                <a:cs typeface="Arial"/>
                <a:sym typeface="Arial"/>
              </a:endParaRPr>
            </a:p>
          </p:txBody>
        </p:sp>
        <p:sp>
          <p:nvSpPr>
            <p:cNvPr id="4480" name="Google Shape;4480;p75"/>
            <p:cNvSpPr txBox="1"/>
            <p:nvPr/>
          </p:nvSpPr>
          <p:spPr>
            <a:xfrm>
              <a:off x="3825" y="1787"/>
              <a:ext cx="232" cy="19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2</a:t>
              </a:r>
              <a:endParaRPr b="0" i="0" sz="1800" u="none" cap="none" strike="noStrike">
                <a:solidFill>
                  <a:srgbClr val="000000"/>
                </a:solidFill>
                <a:latin typeface="Arial"/>
                <a:ea typeface="Arial"/>
                <a:cs typeface="Arial"/>
                <a:sym typeface="Arial"/>
              </a:endParaRPr>
            </a:p>
          </p:txBody>
        </p:sp>
        <p:sp>
          <p:nvSpPr>
            <p:cNvPr id="4481" name="Google Shape;4481;p75"/>
            <p:cNvSpPr txBox="1"/>
            <p:nvPr/>
          </p:nvSpPr>
          <p:spPr>
            <a:xfrm>
              <a:off x="3390" y="2000"/>
              <a:ext cx="232" cy="19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1</a:t>
              </a:r>
              <a:endParaRPr b="0" i="0" sz="1800" u="none" cap="none" strike="noStrike">
                <a:solidFill>
                  <a:srgbClr val="000000"/>
                </a:solidFill>
                <a:latin typeface="Arial"/>
                <a:ea typeface="Arial"/>
                <a:cs typeface="Arial"/>
                <a:sym typeface="Arial"/>
              </a:endParaRPr>
            </a:p>
          </p:txBody>
        </p:sp>
        <p:sp>
          <p:nvSpPr>
            <p:cNvPr id="4482" name="Google Shape;4482;p75"/>
            <p:cNvSpPr txBox="1"/>
            <p:nvPr/>
          </p:nvSpPr>
          <p:spPr>
            <a:xfrm>
              <a:off x="4209" y="1880"/>
              <a:ext cx="232" cy="19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3</a:t>
              </a:r>
              <a:endParaRPr b="0" i="0" sz="1800" u="none" cap="none" strike="noStrike">
                <a:solidFill>
                  <a:srgbClr val="000000"/>
                </a:solidFill>
                <a:latin typeface="Arial"/>
                <a:ea typeface="Arial"/>
                <a:cs typeface="Arial"/>
                <a:sym typeface="Arial"/>
              </a:endParaRPr>
            </a:p>
          </p:txBody>
        </p:sp>
        <p:sp>
          <p:nvSpPr>
            <p:cNvPr id="4483" name="Google Shape;4483;p75"/>
            <p:cNvSpPr txBox="1"/>
            <p:nvPr/>
          </p:nvSpPr>
          <p:spPr>
            <a:xfrm>
              <a:off x="4146" y="2234"/>
              <a:ext cx="232" cy="19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1</a:t>
              </a:r>
              <a:endParaRPr b="0" i="0" sz="1800" u="none" cap="none" strike="noStrike">
                <a:solidFill>
                  <a:srgbClr val="000000"/>
                </a:solidFill>
                <a:latin typeface="Arial"/>
                <a:ea typeface="Arial"/>
                <a:cs typeface="Arial"/>
                <a:sym typeface="Arial"/>
              </a:endParaRPr>
            </a:p>
          </p:txBody>
        </p:sp>
        <p:sp>
          <p:nvSpPr>
            <p:cNvPr id="4484" name="Google Shape;4484;p75"/>
            <p:cNvSpPr txBox="1"/>
            <p:nvPr/>
          </p:nvSpPr>
          <p:spPr>
            <a:xfrm>
              <a:off x="4506" y="1805"/>
              <a:ext cx="232" cy="19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1</a:t>
              </a:r>
              <a:endParaRPr b="0" i="0" sz="1800" u="none" cap="none" strike="noStrike">
                <a:solidFill>
                  <a:srgbClr val="000000"/>
                </a:solidFill>
                <a:latin typeface="Arial"/>
                <a:ea typeface="Arial"/>
                <a:cs typeface="Arial"/>
                <a:sym typeface="Arial"/>
              </a:endParaRPr>
            </a:p>
          </p:txBody>
        </p:sp>
        <p:sp>
          <p:nvSpPr>
            <p:cNvPr id="4485" name="Google Shape;4485;p75"/>
            <p:cNvSpPr txBox="1"/>
            <p:nvPr/>
          </p:nvSpPr>
          <p:spPr>
            <a:xfrm>
              <a:off x="4866" y="2069"/>
              <a:ext cx="232" cy="19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2</a:t>
              </a:r>
              <a:endParaRPr b="0" i="0" sz="1800" u="none" cap="none" strike="noStrike">
                <a:solidFill>
                  <a:srgbClr val="000000"/>
                </a:solidFill>
                <a:latin typeface="Arial"/>
                <a:ea typeface="Arial"/>
                <a:cs typeface="Arial"/>
                <a:sym typeface="Arial"/>
              </a:endParaRPr>
            </a:p>
          </p:txBody>
        </p:sp>
        <p:sp>
          <p:nvSpPr>
            <p:cNvPr id="4486" name="Google Shape;4486;p75"/>
            <p:cNvSpPr txBox="1"/>
            <p:nvPr/>
          </p:nvSpPr>
          <p:spPr>
            <a:xfrm>
              <a:off x="4839" y="1532"/>
              <a:ext cx="232" cy="19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5</a:t>
              </a:r>
              <a:endParaRPr b="0" i="0" sz="1800" u="none" cap="none" strike="noStrike">
                <a:solidFill>
                  <a:srgbClr val="000000"/>
                </a:solidFill>
                <a:latin typeface="Arial"/>
                <a:ea typeface="Arial"/>
                <a:cs typeface="Arial"/>
                <a:sym typeface="Arial"/>
              </a:endParaRPr>
            </a:p>
          </p:txBody>
        </p:sp>
        <p:sp>
          <p:nvSpPr>
            <p:cNvPr id="4487" name="Google Shape;4487;p75"/>
            <p:cNvSpPr txBox="1"/>
            <p:nvPr/>
          </p:nvSpPr>
          <p:spPr>
            <a:xfrm>
              <a:off x="4104" y="1382"/>
              <a:ext cx="232" cy="19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3</a:t>
              </a:r>
              <a:endParaRPr b="0" i="0" sz="1800" u="none" cap="none" strike="noStrike">
                <a:solidFill>
                  <a:srgbClr val="000000"/>
                </a:solidFill>
                <a:latin typeface="Arial"/>
                <a:ea typeface="Arial"/>
                <a:cs typeface="Arial"/>
                <a:sym typeface="Arial"/>
              </a:endParaRPr>
            </a:p>
          </p:txBody>
        </p:sp>
        <p:sp>
          <p:nvSpPr>
            <p:cNvPr id="4488" name="Google Shape;4488;p75"/>
            <p:cNvSpPr txBox="1"/>
            <p:nvPr/>
          </p:nvSpPr>
          <p:spPr>
            <a:xfrm>
              <a:off x="3753" y="1115"/>
              <a:ext cx="232" cy="19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5</a:t>
              </a:r>
              <a:endParaRPr b="0" i="0" sz="1800" u="none" cap="none" strike="noStrike">
                <a:solidFill>
                  <a:srgbClr val="000000"/>
                </a:solidFill>
                <a:latin typeface="Arial"/>
                <a:ea typeface="Arial"/>
                <a:cs typeface="Arial"/>
                <a:sym typeface="Arial"/>
              </a:endParaRPr>
            </a:p>
          </p:txBody>
        </p:sp>
      </p:grpSp>
      <p:sp>
        <p:nvSpPr>
          <p:cNvPr id="4489" name="Google Shape;4489;p75"/>
          <p:cNvSpPr txBox="1"/>
          <p:nvPr/>
        </p:nvSpPr>
        <p:spPr>
          <a:xfrm>
            <a:off x="7079359" y="3198952"/>
            <a:ext cx="433131" cy="33855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4,y</a:t>
            </a:r>
            <a:endParaRPr/>
          </a:p>
        </p:txBody>
      </p:sp>
      <p:sp>
        <p:nvSpPr>
          <p:cNvPr id="4490" name="Google Shape;4490;p75"/>
          <p:cNvSpPr txBox="1"/>
          <p:nvPr/>
        </p:nvSpPr>
        <p:spPr>
          <a:xfrm>
            <a:off x="3834103" y="1633417"/>
            <a:ext cx="1015021" cy="33855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D(w),p(w)</a:t>
            </a:r>
            <a:endParaRPr/>
          </a:p>
        </p:txBody>
      </p:sp>
      <p:sp>
        <p:nvSpPr>
          <p:cNvPr id="4491" name="Google Shape;4491;p75"/>
          <p:cNvSpPr txBox="1"/>
          <p:nvPr/>
        </p:nvSpPr>
        <p:spPr>
          <a:xfrm>
            <a:off x="7757749" y="2136910"/>
            <a:ext cx="1015021" cy="132343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D(w),p(w)</a:t>
            </a:r>
            <a:endParaRPr/>
          </a:p>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5,u</a:t>
            </a:r>
            <a:endParaRPr/>
          </a:p>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4,x</a:t>
            </a:r>
            <a:endParaRPr/>
          </a:p>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3,y</a:t>
            </a:r>
            <a:endParaRPr/>
          </a:p>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3,y</a:t>
            </a:r>
            <a:endParaRPr/>
          </a:p>
        </p:txBody>
      </p:sp>
      <p:grpSp>
        <p:nvGrpSpPr>
          <p:cNvPr id="4492" name="Google Shape;4492;p75"/>
          <p:cNvGrpSpPr/>
          <p:nvPr/>
        </p:nvGrpSpPr>
        <p:grpSpPr>
          <a:xfrm>
            <a:off x="4127451" y="2866120"/>
            <a:ext cx="3385036" cy="345366"/>
            <a:chOff x="5503270" y="2866120"/>
            <a:chExt cx="4513382" cy="345366"/>
          </a:xfrm>
        </p:grpSpPr>
        <p:sp>
          <p:nvSpPr>
            <p:cNvPr id="4493" name="Google Shape;4493;p75"/>
            <p:cNvSpPr txBox="1"/>
            <p:nvPr/>
          </p:nvSpPr>
          <p:spPr>
            <a:xfrm>
              <a:off x="9439144" y="2872932"/>
              <a:ext cx="577508" cy="33855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4,y</a:t>
              </a:r>
              <a:endParaRPr/>
            </a:p>
          </p:txBody>
        </p:sp>
        <p:sp>
          <p:nvSpPr>
            <p:cNvPr id="4494" name="Google Shape;4494;p75"/>
            <p:cNvSpPr txBox="1"/>
            <p:nvPr/>
          </p:nvSpPr>
          <p:spPr>
            <a:xfrm>
              <a:off x="5503270" y="2866120"/>
              <a:ext cx="577508" cy="33855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3,y</a:t>
              </a:r>
              <a:endParaRPr/>
            </a:p>
          </p:txBody>
        </p:sp>
      </p:grpSp>
      <p:grpSp>
        <p:nvGrpSpPr>
          <p:cNvPr id="4495" name="Google Shape;4495;p75"/>
          <p:cNvGrpSpPr/>
          <p:nvPr/>
        </p:nvGrpSpPr>
        <p:grpSpPr>
          <a:xfrm>
            <a:off x="3155567" y="1951301"/>
            <a:ext cx="4301619" cy="339999"/>
            <a:chOff x="4207423" y="1951300"/>
            <a:chExt cx="5735491" cy="339999"/>
          </a:xfrm>
        </p:grpSpPr>
        <p:sp>
          <p:nvSpPr>
            <p:cNvPr id="4496" name="Google Shape;4496;p75"/>
            <p:cNvSpPr txBox="1"/>
            <p:nvPr/>
          </p:nvSpPr>
          <p:spPr>
            <a:xfrm>
              <a:off x="5514398" y="1951300"/>
              <a:ext cx="596744" cy="33855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5,u</a:t>
              </a:r>
              <a:endParaRPr/>
            </a:p>
          </p:txBody>
        </p:sp>
        <p:sp>
          <p:nvSpPr>
            <p:cNvPr id="4497" name="Google Shape;4497;p75"/>
            <p:cNvSpPr txBox="1"/>
            <p:nvPr/>
          </p:nvSpPr>
          <p:spPr>
            <a:xfrm>
              <a:off x="9491509" y="1975894"/>
              <a:ext cx="451405" cy="30777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t>
              </a:r>
              <a:endParaRPr b="0" i="0" sz="1600" u="none" cap="none" strike="noStrike">
                <a:solidFill>
                  <a:srgbClr val="000000"/>
                </a:solidFill>
                <a:latin typeface="Arial"/>
                <a:ea typeface="Arial"/>
                <a:cs typeface="Arial"/>
                <a:sym typeface="Arial"/>
              </a:endParaRPr>
            </a:p>
          </p:txBody>
        </p:sp>
        <p:sp>
          <p:nvSpPr>
            <p:cNvPr id="4498" name="Google Shape;4498;p75"/>
            <p:cNvSpPr txBox="1"/>
            <p:nvPr/>
          </p:nvSpPr>
          <p:spPr>
            <a:xfrm>
              <a:off x="8196109" y="1974450"/>
              <a:ext cx="451405" cy="30777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t>
              </a:r>
              <a:endParaRPr b="0" i="0" sz="1600" u="none" cap="none" strike="noStrike">
                <a:solidFill>
                  <a:srgbClr val="000000"/>
                </a:solidFill>
                <a:latin typeface="Arial"/>
                <a:ea typeface="Arial"/>
                <a:cs typeface="Arial"/>
                <a:sym typeface="Arial"/>
              </a:endParaRPr>
            </a:p>
          </p:txBody>
        </p:sp>
        <p:sp>
          <p:nvSpPr>
            <p:cNvPr id="4499" name="Google Shape;4499;p75"/>
            <p:cNvSpPr txBox="1"/>
            <p:nvPr/>
          </p:nvSpPr>
          <p:spPr>
            <a:xfrm>
              <a:off x="6809797" y="1951300"/>
              <a:ext cx="596744" cy="33855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1,u</a:t>
              </a:r>
              <a:endParaRPr/>
            </a:p>
          </p:txBody>
        </p:sp>
        <p:sp>
          <p:nvSpPr>
            <p:cNvPr id="4500" name="Google Shape;4500;p75"/>
            <p:cNvSpPr txBox="1"/>
            <p:nvPr/>
          </p:nvSpPr>
          <p:spPr>
            <a:xfrm>
              <a:off x="4207423" y="1952745"/>
              <a:ext cx="596744" cy="33855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2,u</a:t>
              </a:r>
              <a:endParaRPr/>
            </a:p>
          </p:txBody>
        </p:sp>
      </p:grpSp>
      <p:grpSp>
        <p:nvGrpSpPr>
          <p:cNvPr id="4501" name="Google Shape;4501;p75"/>
          <p:cNvGrpSpPr/>
          <p:nvPr/>
        </p:nvGrpSpPr>
        <p:grpSpPr>
          <a:xfrm>
            <a:off x="3155567" y="2255617"/>
            <a:ext cx="4301619" cy="354891"/>
            <a:chOff x="4207423" y="2255616"/>
            <a:chExt cx="5735491" cy="354891"/>
          </a:xfrm>
        </p:grpSpPr>
        <p:sp>
          <p:nvSpPr>
            <p:cNvPr id="4502" name="Google Shape;4502;p75"/>
            <p:cNvSpPr txBox="1"/>
            <p:nvPr/>
          </p:nvSpPr>
          <p:spPr>
            <a:xfrm>
              <a:off x="9491509" y="2301914"/>
              <a:ext cx="451405" cy="30777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t>
              </a:r>
              <a:endParaRPr b="0" i="0" sz="1600" u="none" cap="none" strike="noStrike">
                <a:solidFill>
                  <a:srgbClr val="000000"/>
                </a:solidFill>
                <a:latin typeface="Arial"/>
                <a:ea typeface="Arial"/>
                <a:cs typeface="Arial"/>
                <a:sym typeface="Arial"/>
              </a:endParaRPr>
            </a:p>
          </p:txBody>
        </p:sp>
        <p:sp>
          <p:nvSpPr>
            <p:cNvPr id="4503" name="Google Shape;4503;p75"/>
            <p:cNvSpPr txBox="1"/>
            <p:nvPr/>
          </p:nvSpPr>
          <p:spPr>
            <a:xfrm>
              <a:off x="8161733" y="2260378"/>
              <a:ext cx="571096" cy="33855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2,x</a:t>
              </a:r>
              <a:endParaRPr/>
            </a:p>
          </p:txBody>
        </p:sp>
        <p:sp>
          <p:nvSpPr>
            <p:cNvPr id="4504" name="Google Shape;4504;p75"/>
            <p:cNvSpPr txBox="1"/>
            <p:nvPr/>
          </p:nvSpPr>
          <p:spPr>
            <a:xfrm>
              <a:off x="5521258" y="2271953"/>
              <a:ext cx="571096" cy="33855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4,x</a:t>
              </a:r>
              <a:endParaRPr/>
            </a:p>
          </p:txBody>
        </p:sp>
        <p:sp>
          <p:nvSpPr>
            <p:cNvPr id="4505" name="Google Shape;4505;p75"/>
            <p:cNvSpPr txBox="1"/>
            <p:nvPr/>
          </p:nvSpPr>
          <p:spPr>
            <a:xfrm>
              <a:off x="4207423" y="2255616"/>
              <a:ext cx="596744" cy="33855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2,u</a:t>
              </a:r>
              <a:endParaRPr/>
            </a:p>
          </p:txBody>
        </p:sp>
      </p:grpSp>
      <p:grpSp>
        <p:nvGrpSpPr>
          <p:cNvPr id="4506" name="Google Shape;4506;p75"/>
          <p:cNvGrpSpPr/>
          <p:nvPr/>
        </p:nvGrpSpPr>
        <p:grpSpPr>
          <a:xfrm>
            <a:off x="3155567" y="2546912"/>
            <a:ext cx="4356922" cy="366466"/>
            <a:chOff x="4207423" y="2546912"/>
            <a:chExt cx="5809229" cy="366466"/>
          </a:xfrm>
        </p:grpSpPr>
        <p:sp>
          <p:nvSpPr>
            <p:cNvPr id="4507" name="Google Shape;4507;p75"/>
            <p:cNvSpPr txBox="1"/>
            <p:nvPr/>
          </p:nvSpPr>
          <p:spPr>
            <a:xfrm>
              <a:off x="9439144" y="2546912"/>
              <a:ext cx="577508" cy="33855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4,y</a:t>
              </a:r>
              <a:endParaRPr/>
            </a:p>
          </p:txBody>
        </p:sp>
        <p:sp>
          <p:nvSpPr>
            <p:cNvPr id="4508" name="Google Shape;4508;p75"/>
            <p:cNvSpPr txBox="1"/>
            <p:nvPr/>
          </p:nvSpPr>
          <p:spPr>
            <a:xfrm>
              <a:off x="5514845" y="2574824"/>
              <a:ext cx="577508" cy="33855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3,y</a:t>
              </a:r>
              <a:endParaRPr/>
            </a:p>
          </p:txBody>
        </p:sp>
        <p:sp>
          <p:nvSpPr>
            <p:cNvPr id="4509" name="Google Shape;4509;p75"/>
            <p:cNvSpPr txBox="1"/>
            <p:nvPr/>
          </p:nvSpPr>
          <p:spPr>
            <a:xfrm>
              <a:off x="4207423" y="2558487"/>
              <a:ext cx="596744" cy="33855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2,u</a:t>
              </a:r>
              <a:endParaRPr/>
            </a:p>
          </p:txBody>
        </p:sp>
      </p:grpSp>
      <p:sp>
        <p:nvSpPr>
          <p:cNvPr id="4510" name="Google Shape;4510;p75"/>
          <p:cNvSpPr txBox="1"/>
          <p:nvPr/>
        </p:nvSpPr>
        <p:spPr>
          <a:xfrm>
            <a:off x="1759369" y="3488080"/>
            <a:ext cx="795410" cy="33855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uxyvwz</a:t>
            </a:r>
            <a:endParaRPr/>
          </a:p>
        </p:txBody>
      </p:sp>
      <p:sp>
        <p:nvSpPr>
          <p:cNvPr id="4511" name="Google Shape;4511;p75"/>
          <p:cNvSpPr txBox="1"/>
          <p:nvPr/>
        </p:nvSpPr>
        <p:spPr>
          <a:xfrm>
            <a:off x="1851251" y="3178926"/>
            <a:ext cx="713657" cy="33855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uxyvw</a:t>
            </a:r>
            <a:endParaRPr/>
          </a:p>
        </p:txBody>
      </p:sp>
      <p:sp>
        <p:nvSpPr>
          <p:cNvPr id="4512" name="Google Shape;4512;p75"/>
          <p:cNvSpPr txBox="1"/>
          <p:nvPr/>
        </p:nvSpPr>
        <p:spPr>
          <a:xfrm>
            <a:off x="1991493" y="2856764"/>
            <a:ext cx="566181" cy="33855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uxyv</a:t>
            </a:r>
            <a:endParaRPr/>
          </a:p>
        </p:txBody>
      </p:sp>
      <p:sp>
        <p:nvSpPr>
          <p:cNvPr id="4513" name="Google Shape;4513;p75"/>
          <p:cNvSpPr txBox="1"/>
          <p:nvPr/>
        </p:nvSpPr>
        <p:spPr>
          <a:xfrm>
            <a:off x="2077233" y="2546463"/>
            <a:ext cx="473206" cy="33855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uxy</a:t>
            </a:r>
            <a:endParaRPr/>
          </a:p>
        </p:txBody>
      </p:sp>
      <p:sp>
        <p:nvSpPr>
          <p:cNvPr id="4514" name="Google Shape;4514;p75"/>
          <p:cNvSpPr txBox="1"/>
          <p:nvPr/>
        </p:nvSpPr>
        <p:spPr>
          <a:xfrm>
            <a:off x="2180336" y="2241520"/>
            <a:ext cx="380232" cy="33855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ux</a:t>
            </a:r>
            <a:endParaRPr/>
          </a:p>
        </p:txBody>
      </p:sp>
      <p:sp>
        <p:nvSpPr>
          <p:cNvPr id="4515" name="Google Shape;4515;p75"/>
          <p:cNvSpPr txBox="1"/>
          <p:nvPr/>
        </p:nvSpPr>
        <p:spPr>
          <a:xfrm>
            <a:off x="2265070" y="1941646"/>
            <a:ext cx="292067" cy="33855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u</a:t>
            </a:r>
            <a:endParaRPr/>
          </a:p>
        </p:txBody>
      </p:sp>
      <p:cxnSp>
        <p:nvCxnSpPr>
          <p:cNvPr id="4516" name="Google Shape;4516;p75"/>
          <p:cNvCxnSpPr/>
          <p:nvPr/>
        </p:nvCxnSpPr>
        <p:spPr>
          <a:xfrm>
            <a:off x="1279573" y="2303362"/>
            <a:ext cx="6172200" cy="0"/>
          </a:xfrm>
          <a:prstGeom prst="straightConnector1">
            <a:avLst/>
          </a:prstGeom>
          <a:noFill/>
          <a:ln cap="flat" cmpd="sng" w="12700">
            <a:solidFill>
              <a:srgbClr val="A5A5A5"/>
            </a:solidFill>
            <a:prstDash val="solid"/>
            <a:round/>
            <a:headEnd len="sm" w="sm" type="none"/>
            <a:tailEnd len="sm" w="sm" type="none"/>
          </a:ln>
        </p:spPr>
      </p:cxnSp>
      <p:cxnSp>
        <p:nvCxnSpPr>
          <p:cNvPr id="4517" name="Google Shape;4517;p75"/>
          <p:cNvCxnSpPr/>
          <p:nvPr/>
        </p:nvCxnSpPr>
        <p:spPr>
          <a:xfrm>
            <a:off x="1286237" y="2606233"/>
            <a:ext cx="6172200" cy="0"/>
          </a:xfrm>
          <a:prstGeom prst="straightConnector1">
            <a:avLst/>
          </a:prstGeom>
          <a:noFill/>
          <a:ln cap="flat" cmpd="sng" w="12700">
            <a:solidFill>
              <a:srgbClr val="A5A5A5"/>
            </a:solidFill>
            <a:prstDash val="solid"/>
            <a:round/>
            <a:headEnd len="sm" w="sm" type="none"/>
            <a:tailEnd len="sm" w="sm" type="none"/>
          </a:ln>
        </p:spPr>
      </p:cxnSp>
      <p:cxnSp>
        <p:nvCxnSpPr>
          <p:cNvPr id="4518" name="Google Shape;4518;p75"/>
          <p:cNvCxnSpPr/>
          <p:nvPr/>
        </p:nvCxnSpPr>
        <p:spPr>
          <a:xfrm>
            <a:off x="1289438" y="2913722"/>
            <a:ext cx="6172200" cy="0"/>
          </a:xfrm>
          <a:prstGeom prst="straightConnector1">
            <a:avLst/>
          </a:prstGeom>
          <a:noFill/>
          <a:ln cap="flat" cmpd="sng" w="12700">
            <a:solidFill>
              <a:srgbClr val="A5A5A5"/>
            </a:solidFill>
            <a:prstDash val="solid"/>
            <a:round/>
            <a:headEnd len="sm" w="sm" type="none"/>
            <a:tailEnd len="sm" w="sm" type="none"/>
          </a:ln>
        </p:spPr>
      </p:cxnSp>
      <p:cxnSp>
        <p:nvCxnSpPr>
          <p:cNvPr id="4519" name="Google Shape;4519;p75"/>
          <p:cNvCxnSpPr/>
          <p:nvPr/>
        </p:nvCxnSpPr>
        <p:spPr>
          <a:xfrm>
            <a:off x="1289176" y="3225829"/>
            <a:ext cx="6172200" cy="0"/>
          </a:xfrm>
          <a:prstGeom prst="straightConnector1">
            <a:avLst/>
          </a:prstGeom>
          <a:noFill/>
          <a:ln cap="flat" cmpd="sng" w="12700">
            <a:solidFill>
              <a:srgbClr val="A5A5A5"/>
            </a:solidFill>
            <a:prstDash val="solid"/>
            <a:round/>
            <a:headEnd len="sm" w="sm" type="none"/>
            <a:tailEnd len="sm" w="sm" type="none"/>
          </a:ln>
        </p:spPr>
      </p:cxnSp>
      <p:cxnSp>
        <p:nvCxnSpPr>
          <p:cNvPr id="4520" name="Google Shape;4520;p75"/>
          <p:cNvCxnSpPr/>
          <p:nvPr/>
        </p:nvCxnSpPr>
        <p:spPr>
          <a:xfrm>
            <a:off x="1295840" y="3565644"/>
            <a:ext cx="6172200" cy="0"/>
          </a:xfrm>
          <a:prstGeom prst="straightConnector1">
            <a:avLst/>
          </a:prstGeom>
          <a:noFill/>
          <a:ln cap="flat" cmpd="sng" w="12700">
            <a:solidFill>
              <a:srgbClr val="A5A5A5"/>
            </a:solidFill>
            <a:prstDash val="solid"/>
            <a:round/>
            <a:headEnd len="sm" w="sm" type="none"/>
            <a:tailEnd len="sm" w="sm" type="none"/>
          </a:ln>
        </p:spPr>
      </p:cxnSp>
      <p:sp>
        <p:nvSpPr>
          <p:cNvPr id="4521" name="Google Shape;4521;p75"/>
          <p:cNvSpPr txBox="1"/>
          <p:nvPr/>
        </p:nvSpPr>
        <p:spPr>
          <a:xfrm>
            <a:off x="3307465" y="1342663"/>
            <a:ext cx="277640"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FF0000"/>
                </a:solidFill>
                <a:latin typeface="Arial"/>
                <a:ea typeface="Arial"/>
                <a:cs typeface="Arial"/>
                <a:sym typeface="Arial"/>
              </a:rPr>
              <a:t>v</a:t>
            </a:r>
            <a:endParaRPr/>
          </a:p>
        </p:txBody>
      </p:sp>
      <p:sp>
        <p:nvSpPr>
          <p:cNvPr id="4522" name="Google Shape;4522;p75"/>
          <p:cNvSpPr txBox="1"/>
          <p:nvPr/>
        </p:nvSpPr>
        <p:spPr>
          <a:xfrm>
            <a:off x="4263824" y="1337058"/>
            <a:ext cx="332142"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FF0000"/>
                </a:solidFill>
                <a:latin typeface="Arial"/>
                <a:ea typeface="Arial"/>
                <a:cs typeface="Arial"/>
                <a:sym typeface="Arial"/>
              </a:rPr>
              <a:t>w</a:t>
            </a:r>
            <a:endParaRPr/>
          </a:p>
        </p:txBody>
      </p:sp>
      <p:sp>
        <p:nvSpPr>
          <p:cNvPr id="4523" name="Google Shape;4523;p75"/>
          <p:cNvSpPr txBox="1"/>
          <p:nvPr/>
        </p:nvSpPr>
        <p:spPr>
          <a:xfrm>
            <a:off x="5246227" y="1331453"/>
            <a:ext cx="272832"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FF0000"/>
                </a:solidFill>
                <a:latin typeface="Arial"/>
                <a:ea typeface="Arial"/>
                <a:cs typeface="Arial"/>
                <a:sym typeface="Arial"/>
              </a:rPr>
              <a:t>x</a:t>
            </a:r>
            <a:endParaRPr/>
          </a:p>
        </p:txBody>
      </p:sp>
      <p:sp>
        <p:nvSpPr>
          <p:cNvPr id="4524" name="Google Shape;4524;p75"/>
          <p:cNvSpPr txBox="1"/>
          <p:nvPr/>
        </p:nvSpPr>
        <p:spPr>
          <a:xfrm>
            <a:off x="6245992" y="1337423"/>
            <a:ext cx="277640"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FF0000"/>
                </a:solidFill>
                <a:latin typeface="Arial"/>
                <a:ea typeface="Arial"/>
                <a:cs typeface="Arial"/>
                <a:sym typeface="Arial"/>
              </a:rPr>
              <a:t>y</a:t>
            </a:r>
            <a:endParaRPr/>
          </a:p>
        </p:txBody>
      </p:sp>
      <p:sp>
        <p:nvSpPr>
          <p:cNvPr id="4525" name="Google Shape;4525;p75"/>
          <p:cNvSpPr txBox="1"/>
          <p:nvPr/>
        </p:nvSpPr>
        <p:spPr>
          <a:xfrm>
            <a:off x="7193669" y="1354968"/>
            <a:ext cx="266420"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FF0000"/>
                </a:solidFill>
                <a:latin typeface="Arial"/>
                <a:ea typeface="Arial"/>
                <a:cs typeface="Arial"/>
                <a:sym typeface="Arial"/>
              </a:rPr>
              <a:t>z</a:t>
            </a:r>
            <a:endParaRPr/>
          </a:p>
        </p:txBody>
      </p:sp>
      <p:grpSp>
        <p:nvGrpSpPr>
          <p:cNvPr id="4526" name="Google Shape;4526;p75"/>
          <p:cNvGrpSpPr/>
          <p:nvPr/>
        </p:nvGrpSpPr>
        <p:grpSpPr>
          <a:xfrm>
            <a:off x="2339616" y="1398905"/>
            <a:ext cx="3245170" cy="1233760"/>
            <a:chOff x="3104054" y="1398906"/>
            <a:chExt cx="4326893" cy="1233760"/>
          </a:xfrm>
        </p:grpSpPr>
        <p:grpSp>
          <p:nvGrpSpPr>
            <p:cNvPr id="4527" name="Google Shape;4527;p75"/>
            <p:cNvGrpSpPr/>
            <p:nvPr/>
          </p:nvGrpSpPr>
          <p:grpSpPr>
            <a:xfrm>
              <a:off x="3104054" y="1398906"/>
              <a:ext cx="4196366" cy="1233760"/>
              <a:chOff x="239710" y="526192"/>
              <a:chExt cx="4196366" cy="1233760"/>
            </a:xfrm>
          </p:grpSpPr>
          <p:sp>
            <p:nvSpPr>
              <p:cNvPr id="4528" name="Google Shape;4528;p75"/>
              <p:cNvSpPr/>
              <p:nvPr/>
            </p:nvSpPr>
            <p:spPr>
              <a:xfrm>
                <a:off x="4120980" y="526192"/>
                <a:ext cx="315096" cy="295532"/>
              </a:xfrm>
              <a:prstGeom prst="ellipse">
                <a:avLst/>
              </a:prstGeom>
              <a:noFill/>
              <a:ln cap="flat" cmpd="sng" w="190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4529" name="Google Shape;4529;p75"/>
              <p:cNvCxnSpPr>
                <a:stCxn id="4528" idx="4"/>
                <a:endCxn id="4530" idx="6"/>
              </p:cNvCxnSpPr>
              <p:nvPr/>
            </p:nvCxnSpPr>
            <p:spPr>
              <a:xfrm flipH="1">
                <a:off x="542028" y="821724"/>
                <a:ext cx="3736500" cy="790500"/>
              </a:xfrm>
              <a:prstGeom prst="straightConnector1">
                <a:avLst/>
              </a:prstGeom>
              <a:noFill/>
              <a:ln cap="flat" cmpd="sng" w="15875">
                <a:solidFill>
                  <a:srgbClr val="FF0000"/>
                </a:solidFill>
                <a:prstDash val="solid"/>
                <a:round/>
                <a:headEnd len="sm" w="sm" type="none"/>
                <a:tailEnd len="med" w="med" type="triangle"/>
              </a:ln>
            </p:spPr>
          </p:cxnSp>
          <p:sp>
            <p:nvSpPr>
              <p:cNvPr id="4530" name="Google Shape;4530;p75"/>
              <p:cNvSpPr/>
              <p:nvPr/>
            </p:nvSpPr>
            <p:spPr>
              <a:xfrm>
                <a:off x="239710" y="1464420"/>
                <a:ext cx="302217" cy="295532"/>
              </a:xfrm>
              <a:prstGeom prst="ellipse">
                <a:avLst/>
              </a:prstGeom>
              <a:noFill/>
              <a:ln cap="flat" cmpd="sng" w="190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sp>
          <p:nvSpPr>
            <p:cNvPr id="4531" name="Google Shape;4531;p75"/>
            <p:cNvSpPr/>
            <p:nvPr/>
          </p:nvSpPr>
          <p:spPr>
            <a:xfrm>
              <a:off x="6828095" y="2025569"/>
              <a:ext cx="602852" cy="301972"/>
            </a:xfrm>
            <a:prstGeom prst="ellipse">
              <a:avLst/>
            </a:prstGeom>
            <a:noFill/>
            <a:ln cap="flat" cmpd="sng" w="190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rgbClr val="000000"/>
                </a:solidFill>
                <a:latin typeface="Arial"/>
                <a:ea typeface="Arial"/>
                <a:cs typeface="Arial"/>
                <a:sym typeface="Arial"/>
              </a:endParaRPr>
            </a:p>
          </p:txBody>
        </p:sp>
        <p:cxnSp>
          <p:nvCxnSpPr>
            <p:cNvPr id="4532" name="Google Shape;4532;p75"/>
            <p:cNvCxnSpPr>
              <a:stCxn id="4531" idx="0"/>
            </p:cNvCxnSpPr>
            <p:nvPr/>
          </p:nvCxnSpPr>
          <p:spPr>
            <a:xfrm flipH="1" rot="10800000">
              <a:off x="7129521" y="1638269"/>
              <a:ext cx="600" cy="387300"/>
            </a:xfrm>
            <a:prstGeom prst="straightConnector1">
              <a:avLst/>
            </a:prstGeom>
            <a:noFill/>
            <a:ln cap="flat" cmpd="sng" w="19050">
              <a:solidFill>
                <a:srgbClr val="FF0000"/>
              </a:solidFill>
              <a:prstDash val="solid"/>
              <a:round/>
              <a:headEnd len="sm" w="sm" type="none"/>
              <a:tailEnd len="med" w="med" type="triangle"/>
            </a:ln>
          </p:spPr>
        </p:cxnSp>
      </p:grpSp>
      <p:grpSp>
        <p:nvGrpSpPr>
          <p:cNvPr id="4533" name="Google Shape;4533;p75"/>
          <p:cNvGrpSpPr/>
          <p:nvPr/>
        </p:nvGrpSpPr>
        <p:grpSpPr>
          <a:xfrm>
            <a:off x="2338168" y="1389255"/>
            <a:ext cx="4260849" cy="1534706"/>
            <a:chOff x="1772965" y="1097960"/>
            <a:chExt cx="5681132" cy="1534706"/>
          </a:xfrm>
        </p:grpSpPr>
        <p:grpSp>
          <p:nvGrpSpPr>
            <p:cNvPr id="4534" name="Google Shape;4534;p75"/>
            <p:cNvGrpSpPr/>
            <p:nvPr/>
          </p:nvGrpSpPr>
          <p:grpSpPr>
            <a:xfrm>
              <a:off x="1772965" y="1097960"/>
              <a:ext cx="5539030" cy="1534706"/>
              <a:chOff x="-1091379" y="225246"/>
              <a:chExt cx="5539030" cy="1534706"/>
            </a:xfrm>
          </p:grpSpPr>
          <p:sp>
            <p:nvSpPr>
              <p:cNvPr id="4535" name="Google Shape;4535;p75"/>
              <p:cNvSpPr/>
              <p:nvPr/>
            </p:nvSpPr>
            <p:spPr>
              <a:xfrm>
                <a:off x="4132555" y="225246"/>
                <a:ext cx="315096" cy="295532"/>
              </a:xfrm>
              <a:prstGeom prst="ellipse">
                <a:avLst/>
              </a:prstGeom>
              <a:noFill/>
              <a:ln cap="flat" cmpd="sng" w="190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4536" name="Google Shape;4536;p75"/>
              <p:cNvCxnSpPr>
                <a:stCxn id="4535" idx="4"/>
                <a:endCxn id="4537" idx="6"/>
              </p:cNvCxnSpPr>
              <p:nvPr/>
            </p:nvCxnSpPr>
            <p:spPr>
              <a:xfrm flipH="1">
                <a:off x="-789197" y="520778"/>
                <a:ext cx="5079300" cy="1091400"/>
              </a:xfrm>
              <a:prstGeom prst="straightConnector1">
                <a:avLst/>
              </a:prstGeom>
              <a:noFill/>
              <a:ln cap="flat" cmpd="sng" w="15875">
                <a:solidFill>
                  <a:srgbClr val="FF0000"/>
                </a:solidFill>
                <a:prstDash val="solid"/>
                <a:round/>
                <a:headEnd len="sm" w="sm" type="none"/>
                <a:tailEnd len="med" w="med" type="triangle"/>
              </a:ln>
            </p:spPr>
          </p:cxnSp>
          <p:sp>
            <p:nvSpPr>
              <p:cNvPr id="4537" name="Google Shape;4537;p75"/>
              <p:cNvSpPr/>
              <p:nvPr/>
            </p:nvSpPr>
            <p:spPr>
              <a:xfrm>
                <a:off x="-1091379" y="1464420"/>
                <a:ext cx="302217" cy="295532"/>
              </a:xfrm>
              <a:prstGeom prst="ellipse">
                <a:avLst/>
              </a:prstGeom>
              <a:noFill/>
              <a:ln cap="flat" cmpd="sng" w="190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sp>
          <p:nvSpPr>
            <p:cNvPr id="4538" name="Google Shape;4538;p75"/>
            <p:cNvSpPr/>
            <p:nvPr/>
          </p:nvSpPr>
          <p:spPr>
            <a:xfrm>
              <a:off x="6851245" y="2025569"/>
              <a:ext cx="602852" cy="301972"/>
            </a:xfrm>
            <a:prstGeom prst="ellipse">
              <a:avLst/>
            </a:prstGeom>
            <a:noFill/>
            <a:ln cap="flat" cmpd="sng" w="190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rgbClr val="000000"/>
                </a:solidFill>
                <a:latin typeface="Arial"/>
                <a:ea typeface="Arial"/>
                <a:cs typeface="Arial"/>
                <a:sym typeface="Arial"/>
              </a:endParaRPr>
            </a:p>
          </p:txBody>
        </p:sp>
        <p:cxnSp>
          <p:nvCxnSpPr>
            <p:cNvPr id="4539" name="Google Shape;4539;p75"/>
            <p:cNvCxnSpPr>
              <a:stCxn id="4538" idx="0"/>
              <a:endCxn id="4535" idx="4"/>
            </p:cNvCxnSpPr>
            <p:nvPr/>
          </p:nvCxnSpPr>
          <p:spPr>
            <a:xfrm flipH="1" rot="10800000">
              <a:off x="7152671" y="1393469"/>
              <a:ext cx="1800" cy="632100"/>
            </a:xfrm>
            <a:prstGeom prst="straightConnector1">
              <a:avLst/>
            </a:prstGeom>
            <a:noFill/>
            <a:ln cap="flat" cmpd="sng" w="19050">
              <a:solidFill>
                <a:srgbClr val="FF0000"/>
              </a:solidFill>
              <a:prstDash val="solid"/>
              <a:round/>
              <a:headEnd len="sm" w="sm" type="none"/>
              <a:tailEnd len="med" w="med" type="triangle"/>
            </a:ln>
          </p:spPr>
        </p:cxnSp>
      </p:grpSp>
      <p:grpSp>
        <p:nvGrpSpPr>
          <p:cNvPr id="4540" name="Google Shape;4540;p75"/>
          <p:cNvGrpSpPr/>
          <p:nvPr/>
        </p:nvGrpSpPr>
        <p:grpSpPr>
          <a:xfrm>
            <a:off x="2331892" y="1412218"/>
            <a:ext cx="1309679" cy="1817119"/>
            <a:chOff x="5709634" y="1003247"/>
            <a:chExt cx="1746239" cy="1817119"/>
          </a:xfrm>
        </p:grpSpPr>
        <p:grpSp>
          <p:nvGrpSpPr>
            <p:cNvPr id="4541" name="Google Shape;4541;p75"/>
            <p:cNvGrpSpPr/>
            <p:nvPr/>
          </p:nvGrpSpPr>
          <p:grpSpPr>
            <a:xfrm>
              <a:off x="5709634" y="1003247"/>
              <a:ext cx="1602361" cy="1817119"/>
              <a:chOff x="2845290" y="130533"/>
              <a:chExt cx="1602361" cy="1817119"/>
            </a:xfrm>
          </p:grpSpPr>
          <p:sp>
            <p:nvSpPr>
              <p:cNvPr id="4542" name="Google Shape;4542;p75"/>
              <p:cNvSpPr/>
              <p:nvPr/>
            </p:nvSpPr>
            <p:spPr>
              <a:xfrm>
                <a:off x="4132555" y="130533"/>
                <a:ext cx="315096" cy="295532"/>
              </a:xfrm>
              <a:prstGeom prst="ellipse">
                <a:avLst/>
              </a:prstGeom>
              <a:noFill/>
              <a:ln cap="flat" cmpd="sng" w="190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4543" name="Google Shape;4543;p75"/>
              <p:cNvCxnSpPr>
                <a:stCxn id="4542" idx="4"/>
                <a:endCxn id="4544" idx="6"/>
              </p:cNvCxnSpPr>
              <p:nvPr/>
            </p:nvCxnSpPr>
            <p:spPr>
              <a:xfrm flipH="1">
                <a:off x="3147403" y="426065"/>
                <a:ext cx="1142700" cy="1373700"/>
              </a:xfrm>
              <a:prstGeom prst="straightConnector1">
                <a:avLst/>
              </a:prstGeom>
              <a:noFill/>
              <a:ln cap="flat" cmpd="sng" w="15875">
                <a:solidFill>
                  <a:srgbClr val="FF0000"/>
                </a:solidFill>
                <a:prstDash val="solid"/>
                <a:round/>
                <a:headEnd len="sm" w="sm" type="none"/>
                <a:tailEnd len="med" w="med" type="triangle"/>
              </a:ln>
            </p:spPr>
          </p:cxnSp>
          <p:sp>
            <p:nvSpPr>
              <p:cNvPr id="4544" name="Google Shape;4544;p75"/>
              <p:cNvSpPr/>
              <p:nvPr/>
            </p:nvSpPr>
            <p:spPr>
              <a:xfrm>
                <a:off x="2845290" y="1652120"/>
                <a:ext cx="302217" cy="295532"/>
              </a:xfrm>
              <a:prstGeom prst="ellipse">
                <a:avLst/>
              </a:prstGeom>
              <a:noFill/>
              <a:ln cap="flat" cmpd="sng" w="190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sp>
          <p:nvSpPr>
            <p:cNvPr id="4545" name="Google Shape;4545;p75"/>
            <p:cNvSpPr/>
            <p:nvPr/>
          </p:nvSpPr>
          <p:spPr>
            <a:xfrm>
              <a:off x="6853021" y="2199189"/>
              <a:ext cx="602852" cy="301972"/>
            </a:xfrm>
            <a:prstGeom prst="ellipse">
              <a:avLst/>
            </a:prstGeom>
            <a:noFill/>
            <a:ln cap="flat" cmpd="sng" w="190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rgbClr val="000000"/>
                </a:solidFill>
                <a:latin typeface="Arial"/>
                <a:ea typeface="Arial"/>
                <a:cs typeface="Arial"/>
                <a:sym typeface="Arial"/>
              </a:endParaRPr>
            </a:p>
          </p:txBody>
        </p:sp>
        <p:cxnSp>
          <p:nvCxnSpPr>
            <p:cNvPr id="4546" name="Google Shape;4546;p75"/>
            <p:cNvCxnSpPr>
              <a:stCxn id="4545" idx="0"/>
              <a:endCxn id="4542" idx="4"/>
            </p:cNvCxnSpPr>
            <p:nvPr/>
          </p:nvCxnSpPr>
          <p:spPr>
            <a:xfrm rot="10800000">
              <a:off x="7154447" y="1298889"/>
              <a:ext cx="0" cy="900300"/>
            </a:xfrm>
            <a:prstGeom prst="straightConnector1">
              <a:avLst/>
            </a:prstGeom>
            <a:noFill/>
            <a:ln cap="flat" cmpd="sng" w="19050">
              <a:solidFill>
                <a:srgbClr val="FF0000"/>
              </a:solidFill>
              <a:prstDash val="solid"/>
              <a:round/>
              <a:headEnd len="sm" w="sm" type="none"/>
              <a:tailEnd len="med" w="med" type="triangle"/>
            </a:ln>
          </p:spPr>
        </p:cxnSp>
      </p:grpSp>
      <p:grpSp>
        <p:nvGrpSpPr>
          <p:cNvPr id="4547" name="Google Shape;4547;p75"/>
          <p:cNvGrpSpPr/>
          <p:nvPr/>
        </p:nvGrpSpPr>
        <p:grpSpPr>
          <a:xfrm>
            <a:off x="2312125" y="1400643"/>
            <a:ext cx="2298941" cy="2136777"/>
            <a:chOff x="4423568" y="495889"/>
            <a:chExt cx="3065254" cy="2136777"/>
          </a:xfrm>
        </p:grpSpPr>
        <p:grpSp>
          <p:nvGrpSpPr>
            <p:cNvPr id="4548" name="Google Shape;4548;p75"/>
            <p:cNvGrpSpPr/>
            <p:nvPr/>
          </p:nvGrpSpPr>
          <p:grpSpPr>
            <a:xfrm>
              <a:off x="4423568" y="495889"/>
              <a:ext cx="2923151" cy="2136777"/>
              <a:chOff x="1559224" y="-376825"/>
              <a:chExt cx="2923151" cy="2136777"/>
            </a:xfrm>
          </p:grpSpPr>
          <p:sp>
            <p:nvSpPr>
              <p:cNvPr id="4549" name="Google Shape;4549;p75"/>
              <p:cNvSpPr/>
              <p:nvPr/>
            </p:nvSpPr>
            <p:spPr>
              <a:xfrm>
                <a:off x="4167279" y="-376825"/>
                <a:ext cx="315096" cy="295532"/>
              </a:xfrm>
              <a:prstGeom prst="ellipse">
                <a:avLst/>
              </a:prstGeom>
              <a:noFill/>
              <a:ln cap="flat" cmpd="sng" w="190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4550" name="Google Shape;4550;p75"/>
              <p:cNvCxnSpPr>
                <a:stCxn id="4549" idx="4"/>
                <a:endCxn id="4551" idx="6"/>
              </p:cNvCxnSpPr>
              <p:nvPr/>
            </p:nvCxnSpPr>
            <p:spPr>
              <a:xfrm flipH="1">
                <a:off x="1861527" y="-81293"/>
                <a:ext cx="2463300" cy="1693500"/>
              </a:xfrm>
              <a:prstGeom prst="straightConnector1">
                <a:avLst/>
              </a:prstGeom>
              <a:noFill/>
              <a:ln cap="flat" cmpd="sng" w="15875">
                <a:solidFill>
                  <a:srgbClr val="FF0000"/>
                </a:solidFill>
                <a:prstDash val="solid"/>
                <a:round/>
                <a:headEnd len="sm" w="sm" type="none"/>
                <a:tailEnd len="med" w="med" type="triangle"/>
              </a:ln>
            </p:spPr>
          </p:cxnSp>
          <p:sp>
            <p:nvSpPr>
              <p:cNvPr id="4551" name="Google Shape;4551;p75"/>
              <p:cNvSpPr/>
              <p:nvPr/>
            </p:nvSpPr>
            <p:spPr>
              <a:xfrm>
                <a:off x="1559224" y="1464420"/>
                <a:ext cx="302217" cy="295532"/>
              </a:xfrm>
              <a:prstGeom prst="ellipse">
                <a:avLst/>
              </a:prstGeom>
              <a:noFill/>
              <a:ln cap="flat" cmpd="sng" w="190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sp>
          <p:nvSpPr>
            <p:cNvPr id="4552" name="Google Shape;4552;p75"/>
            <p:cNvSpPr/>
            <p:nvPr/>
          </p:nvSpPr>
          <p:spPr>
            <a:xfrm>
              <a:off x="6885970" y="2025569"/>
              <a:ext cx="602852" cy="301972"/>
            </a:xfrm>
            <a:prstGeom prst="ellipse">
              <a:avLst/>
            </a:prstGeom>
            <a:noFill/>
            <a:ln cap="flat" cmpd="sng" w="190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rgbClr val="000000"/>
                </a:solidFill>
                <a:latin typeface="Arial"/>
                <a:ea typeface="Arial"/>
                <a:cs typeface="Arial"/>
                <a:sym typeface="Arial"/>
              </a:endParaRPr>
            </a:p>
          </p:txBody>
        </p:sp>
        <p:cxnSp>
          <p:nvCxnSpPr>
            <p:cNvPr id="4553" name="Google Shape;4553;p75"/>
            <p:cNvCxnSpPr>
              <a:stCxn id="4552" idx="0"/>
              <a:endCxn id="4549" idx="4"/>
            </p:cNvCxnSpPr>
            <p:nvPr/>
          </p:nvCxnSpPr>
          <p:spPr>
            <a:xfrm flipH="1" rot="10800000">
              <a:off x="7187396" y="791369"/>
              <a:ext cx="1800" cy="1234200"/>
            </a:xfrm>
            <a:prstGeom prst="straightConnector1">
              <a:avLst/>
            </a:prstGeom>
            <a:noFill/>
            <a:ln cap="flat" cmpd="sng" w="19050">
              <a:solidFill>
                <a:srgbClr val="FF0000"/>
              </a:solidFill>
              <a:prstDash val="solid"/>
              <a:round/>
              <a:headEnd len="sm" w="sm" type="none"/>
              <a:tailEnd len="med" w="med" type="triangle"/>
            </a:ln>
          </p:spPr>
        </p:cxnSp>
      </p:grpSp>
      <p:grpSp>
        <p:nvGrpSpPr>
          <p:cNvPr id="4554" name="Google Shape;4554;p75"/>
          <p:cNvGrpSpPr/>
          <p:nvPr/>
        </p:nvGrpSpPr>
        <p:grpSpPr>
          <a:xfrm>
            <a:off x="2313573" y="1437297"/>
            <a:ext cx="5217092" cy="2426144"/>
            <a:chOff x="534474" y="495889"/>
            <a:chExt cx="6956123" cy="2426144"/>
          </a:xfrm>
        </p:grpSpPr>
        <p:grpSp>
          <p:nvGrpSpPr>
            <p:cNvPr id="4555" name="Google Shape;4555;p75"/>
            <p:cNvGrpSpPr/>
            <p:nvPr/>
          </p:nvGrpSpPr>
          <p:grpSpPr>
            <a:xfrm>
              <a:off x="534474" y="495889"/>
              <a:ext cx="6812245" cy="2426144"/>
              <a:chOff x="-2329870" y="-376825"/>
              <a:chExt cx="6812245" cy="2426144"/>
            </a:xfrm>
          </p:grpSpPr>
          <p:sp>
            <p:nvSpPr>
              <p:cNvPr id="4556" name="Google Shape;4556;p75"/>
              <p:cNvSpPr/>
              <p:nvPr/>
            </p:nvSpPr>
            <p:spPr>
              <a:xfrm>
                <a:off x="4167279" y="-376825"/>
                <a:ext cx="315096" cy="295532"/>
              </a:xfrm>
              <a:prstGeom prst="ellipse">
                <a:avLst/>
              </a:prstGeom>
              <a:noFill/>
              <a:ln cap="flat" cmpd="sng" w="190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4557" name="Google Shape;4557;p75"/>
              <p:cNvCxnSpPr>
                <a:stCxn id="4556" idx="4"/>
                <a:endCxn id="4558" idx="6"/>
              </p:cNvCxnSpPr>
              <p:nvPr/>
            </p:nvCxnSpPr>
            <p:spPr>
              <a:xfrm flipH="1">
                <a:off x="-2027673" y="-81293"/>
                <a:ext cx="6352500" cy="1982700"/>
              </a:xfrm>
              <a:prstGeom prst="straightConnector1">
                <a:avLst/>
              </a:prstGeom>
              <a:noFill/>
              <a:ln cap="flat" cmpd="sng" w="15875">
                <a:solidFill>
                  <a:srgbClr val="FF0000"/>
                </a:solidFill>
                <a:prstDash val="solid"/>
                <a:round/>
                <a:headEnd len="sm" w="sm" type="none"/>
                <a:tailEnd len="med" w="med" type="triangle"/>
              </a:ln>
            </p:spPr>
          </p:cxnSp>
          <p:sp>
            <p:nvSpPr>
              <p:cNvPr id="4558" name="Google Shape;4558;p75"/>
              <p:cNvSpPr/>
              <p:nvPr/>
            </p:nvSpPr>
            <p:spPr>
              <a:xfrm>
                <a:off x="-2329870" y="1753787"/>
                <a:ext cx="302217" cy="295532"/>
              </a:xfrm>
              <a:prstGeom prst="ellipse">
                <a:avLst/>
              </a:prstGeom>
              <a:noFill/>
              <a:ln cap="flat" cmpd="sng" w="190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sp>
          <p:nvSpPr>
            <p:cNvPr id="4559" name="Google Shape;4559;p75"/>
            <p:cNvSpPr/>
            <p:nvPr/>
          </p:nvSpPr>
          <p:spPr>
            <a:xfrm>
              <a:off x="6887745" y="2326511"/>
              <a:ext cx="602852" cy="301972"/>
            </a:xfrm>
            <a:prstGeom prst="ellipse">
              <a:avLst/>
            </a:prstGeom>
            <a:noFill/>
            <a:ln cap="flat" cmpd="sng" w="190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rgbClr val="000000"/>
                </a:solidFill>
                <a:latin typeface="Arial"/>
                <a:ea typeface="Arial"/>
                <a:cs typeface="Arial"/>
                <a:sym typeface="Arial"/>
              </a:endParaRPr>
            </a:p>
          </p:txBody>
        </p:sp>
        <p:cxnSp>
          <p:nvCxnSpPr>
            <p:cNvPr id="4560" name="Google Shape;4560;p75"/>
            <p:cNvCxnSpPr>
              <a:stCxn id="4559" idx="0"/>
              <a:endCxn id="4556" idx="4"/>
            </p:cNvCxnSpPr>
            <p:nvPr/>
          </p:nvCxnSpPr>
          <p:spPr>
            <a:xfrm rot="10800000">
              <a:off x="7189171" y="791411"/>
              <a:ext cx="0" cy="1535100"/>
            </a:xfrm>
            <a:prstGeom prst="straightConnector1">
              <a:avLst/>
            </a:prstGeom>
            <a:noFill/>
            <a:ln cap="flat" cmpd="sng" w="19050">
              <a:solidFill>
                <a:srgbClr val="FF0000"/>
              </a:solidFill>
              <a:prstDash val="solid"/>
              <a:round/>
              <a:headEnd len="sm" w="sm" type="none"/>
              <a:tailEnd len="med" w="med" type="triangle"/>
            </a:ln>
          </p:spPr>
        </p:cxnSp>
      </p:grpSp>
      <p:cxnSp>
        <p:nvCxnSpPr>
          <p:cNvPr id="4561" name="Google Shape;4561;p75"/>
          <p:cNvCxnSpPr>
            <a:endCxn id="4431" idx="2"/>
          </p:cNvCxnSpPr>
          <p:nvPr/>
        </p:nvCxnSpPr>
        <p:spPr>
          <a:xfrm>
            <a:off x="1468144" y="5544373"/>
            <a:ext cx="329700" cy="428700"/>
          </a:xfrm>
          <a:prstGeom prst="straightConnector1">
            <a:avLst/>
          </a:prstGeom>
          <a:noFill/>
          <a:ln cap="flat" cmpd="sng" w="31750">
            <a:solidFill>
              <a:srgbClr val="FF0000"/>
            </a:solidFill>
            <a:prstDash val="solid"/>
            <a:round/>
            <a:headEnd len="sm" w="sm" type="none"/>
            <a:tailEnd len="med" w="med" type="triangle"/>
          </a:ln>
        </p:spPr>
      </p:cxnSp>
      <p:cxnSp>
        <p:nvCxnSpPr>
          <p:cNvPr id="4562" name="Google Shape;4562;p75"/>
          <p:cNvCxnSpPr>
            <a:endCxn id="4442" idx="2"/>
          </p:cNvCxnSpPr>
          <p:nvPr/>
        </p:nvCxnSpPr>
        <p:spPr>
          <a:xfrm>
            <a:off x="2181656" y="6055373"/>
            <a:ext cx="440100" cy="6600"/>
          </a:xfrm>
          <a:prstGeom prst="straightConnector1">
            <a:avLst/>
          </a:prstGeom>
          <a:noFill/>
          <a:ln cap="flat" cmpd="sng" w="31750">
            <a:solidFill>
              <a:srgbClr val="FF0000"/>
            </a:solidFill>
            <a:prstDash val="solid"/>
            <a:round/>
            <a:headEnd len="sm" w="sm" type="none"/>
            <a:tailEnd len="med" w="med" type="triangle"/>
          </a:ln>
        </p:spPr>
      </p:cxnSp>
      <p:cxnSp>
        <p:nvCxnSpPr>
          <p:cNvPr id="4563" name="Google Shape;4563;p75"/>
          <p:cNvCxnSpPr>
            <a:stCxn id="4426" idx="7"/>
          </p:cNvCxnSpPr>
          <p:nvPr/>
        </p:nvCxnSpPr>
        <p:spPr>
          <a:xfrm flipH="1" rot="10800000">
            <a:off x="1551577" y="5023390"/>
            <a:ext cx="376800" cy="282000"/>
          </a:xfrm>
          <a:prstGeom prst="straightConnector1">
            <a:avLst/>
          </a:prstGeom>
          <a:noFill/>
          <a:ln cap="flat" cmpd="sng" w="31750">
            <a:solidFill>
              <a:srgbClr val="FF0000"/>
            </a:solidFill>
            <a:prstDash val="solid"/>
            <a:round/>
            <a:headEnd len="sm" w="sm" type="none"/>
            <a:tailEnd len="med" w="med" type="triangle"/>
          </a:ln>
        </p:spPr>
      </p:cxnSp>
      <p:cxnSp>
        <p:nvCxnSpPr>
          <p:cNvPr id="4564" name="Google Shape;4564;p75"/>
          <p:cNvCxnSpPr/>
          <p:nvPr/>
        </p:nvCxnSpPr>
        <p:spPr>
          <a:xfrm rot="10800000">
            <a:off x="2808009" y="4988689"/>
            <a:ext cx="0" cy="883534"/>
          </a:xfrm>
          <a:prstGeom prst="straightConnector1">
            <a:avLst/>
          </a:prstGeom>
          <a:noFill/>
          <a:ln cap="flat" cmpd="sng" w="31750">
            <a:solidFill>
              <a:srgbClr val="FF0000"/>
            </a:solidFill>
            <a:prstDash val="solid"/>
            <a:round/>
            <a:headEnd len="sm" w="sm" type="none"/>
            <a:tailEnd len="med" w="med" type="triangle"/>
          </a:ln>
        </p:spPr>
      </p:cxnSp>
      <p:cxnSp>
        <p:nvCxnSpPr>
          <p:cNvPr id="4565" name="Google Shape;4565;p75"/>
          <p:cNvCxnSpPr/>
          <p:nvPr/>
        </p:nvCxnSpPr>
        <p:spPr>
          <a:xfrm flipH="1" rot="10800000">
            <a:off x="3005484" y="5577069"/>
            <a:ext cx="455048" cy="448060"/>
          </a:xfrm>
          <a:prstGeom prst="straightConnector1">
            <a:avLst/>
          </a:prstGeom>
          <a:noFill/>
          <a:ln cap="flat" cmpd="sng" w="31750">
            <a:solidFill>
              <a:srgbClr val="FF0000"/>
            </a:solidFill>
            <a:prstDash val="solid"/>
            <a:round/>
            <a:headEnd len="sm" w="sm" type="none"/>
            <a:tailEnd len="med" w="med" type="triangle"/>
          </a:ln>
        </p:spPr>
      </p:cxnSp>
      <p:sp>
        <p:nvSpPr>
          <p:cNvPr id="4566" name="Google Shape;4566;p75"/>
          <p:cNvSpPr txBox="1"/>
          <p:nvPr/>
        </p:nvSpPr>
        <p:spPr>
          <a:xfrm>
            <a:off x="4356179" y="4463262"/>
            <a:ext cx="4776244"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find </a:t>
            </a:r>
            <a:r>
              <a:rPr i="1" lang="en-US" sz="1800">
                <a:solidFill>
                  <a:schemeClr val="dk1"/>
                </a:solidFill>
                <a:latin typeface="Arial"/>
                <a:ea typeface="Arial"/>
                <a:cs typeface="Arial"/>
                <a:sym typeface="Arial"/>
              </a:rPr>
              <a:t>a</a:t>
            </a:r>
            <a:r>
              <a:rPr lang="en-US" sz="1800">
                <a:solidFill>
                  <a:schemeClr val="dk1"/>
                </a:solidFill>
                <a:latin typeface="Arial"/>
                <a:ea typeface="Arial"/>
                <a:cs typeface="Arial"/>
                <a:sym typeface="Arial"/>
              </a:rPr>
              <a:t> not in </a:t>
            </a:r>
            <a:r>
              <a:rPr i="1" lang="en-US" sz="1800">
                <a:solidFill>
                  <a:schemeClr val="dk1"/>
                </a:solidFill>
                <a:latin typeface="Arial"/>
                <a:ea typeface="Arial"/>
                <a:cs typeface="Arial"/>
                <a:sym typeface="Arial"/>
              </a:rPr>
              <a:t>N' </a:t>
            </a:r>
            <a:r>
              <a:rPr lang="en-US" sz="1800">
                <a:solidFill>
                  <a:schemeClr val="dk1"/>
                </a:solidFill>
                <a:latin typeface="Arial"/>
                <a:ea typeface="Arial"/>
                <a:cs typeface="Arial"/>
                <a:sym typeface="Arial"/>
              </a:rPr>
              <a:t>such that </a:t>
            </a:r>
            <a:r>
              <a:rPr i="1" lang="en-US" sz="1800">
                <a:solidFill>
                  <a:schemeClr val="dk1"/>
                </a:solidFill>
                <a:latin typeface="Arial"/>
                <a:ea typeface="Arial"/>
                <a:cs typeface="Arial"/>
                <a:sym typeface="Arial"/>
              </a:rPr>
              <a:t>D(v) </a:t>
            </a:r>
            <a:r>
              <a:rPr lang="en-US" sz="1800">
                <a:solidFill>
                  <a:schemeClr val="dk1"/>
                </a:solidFill>
                <a:latin typeface="Arial"/>
                <a:ea typeface="Arial"/>
                <a:cs typeface="Arial"/>
                <a:sym typeface="Arial"/>
              </a:rPr>
              <a:t>is a minimum </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add </a:t>
            </a:r>
            <a:r>
              <a:rPr i="1" lang="en-US" sz="1800">
                <a:solidFill>
                  <a:schemeClr val="dk1"/>
                </a:solidFill>
                <a:latin typeface="Arial"/>
                <a:ea typeface="Arial"/>
                <a:cs typeface="Arial"/>
                <a:sym typeface="Arial"/>
              </a:rPr>
              <a:t>a</a:t>
            </a:r>
            <a:r>
              <a:rPr lang="en-US" sz="1800">
                <a:solidFill>
                  <a:schemeClr val="dk1"/>
                </a:solidFill>
                <a:latin typeface="Arial"/>
                <a:ea typeface="Arial"/>
                <a:cs typeface="Arial"/>
                <a:sym typeface="Arial"/>
              </a:rPr>
              <a:t> to </a:t>
            </a:r>
            <a:r>
              <a:rPr i="1" lang="en-US" sz="1800">
                <a:solidFill>
                  <a:schemeClr val="dk1"/>
                </a:solidFill>
                <a:latin typeface="Arial"/>
                <a:ea typeface="Arial"/>
                <a:cs typeface="Arial"/>
                <a:sym typeface="Arial"/>
              </a:rPr>
              <a:t>N' </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update </a:t>
            </a:r>
            <a:r>
              <a:rPr i="1" lang="en-US" sz="1800">
                <a:solidFill>
                  <a:schemeClr val="dk1"/>
                </a:solidFill>
                <a:latin typeface="Arial"/>
                <a:ea typeface="Arial"/>
                <a:cs typeface="Arial"/>
                <a:sym typeface="Arial"/>
              </a:rPr>
              <a:t>D(v) </a:t>
            </a:r>
            <a:r>
              <a:rPr lang="en-US" sz="1800">
                <a:solidFill>
                  <a:schemeClr val="dk1"/>
                </a:solidFill>
                <a:latin typeface="Arial"/>
                <a:ea typeface="Arial"/>
                <a:cs typeface="Arial"/>
                <a:sym typeface="Arial"/>
              </a:rPr>
              <a:t>for all </a:t>
            </a:r>
            <a:r>
              <a:rPr i="1" lang="en-US" sz="1800">
                <a:solidFill>
                  <a:schemeClr val="dk1"/>
                </a:solidFill>
                <a:latin typeface="Arial"/>
                <a:ea typeface="Arial"/>
                <a:cs typeface="Arial"/>
                <a:sym typeface="Arial"/>
              </a:rPr>
              <a:t>v</a:t>
            </a:r>
            <a:r>
              <a:rPr lang="en-US" sz="1800">
                <a:solidFill>
                  <a:schemeClr val="dk1"/>
                </a:solidFill>
                <a:latin typeface="Arial"/>
                <a:ea typeface="Arial"/>
                <a:cs typeface="Arial"/>
                <a:sym typeface="Arial"/>
              </a:rPr>
              <a:t> adjacent to </a:t>
            </a:r>
            <a:r>
              <a:rPr i="1" lang="en-US" sz="1800">
                <a:solidFill>
                  <a:schemeClr val="dk1"/>
                </a:solidFill>
                <a:latin typeface="Arial"/>
                <a:ea typeface="Arial"/>
                <a:cs typeface="Arial"/>
                <a:sym typeface="Arial"/>
              </a:rPr>
              <a:t>w</a:t>
            </a:r>
            <a:r>
              <a:rPr lang="en-US" sz="1800">
                <a:solidFill>
                  <a:schemeClr val="dk1"/>
                </a:solidFill>
                <a:latin typeface="Arial"/>
                <a:ea typeface="Arial"/>
                <a:cs typeface="Arial"/>
                <a:sym typeface="Arial"/>
              </a:rPr>
              <a:t> and not in </a:t>
            </a:r>
            <a:r>
              <a:rPr i="1" lang="en-US" sz="1800">
                <a:solidFill>
                  <a:schemeClr val="dk1"/>
                </a:solidFill>
                <a:latin typeface="Arial"/>
                <a:ea typeface="Arial"/>
                <a:cs typeface="Arial"/>
                <a:sym typeface="Arial"/>
              </a:rPr>
              <a:t>N' </a:t>
            </a:r>
            <a:r>
              <a:rPr lang="en-US" sz="1800">
                <a:solidFill>
                  <a:schemeClr val="dk1"/>
                </a:solidFill>
                <a:latin typeface="Arial"/>
                <a:ea typeface="Arial"/>
                <a:cs typeface="Arial"/>
                <a:sym typeface="Arial"/>
              </a:rPr>
              <a:t>: </a:t>
            </a:r>
            <a:endParaRPr/>
          </a:p>
          <a:p>
            <a:pPr indent="0" lvl="0" marL="0" marR="0" rtl="0" algn="l">
              <a:spcBef>
                <a:spcPts val="0"/>
              </a:spcBef>
              <a:spcAft>
                <a:spcPts val="0"/>
              </a:spcAft>
              <a:buNone/>
            </a:pPr>
            <a:r>
              <a:rPr b="1" i="1" lang="en-US" sz="1800">
                <a:solidFill>
                  <a:srgbClr val="CC0000"/>
                </a:solidFill>
                <a:latin typeface="Arial"/>
                <a:ea typeface="Arial"/>
                <a:cs typeface="Arial"/>
                <a:sym typeface="Arial"/>
              </a:rPr>
              <a:t>     D(v) = </a:t>
            </a:r>
            <a:r>
              <a:rPr b="1" lang="en-US" sz="1800">
                <a:solidFill>
                  <a:srgbClr val="CC0000"/>
                </a:solidFill>
                <a:latin typeface="Arial"/>
                <a:ea typeface="Arial"/>
                <a:cs typeface="Arial"/>
                <a:sym typeface="Arial"/>
              </a:rPr>
              <a:t>min</a:t>
            </a:r>
            <a:r>
              <a:rPr b="1" i="1" lang="en-US" sz="1800">
                <a:solidFill>
                  <a:srgbClr val="CC0000"/>
                </a:solidFill>
                <a:latin typeface="Arial"/>
                <a:ea typeface="Arial"/>
                <a:cs typeface="Arial"/>
                <a:sym typeface="Arial"/>
              </a:rPr>
              <a:t> ( D(v), D(w) + c</a:t>
            </a:r>
            <a:r>
              <a:rPr b="1" baseline="-25000" i="1" lang="en-US" sz="1800">
                <a:solidFill>
                  <a:srgbClr val="CC0000"/>
                </a:solidFill>
                <a:latin typeface="Arial"/>
                <a:ea typeface="Arial"/>
                <a:cs typeface="Arial"/>
                <a:sym typeface="Arial"/>
              </a:rPr>
              <a:t>w,v </a:t>
            </a:r>
            <a:r>
              <a:rPr b="1" i="1" lang="en-US" sz="1800">
                <a:solidFill>
                  <a:srgbClr val="CC0000"/>
                </a:solidFill>
                <a:latin typeface="Arial"/>
                <a:ea typeface="Arial"/>
                <a:cs typeface="Arial"/>
                <a:sym typeface="Arial"/>
              </a:rPr>
              <a:t>) </a:t>
            </a:r>
            <a:endParaRPr/>
          </a:p>
        </p:txBody>
      </p:sp>
      <p:sp>
        <p:nvSpPr>
          <p:cNvPr id="4567" name="Google Shape;4567;p75"/>
          <p:cNvSpPr/>
          <p:nvPr/>
        </p:nvSpPr>
        <p:spPr>
          <a:xfrm>
            <a:off x="4075199" y="3868305"/>
            <a:ext cx="5040775" cy="590931"/>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lang="en-US" sz="1800">
                <a:solidFill>
                  <a:schemeClr val="dk1"/>
                </a:solidFill>
                <a:latin typeface="Arial"/>
                <a:ea typeface="Arial"/>
                <a:cs typeface="Arial"/>
                <a:sym typeface="Arial"/>
              </a:rPr>
              <a:t>Initialization (step 0): For all w: if </a:t>
            </a:r>
            <a:r>
              <a:rPr i="1" lang="en-US" sz="1800">
                <a:solidFill>
                  <a:schemeClr val="dk1"/>
                </a:solidFill>
                <a:latin typeface="Arial"/>
                <a:ea typeface="Arial"/>
                <a:cs typeface="Arial"/>
                <a:sym typeface="Arial"/>
              </a:rPr>
              <a:t>w</a:t>
            </a:r>
            <a:r>
              <a:rPr lang="en-US" sz="1800">
                <a:solidFill>
                  <a:schemeClr val="dk1"/>
                </a:solidFill>
                <a:latin typeface="Arial"/>
                <a:ea typeface="Arial"/>
                <a:cs typeface="Arial"/>
                <a:sym typeface="Arial"/>
              </a:rPr>
              <a:t> adjacent to then </a:t>
            </a:r>
            <a:r>
              <a:rPr i="1" lang="en-US" sz="1800">
                <a:solidFill>
                  <a:schemeClr val="dk1"/>
                </a:solidFill>
                <a:latin typeface="Arial"/>
                <a:ea typeface="Arial"/>
                <a:cs typeface="Arial"/>
                <a:sym typeface="Arial"/>
              </a:rPr>
              <a:t>D(w) = c</a:t>
            </a:r>
            <a:r>
              <a:rPr baseline="-25000" i="1" lang="en-US" sz="1800">
                <a:solidFill>
                  <a:schemeClr val="dk1"/>
                </a:solidFill>
                <a:latin typeface="Arial"/>
                <a:ea typeface="Arial"/>
                <a:cs typeface="Arial"/>
                <a:sym typeface="Arial"/>
              </a:rPr>
              <a:t>u,w </a:t>
            </a:r>
            <a:endParaRPr baseline="-25000" sz="1800">
              <a:solidFill>
                <a:schemeClr val="dk1"/>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95"/>
                                        </p:tgtEl>
                                        <p:attrNameLst>
                                          <p:attrName>style.visibility</p:attrName>
                                        </p:attrNameLst>
                                      </p:cBhvr>
                                      <p:to>
                                        <p:strVal val="visible"/>
                                      </p:to>
                                    </p:set>
                                    <p:animEffect filter="fade" transition="in">
                                      <p:cBhvr>
                                        <p:cTn dur="1000"/>
                                        <p:tgtEl>
                                          <p:spTgt spid="449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26"/>
                                        </p:tgtEl>
                                        <p:attrNameLst>
                                          <p:attrName>style.visibility</p:attrName>
                                        </p:attrNameLst>
                                      </p:cBhvr>
                                      <p:to>
                                        <p:strVal val="visible"/>
                                      </p:to>
                                    </p:set>
                                    <p:animEffect filter="fade" transition="in">
                                      <p:cBhvr>
                                        <p:cTn dur="1000"/>
                                        <p:tgtEl>
                                          <p:spTgt spid="4526"/>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514"/>
                                        </p:tgtEl>
                                        <p:attrNameLst>
                                          <p:attrName>style.visibility</p:attrName>
                                        </p:attrNameLst>
                                      </p:cBhvr>
                                      <p:to>
                                        <p:strVal val="visible"/>
                                      </p:to>
                                    </p:set>
                                    <p:animEffect filter="fade" transition="in">
                                      <p:cBhvr>
                                        <p:cTn dur="500"/>
                                        <p:tgtEl>
                                          <p:spTgt spid="4514"/>
                                        </p:tgtEl>
                                      </p:cBhvr>
                                    </p:animEffect>
                                  </p:childTnLst>
                                </p:cTn>
                              </p:par>
                              <p:par>
                                <p:cTn fill="hold" nodeType="withEffect" presetClass="exit" presetID="10" presetSubtype="0">
                                  <p:stCondLst>
                                    <p:cond delay="0"/>
                                  </p:stCondLst>
                                  <p:childTnLst>
                                    <p:animEffect filter="fade" transition="out">
                                      <p:cBhvr>
                                        <p:cTn dur="500"/>
                                        <p:tgtEl>
                                          <p:spTgt spid="4567"/>
                                        </p:tgtEl>
                                      </p:cBhvr>
                                    </p:animEffect>
                                    <p:set>
                                      <p:cBhvr>
                                        <p:cTn dur="1" fill="hold">
                                          <p:stCondLst>
                                            <p:cond delay="500"/>
                                          </p:stCondLst>
                                        </p:cTn>
                                        <p:tgtEl>
                                          <p:spTgt spid="456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61"/>
                                        </p:tgtEl>
                                        <p:attrNameLst>
                                          <p:attrName>style.visibility</p:attrName>
                                        </p:attrNameLst>
                                      </p:cBhvr>
                                      <p:to>
                                        <p:strVal val="visible"/>
                                      </p:to>
                                    </p:set>
                                    <p:animEffect filter="fade" transition="in">
                                      <p:cBhvr>
                                        <p:cTn dur="500"/>
                                        <p:tgtEl>
                                          <p:spTgt spid="456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4526"/>
                                        </p:tgtEl>
                                      </p:cBhvr>
                                    </p:animEffect>
                                    <p:set>
                                      <p:cBhvr>
                                        <p:cTn dur="1" fill="hold">
                                          <p:stCondLst>
                                            <p:cond delay="500"/>
                                          </p:stCondLst>
                                        </p:cTn>
                                        <p:tgtEl>
                                          <p:spTgt spid="452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01"/>
                                        </p:tgtEl>
                                        <p:attrNameLst>
                                          <p:attrName>style.visibility</p:attrName>
                                        </p:attrNameLst>
                                      </p:cBhvr>
                                      <p:to>
                                        <p:strVal val="visible"/>
                                      </p:to>
                                    </p:set>
                                    <p:animEffect filter="fade" transition="in">
                                      <p:cBhvr>
                                        <p:cTn dur="1000"/>
                                        <p:tgtEl>
                                          <p:spTgt spid="450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33"/>
                                        </p:tgtEl>
                                        <p:attrNameLst>
                                          <p:attrName>style.visibility</p:attrName>
                                        </p:attrNameLst>
                                      </p:cBhvr>
                                      <p:to>
                                        <p:strVal val="visible"/>
                                      </p:to>
                                    </p:set>
                                    <p:animEffect filter="fade" transition="in">
                                      <p:cBhvr>
                                        <p:cTn dur="1000"/>
                                        <p:tgtEl>
                                          <p:spTgt spid="4533"/>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513"/>
                                        </p:tgtEl>
                                        <p:attrNameLst>
                                          <p:attrName>style.visibility</p:attrName>
                                        </p:attrNameLst>
                                      </p:cBhvr>
                                      <p:to>
                                        <p:strVal val="visible"/>
                                      </p:to>
                                    </p:set>
                                    <p:animEffect filter="fade" transition="in">
                                      <p:cBhvr>
                                        <p:cTn dur="500"/>
                                        <p:tgtEl>
                                          <p:spTgt spid="451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62"/>
                                        </p:tgtEl>
                                        <p:attrNameLst>
                                          <p:attrName>style.visibility</p:attrName>
                                        </p:attrNameLst>
                                      </p:cBhvr>
                                      <p:to>
                                        <p:strVal val="visible"/>
                                      </p:to>
                                    </p:set>
                                    <p:animEffect filter="fade" transition="in">
                                      <p:cBhvr>
                                        <p:cTn dur="500"/>
                                        <p:tgtEl>
                                          <p:spTgt spid="456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4533"/>
                                        </p:tgtEl>
                                      </p:cBhvr>
                                    </p:animEffect>
                                    <p:set>
                                      <p:cBhvr>
                                        <p:cTn dur="1" fill="hold">
                                          <p:stCondLst>
                                            <p:cond delay="500"/>
                                          </p:stCondLst>
                                        </p:cTn>
                                        <p:tgtEl>
                                          <p:spTgt spid="453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06"/>
                                        </p:tgtEl>
                                        <p:attrNameLst>
                                          <p:attrName>style.visibility</p:attrName>
                                        </p:attrNameLst>
                                      </p:cBhvr>
                                      <p:to>
                                        <p:strVal val="visible"/>
                                      </p:to>
                                    </p:set>
                                    <p:animEffect filter="fade" transition="in">
                                      <p:cBhvr>
                                        <p:cTn dur="1000"/>
                                        <p:tgtEl>
                                          <p:spTgt spid="450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40"/>
                                        </p:tgtEl>
                                        <p:attrNameLst>
                                          <p:attrName>style.visibility</p:attrName>
                                        </p:attrNameLst>
                                      </p:cBhvr>
                                      <p:to>
                                        <p:strVal val="visible"/>
                                      </p:to>
                                    </p:set>
                                    <p:animEffect filter="fade" transition="in">
                                      <p:cBhvr>
                                        <p:cTn dur="1000"/>
                                        <p:tgtEl>
                                          <p:spTgt spid="4540"/>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512"/>
                                        </p:tgtEl>
                                        <p:attrNameLst>
                                          <p:attrName>style.visibility</p:attrName>
                                        </p:attrNameLst>
                                      </p:cBhvr>
                                      <p:to>
                                        <p:strVal val="visible"/>
                                      </p:to>
                                    </p:set>
                                    <p:animEffect filter="fade" transition="in">
                                      <p:cBhvr>
                                        <p:cTn dur="500"/>
                                        <p:tgtEl>
                                          <p:spTgt spid="451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63"/>
                                        </p:tgtEl>
                                        <p:attrNameLst>
                                          <p:attrName>style.visibility</p:attrName>
                                        </p:attrNameLst>
                                      </p:cBhvr>
                                      <p:to>
                                        <p:strVal val="visible"/>
                                      </p:to>
                                    </p:set>
                                    <p:animEffect filter="fade" transition="in">
                                      <p:cBhvr>
                                        <p:cTn dur="500"/>
                                        <p:tgtEl>
                                          <p:spTgt spid="456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4540"/>
                                        </p:tgtEl>
                                      </p:cBhvr>
                                    </p:animEffect>
                                    <p:set>
                                      <p:cBhvr>
                                        <p:cTn dur="1" fill="hold">
                                          <p:stCondLst>
                                            <p:cond delay="500"/>
                                          </p:stCondLst>
                                        </p:cTn>
                                        <p:tgtEl>
                                          <p:spTgt spid="454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92"/>
                                        </p:tgtEl>
                                        <p:attrNameLst>
                                          <p:attrName>style.visibility</p:attrName>
                                        </p:attrNameLst>
                                      </p:cBhvr>
                                      <p:to>
                                        <p:strVal val="visible"/>
                                      </p:to>
                                    </p:set>
                                    <p:animEffect filter="fade" transition="in">
                                      <p:cBhvr>
                                        <p:cTn dur="1000"/>
                                        <p:tgtEl>
                                          <p:spTgt spid="449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47"/>
                                        </p:tgtEl>
                                        <p:attrNameLst>
                                          <p:attrName>style.visibility</p:attrName>
                                        </p:attrNameLst>
                                      </p:cBhvr>
                                      <p:to>
                                        <p:strVal val="visible"/>
                                      </p:to>
                                    </p:set>
                                    <p:animEffect filter="fade" transition="in">
                                      <p:cBhvr>
                                        <p:cTn dur="1000"/>
                                        <p:tgtEl>
                                          <p:spTgt spid="4547"/>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511"/>
                                        </p:tgtEl>
                                        <p:attrNameLst>
                                          <p:attrName>style.visibility</p:attrName>
                                        </p:attrNameLst>
                                      </p:cBhvr>
                                      <p:to>
                                        <p:strVal val="visible"/>
                                      </p:to>
                                    </p:set>
                                    <p:animEffect filter="fade" transition="in">
                                      <p:cBhvr>
                                        <p:cTn dur="500"/>
                                        <p:tgtEl>
                                          <p:spTgt spid="451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64"/>
                                        </p:tgtEl>
                                        <p:attrNameLst>
                                          <p:attrName>style.visibility</p:attrName>
                                        </p:attrNameLst>
                                      </p:cBhvr>
                                      <p:to>
                                        <p:strVal val="visible"/>
                                      </p:to>
                                    </p:set>
                                    <p:animEffect filter="fade" transition="in">
                                      <p:cBhvr>
                                        <p:cTn dur="500"/>
                                        <p:tgtEl>
                                          <p:spTgt spid="456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4547"/>
                                        </p:tgtEl>
                                      </p:cBhvr>
                                    </p:animEffect>
                                    <p:set>
                                      <p:cBhvr>
                                        <p:cTn dur="1" fill="hold">
                                          <p:stCondLst>
                                            <p:cond delay="500"/>
                                          </p:stCondLst>
                                        </p:cTn>
                                        <p:tgtEl>
                                          <p:spTgt spid="454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89"/>
                                        </p:tgtEl>
                                        <p:attrNameLst>
                                          <p:attrName>style.visibility</p:attrName>
                                        </p:attrNameLst>
                                      </p:cBhvr>
                                      <p:to>
                                        <p:strVal val="visible"/>
                                      </p:to>
                                    </p:set>
                                    <p:animEffect filter="fade" transition="in">
                                      <p:cBhvr>
                                        <p:cTn dur="1000"/>
                                        <p:tgtEl>
                                          <p:spTgt spid="448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54"/>
                                        </p:tgtEl>
                                        <p:attrNameLst>
                                          <p:attrName>style.visibility</p:attrName>
                                        </p:attrNameLst>
                                      </p:cBhvr>
                                      <p:to>
                                        <p:strVal val="visible"/>
                                      </p:to>
                                    </p:set>
                                    <p:animEffect filter="fade" transition="in">
                                      <p:cBhvr>
                                        <p:cTn dur="1000"/>
                                        <p:tgtEl>
                                          <p:spTgt spid="4554"/>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510"/>
                                        </p:tgtEl>
                                        <p:attrNameLst>
                                          <p:attrName>style.visibility</p:attrName>
                                        </p:attrNameLst>
                                      </p:cBhvr>
                                      <p:to>
                                        <p:strVal val="visible"/>
                                      </p:to>
                                    </p:set>
                                    <p:animEffect filter="fade" transition="in">
                                      <p:cBhvr>
                                        <p:cTn dur="500"/>
                                        <p:tgtEl>
                                          <p:spTgt spid="451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65"/>
                                        </p:tgtEl>
                                        <p:attrNameLst>
                                          <p:attrName>style.visibility</p:attrName>
                                        </p:attrNameLst>
                                      </p:cBhvr>
                                      <p:to>
                                        <p:strVal val="visible"/>
                                      </p:to>
                                    </p:set>
                                    <p:animEffect filter="fade" transition="in">
                                      <p:cBhvr>
                                        <p:cTn dur="500"/>
                                        <p:tgtEl>
                                          <p:spTgt spid="456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2" name="Shape 4572"/>
        <p:cNvGrpSpPr/>
        <p:nvPr/>
      </p:nvGrpSpPr>
      <p:grpSpPr>
        <a:xfrm>
          <a:off x="0" y="0"/>
          <a:ext cx="0" cy="0"/>
          <a:chOff x="0" y="0"/>
          <a:chExt cx="0" cy="0"/>
        </a:xfrm>
      </p:grpSpPr>
      <p:sp>
        <p:nvSpPr>
          <p:cNvPr id="4573" name="Google Shape;4573;p76"/>
          <p:cNvSpPr txBox="1"/>
          <p:nvPr>
            <p:ph type="title"/>
          </p:nvPr>
        </p:nvSpPr>
        <p:spPr>
          <a:xfrm>
            <a:off x="628650" y="354060"/>
            <a:ext cx="8384722" cy="894622"/>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b="0" lang="en-US" sz="2400">
                <a:latin typeface="Arial"/>
                <a:ea typeface="Arial"/>
                <a:cs typeface="Arial"/>
                <a:sym typeface="Arial"/>
              </a:rPr>
              <a:t>Dijkstra’s algorithm: an example</a:t>
            </a:r>
            <a:endParaRPr/>
          </a:p>
        </p:txBody>
      </p:sp>
      <p:sp>
        <p:nvSpPr>
          <p:cNvPr id="4574" name="Google Shape;4574;p76"/>
          <p:cNvSpPr txBox="1"/>
          <p:nvPr>
            <p:ph idx="4294967295" type="sldNum"/>
          </p:nvPr>
        </p:nvSpPr>
        <p:spPr>
          <a:xfrm>
            <a:off x="6914712" y="6443090"/>
            <a:ext cx="20574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7F7F7F"/>
              </a:buClr>
              <a:buSzPts val="1000"/>
              <a:buFont typeface="Arial"/>
              <a:buNone/>
            </a:pPr>
            <a:r>
              <a:rPr b="0" i="0" lang="en-US" sz="1000" u="none" cap="none" strike="noStrike">
                <a:solidFill>
                  <a:srgbClr val="7F7F7F"/>
                </a:solidFill>
                <a:latin typeface="Arial"/>
                <a:ea typeface="Arial"/>
                <a:cs typeface="Arial"/>
                <a:sym typeface="Arial"/>
              </a:rPr>
              <a:t>Network Layer: 5-</a:t>
            </a:r>
            <a:fld id="{00000000-1234-1234-1234-123412341234}" type="slidenum">
              <a:rPr b="0" i="0" lang="en-US" sz="1000" u="none" cap="none" strike="noStrike">
                <a:solidFill>
                  <a:srgbClr val="7F7F7F"/>
                </a:solidFill>
                <a:latin typeface="Arial"/>
                <a:ea typeface="Arial"/>
                <a:cs typeface="Arial"/>
                <a:sym typeface="Arial"/>
              </a:rPr>
              <a:t>‹#›</a:t>
            </a:fld>
            <a:endParaRPr b="0" i="0" sz="1000" u="none" cap="none" strike="noStrike">
              <a:solidFill>
                <a:srgbClr val="7F7F7F"/>
              </a:solidFill>
              <a:latin typeface="Arial"/>
              <a:ea typeface="Arial"/>
              <a:cs typeface="Arial"/>
              <a:sym typeface="Arial"/>
            </a:endParaRPr>
          </a:p>
        </p:txBody>
      </p:sp>
      <p:grpSp>
        <p:nvGrpSpPr>
          <p:cNvPr id="4575" name="Google Shape;4575;p76"/>
          <p:cNvGrpSpPr/>
          <p:nvPr/>
        </p:nvGrpSpPr>
        <p:grpSpPr>
          <a:xfrm>
            <a:off x="3177929" y="1377591"/>
            <a:ext cx="2678906" cy="2236788"/>
            <a:chOff x="3162" y="1071"/>
            <a:chExt cx="2250" cy="1409"/>
          </a:xfrm>
        </p:grpSpPr>
        <p:sp>
          <p:nvSpPr>
            <p:cNvPr id="4576" name="Google Shape;4576;p76"/>
            <p:cNvSpPr/>
            <p:nvPr/>
          </p:nvSpPr>
          <p:spPr>
            <a:xfrm>
              <a:off x="3162" y="1071"/>
              <a:ext cx="2250" cy="1409"/>
            </a:xfrm>
            <a:custGeom>
              <a:rect b="b" l="l" r="r" t="t"/>
              <a:pathLst>
                <a:path extrusionOk="0" h="1409" w="2250">
                  <a:moveTo>
                    <a:pt x="0" y="624"/>
                  </a:moveTo>
                  <a:cubicBezTo>
                    <a:pt x="5" y="506"/>
                    <a:pt x="131" y="419"/>
                    <a:pt x="219" y="321"/>
                  </a:cubicBezTo>
                  <a:cubicBezTo>
                    <a:pt x="307" y="223"/>
                    <a:pt x="307" y="70"/>
                    <a:pt x="529" y="35"/>
                  </a:cubicBezTo>
                  <a:cubicBezTo>
                    <a:pt x="751" y="0"/>
                    <a:pt x="1311" y="36"/>
                    <a:pt x="1551" y="111"/>
                  </a:cubicBezTo>
                  <a:cubicBezTo>
                    <a:pt x="1791" y="186"/>
                    <a:pt x="1860" y="351"/>
                    <a:pt x="1968" y="483"/>
                  </a:cubicBezTo>
                  <a:cubicBezTo>
                    <a:pt x="2076" y="615"/>
                    <a:pt x="2250" y="767"/>
                    <a:pt x="2199" y="906"/>
                  </a:cubicBezTo>
                  <a:cubicBezTo>
                    <a:pt x="2148" y="1045"/>
                    <a:pt x="1860" y="1234"/>
                    <a:pt x="1659" y="1314"/>
                  </a:cubicBezTo>
                  <a:cubicBezTo>
                    <a:pt x="1458" y="1394"/>
                    <a:pt x="1192" y="1379"/>
                    <a:pt x="993" y="1386"/>
                  </a:cubicBezTo>
                  <a:cubicBezTo>
                    <a:pt x="794" y="1393"/>
                    <a:pt x="613" y="1409"/>
                    <a:pt x="465" y="1356"/>
                  </a:cubicBezTo>
                  <a:cubicBezTo>
                    <a:pt x="317" y="1303"/>
                    <a:pt x="180" y="1190"/>
                    <a:pt x="102" y="1068"/>
                  </a:cubicBezTo>
                  <a:cubicBezTo>
                    <a:pt x="24" y="946"/>
                    <a:pt x="21" y="716"/>
                    <a:pt x="0" y="624"/>
                  </a:cubicBezTo>
                  <a:close/>
                </a:path>
              </a:pathLst>
            </a:custGeom>
            <a:solidFill>
              <a:srgbClr val="9CE0F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577" name="Google Shape;4577;p76"/>
            <p:cNvSpPr/>
            <p:nvPr/>
          </p:nvSpPr>
          <p:spPr>
            <a:xfrm>
              <a:off x="3498" y="1620"/>
              <a:ext cx="342" cy="186"/>
            </a:xfrm>
            <a:custGeom>
              <a:rect b="b" l="l" r="r" t="t"/>
              <a:pathLst>
                <a:path extrusionOk="0" h="186" w="342">
                  <a:moveTo>
                    <a:pt x="0" y="186"/>
                  </a:moveTo>
                  <a:lnTo>
                    <a:pt x="342" y="0"/>
                  </a:lnTo>
                </a:path>
              </a:pathLst>
            </a:custGeom>
            <a:noFill/>
            <a:ln cap="flat" cmpd="sng" w="12700">
              <a:solidFill>
                <a:srgbClr val="000000"/>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578" name="Google Shape;4578;p76"/>
            <p:cNvSpPr/>
            <p:nvPr/>
          </p:nvSpPr>
          <p:spPr>
            <a:xfrm>
              <a:off x="3238" y="1862"/>
              <a:ext cx="313" cy="81"/>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cxnSp>
          <p:nvCxnSpPr>
            <p:cNvPr id="4579" name="Google Shape;4579;p76"/>
            <p:cNvCxnSpPr/>
            <p:nvPr/>
          </p:nvCxnSpPr>
          <p:spPr>
            <a:xfrm>
              <a:off x="3238" y="1855"/>
              <a:ext cx="0" cy="50"/>
            </a:xfrm>
            <a:prstGeom prst="straightConnector1">
              <a:avLst/>
            </a:prstGeom>
            <a:noFill/>
            <a:ln cap="flat" cmpd="sng" w="12700">
              <a:solidFill>
                <a:srgbClr val="000000"/>
              </a:solidFill>
              <a:prstDash val="solid"/>
              <a:round/>
              <a:headEnd len="med" w="med" type="none"/>
              <a:tailEnd len="med" w="med" type="none"/>
            </a:ln>
          </p:spPr>
        </p:cxnSp>
        <p:cxnSp>
          <p:nvCxnSpPr>
            <p:cNvPr id="4580" name="Google Shape;4580;p76"/>
            <p:cNvCxnSpPr/>
            <p:nvPr/>
          </p:nvCxnSpPr>
          <p:spPr>
            <a:xfrm>
              <a:off x="3551" y="1855"/>
              <a:ext cx="0" cy="50"/>
            </a:xfrm>
            <a:prstGeom prst="straightConnector1">
              <a:avLst/>
            </a:prstGeom>
            <a:noFill/>
            <a:ln cap="flat" cmpd="sng" w="12700">
              <a:solidFill>
                <a:srgbClr val="000000"/>
              </a:solidFill>
              <a:prstDash val="solid"/>
              <a:round/>
              <a:headEnd len="med" w="med" type="none"/>
              <a:tailEnd len="med" w="med" type="none"/>
            </a:ln>
          </p:spPr>
        </p:cxnSp>
        <p:sp>
          <p:nvSpPr>
            <p:cNvPr id="4581" name="Google Shape;4581;p76"/>
            <p:cNvSpPr/>
            <p:nvPr/>
          </p:nvSpPr>
          <p:spPr>
            <a:xfrm>
              <a:off x="3238" y="1855"/>
              <a:ext cx="310" cy="49"/>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000000"/>
                </a:solidFill>
                <a:latin typeface="Arial"/>
                <a:ea typeface="Arial"/>
                <a:cs typeface="Arial"/>
                <a:sym typeface="Arial"/>
              </a:endParaRPr>
            </a:p>
          </p:txBody>
        </p:sp>
        <p:sp>
          <p:nvSpPr>
            <p:cNvPr id="4582" name="Google Shape;4582;p76"/>
            <p:cNvSpPr/>
            <p:nvPr/>
          </p:nvSpPr>
          <p:spPr>
            <a:xfrm>
              <a:off x="3235" y="1796"/>
              <a:ext cx="313" cy="95"/>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583" name="Google Shape;4583;p76"/>
            <p:cNvSpPr/>
            <p:nvPr/>
          </p:nvSpPr>
          <p:spPr>
            <a:xfrm>
              <a:off x="3712" y="2249"/>
              <a:ext cx="313" cy="81"/>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cxnSp>
          <p:nvCxnSpPr>
            <p:cNvPr id="4584" name="Google Shape;4584;p76"/>
            <p:cNvCxnSpPr/>
            <p:nvPr/>
          </p:nvCxnSpPr>
          <p:spPr>
            <a:xfrm>
              <a:off x="3712" y="2242"/>
              <a:ext cx="0" cy="50"/>
            </a:xfrm>
            <a:prstGeom prst="straightConnector1">
              <a:avLst/>
            </a:prstGeom>
            <a:noFill/>
            <a:ln cap="flat" cmpd="sng" w="12700">
              <a:solidFill>
                <a:srgbClr val="000000"/>
              </a:solidFill>
              <a:prstDash val="solid"/>
              <a:round/>
              <a:headEnd len="med" w="med" type="none"/>
              <a:tailEnd len="med" w="med" type="none"/>
            </a:ln>
          </p:spPr>
        </p:cxnSp>
        <p:cxnSp>
          <p:nvCxnSpPr>
            <p:cNvPr id="4585" name="Google Shape;4585;p76"/>
            <p:cNvCxnSpPr/>
            <p:nvPr/>
          </p:nvCxnSpPr>
          <p:spPr>
            <a:xfrm>
              <a:off x="4025" y="2242"/>
              <a:ext cx="0" cy="50"/>
            </a:xfrm>
            <a:prstGeom prst="straightConnector1">
              <a:avLst/>
            </a:prstGeom>
            <a:noFill/>
            <a:ln cap="flat" cmpd="sng" w="12700">
              <a:solidFill>
                <a:srgbClr val="000000"/>
              </a:solidFill>
              <a:prstDash val="solid"/>
              <a:round/>
              <a:headEnd len="med" w="med" type="none"/>
              <a:tailEnd len="med" w="med" type="none"/>
            </a:ln>
          </p:spPr>
        </p:cxnSp>
        <p:sp>
          <p:nvSpPr>
            <p:cNvPr id="4586" name="Google Shape;4586;p76"/>
            <p:cNvSpPr/>
            <p:nvPr/>
          </p:nvSpPr>
          <p:spPr>
            <a:xfrm>
              <a:off x="3712" y="2242"/>
              <a:ext cx="310" cy="49"/>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000000"/>
                </a:solidFill>
                <a:latin typeface="Arial"/>
                <a:ea typeface="Arial"/>
                <a:cs typeface="Arial"/>
                <a:sym typeface="Arial"/>
              </a:endParaRPr>
            </a:p>
          </p:txBody>
        </p:sp>
        <p:sp>
          <p:nvSpPr>
            <p:cNvPr id="4587" name="Google Shape;4587;p76"/>
            <p:cNvSpPr/>
            <p:nvPr/>
          </p:nvSpPr>
          <p:spPr>
            <a:xfrm>
              <a:off x="3709" y="2183"/>
              <a:ext cx="313" cy="95"/>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588" name="Google Shape;4588;p76"/>
            <p:cNvSpPr/>
            <p:nvPr/>
          </p:nvSpPr>
          <p:spPr>
            <a:xfrm>
              <a:off x="3708" y="1559"/>
              <a:ext cx="313" cy="81"/>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cxnSp>
          <p:nvCxnSpPr>
            <p:cNvPr id="4589" name="Google Shape;4589;p76"/>
            <p:cNvCxnSpPr/>
            <p:nvPr/>
          </p:nvCxnSpPr>
          <p:spPr>
            <a:xfrm>
              <a:off x="3708" y="1552"/>
              <a:ext cx="0" cy="50"/>
            </a:xfrm>
            <a:prstGeom prst="straightConnector1">
              <a:avLst/>
            </a:prstGeom>
            <a:noFill/>
            <a:ln cap="flat" cmpd="sng" w="12700">
              <a:solidFill>
                <a:srgbClr val="000000"/>
              </a:solidFill>
              <a:prstDash val="solid"/>
              <a:round/>
              <a:headEnd len="med" w="med" type="none"/>
              <a:tailEnd len="med" w="med" type="none"/>
            </a:ln>
          </p:spPr>
        </p:cxnSp>
        <p:cxnSp>
          <p:nvCxnSpPr>
            <p:cNvPr id="4590" name="Google Shape;4590;p76"/>
            <p:cNvCxnSpPr/>
            <p:nvPr/>
          </p:nvCxnSpPr>
          <p:spPr>
            <a:xfrm>
              <a:off x="4021" y="1552"/>
              <a:ext cx="0" cy="50"/>
            </a:xfrm>
            <a:prstGeom prst="straightConnector1">
              <a:avLst/>
            </a:prstGeom>
            <a:noFill/>
            <a:ln cap="flat" cmpd="sng" w="12700">
              <a:solidFill>
                <a:srgbClr val="000000"/>
              </a:solidFill>
              <a:prstDash val="solid"/>
              <a:round/>
              <a:headEnd len="med" w="med" type="none"/>
              <a:tailEnd len="med" w="med" type="none"/>
            </a:ln>
          </p:spPr>
        </p:cxnSp>
        <p:sp>
          <p:nvSpPr>
            <p:cNvPr id="4591" name="Google Shape;4591;p76"/>
            <p:cNvSpPr/>
            <p:nvPr/>
          </p:nvSpPr>
          <p:spPr>
            <a:xfrm>
              <a:off x="3708" y="1552"/>
              <a:ext cx="310" cy="49"/>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000000"/>
                </a:solidFill>
                <a:latin typeface="Arial"/>
                <a:ea typeface="Arial"/>
                <a:cs typeface="Arial"/>
                <a:sym typeface="Arial"/>
              </a:endParaRPr>
            </a:p>
          </p:txBody>
        </p:sp>
        <p:sp>
          <p:nvSpPr>
            <p:cNvPr id="4592" name="Google Shape;4592;p76"/>
            <p:cNvSpPr/>
            <p:nvPr/>
          </p:nvSpPr>
          <p:spPr>
            <a:xfrm>
              <a:off x="3705" y="1493"/>
              <a:ext cx="313" cy="95"/>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593" name="Google Shape;4593;p76"/>
            <p:cNvSpPr/>
            <p:nvPr/>
          </p:nvSpPr>
          <p:spPr>
            <a:xfrm>
              <a:off x="4391" y="1555"/>
              <a:ext cx="312" cy="81"/>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cxnSp>
          <p:nvCxnSpPr>
            <p:cNvPr id="4594" name="Google Shape;4594;p76"/>
            <p:cNvCxnSpPr/>
            <p:nvPr/>
          </p:nvCxnSpPr>
          <p:spPr>
            <a:xfrm>
              <a:off x="4391" y="1548"/>
              <a:ext cx="0" cy="50"/>
            </a:xfrm>
            <a:prstGeom prst="straightConnector1">
              <a:avLst/>
            </a:prstGeom>
            <a:noFill/>
            <a:ln cap="flat" cmpd="sng" w="12700">
              <a:solidFill>
                <a:srgbClr val="000000"/>
              </a:solidFill>
              <a:prstDash val="solid"/>
              <a:round/>
              <a:headEnd len="med" w="med" type="none"/>
              <a:tailEnd len="med" w="med" type="none"/>
            </a:ln>
          </p:spPr>
        </p:cxnSp>
        <p:cxnSp>
          <p:nvCxnSpPr>
            <p:cNvPr id="4595" name="Google Shape;4595;p76"/>
            <p:cNvCxnSpPr/>
            <p:nvPr/>
          </p:nvCxnSpPr>
          <p:spPr>
            <a:xfrm>
              <a:off x="4703" y="1548"/>
              <a:ext cx="0" cy="50"/>
            </a:xfrm>
            <a:prstGeom prst="straightConnector1">
              <a:avLst/>
            </a:prstGeom>
            <a:noFill/>
            <a:ln cap="flat" cmpd="sng" w="12700">
              <a:solidFill>
                <a:srgbClr val="000000"/>
              </a:solidFill>
              <a:prstDash val="solid"/>
              <a:round/>
              <a:headEnd len="med" w="med" type="none"/>
              <a:tailEnd len="med" w="med" type="none"/>
            </a:ln>
          </p:spPr>
        </p:cxnSp>
        <p:sp>
          <p:nvSpPr>
            <p:cNvPr id="4596" name="Google Shape;4596;p76"/>
            <p:cNvSpPr/>
            <p:nvPr/>
          </p:nvSpPr>
          <p:spPr>
            <a:xfrm>
              <a:off x="4391" y="1548"/>
              <a:ext cx="309" cy="49"/>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000000"/>
                </a:solidFill>
                <a:latin typeface="Arial"/>
                <a:ea typeface="Arial"/>
                <a:cs typeface="Arial"/>
                <a:sym typeface="Arial"/>
              </a:endParaRPr>
            </a:p>
          </p:txBody>
        </p:sp>
        <p:sp>
          <p:nvSpPr>
            <p:cNvPr id="4597" name="Google Shape;4597;p76"/>
            <p:cNvSpPr/>
            <p:nvPr/>
          </p:nvSpPr>
          <p:spPr>
            <a:xfrm>
              <a:off x="4394" y="1492"/>
              <a:ext cx="312" cy="95"/>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598" name="Google Shape;4598;p76"/>
            <p:cNvSpPr/>
            <p:nvPr/>
          </p:nvSpPr>
          <p:spPr>
            <a:xfrm>
              <a:off x="4401" y="2246"/>
              <a:ext cx="313" cy="81"/>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cxnSp>
          <p:nvCxnSpPr>
            <p:cNvPr id="4599" name="Google Shape;4599;p76"/>
            <p:cNvCxnSpPr/>
            <p:nvPr/>
          </p:nvCxnSpPr>
          <p:spPr>
            <a:xfrm>
              <a:off x="4401" y="2239"/>
              <a:ext cx="0" cy="50"/>
            </a:xfrm>
            <a:prstGeom prst="straightConnector1">
              <a:avLst/>
            </a:prstGeom>
            <a:noFill/>
            <a:ln cap="flat" cmpd="sng" w="12700">
              <a:solidFill>
                <a:srgbClr val="000000"/>
              </a:solidFill>
              <a:prstDash val="solid"/>
              <a:round/>
              <a:headEnd len="med" w="med" type="none"/>
              <a:tailEnd len="med" w="med" type="none"/>
            </a:ln>
          </p:spPr>
        </p:cxnSp>
        <p:cxnSp>
          <p:nvCxnSpPr>
            <p:cNvPr id="4600" name="Google Shape;4600;p76"/>
            <p:cNvCxnSpPr/>
            <p:nvPr/>
          </p:nvCxnSpPr>
          <p:spPr>
            <a:xfrm>
              <a:off x="4714" y="2239"/>
              <a:ext cx="0" cy="50"/>
            </a:xfrm>
            <a:prstGeom prst="straightConnector1">
              <a:avLst/>
            </a:prstGeom>
            <a:noFill/>
            <a:ln cap="flat" cmpd="sng" w="12700">
              <a:solidFill>
                <a:srgbClr val="000000"/>
              </a:solidFill>
              <a:prstDash val="solid"/>
              <a:round/>
              <a:headEnd len="med" w="med" type="none"/>
              <a:tailEnd len="med" w="med" type="none"/>
            </a:ln>
          </p:spPr>
        </p:cxnSp>
        <p:sp>
          <p:nvSpPr>
            <p:cNvPr id="4601" name="Google Shape;4601;p76"/>
            <p:cNvSpPr/>
            <p:nvPr/>
          </p:nvSpPr>
          <p:spPr>
            <a:xfrm>
              <a:off x="4401" y="2239"/>
              <a:ext cx="310" cy="49"/>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000000"/>
                </a:solidFill>
                <a:latin typeface="Arial"/>
                <a:ea typeface="Arial"/>
                <a:cs typeface="Arial"/>
                <a:sym typeface="Arial"/>
              </a:endParaRPr>
            </a:p>
          </p:txBody>
        </p:sp>
        <p:sp>
          <p:nvSpPr>
            <p:cNvPr id="4602" name="Google Shape;4602;p76"/>
            <p:cNvSpPr/>
            <p:nvPr/>
          </p:nvSpPr>
          <p:spPr>
            <a:xfrm>
              <a:off x="4398" y="2180"/>
              <a:ext cx="313" cy="95"/>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603" name="Google Shape;4603;p76"/>
            <p:cNvSpPr/>
            <p:nvPr/>
          </p:nvSpPr>
          <p:spPr>
            <a:xfrm>
              <a:off x="4966" y="1905"/>
              <a:ext cx="313" cy="81"/>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cxnSp>
          <p:nvCxnSpPr>
            <p:cNvPr id="4604" name="Google Shape;4604;p76"/>
            <p:cNvCxnSpPr/>
            <p:nvPr/>
          </p:nvCxnSpPr>
          <p:spPr>
            <a:xfrm>
              <a:off x="4966" y="1898"/>
              <a:ext cx="0" cy="50"/>
            </a:xfrm>
            <a:prstGeom prst="straightConnector1">
              <a:avLst/>
            </a:prstGeom>
            <a:noFill/>
            <a:ln cap="flat" cmpd="sng" w="12700">
              <a:solidFill>
                <a:srgbClr val="000000"/>
              </a:solidFill>
              <a:prstDash val="solid"/>
              <a:round/>
              <a:headEnd len="med" w="med" type="none"/>
              <a:tailEnd len="med" w="med" type="none"/>
            </a:ln>
          </p:spPr>
        </p:cxnSp>
        <p:cxnSp>
          <p:nvCxnSpPr>
            <p:cNvPr id="4605" name="Google Shape;4605;p76"/>
            <p:cNvCxnSpPr/>
            <p:nvPr/>
          </p:nvCxnSpPr>
          <p:spPr>
            <a:xfrm>
              <a:off x="5279" y="1898"/>
              <a:ext cx="0" cy="50"/>
            </a:xfrm>
            <a:prstGeom prst="straightConnector1">
              <a:avLst/>
            </a:prstGeom>
            <a:noFill/>
            <a:ln cap="flat" cmpd="sng" w="12700">
              <a:solidFill>
                <a:srgbClr val="000000"/>
              </a:solidFill>
              <a:prstDash val="solid"/>
              <a:round/>
              <a:headEnd len="med" w="med" type="none"/>
              <a:tailEnd len="med" w="med" type="none"/>
            </a:ln>
          </p:spPr>
        </p:cxnSp>
        <p:sp>
          <p:nvSpPr>
            <p:cNvPr id="4606" name="Google Shape;4606;p76"/>
            <p:cNvSpPr/>
            <p:nvPr/>
          </p:nvSpPr>
          <p:spPr>
            <a:xfrm>
              <a:off x="4966" y="1898"/>
              <a:ext cx="310" cy="49"/>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000000"/>
                </a:solidFill>
                <a:latin typeface="Arial"/>
                <a:ea typeface="Arial"/>
                <a:cs typeface="Arial"/>
                <a:sym typeface="Arial"/>
              </a:endParaRPr>
            </a:p>
          </p:txBody>
        </p:sp>
        <p:sp>
          <p:nvSpPr>
            <p:cNvPr id="4607" name="Google Shape;4607;p76"/>
            <p:cNvSpPr/>
            <p:nvPr/>
          </p:nvSpPr>
          <p:spPr>
            <a:xfrm>
              <a:off x="4963" y="1839"/>
              <a:ext cx="313" cy="95"/>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608" name="Google Shape;4608;p76"/>
            <p:cNvSpPr/>
            <p:nvPr/>
          </p:nvSpPr>
          <p:spPr>
            <a:xfrm>
              <a:off x="4557" y="1647"/>
              <a:ext cx="1" cy="522"/>
            </a:xfrm>
            <a:custGeom>
              <a:rect b="b" l="l" r="r" t="t"/>
              <a:pathLst>
                <a:path extrusionOk="0" h="522" w="1">
                  <a:moveTo>
                    <a:pt x="0" y="0"/>
                  </a:moveTo>
                  <a:lnTo>
                    <a:pt x="0" y="522"/>
                  </a:lnTo>
                </a:path>
              </a:pathLst>
            </a:custGeom>
            <a:noFill/>
            <a:ln cap="flat" cmpd="sng" w="12700">
              <a:solidFill>
                <a:srgbClr val="000000"/>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609" name="Google Shape;4609;p76"/>
            <p:cNvSpPr/>
            <p:nvPr/>
          </p:nvSpPr>
          <p:spPr>
            <a:xfrm>
              <a:off x="3864" y="1653"/>
              <a:ext cx="1" cy="537"/>
            </a:xfrm>
            <a:custGeom>
              <a:rect b="b" l="l" r="r" t="t"/>
              <a:pathLst>
                <a:path extrusionOk="0" h="537" w="1">
                  <a:moveTo>
                    <a:pt x="0" y="0"/>
                  </a:moveTo>
                  <a:lnTo>
                    <a:pt x="0" y="537"/>
                  </a:lnTo>
                </a:path>
              </a:pathLst>
            </a:custGeom>
            <a:noFill/>
            <a:ln cap="flat" cmpd="sng" w="12700">
              <a:solidFill>
                <a:srgbClr val="000000"/>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610" name="Google Shape;4610;p76"/>
            <p:cNvSpPr/>
            <p:nvPr/>
          </p:nvSpPr>
          <p:spPr>
            <a:xfrm>
              <a:off x="4029" y="1638"/>
              <a:ext cx="504" cy="600"/>
            </a:xfrm>
            <a:custGeom>
              <a:rect b="b" l="l" r="r" t="t"/>
              <a:pathLst>
                <a:path extrusionOk="0" h="174" w="378">
                  <a:moveTo>
                    <a:pt x="0" y="174"/>
                  </a:moveTo>
                  <a:lnTo>
                    <a:pt x="378" y="0"/>
                  </a:lnTo>
                </a:path>
              </a:pathLst>
            </a:custGeom>
            <a:noFill/>
            <a:ln cap="flat" cmpd="sng" w="12700">
              <a:solidFill>
                <a:srgbClr val="000000"/>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611" name="Google Shape;4611;p76"/>
            <p:cNvSpPr/>
            <p:nvPr/>
          </p:nvSpPr>
          <p:spPr>
            <a:xfrm>
              <a:off x="4716" y="1986"/>
              <a:ext cx="366" cy="270"/>
            </a:xfrm>
            <a:custGeom>
              <a:rect b="b" l="l" r="r" t="t"/>
              <a:pathLst>
                <a:path extrusionOk="0" h="270" w="366">
                  <a:moveTo>
                    <a:pt x="0" y="270"/>
                  </a:moveTo>
                  <a:lnTo>
                    <a:pt x="366" y="0"/>
                  </a:lnTo>
                </a:path>
              </a:pathLst>
            </a:custGeom>
            <a:noFill/>
            <a:ln cap="flat" cmpd="sng" w="12700">
              <a:solidFill>
                <a:srgbClr val="000000"/>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612" name="Google Shape;4612;p76"/>
            <p:cNvSpPr/>
            <p:nvPr/>
          </p:nvSpPr>
          <p:spPr>
            <a:xfrm>
              <a:off x="4035" y="2268"/>
              <a:ext cx="366" cy="1"/>
            </a:xfrm>
            <a:custGeom>
              <a:rect b="b" l="l" r="r" t="t"/>
              <a:pathLst>
                <a:path extrusionOk="0" h="1" w="366">
                  <a:moveTo>
                    <a:pt x="366" y="0"/>
                  </a:moveTo>
                  <a:lnTo>
                    <a:pt x="0" y="0"/>
                  </a:lnTo>
                </a:path>
              </a:pathLst>
            </a:custGeom>
            <a:noFill/>
            <a:ln cap="flat" cmpd="sng" w="12700">
              <a:solidFill>
                <a:srgbClr val="000000"/>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613" name="Google Shape;4613;p76"/>
            <p:cNvSpPr/>
            <p:nvPr/>
          </p:nvSpPr>
          <p:spPr>
            <a:xfrm>
              <a:off x="3444" y="1944"/>
              <a:ext cx="276" cy="264"/>
            </a:xfrm>
            <a:custGeom>
              <a:rect b="b" l="l" r="r" t="t"/>
              <a:pathLst>
                <a:path extrusionOk="0" h="264" w="276">
                  <a:moveTo>
                    <a:pt x="276" y="264"/>
                  </a:moveTo>
                  <a:lnTo>
                    <a:pt x="0" y="0"/>
                  </a:lnTo>
                </a:path>
              </a:pathLst>
            </a:custGeom>
            <a:noFill/>
            <a:ln cap="flat" cmpd="sng" w="12700">
              <a:solidFill>
                <a:srgbClr val="000000"/>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614" name="Google Shape;4614;p76"/>
            <p:cNvSpPr/>
            <p:nvPr/>
          </p:nvSpPr>
          <p:spPr>
            <a:xfrm>
              <a:off x="4029" y="1578"/>
              <a:ext cx="366" cy="1"/>
            </a:xfrm>
            <a:custGeom>
              <a:rect b="b" l="l" r="r" t="t"/>
              <a:pathLst>
                <a:path extrusionOk="0" h="1" w="366">
                  <a:moveTo>
                    <a:pt x="366" y="0"/>
                  </a:moveTo>
                  <a:lnTo>
                    <a:pt x="0" y="0"/>
                  </a:lnTo>
                </a:path>
              </a:pathLst>
            </a:custGeom>
            <a:noFill/>
            <a:ln cap="flat" cmpd="sng" w="12700">
              <a:solidFill>
                <a:srgbClr val="000000"/>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615" name="Google Shape;4615;p76"/>
            <p:cNvSpPr/>
            <p:nvPr/>
          </p:nvSpPr>
          <p:spPr>
            <a:xfrm>
              <a:off x="4704" y="1575"/>
              <a:ext cx="396" cy="267"/>
            </a:xfrm>
            <a:custGeom>
              <a:rect b="b" l="l" r="r" t="t"/>
              <a:pathLst>
                <a:path extrusionOk="0" h="267" w="396">
                  <a:moveTo>
                    <a:pt x="396" y="267"/>
                  </a:moveTo>
                  <a:lnTo>
                    <a:pt x="0" y="0"/>
                  </a:lnTo>
                </a:path>
              </a:pathLst>
            </a:custGeom>
            <a:noFill/>
            <a:ln cap="flat" cmpd="sng" w="12700">
              <a:solidFill>
                <a:srgbClr val="000000"/>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616" name="Google Shape;4616;p76"/>
            <p:cNvSpPr/>
            <p:nvPr/>
          </p:nvSpPr>
          <p:spPr>
            <a:xfrm>
              <a:off x="3387" y="1146"/>
              <a:ext cx="1110" cy="645"/>
            </a:xfrm>
            <a:custGeom>
              <a:rect b="b" l="l" r="r" t="t"/>
              <a:pathLst>
                <a:path extrusionOk="0" h="645" w="1110">
                  <a:moveTo>
                    <a:pt x="1110" y="342"/>
                  </a:moveTo>
                  <a:cubicBezTo>
                    <a:pt x="1104" y="0"/>
                    <a:pt x="21" y="63"/>
                    <a:pt x="0" y="645"/>
                  </a:cubicBezTo>
                </a:path>
              </a:pathLst>
            </a:custGeom>
            <a:no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grpSp>
          <p:nvGrpSpPr>
            <p:cNvPr id="4617" name="Google Shape;4617;p76"/>
            <p:cNvGrpSpPr/>
            <p:nvPr/>
          </p:nvGrpSpPr>
          <p:grpSpPr>
            <a:xfrm>
              <a:off x="3263" y="1744"/>
              <a:ext cx="245" cy="213"/>
              <a:chOff x="2934" y="2425"/>
              <a:chExt cx="249" cy="213"/>
            </a:xfrm>
          </p:grpSpPr>
          <p:sp>
            <p:nvSpPr>
              <p:cNvPr id="4618" name="Google Shape;4618;p76"/>
              <p:cNvSpPr/>
              <p:nvPr/>
            </p:nvSpPr>
            <p:spPr>
              <a:xfrm>
                <a:off x="2982" y="2490"/>
                <a:ext cx="144" cy="132"/>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619" name="Google Shape;4619;p76"/>
              <p:cNvSpPr txBox="1"/>
              <p:nvPr/>
            </p:nvSpPr>
            <p:spPr>
              <a:xfrm>
                <a:off x="2934" y="2425"/>
                <a:ext cx="249" cy="21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u</a:t>
                </a:r>
                <a:endParaRPr b="0" i="0" sz="1800" u="none" cap="none" strike="noStrike">
                  <a:solidFill>
                    <a:srgbClr val="000000"/>
                  </a:solidFill>
                  <a:latin typeface="Arial"/>
                  <a:ea typeface="Arial"/>
                  <a:cs typeface="Arial"/>
                  <a:sym typeface="Arial"/>
                </a:endParaRPr>
              </a:p>
            </p:txBody>
          </p:sp>
        </p:grpSp>
        <p:grpSp>
          <p:nvGrpSpPr>
            <p:cNvPr id="4620" name="Google Shape;4620;p76"/>
            <p:cNvGrpSpPr/>
            <p:nvPr/>
          </p:nvGrpSpPr>
          <p:grpSpPr>
            <a:xfrm>
              <a:off x="4437" y="2128"/>
              <a:ext cx="233" cy="213"/>
              <a:chOff x="2939" y="2425"/>
              <a:chExt cx="237" cy="213"/>
            </a:xfrm>
          </p:grpSpPr>
          <p:sp>
            <p:nvSpPr>
              <p:cNvPr id="4621" name="Google Shape;4621;p76"/>
              <p:cNvSpPr/>
              <p:nvPr/>
            </p:nvSpPr>
            <p:spPr>
              <a:xfrm>
                <a:off x="2982" y="2490"/>
                <a:ext cx="142" cy="132"/>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622" name="Google Shape;4622;p76"/>
              <p:cNvSpPr txBox="1"/>
              <p:nvPr/>
            </p:nvSpPr>
            <p:spPr>
              <a:xfrm>
                <a:off x="2939" y="2425"/>
                <a:ext cx="237" cy="21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y</a:t>
                </a:r>
                <a:endParaRPr b="0" i="0" sz="1800" u="none" cap="none" strike="noStrike">
                  <a:solidFill>
                    <a:srgbClr val="000000"/>
                  </a:solidFill>
                  <a:latin typeface="Arial"/>
                  <a:ea typeface="Arial"/>
                  <a:cs typeface="Arial"/>
                  <a:sym typeface="Arial"/>
                </a:endParaRPr>
              </a:p>
            </p:txBody>
          </p:sp>
        </p:grpSp>
        <p:grpSp>
          <p:nvGrpSpPr>
            <p:cNvPr id="4623" name="Google Shape;4623;p76"/>
            <p:cNvGrpSpPr/>
            <p:nvPr/>
          </p:nvGrpSpPr>
          <p:grpSpPr>
            <a:xfrm>
              <a:off x="3762" y="2095"/>
              <a:ext cx="239" cy="233"/>
              <a:chOff x="2939" y="2395"/>
              <a:chExt cx="240" cy="233"/>
            </a:xfrm>
          </p:grpSpPr>
          <p:sp>
            <p:nvSpPr>
              <p:cNvPr id="4624" name="Google Shape;4624;p76"/>
              <p:cNvSpPr/>
              <p:nvPr/>
            </p:nvSpPr>
            <p:spPr>
              <a:xfrm>
                <a:off x="2982" y="2490"/>
                <a:ext cx="144" cy="132"/>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625" name="Google Shape;4625;p76"/>
              <p:cNvSpPr txBox="1"/>
              <p:nvPr/>
            </p:nvSpPr>
            <p:spPr>
              <a:xfrm>
                <a:off x="2939" y="2395"/>
                <a:ext cx="240" cy="23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x</a:t>
                </a:r>
                <a:endParaRPr/>
              </a:p>
            </p:txBody>
          </p:sp>
        </p:grpSp>
        <p:grpSp>
          <p:nvGrpSpPr>
            <p:cNvPr id="4626" name="Google Shape;4626;p76"/>
            <p:cNvGrpSpPr/>
            <p:nvPr/>
          </p:nvGrpSpPr>
          <p:grpSpPr>
            <a:xfrm>
              <a:off x="4412" y="1438"/>
              <a:ext cx="279" cy="213"/>
              <a:chOff x="2918" y="2425"/>
              <a:chExt cx="283" cy="213"/>
            </a:xfrm>
          </p:grpSpPr>
          <p:sp>
            <p:nvSpPr>
              <p:cNvPr id="4627" name="Google Shape;4627;p76"/>
              <p:cNvSpPr/>
              <p:nvPr/>
            </p:nvSpPr>
            <p:spPr>
              <a:xfrm>
                <a:off x="2982" y="2490"/>
                <a:ext cx="146" cy="132"/>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628" name="Google Shape;4628;p76"/>
              <p:cNvSpPr txBox="1"/>
              <p:nvPr/>
            </p:nvSpPr>
            <p:spPr>
              <a:xfrm>
                <a:off x="2918" y="2425"/>
                <a:ext cx="283" cy="21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w</a:t>
                </a:r>
                <a:endParaRPr b="0" i="0" sz="1800" u="none" cap="none" strike="noStrike">
                  <a:solidFill>
                    <a:srgbClr val="000000"/>
                  </a:solidFill>
                  <a:latin typeface="Arial"/>
                  <a:ea typeface="Arial"/>
                  <a:cs typeface="Arial"/>
                  <a:sym typeface="Arial"/>
                </a:endParaRPr>
              </a:p>
            </p:txBody>
          </p:sp>
        </p:grpSp>
        <p:grpSp>
          <p:nvGrpSpPr>
            <p:cNvPr id="4629" name="Google Shape;4629;p76"/>
            <p:cNvGrpSpPr/>
            <p:nvPr/>
          </p:nvGrpSpPr>
          <p:grpSpPr>
            <a:xfrm>
              <a:off x="3747" y="1438"/>
              <a:ext cx="233" cy="213"/>
              <a:chOff x="2939" y="2425"/>
              <a:chExt cx="237" cy="213"/>
            </a:xfrm>
          </p:grpSpPr>
          <p:sp>
            <p:nvSpPr>
              <p:cNvPr id="4630" name="Google Shape;4630;p76"/>
              <p:cNvSpPr/>
              <p:nvPr/>
            </p:nvSpPr>
            <p:spPr>
              <a:xfrm>
                <a:off x="2982" y="2490"/>
                <a:ext cx="142" cy="132"/>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631" name="Google Shape;4631;p76"/>
              <p:cNvSpPr txBox="1"/>
              <p:nvPr/>
            </p:nvSpPr>
            <p:spPr>
              <a:xfrm>
                <a:off x="2939" y="2425"/>
                <a:ext cx="237" cy="21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v</a:t>
                </a:r>
                <a:endParaRPr b="0" i="0" sz="1800" u="none" cap="none" strike="noStrike">
                  <a:solidFill>
                    <a:srgbClr val="000000"/>
                  </a:solidFill>
                  <a:latin typeface="Arial"/>
                  <a:ea typeface="Arial"/>
                  <a:cs typeface="Arial"/>
                  <a:sym typeface="Arial"/>
                </a:endParaRPr>
              </a:p>
            </p:txBody>
          </p:sp>
        </p:grpSp>
        <p:grpSp>
          <p:nvGrpSpPr>
            <p:cNvPr id="4632" name="Google Shape;4632;p76"/>
            <p:cNvGrpSpPr/>
            <p:nvPr/>
          </p:nvGrpSpPr>
          <p:grpSpPr>
            <a:xfrm>
              <a:off x="5005" y="1756"/>
              <a:ext cx="232" cy="233"/>
              <a:chOff x="2938" y="2395"/>
              <a:chExt cx="235" cy="233"/>
            </a:xfrm>
          </p:grpSpPr>
          <p:sp>
            <p:nvSpPr>
              <p:cNvPr id="4633" name="Google Shape;4633;p76"/>
              <p:cNvSpPr/>
              <p:nvPr/>
            </p:nvSpPr>
            <p:spPr>
              <a:xfrm>
                <a:off x="2982" y="2490"/>
                <a:ext cx="142" cy="132"/>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634" name="Google Shape;4634;p76"/>
              <p:cNvSpPr txBox="1"/>
              <p:nvPr/>
            </p:nvSpPr>
            <p:spPr>
              <a:xfrm>
                <a:off x="2938" y="2395"/>
                <a:ext cx="235" cy="23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z</a:t>
                </a:r>
                <a:endParaRPr/>
              </a:p>
            </p:txBody>
          </p:sp>
        </p:grpSp>
        <p:sp>
          <p:nvSpPr>
            <p:cNvPr id="4635" name="Google Shape;4635;p76"/>
            <p:cNvSpPr txBox="1"/>
            <p:nvPr/>
          </p:nvSpPr>
          <p:spPr>
            <a:xfrm>
              <a:off x="3476" y="1568"/>
              <a:ext cx="232" cy="19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2</a:t>
              </a:r>
              <a:endParaRPr b="0" i="0" sz="1800" u="none" cap="none" strike="noStrike">
                <a:solidFill>
                  <a:srgbClr val="000000"/>
                </a:solidFill>
                <a:latin typeface="Arial"/>
                <a:ea typeface="Arial"/>
                <a:cs typeface="Arial"/>
                <a:sym typeface="Arial"/>
              </a:endParaRPr>
            </a:p>
          </p:txBody>
        </p:sp>
        <p:sp>
          <p:nvSpPr>
            <p:cNvPr id="4636" name="Google Shape;4636;p76"/>
            <p:cNvSpPr txBox="1"/>
            <p:nvPr/>
          </p:nvSpPr>
          <p:spPr>
            <a:xfrm>
              <a:off x="3824" y="1787"/>
              <a:ext cx="232" cy="19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2</a:t>
              </a:r>
              <a:endParaRPr b="0" i="0" sz="1800" u="none" cap="none" strike="noStrike">
                <a:solidFill>
                  <a:srgbClr val="000000"/>
                </a:solidFill>
                <a:latin typeface="Arial"/>
                <a:ea typeface="Arial"/>
                <a:cs typeface="Arial"/>
                <a:sym typeface="Arial"/>
              </a:endParaRPr>
            </a:p>
          </p:txBody>
        </p:sp>
        <p:sp>
          <p:nvSpPr>
            <p:cNvPr id="4637" name="Google Shape;4637;p76"/>
            <p:cNvSpPr txBox="1"/>
            <p:nvPr/>
          </p:nvSpPr>
          <p:spPr>
            <a:xfrm>
              <a:off x="3389" y="2000"/>
              <a:ext cx="232" cy="19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1</a:t>
              </a:r>
              <a:endParaRPr b="0" i="0" sz="1800" u="none" cap="none" strike="noStrike">
                <a:solidFill>
                  <a:srgbClr val="000000"/>
                </a:solidFill>
                <a:latin typeface="Arial"/>
                <a:ea typeface="Arial"/>
                <a:cs typeface="Arial"/>
                <a:sym typeface="Arial"/>
              </a:endParaRPr>
            </a:p>
          </p:txBody>
        </p:sp>
        <p:sp>
          <p:nvSpPr>
            <p:cNvPr id="4638" name="Google Shape;4638;p76"/>
            <p:cNvSpPr txBox="1"/>
            <p:nvPr/>
          </p:nvSpPr>
          <p:spPr>
            <a:xfrm>
              <a:off x="4208" y="1880"/>
              <a:ext cx="232" cy="19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3</a:t>
              </a:r>
              <a:endParaRPr b="0" i="0" sz="1800" u="none" cap="none" strike="noStrike">
                <a:solidFill>
                  <a:srgbClr val="000000"/>
                </a:solidFill>
                <a:latin typeface="Arial"/>
                <a:ea typeface="Arial"/>
                <a:cs typeface="Arial"/>
                <a:sym typeface="Arial"/>
              </a:endParaRPr>
            </a:p>
          </p:txBody>
        </p:sp>
        <p:sp>
          <p:nvSpPr>
            <p:cNvPr id="4639" name="Google Shape;4639;p76"/>
            <p:cNvSpPr txBox="1"/>
            <p:nvPr/>
          </p:nvSpPr>
          <p:spPr>
            <a:xfrm>
              <a:off x="4145" y="2234"/>
              <a:ext cx="232" cy="19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1</a:t>
              </a:r>
              <a:endParaRPr b="0" i="0" sz="1800" u="none" cap="none" strike="noStrike">
                <a:solidFill>
                  <a:srgbClr val="000000"/>
                </a:solidFill>
                <a:latin typeface="Arial"/>
                <a:ea typeface="Arial"/>
                <a:cs typeface="Arial"/>
                <a:sym typeface="Arial"/>
              </a:endParaRPr>
            </a:p>
          </p:txBody>
        </p:sp>
        <p:sp>
          <p:nvSpPr>
            <p:cNvPr id="4640" name="Google Shape;4640;p76"/>
            <p:cNvSpPr txBox="1"/>
            <p:nvPr/>
          </p:nvSpPr>
          <p:spPr>
            <a:xfrm>
              <a:off x="4505" y="1805"/>
              <a:ext cx="232" cy="19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1</a:t>
              </a:r>
              <a:endParaRPr b="0" i="0" sz="1800" u="none" cap="none" strike="noStrike">
                <a:solidFill>
                  <a:srgbClr val="000000"/>
                </a:solidFill>
                <a:latin typeface="Arial"/>
                <a:ea typeface="Arial"/>
                <a:cs typeface="Arial"/>
                <a:sym typeface="Arial"/>
              </a:endParaRPr>
            </a:p>
          </p:txBody>
        </p:sp>
        <p:sp>
          <p:nvSpPr>
            <p:cNvPr id="4641" name="Google Shape;4641;p76"/>
            <p:cNvSpPr txBox="1"/>
            <p:nvPr/>
          </p:nvSpPr>
          <p:spPr>
            <a:xfrm>
              <a:off x="4865" y="2069"/>
              <a:ext cx="232" cy="19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2</a:t>
              </a:r>
              <a:endParaRPr b="0" i="0" sz="1800" u="none" cap="none" strike="noStrike">
                <a:solidFill>
                  <a:srgbClr val="000000"/>
                </a:solidFill>
                <a:latin typeface="Arial"/>
                <a:ea typeface="Arial"/>
                <a:cs typeface="Arial"/>
                <a:sym typeface="Arial"/>
              </a:endParaRPr>
            </a:p>
          </p:txBody>
        </p:sp>
        <p:sp>
          <p:nvSpPr>
            <p:cNvPr id="4642" name="Google Shape;4642;p76"/>
            <p:cNvSpPr txBox="1"/>
            <p:nvPr/>
          </p:nvSpPr>
          <p:spPr>
            <a:xfrm>
              <a:off x="4838" y="1532"/>
              <a:ext cx="232" cy="19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5</a:t>
              </a:r>
              <a:endParaRPr b="0" i="0" sz="1800" u="none" cap="none" strike="noStrike">
                <a:solidFill>
                  <a:srgbClr val="000000"/>
                </a:solidFill>
                <a:latin typeface="Arial"/>
                <a:ea typeface="Arial"/>
                <a:cs typeface="Arial"/>
                <a:sym typeface="Arial"/>
              </a:endParaRPr>
            </a:p>
          </p:txBody>
        </p:sp>
        <p:sp>
          <p:nvSpPr>
            <p:cNvPr id="4643" name="Google Shape;4643;p76"/>
            <p:cNvSpPr txBox="1"/>
            <p:nvPr/>
          </p:nvSpPr>
          <p:spPr>
            <a:xfrm>
              <a:off x="4103" y="1382"/>
              <a:ext cx="232" cy="19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3</a:t>
              </a:r>
              <a:endParaRPr b="0" i="0" sz="1800" u="none" cap="none" strike="noStrike">
                <a:solidFill>
                  <a:srgbClr val="000000"/>
                </a:solidFill>
                <a:latin typeface="Arial"/>
                <a:ea typeface="Arial"/>
                <a:cs typeface="Arial"/>
                <a:sym typeface="Arial"/>
              </a:endParaRPr>
            </a:p>
          </p:txBody>
        </p:sp>
        <p:sp>
          <p:nvSpPr>
            <p:cNvPr id="4644" name="Google Shape;4644;p76"/>
            <p:cNvSpPr txBox="1"/>
            <p:nvPr/>
          </p:nvSpPr>
          <p:spPr>
            <a:xfrm>
              <a:off x="3752" y="1115"/>
              <a:ext cx="232" cy="19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5</a:t>
              </a:r>
              <a:endParaRPr b="0" i="0" sz="1800" u="none" cap="none" strike="noStrike">
                <a:solidFill>
                  <a:srgbClr val="000000"/>
                </a:solidFill>
                <a:latin typeface="Arial"/>
                <a:ea typeface="Arial"/>
                <a:cs typeface="Arial"/>
                <a:sym typeface="Arial"/>
              </a:endParaRPr>
            </a:p>
          </p:txBody>
        </p:sp>
      </p:grpSp>
      <p:cxnSp>
        <p:nvCxnSpPr>
          <p:cNvPr id="4645" name="Google Shape;4645;p76"/>
          <p:cNvCxnSpPr>
            <a:endCxn id="4587" idx="2"/>
          </p:cNvCxnSpPr>
          <p:nvPr/>
        </p:nvCxnSpPr>
        <p:spPr>
          <a:xfrm>
            <a:off x="3499501" y="2789598"/>
            <a:ext cx="329700" cy="428700"/>
          </a:xfrm>
          <a:prstGeom prst="straightConnector1">
            <a:avLst/>
          </a:prstGeom>
          <a:noFill/>
          <a:ln cap="flat" cmpd="sng" w="31750">
            <a:solidFill>
              <a:srgbClr val="FF0000"/>
            </a:solidFill>
            <a:prstDash val="solid"/>
            <a:round/>
            <a:headEnd len="sm" w="sm" type="none"/>
            <a:tailEnd len="med" w="med" type="triangle"/>
          </a:ln>
        </p:spPr>
      </p:cxnSp>
      <p:cxnSp>
        <p:nvCxnSpPr>
          <p:cNvPr id="4646" name="Google Shape;4646;p76"/>
          <p:cNvCxnSpPr>
            <a:endCxn id="4598" idx="2"/>
          </p:cNvCxnSpPr>
          <p:nvPr/>
        </p:nvCxnSpPr>
        <p:spPr>
          <a:xfrm>
            <a:off x="4213013" y="3300598"/>
            <a:ext cx="440100" cy="6600"/>
          </a:xfrm>
          <a:prstGeom prst="straightConnector1">
            <a:avLst/>
          </a:prstGeom>
          <a:noFill/>
          <a:ln cap="flat" cmpd="sng" w="31750">
            <a:solidFill>
              <a:srgbClr val="FF0000"/>
            </a:solidFill>
            <a:prstDash val="solid"/>
            <a:round/>
            <a:headEnd len="sm" w="sm" type="none"/>
            <a:tailEnd len="med" w="med" type="triangle"/>
          </a:ln>
        </p:spPr>
      </p:cxnSp>
      <p:cxnSp>
        <p:nvCxnSpPr>
          <p:cNvPr id="4647" name="Google Shape;4647;p76"/>
          <p:cNvCxnSpPr>
            <a:stCxn id="4582" idx="7"/>
          </p:cNvCxnSpPr>
          <p:nvPr/>
        </p:nvCxnSpPr>
        <p:spPr>
          <a:xfrm flipH="1" rot="10800000">
            <a:off x="3582934" y="2268615"/>
            <a:ext cx="376800" cy="282000"/>
          </a:xfrm>
          <a:prstGeom prst="straightConnector1">
            <a:avLst/>
          </a:prstGeom>
          <a:noFill/>
          <a:ln cap="flat" cmpd="sng" w="31750">
            <a:solidFill>
              <a:srgbClr val="FF0000"/>
            </a:solidFill>
            <a:prstDash val="solid"/>
            <a:round/>
            <a:headEnd len="sm" w="sm" type="none"/>
            <a:tailEnd len="med" w="med" type="triangle"/>
          </a:ln>
        </p:spPr>
      </p:cxnSp>
      <p:cxnSp>
        <p:nvCxnSpPr>
          <p:cNvPr id="4648" name="Google Shape;4648;p76"/>
          <p:cNvCxnSpPr/>
          <p:nvPr/>
        </p:nvCxnSpPr>
        <p:spPr>
          <a:xfrm rot="10800000">
            <a:off x="4839366" y="2233914"/>
            <a:ext cx="0" cy="883534"/>
          </a:xfrm>
          <a:prstGeom prst="straightConnector1">
            <a:avLst/>
          </a:prstGeom>
          <a:noFill/>
          <a:ln cap="flat" cmpd="sng" w="31750">
            <a:solidFill>
              <a:srgbClr val="FF0000"/>
            </a:solidFill>
            <a:prstDash val="solid"/>
            <a:round/>
            <a:headEnd len="sm" w="sm" type="none"/>
            <a:tailEnd len="med" w="med" type="triangle"/>
          </a:ln>
        </p:spPr>
      </p:cxnSp>
      <p:cxnSp>
        <p:nvCxnSpPr>
          <p:cNvPr id="4649" name="Google Shape;4649;p76"/>
          <p:cNvCxnSpPr/>
          <p:nvPr/>
        </p:nvCxnSpPr>
        <p:spPr>
          <a:xfrm flipH="1" rot="10800000">
            <a:off x="5036841" y="2822294"/>
            <a:ext cx="455048" cy="448060"/>
          </a:xfrm>
          <a:prstGeom prst="straightConnector1">
            <a:avLst/>
          </a:prstGeom>
          <a:noFill/>
          <a:ln cap="flat" cmpd="sng" w="31750">
            <a:solidFill>
              <a:srgbClr val="FF0000"/>
            </a:solidFill>
            <a:prstDash val="solid"/>
            <a:round/>
            <a:headEnd len="sm" w="sm" type="none"/>
            <a:tailEnd len="med" w="med" type="triangle"/>
          </a:ln>
        </p:spPr>
      </p:cxnSp>
      <p:grpSp>
        <p:nvGrpSpPr>
          <p:cNvPr id="4650" name="Google Shape;4650;p76"/>
          <p:cNvGrpSpPr/>
          <p:nvPr/>
        </p:nvGrpSpPr>
        <p:grpSpPr>
          <a:xfrm>
            <a:off x="886767" y="4594770"/>
            <a:ext cx="2433638" cy="1433512"/>
            <a:chOff x="1385" y="1283"/>
            <a:chExt cx="2044" cy="903"/>
          </a:xfrm>
        </p:grpSpPr>
        <p:sp>
          <p:nvSpPr>
            <p:cNvPr id="4651" name="Google Shape;4651;p76"/>
            <p:cNvSpPr/>
            <p:nvPr/>
          </p:nvSpPr>
          <p:spPr>
            <a:xfrm>
              <a:off x="1648" y="1465"/>
              <a:ext cx="342" cy="186"/>
            </a:xfrm>
            <a:custGeom>
              <a:rect b="b" l="l" r="r" t="t"/>
              <a:pathLst>
                <a:path extrusionOk="0" h="186" w="342">
                  <a:moveTo>
                    <a:pt x="0" y="186"/>
                  </a:moveTo>
                  <a:lnTo>
                    <a:pt x="342" y="0"/>
                  </a:lnTo>
                </a:path>
              </a:pathLst>
            </a:custGeom>
            <a:noFill/>
            <a:ln cap="flat" cmpd="sng" w="12700">
              <a:solidFill>
                <a:srgbClr val="000000"/>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652" name="Google Shape;4652;p76"/>
            <p:cNvSpPr/>
            <p:nvPr/>
          </p:nvSpPr>
          <p:spPr>
            <a:xfrm>
              <a:off x="1388" y="1707"/>
              <a:ext cx="313" cy="81"/>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cxnSp>
          <p:nvCxnSpPr>
            <p:cNvPr id="4653" name="Google Shape;4653;p76"/>
            <p:cNvCxnSpPr/>
            <p:nvPr/>
          </p:nvCxnSpPr>
          <p:spPr>
            <a:xfrm>
              <a:off x="1388" y="1700"/>
              <a:ext cx="0" cy="50"/>
            </a:xfrm>
            <a:prstGeom prst="straightConnector1">
              <a:avLst/>
            </a:prstGeom>
            <a:noFill/>
            <a:ln cap="flat" cmpd="sng" w="12700">
              <a:solidFill>
                <a:srgbClr val="000000"/>
              </a:solidFill>
              <a:prstDash val="solid"/>
              <a:round/>
              <a:headEnd len="med" w="med" type="none"/>
              <a:tailEnd len="med" w="med" type="none"/>
            </a:ln>
          </p:spPr>
        </p:cxnSp>
        <p:cxnSp>
          <p:nvCxnSpPr>
            <p:cNvPr id="4654" name="Google Shape;4654;p76"/>
            <p:cNvCxnSpPr/>
            <p:nvPr/>
          </p:nvCxnSpPr>
          <p:spPr>
            <a:xfrm>
              <a:off x="1701" y="1700"/>
              <a:ext cx="0" cy="50"/>
            </a:xfrm>
            <a:prstGeom prst="straightConnector1">
              <a:avLst/>
            </a:prstGeom>
            <a:noFill/>
            <a:ln cap="flat" cmpd="sng" w="12700">
              <a:solidFill>
                <a:srgbClr val="000000"/>
              </a:solidFill>
              <a:prstDash val="solid"/>
              <a:round/>
              <a:headEnd len="med" w="med" type="none"/>
              <a:tailEnd len="med" w="med" type="none"/>
            </a:ln>
          </p:spPr>
        </p:cxnSp>
        <p:sp>
          <p:nvSpPr>
            <p:cNvPr id="4655" name="Google Shape;4655;p76"/>
            <p:cNvSpPr/>
            <p:nvPr/>
          </p:nvSpPr>
          <p:spPr>
            <a:xfrm>
              <a:off x="1388" y="1700"/>
              <a:ext cx="310" cy="49"/>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000000"/>
                </a:solidFill>
                <a:latin typeface="Arial"/>
                <a:ea typeface="Arial"/>
                <a:cs typeface="Arial"/>
                <a:sym typeface="Arial"/>
              </a:endParaRPr>
            </a:p>
          </p:txBody>
        </p:sp>
        <p:sp>
          <p:nvSpPr>
            <p:cNvPr id="4656" name="Google Shape;4656;p76"/>
            <p:cNvSpPr/>
            <p:nvPr/>
          </p:nvSpPr>
          <p:spPr>
            <a:xfrm>
              <a:off x="1385" y="1641"/>
              <a:ext cx="313" cy="95"/>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657" name="Google Shape;4657;p76"/>
            <p:cNvSpPr/>
            <p:nvPr/>
          </p:nvSpPr>
          <p:spPr>
            <a:xfrm>
              <a:off x="1862" y="2094"/>
              <a:ext cx="313" cy="81"/>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cxnSp>
          <p:nvCxnSpPr>
            <p:cNvPr id="4658" name="Google Shape;4658;p76"/>
            <p:cNvCxnSpPr/>
            <p:nvPr/>
          </p:nvCxnSpPr>
          <p:spPr>
            <a:xfrm>
              <a:off x="1862" y="2087"/>
              <a:ext cx="0" cy="50"/>
            </a:xfrm>
            <a:prstGeom prst="straightConnector1">
              <a:avLst/>
            </a:prstGeom>
            <a:noFill/>
            <a:ln cap="flat" cmpd="sng" w="12700">
              <a:solidFill>
                <a:srgbClr val="000000"/>
              </a:solidFill>
              <a:prstDash val="solid"/>
              <a:round/>
              <a:headEnd len="med" w="med" type="none"/>
              <a:tailEnd len="med" w="med" type="none"/>
            </a:ln>
          </p:spPr>
        </p:cxnSp>
        <p:cxnSp>
          <p:nvCxnSpPr>
            <p:cNvPr id="4659" name="Google Shape;4659;p76"/>
            <p:cNvCxnSpPr/>
            <p:nvPr/>
          </p:nvCxnSpPr>
          <p:spPr>
            <a:xfrm>
              <a:off x="2175" y="2087"/>
              <a:ext cx="0" cy="50"/>
            </a:xfrm>
            <a:prstGeom prst="straightConnector1">
              <a:avLst/>
            </a:prstGeom>
            <a:noFill/>
            <a:ln cap="flat" cmpd="sng" w="12700">
              <a:solidFill>
                <a:srgbClr val="000000"/>
              </a:solidFill>
              <a:prstDash val="solid"/>
              <a:round/>
              <a:headEnd len="med" w="med" type="none"/>
              <a:tailEnd len="med" w="med" type="none"/>
            </a:ln>
          </p:spPr>
        </p:cxnSp>
        <p:sp>
          <p:nvSpPr>
            <p:cNvPr id="4660" name="Google Shape;4660;p76"/>
            <p:cNvSpPr/>
            <p:nvPr/>
          </p:nvSpPr>
          <p:spPr>
            <a:xfrm>
              <a:off x="1862" y="2087"/>
              <a:ext cx="310" cy="49"/>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000000"/>
                </a:solidFill>
                <a:latin typeface="Arial"/>
                <a:ea typeface="Arial"/>
                <a:cs typeface="Arial"/>
                <a:sym typeface="Arial"/>
              </a:endParaRPr>
            </a:p>
          </p:txBody>
        </p:sp>
        <p:sp>
          <p:nvSpPr>
            <p:cNvPr id="4661" name="Google Shape;4661;p76"/>
            <p:cNvSpPr/>
            <p:nvPr/>
          </p:nvSpPr>
          <p:spPr>
            <a:xfrm>
              <a:off x="1859" y="2028"/>
              <a:ext cx="313" cy="95"/>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662" name="Google Shape;4662;p76"/>
            <p:cNvSpPr/>
            <p:nvPr/>
          </p:nvSpPr>
          <p:spPr>
            <a:xfrm>
              <a:off x="1858" y="1404"/>
              <a:ext cx="313" cy="81"/>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cxnSp>
          <p:nvCxnSpPr>
            <p:cNvPr id="4663" name="Google Shape;4663;p76"/>
            <p:cNvCxnSpPr/>
            <p:nvPr/>
          </p:nvCxnSpPr>
          <p:spPr>
            <a:xfrm>
              <a:off x="1858" y="1397"/>
              <a:ext cx="0" cy="50"/>
            </a:xfrm>
            <a:prstGeom prst="straightConnector1">
              <a:avLst/>
            </a:prstGeom>
            <a:noFill/>
            <a:ln cap="flat" cmpd="sng" w="12700">
              <a:solidFill>
                <a:srgbClr val="000000"/>
              </a:solidFill>
              <a:prstDash val="solid"/>
              <a:round/>
              <a:headEnd len="med" w="med" type="none"/>
              <a:tailEnd len="med" w="med" type="none"/>
            </a:ln>
          </p:spPr>
        </p:cxnSp>
        <p:cxnSp>
          <p:nvCxnSpPr>
            <p:cNvPr id="4664" name="Google Shape;4664;p76"/>
            <p:cNvCxnSpPr/>
            <p:nvPr/>
          </p:nvCxnSpPr>
          <p:spPr>
            <a:xfrm>
              <a:off x="2171" y="1397"/>
              <a:ext cx="0" cy="50"/>
            </a:xfrm>
            <a:prstGeom prst="straightConnector1">
              <a:avLst/>
            </a:prstGeom>
            <a:noFill/>
            <a:ln cap="flat" cmpd="sng" w="12700">
              <a:solidFill>
                <a:srgbClr val="000000"/>
              </a:solidFill>
              <a:prstDash val="solid"/>
              <a:round/>
              <a:headEnd len="med" w="med" type="none"/>
              <a:tailEnd len="med" w="med" type="none"/>
            </a:ln>
          </p:spPr>
        </p:cxnSp>
        <p:sp>
          <p:nvSpPr>
            <p:cNvPr id="4665" name="Google Shape;4665;p76"/>
            <p:cNvSpPr/>
            <p:nvPr/>
          </p:nvSpPr>
          <p:spPr>
            <a:xfrm>
              <a:off x="1858" y="1397"/>
              <a:ext cx="310" cy="49"/>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000000"/>
                </a:solidFill>
                <a:latin typeface="Arial"/>
                <a:ea typeface="Arial"/>
                <a:cs typeface="Arial"/>
                <a:sym typeface="Arial"/>
              </a:endParaRPr>
            </a:p>
          </p:txBody>
        </p:sp>
        <p:sp>
          <p:nvSpPr>
            <p:cNvPr id="4666" name="Google Shape;4666;p76"/>
            <p:cNvSpPr/>
            <p:nvPr/>
          </p:nvSpPr>
          <p:spPr>
            <a:xfrm>
              <a:off x="1855" y="1338"/>
              <a:ext cx="313" cy="95"/>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667" name="Google Shape;4667;p76"/>
            <p:cNvSpPr/>
            <p:nvPr/>
          </p:nvSpPr>
          <p:spPr>
            <a:xfrm>
              <a:off x="2541" y="1400"/>
              <a:ext cx="312" cy="81"/>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cxnSp>
          <p:nvCxnSpPr>
            <p:cNvPr id="4668" name="Google Shape;4668;p76"/>
            <p:cNvCxnSpPr/>
            <p:nvPr/>
          </p:nvCxnSpPr>
          <p:spPr>
            <a:xfrm>
              <a:off x="2541" y="1393"/>
              <a:ext cx="0" cy="50"/>
            </a:xfrm>
            <a:prstGeom prst="straightConnector1">
              <a:avLst/>
            </a:prstGeom>
            <a:noFill/>
            <a:ln cap="flat" cmpd="sng" w="12700">
              <a:solidFill>
                <a:srgbClr val="000000"/>
              </a:solidFill>
              <a:prstDash val="solid"/>
              <a:round/>
              <a:headEnd len="med" w="med" type="none"/>
              <a:tailEnd len="med" w="med" type="none"/>
            </a:ln>
          </p:spPr>
        </p:cxnSp>
        <p:cxnSp>
          <p:nvCxnSpPr>
            <p:cNvPr id="4669" name="Google Shape;4669;p76"/>
            <p:cNvCxnSpPr/>
            <p:nvPr/>
          </p:nvCxnSpPr>
          <p:spPr>
            <a:xfrm>
              <a:off x="2853" y="1393"/>
              <a:ext cx="0" cy="50"/>
            </a:xfrm>
            <a:prstGeom prst="straightConnector1">
              <a:avLst/>
            </a:prstGeom>
            <a:noFill/>
            <a:ln cap="flat" cmpd="sng" w="12700">
              <a:solidFill>
                <a:srgbClr val="000000"/>
              </a:solidFill>
              <a:prstDash val="solid"/>
              <a:round/>
              <a:headEnd len="med" w="med" type="none"/>
              <a:tailEnd len="med" w="med" type="none"/>
            </a:ln>
          </p:spPr>
        </p:cxnSp>
        <p:sp>
          <p:nvSpPr>
            <p:cNvPr id="4670" name="Google Shape;4670;p76"/>
            <p:cNvSpPr/>
            <p:nvPr/>
          </p:nvSpPr>
          <p:spPr>
            <a:xfrm>
              <a:off x="2541" y="1393"/>
              <a:ext cx="309" cy="49"/>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000000"/>
                </a:solidFill>
                <a:latin typeface="Arial"/>
                <a:ea typeface="Arial"/>
                <a:cs typeface="Arial"/>
                <a:sym typeface="Arial"/>
              </a:endParaRPr>
            </a:p>
          </p:txBody>
        </p:sp>
        <p:sp>
          <p:nvSpPr>
            <p:cNvPr id="4671" name="Google Shape;4671;p76"/>
            <p:cNvSpPr/>
            <p:nvPr/>
          </p:nvSpPr>
          <p:spPr>
            <a:xfrm>
              <a:off x="2544" y="1337"/>
              <a:ext cx="312" cy="95"/>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672" name="Google Shape;4672;p76"/>
            <p:cNvSpPr/>
            <p:nvPr/>
          </p:nvSpPr>
          <p:spPr>
            <a:xfrm>
              <a:off x="2551" y="2091"/>
              <a:ext cx="313" cy="81"/>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cxnSp>
          <p:nvCxnSpPr>
            <p:cNvPr id="4673" name="Google Shape;4673;p76"/>
            <p:cNvCxnSpPr/>
            <p:nvPr/>
          </p:nvCxnSpPr>
          <p:spPr>
            <a:xfrm>
              <a:off x="2551" y="2084"/>
              <a:ext cx="0" cy="50"/>
            </a:xfrm>
            <a:prstGeom prst="straightConnector1">
              <a:avLst/>
            </a:prstGeom>
            <a:noFill/>
            <a:ln cap="flat" cmpd="sng" w="12700">
              <a:solidFill>
                <a:srgbClr val="000000"/>
              </a:solidFill>
              <a:prstDash val="solid"/>
              <a:round/>
              <a:headEnd len="med" w="med" type="none"/>
              <a:tailEnd len="med" w="med" type="none"/>
            </a:ln>
          </p:spPr>
        </p:cxnSp>
        <p:cxnSp>
          <p:nvCxnSpPr>
            <p:cNvPr id="4674" name="Google Shape;4674;p76"/>
            <p:cNvCxnSpPr/>
            <p:nvPr/>
          </p:nvCxnSpPr>
          <p:spPr>
            <a:xfrm>
              <a:off x="2864" y="2084"/>
              <a:ext cx="0" cy="50"/>
            </a:xfrm>
            <a:prstGeom prst="straightConnector1">
              <a:avLst/>
            </a:prstGeom>
            <a:noFill/>
            <a:ln cap="flat" cmpd="sng" w="12700">
              <a:solidFill>
                <a:srgbClr val="000000"/>
              </a:solidFill>
              <a:prstDash val="solid"/>
              <a:round/>
              <a:headEnd len="med" w="med" type="none"/>
              <a:tailEnd len="med" w="med" type="none"/>
            </a:ln>
          </p:spPr>
        </p:cxnSp>
        <p:sp>
          <p:nvSpPr>
            <p:cNvPr id="4675" name="Google Shape;4675;p76"/>
            <p:cNvSpPr/>
            <p:nvPr/>
          </p:nvSpPr>
          <p:spPr>
            <a:xfrm>
              <a:off x="2551" y="2084"/>
              <a:ext cx="310" cy="49"/>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000000"/>
                </a:solidFill>
                <a:latin typeface="Arial"/>
                <a:ea typeface="Arial"/>
                <a:cs typeface="Arial"/>
                <a:sym typeface="Arial"/>
              </a:endParaRPr>
            </a:p>
          </p:txBody>
        </p:sp>
        <p:sp>
          <p:nvSpPr>
            <p:cNvPr id="4676" name="Google Shape;4676;p76"/>
            <p:cNvSpPr/>
            <p:nvPr/>
          </p:nvSpPr>
          <p:spPr>
            <a:xfrm>
              <a:off x="2548" y="2025"/>
              <a:ext cx="313" cy="95"/>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677" name="Google Shape;4677;p76"/>
            <p:cNvSpPr/>
            <p:nvPr/>
          </p:nvSpPr>
          <p:spPr>
            <a:xfrm>
              <a:off x="3116" y="1750"/>
              <a:ext cx="313" cy="81"/>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cxnSp>
          <p:nvCxnSpPr>
            <p:cNvPr id="4678" name="Google Shape;4678;p76"/>
            <p:cNvCxnSpPr/>
            <p:nvPr/>
          </p:nvCxnSpPr>
          <p:spPr>
            <a:xfrm>
              <a:off x="3116" y="1743"/>
              <a:ext cx="0" cy="50"/>
            </a:xfrm>
            <a:prstGeom prst="straightConnector1">
              <a:avLst/>
            </a:prstGeom>
            <a:noFill/>
            <a:ln cap="flat" cmpd="sng" w="12700">
              <a:solidFill>
                <a:srgbClr val="000000"/>
              </a:solidFill>
              <a:prstDash val="solid"/>
              <a:round/>
              <a:headEnd len="med" w="med" type="none"/>
              <a:tailEnd len="med" w="med" type="none"/>
            </a:ln>
          </p:spPr>
        </p:cxnSp>
        <p:cxnSp>
          <p:nvCxnSpPr>
            <p:cNvPr id="4679" name="Google Shape;4679;p76"/>
            <p:cNvCxnSpPr/>
            <p:nvPr/>
          </p:nvCxnSpPr>
          <p:spPr>
            <a:xfrm>
              <a:off x="3429" y="1743"/>
              <a:ext cx="0" cy="50"/>
            </a:xfrm>
            <a:prstGeom prst="straightConnector1">
              <a:avLst/>
            </a:prstGeom>
            <a:noFill/>
            <a:ln cap="flat" cmpd="sng" w="12700">
              <a:solidFill>
                <a:srgbClr val="000000"/>
              </a:solidFill>
              <a:prstDash val="solid"/>
              <a:round/>
              <a:headEnd len="med" w="med" type="none"/>
              <a:tailEnd len="med" w="med" type="none"/>
            </a:ln>
          </p:spPr>
        </p:cxnSp>
        <p:sp>
          <p:nvSpPr>
            <p:cNvPr id="4680" name="Google Shape;4680;p76"/>
            <p:cNvSpPr/>
            <p:nvPr/>
          </p:nvSpPr>
          <p:spPr>
            <a:xfrm>
              <a:off x="3116" y="1743"/>
              <a:ext cx="310" cy="49"/>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000000"/>
                </a:solidFill>
                <a:latin typeface="Arial"/>
                <a:ea typeface="Arial"/>
                <a:cs typeface="Arial"/>
                <a:sym typeface="Arial"/>
              </a:endParaRPr>
            </a:p>
          </p:txBody>
        </p:sp>
        <p:sp>
          <p:nvSpPr>
            <p:cNvPr id="4681" name="Google Shape;4681;p76"/>
            <p:cNvSpPr/>
            <p:nvPr/>
          </p:nvSpPr>
          <p:spPr>
            <a:xfrm>
              <a:off x="3113" y="1684"/>
              <a:ext cx="313" cy="95"/>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682" name="Google Shape;4682;p76"/>
            <p:cNvSpPr/>
            <p:nvPr/>
          </p:nvSpPr>
          <p:spPr>
            <a:xfrm>
              <a:off x="2707" y="1492"/>
              <a:ext cx="1" cy="522"/>
            </a:xfrm>
            <a:custGeom>
              <a:rect b="b" l="l" r="r" t="t"/>
              <a:pathLst>
                <a:path extrusionOk="0" h="522" w="1">
                  <a:moveTo>
                    <a:pt x="0" y="0"/>
                  </a:moveTo>
                  <a:lnTo>
                    <a:pt x="0" y="522"/>
                  </a:lnTo>
                </a:path>
              </a:pathLst>
            </a:custGeom>
            <a:noFill/>
            <a:ln cap="flat" cmpd="sng" w="12700">
              <a:solidFill>
                <a:srgbClr val="000000"/>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683" name="Google Shape;4683;p76"/>
            <p:cNvSpPr/>
            <p:nvPr/>
          </p:nvSpPr>
          <p:spPr>
            <a:xfrm>
              <a:off x="2866" y="1831"/>
              <a:ext cx="366" cy="270"/>
            </a:xfrm>
            <a:custGeom>
              <a:rect b="b" l="l" r="r" t="t"/>
              <a:pathLst>
                <a:path extrusionOk="0" h="270" w="366">
                  <a:moveTo>
                    <a:pt x="0" y="270"/>
                  </a:moveTo>
                  <a:lnTo>
                    <a:pt x="366" y="0"/>
                  </a:lnTo>
                </a:path>
              </a:pathLst>
            </a:custGeom>
            <a:noFill/>
            <a:ln cap="flat" cmpd="sng" w="12700">
              <a:solidFill>
                <a:srgbClr val="000000"/>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684" name="Google Shape;4684;p76"/>
            <p:cNvSpPr/>
            <p:nvPr/>
          </p:nvSpPr>
          <p:spPr>
            <a:xfrm>
              <a:off x="2185" y="2113"/>
              <a:ext cx="366" cy="1"/>
            </a:xfrm>
            <a:custGeom>
              <a:rect b="b" l="l" r="r" t="t"/>
              <a:pathLst>
                <a:path extrusionOk="0" h="1" w="366">
                  <a:moveTo>
                    <a:pt x="366" y="0"/>
                  </a:moveTo>
                  <a:lnTo>
                    <a:pt x="0" y="0"/>
                  </a:lnTo>
                </a:path>
              </a:pathLst>
            </a:custGeom>
            <a:noFill/>
            <a:ln cap="flat" cmpd="sng" w="12700">
              <a:solidFill>
                <a:srgbClr val="000000"/>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685" name="Google Shape;4685;p76"/>
            <p:cNvSpPr/>
            <p:nvPr/>
          </p:nvSpPr>
          <p:spPr>
            <a:xfrm>
              <a:off x="1594" y="1789"/>
              <a:ext cx="276" cy="264"/>
            </a:xfrm>
            <a:custGeom>
              <a:rect b="b" l="l" r="r" t="t"/>
              <a:pathLst>
                <a:path extrusionOk="0" h="264" w="276">
                  <a:moveTo>
                    <a:pt x="276" y="264"/>
                  </a:moveTo>
                  <a:lnTo>
                    <a:pt x="0" y="0"/>
                  </a:lnTo>
                </a:path>
              </a:pathLst>
            </a:custGeom>
            <a:noFill/>
            <a:ln cap="flat" cmpd="sng" w="12700">
              <a:solidFill>
                <a:srgbClr val="000000"/>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grpSp>
          <p:nvGrpSpPr>
            <p:cNvPr id="4686" name="Google Shape;4686;p76"/>
            <p:cNvGrpSpPr/>
            <p:nvPr/>
          </p:nvGrpSpPr>
          <p:grpSpPr>
            <a:xfrm>
              <a:off x="1413" y="1589"/>
              <a:ext cx="245" cy="213"/>
              <a:chOff x="2934" y="2425"/>
              <a:chExt cx="249" cy="213"/>
            </a:xfrm>
          </p:grpSpPr>
          <p:sp>
            <p:nvSpPr>
              <p:cNvPr id="4687" name="Google Shape;4687;p76"/>
              <p:cNvSpPr/>
              <p:nvPr/>
            </p:nvSpPr>
            <p:spPr>
              <a:xfrm>
                <a:off x="2982" y="2490"/>
                <a:ext cx="144" cy="132"/>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688" name="Google Shape;4688;p76"/>
              <p:cNvSpPr txBox="1"/>
              <p:nvPr/>
            </p:nvSpPr>
            <p:spPr>
              <a:xfrm>
                <a:off x="2934" y="2425"/>
                <a:ext cx="249" cy="21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u</a:t>
                </a:r>
                <a:endParaRPr b="0" i="0" sz="1800" u="none" cap="none" strike="noStrike">
                  <a:solidFill>
                    <a:srgbClr val="000000"/>
                  </a:solidFill>
                  <a:latin typeface="Arial"/>
                  <a:ea typeface="Arial"/>
                  <a:cs typeface="Arial"/>
                  <a:sym typeface="Arial"/>
                </a:endParaRPr>
              </a:p>
            </p:txBody>
          </p:sp>
        </p:grpSp>
        <p:grpSp>
          <p:nvGrpSpPr>
            <p:cNvPr id="4689" name="Google Shape;4689;p76"/>
            <p:cNvGrpSpPr/>
            <p:nvPr/>
          </p:nvGrpSpPr>
          <p:grpSpPr>
            <a:xfrm>
              <a:off x="2587" y="1973"/>
              <a:ext cx="233" cy="213"/>
              <a:chOff x="2939" y="2425"/>
              <a:chExt cx="237" cy="213"/>
            </a:xfrm>
          </p:grpSpPr>
          <p:sp>
            <p:nvSpPr>
              <p:cNvPr id="4690" name="Google Shape;4690;p76"/>
              <p:cNvSpPr/>
              <p:nvPr/>
            </p:nvSpPr>
            <p:spPr>
              <a:xfrm>
                <a:off x="2982" y="2490"/>
                <a:ext cx="142" cy="132"/>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691" name="Google Shape;4691;p76"/>
              <p:cNvSpPr txBox="1"/>
              <p:nvPr/>
            </p:nvSpPr>
            <p:spPr>
              <a:xfrm>
                <a:off x="2939" y="2425"/>
                <a:ext cx="237" cy="21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y</a:t>
                </a:r>
                <a:endParaRPr b="0" i="0" sz="1800" u="none" cap="none" strike="noStrike">
                  <a:solidFill>
                    <a:srgbClr val="000000"/>
                  </a:solidFill>
                  <a:latin typeface="Arial"/>
                  <a:ea typeface="Arial"/>
                  <a:cs typeface="Arial"/>
                  <a:sym typeface="Arial"/>
                </a:endParaRPr>
              </a:p>
            </p:txBody>
          </p:sp>
        </p:grpSp>
        <p:grpSp>
          <p:nvGrpSpPr>
            <p:cNvPr id="4692" name="Google Shape;4692;p76"/>
            <p:cNvGrpSpPr/>
            <p:nvPr/>
          </p:nvGrpSpPr>
          <p:grpSpPr>
            <a:xfrm>
              <a:off x="1912" y="1940"/>
              <a:ext cx="239" cy="233"/>
              <a:chOff x="2939" y="2395"/>
              <a:chExt cx="240" cy="233"/>
            </a:xfrm>
          </p:grpSpPr>
          <p:sp>
            <p:nvSpPr>
              <p:cNvPr id="4693" name="Google Shape;4693;p76"/>
              <p:cNvSpPr/>
              <p:nvPr/>
            </p:nvSpPr>
            <p:spPr>
              <a:xfrm>
                <a:off x="2982" y="2490"/>
                <a:ext cx="144" cy="132"/>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694" name="Google Shape;4694;p76"/>
              <p:cNvSpPr txBox="1"/>
              <p:nvPr/>
            </p:nvSpPr>
            <p:spPr>
              <a:xfrm>
                <a:off x="2939" y="2395"/>
                <a:ext cx="240" cy="23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x</a:t>
                </a:r>
                <a:endParaRPr/>
              </a:p>
            </p:txBody>
          </p:sp>
        </p:grpSp>
        <p:grpSp>
          <p:nvGrpSpPr>
            <p:cNvPr id="4695" name="Google Shape;4695;p76"/>
            <p:cNvGrpSpPr/>
            <p:nvPr/>
          </p:nvGrpSpPr>
          <p:grpSpPr>
            <a:xfrm>
              <a:off x="2562" y="1283"/>
              <a:ext cx="279" cy="213"/>
              <a:chOff x="2918" y="2425"/>
              <a:chExt cx="283" cy="213"/>
            </a:xfrm>
          </p:grpSpPr>
          <p:sp>
            <p:nvSpPr>
              <p:cNvPr id="4696" name="Google Shape;4696;p76"/>
              <p:cNvSpPr/>
              <p:nvPr/>
            </p:nvSpPr>
            <p:spPr>
              <a:xfrm>
                <a:off x="2982" y="2490"/>
                <a:ext cx="146" cy="132"/>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697" name="Google Shape;4697;p76"/>
              <p:cNvSpPr txBox="1"/>
              <p:nvPr/>
            </p:nvSpPr>
            <p:spPr>
              <a:xfrm>
                <a:off x="2918" y="2425"/>
                <a:ext cx="283" cy="21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w</a:t>
                </a:r>
                <a:endParaRPr b="0" i="0" sz="1800" u="none" cap="none" strike="noStrike">
                  <a:solidFill>
                    <a:srgbClr val="000000"/>
                  </a:solidFill>
                  <a:latin typeface="Arial"/>
                  <a:ea typeface="Arial"/>
                  <a:cs typeface="Arial"/>
                  <a:sym typeface="Arial"/>
                </a:endParaRPr>
              </a:p>
            </p:txBody>
          </p:sp>
        </p:grpSp>
        <p:grpSp>
          <p:nvGrpSpPr>
            <p:cNvPr id="4698" name="Google Shape;4698;p76"/>
            <p:cNvGrpSpPr/>
            <p:nvPr/>
          </p:nvGrpSpPr>
          <p:grpSpPr>
            <a:xfrm>
              <a:off x="1897" y="1283"/>
              <a:ext cx="233" cy="213"/>
              <a:chOff x="2939" y="2425"/>
              <a:chExt cx="237" cy="213"/>
            </a:xfrm>
          </p:grpSpPr>
          <p:sp>
            <p:nvSpPr>
              <p:cNvPr id="4699" name="Google Shape;4699;p76"/>
              <p:cNvSpPr/>
              <p:nvPr/>
            </p:nvSpPr>
            <p:spPr>
              <a:xfrm>
                <a:off x="2982" y="2490"/>
                <a:ext cx="142" cy="132"/>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700" name="Google Shape;4700;p76"/>
              <p:cNvSpPr txBox="1"/>
              <p:nvPr/>
            </p:nvSpPr>
            <p:spPr>
              <a:xfrm>
                <a:off x="2939" y="2425"/>
                <a:ext cx="237" cy="21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v</a:t>
                </a:r>
                <a:endParaRPr b="0" i="0" sz="1800" u="none" cap="none" strike="noStrike">
                  <a:solidFill>
                    <a:srgbClr val="000000"/>
                  </a:solidFill>
                  <a:latin typeface="Arial"/>
                  <a:ea typeface="Arial"/>
                  <a:cs typeface="Arial"/>
                  <a:sym typeface="Arial"/>
                </a:endParaRPr>
              </a:p>
            </p:txBody>
          </p:sp>
        </p:grpSp>
        <p:grpSp>
          <p:nvGrpSpPr>
            <p:cNvPr id="4701" name="Google Shape;4701;p76"/>
            <p:cNvGrpSpPr/>
            <p:nvPr/>
          </p:nvGrpSpPr>
          <p:grpSpPr>
            <a:xfrm>
              <a:off x="3155" y="1601"/>
              <a:ext cx="232" cy="233"/>
              <a:chOff x="2938" y="2395"/>
              <a:chExt cx="235" cy="233"/>
            </a:xfrm>
          </p:grpSpPr>
          <p:sp>
            <p:nvSpPr>
              <p:cNvPr id="4702" name="Google Shape;4702;p76"/>
              <p:cNvSpPr/>
              <p:nvPr/>
            </p:nvSpPr>
            <p:spPr>
              <a:xfrm>
                <a:off x="2982" y="2490"/>
                <a:ext cx="142" cy="132"/>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703" name="Google Shape;4703;p76"/>
              <p:cNvSpPr txBox="1"/>
              <p:nvPr/>
            </p:nvSpPr>
            <p:spPr>
              <a:xfrm>
                <a:off x="2938" y="2395"/>
                <a:ext cx="235" cy="23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z</a:t>
                </a:r>
                <a:endParaRPr/>
              </a:p>
            </p:txBody>
          </p:sp>
        </p:grpSp>
      </p:grpSp>
      <p:sp>
        <p:nvSpPr>
          <p:cNvPr id="4704" name="Google Shape;4704;p76"/>
          <p:cNvSpPr txBox="1"/>
          <p:nvPr/>
        </p:nvSpPr>
        <p:spPr>
          <a:xfrm>
            <a:off x="330896" y="3975561"/>
            <a:ext cx="363144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0000"/>
                </a:solidFill>
                <a:latin typeface="Arial"/>
                <a:ea typeface="Arial"/>
                <a:cs typeface="Arial"/>
                <a:sym typeface="Arial"/>
              </a:rPr>
              <a:t>resulting least-cost-path tree from u:</a:t>
            </a:r>
            <a:endParaRPr/>
          </a:p>
        </p:txBody>
      </p:sp>
      <p:grpSp>
        <p:nvGrpSpPr>
          <p:cNvPr id="4705" name="Google Shape;4705;p76"/>
          <p:cNvGrpSpPr/>
          <p:nvPr/>
        </p:nvGrpSpPr>
        <p:grpSpPr>
          <a:xfrm>
            <a:off x="4302233" y="3974818"/>
            <a:ext cx="3072508" cy="2530153"/>
            <a:chOff x="6731733" y="3986393"/>
            <a:chExt cx="4096677" cy="2530153"/>
          </a:xfrm>
        </p:grpSpPr>
        <p:sp>
          <p:nvSpPr>
            <p:cNvPr id="4706" name="Google Shape;4706;p76"/>
            <p:cNvSpPr txBox="1"/>
            <p:nvPr/>
          </p:nvSpPr>
          <p:spPr>
            <a:xfrm>
              <a:off x="6731733" y="3986393"/>
              <a:ext cx="409667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0000"/>
                  </a:solidFill>
                  <a:latin typeface="Arial"/>
                  <a:ea typeface="Arial"/>
                  <a:cs typeface="Arial"/>
                  <a:sym typeface="Arial"/>
                </a:rPr>
                <a:t>resulting forwarding table in u:</a:t>
              </a:r>
              <a:endParaRPr/>
            </a:p>
          </p:txBody>
        </p:sp>
        <p:grpSp>
          <p:nvGrpSpPr>
            <p:cNvPr id="4707" name="Google Shape;4707;p76"/>
            <p:cNvGrpSpPr/>
            <p:nvPr/>
          </p:nvGrpSpPr>
          <p:grpSpPr>
            <a:xfrm>
              <a:off x="7373074" y="4495305"/>
              <a:ext cx="2485746" cy="2021241"/>
              <a:chOff x="9178724" y="1740531"/>
              <a:chExt cx="2485746" cy="2021241"/>
            </a:xfrm>
          </p:grpSpPr>
          <p:sp>
            <p:nvSpPr>
              <p:cNvPr id="4708" name="Google Shape;4708;p76"/>
              <p:cNvSpPr/>
              <p:nvPr/>
            </p:nvSpPr>
            <p:spPr>
              <a:xfrm>
                <a:off x="9199418" y="1778000"/>
                <a:ext cx="2373746" cy="277091"/>
              </a:xfrm>
              <a:prstGeom prst="rect">
                <a:avLst/>
              </a:prstGeom>
              <a:solidFill>
                <a:srgbClr val="D8D8D8"/>
              </a:solidFill>
              <a:ln cap="flat" cmpd="sng" w="25400">
                <a:solidFill>
                  <a:srgbClr val="B961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709" name="Google Shape;4709;p76"/>
              <p:cNvSpPr/>
              <p:nvPr/>
            </p:nvSpPr>
            <p:spPr>
              <a:xfrm>
                <a:off x="9190298" y="1770927"/>
                <a:ext cx="2384385" cy="1979271"/>
              </a:xfrm>
              <a:prstGeom prst="rect">
                <a:avLst/>
              </a:prstGeom>
              <a:noFill/>
              <a:ln cap="flat" cmpd="sng" w="25400">
                <a:solidFill>
                  <a:srgbClr val="0000A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710" name="Google Shape;4710;p76"/>
              <p:cNvSpPr txBox="1"/>
              <p:nvPr/>
            </p:nvSpPr>
            <p:spPr>
              <a:xfrm>
                <a:off x="9541220" y="2060295"/>
                <a:ext cx="466368" cy="1338828"/>
              </a:xfrm>
              <a:prstGeom prst="rect">
                <a:avLst/>
              </a:prstGeom>
              <a:no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None/>
                </a:pPr>
                <a:r>
                  <a:rPr lang="en-US" sz="1800">
                    <a:solidFill>
                      <a:schemeClr val="dk1"/>
                    </a:solidFill>
                    <a:latin typeface="Arial"/>
                    <a:ea typeface="Arial"/>
                    <a:cs typeface="Arial"/>
                    <a:sym typeface="Arial"/>
                  </a:rPr>
                  <a:t>v</a:t>
                </a:r>
                <a:endParaRPr/>
              </a:p>
              <a:p>
                <a:pPr indent="0" lvl="0" marL="0" marR="0" rtl="0" algn="ctr">
                  <a:lnSpc>
                    <a:spcPct val="90000"/>
                  </a:lnSpc>
                  <a:spcBef>
                    <a:spcPts val="0"/>
                  </a:spcBef>
                  <a:spcAft>
                    <a:spcPts val="0"/>
                  </a:spcAft>
                  <a:buNone/>
                </a:pPr>
                <a:r>
                  <a:rPr lang="en-US" sz="1800">
                    <a:solidFill>
                      <a:schemeClr val="dk1"/>
                    </a:solidFill>
                    <a:latin typeface="Arial"/>
                    <a:ea typeface="Arial"/>
                    <a:cs typeface="Arial"/>
                    <a:sym typeface="Arial"/>
                  </a:rPr>
                  <a:t>x</a:t>
                </a:r>
                <a:endParaRPr/>
              </a:p>
              <a:p>
                <a:pPr indent="0" lvl="0" marL="0" marR="0" rtl="0" algn="ctr">
                  <a:lnSpc>
                    <a:spcPct val="90000"/>
                  </a:lnSpc>
                  <a:spcBef>
                    <a:spcPts val="0"/>
                  </a:spcBef>
                  <a:spcAft>
                    <a:spcPts val="0"/>
                  </a:spcAft>
                  <a:buNone/>
                </a:pPr>
                <a:r>
                  <a:rPr lang="en-US" sz="1800">
                    <a:solidFill>
                      <a:schemeClr val="dk1"/>
                    </a:solidFill>
                    <a:latin typeface="Arial"/>
                    <a:ea typeface="Arial"/>
                    <a:cs typeface="Arial"/>
                    <a:sym typeface="Arial"/>
                  </a:rPr>
                  <a:t>y</a:t>
                </a:r>
                <a:endParaRPr/>
              </a:p>
              <a:p>
                <a:pPr indent="0" lvl="0" marL="0" marR="0" rtl="0" algn="ctr">
                  <a:lnSpc>
                    <a:spcPct val="90000"/>
                  </a:lnSpc>
                  <a:spcBef>
                    <a:spcPts val="0"/>
                  </a:spcBef>
                  <a:spcAft>
                    <a:spcPts val="0"/>
                  </a:spcAft>
                  <a:buNone/>
                </a:pPr>
                <a:r>
                  <a:rPr lang="en-US" sz="1800">
                    <a:solidFill>
                      <a:schemeClr val="dk1"/>
                    </a:solidFill>
                    <a:latin typeface="Arial"/>
                    <a:ea typeface="Arial"/>
                    <a:cs typeface="Arial"/>
                    <a:sym typeface="Arial"/>
                  </a:rPr>
                  <a:t>w</a:t>
                </a:r>
                <a:endParaRPr/>
              </a:p>
              <a:p>
                <a:pPr indent="0" lvl="0" marL="0" marR="0" rtl="0" algn="ctr">
                  <a:lnSpc>
                    <a:spcPct val="90000"/>
                  </a:lnSpc>
                  <a:spcBef>
                    <a:spcPts val="0"/>
                  </a:spcBef>
                  <a:spcAft>
                    <a:spcPts val="0"/>
                  </a:spcAft>
                  <a:buNone/>
                </a:pPr>
                <a:r>
                  <a:rPr lang="en-US" sz="1800">
                    <a:solidFill>
                      <a:schemeClr val="dk1"/>
                    </a:solidFill>
                    <a:latin typeface="Arial"/>
                    <a:ea typeface="Arial"/>
                    <a:cs typeface="Arial"/>
                    <a:sym typeface="Arial"/>
                  </a:rPr>
                  <a:t>x</a:t>
                </a:r>
                <a:endParaRPr/>
              </a:p>
            </p:txBody>
          </p:sp>
          <p:sp>
            <p:nvSpPr>
              <p:cNvPr id="4711" name="Google Shape;4711;p76"/>
              <p:cNvSpPr txBox="1"/>
              <p:nvPr/>
            </p:nvSpPr>
            <p:spPr>
              <a:xfrm>
                <a:off x="10615914" y="2050649"/>
                <a:ext cx="812616" cy="1338828"/>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lang="en-US" sz="1800">
                    <a:solidFill>
                      <a:schemeClr val="dk1"/>
                    </a:solidFill>
                    <a:latin typeface="Arial"/>
                    <a:ea typeface="Arial"/>
                    <a:cs typeface="Arial"/>
                    <a:sym typeface="Arial"/>
                  </a:rPr>
                  <a:t>(u,v)</a:t>
                </a:r>
                <a:endParaRPr/>
              </a:p>
              <a:p>
                <a:pPr indent="0" lvl="0" marL="0" marR="0" rtl="0" algn="l">
                  <a:lnSpc>
                    <a:spcPct val="90000"/>
                  </a:lnSpc>
                  <a:spcBef>
                    <a:spcPts val="0"/>
                  </a:spcBef>
                  <a:spcAft>
                    <a:spcPts val="0"/>
                  </a:spcAft>
                  <a:buNone/>
                </a:pPr>
                <a:r>
                  <a:rPr lang="en-US" sz="1800">
                    <a:solidFill>
                      <a:schemeClr val="dk1"/>
                    </a:solidFill>
                    <a:latin typeface="Arial"/>
                    <a:ea typeface="Arial"/>
                    <a:cs typeface="Arial"/>
                    <a:sym typeface="Arial"/>
                  </a:rPr>
                  <a:t>(u,x)</a:t>
                </a:r>
                <a:endParaRPr/>
              </a:p>
              <a:p>
                <a:pPr indent="0" lvl="0" marL="0" marR="0" rtl="0" algn="l">
                  <a:lnSpc>
                    <a:spcPct val="90000"/>
                  </a:lnSpc>
                  <a:spcBef>
                    <a:spcPts val="0"/>
                  </a:spcBef>
                  <a:spcAft>
                    <a:spcPts val="0"/>
                  </a:spcAft>
                  <a:buNone/>
                </a:pPr>
                <a:r>
                  <a:rPr lang="en-US" sz="1800">
                    <a:solidFill>
                      <a:schemeClr val="dk1"/>
                    </a:solidFill>
                    <a:latin typeface="Arial"/>
                    <a:ea typeface="Arial"/>
                    <a:cs typeface="Arial"/>
                    <a:sym typeface="Arial"/>
                  </a:rPr>
                  <a:t>(u,x)</a:t>
                </a:r>
                <a:endParaRPr/>
              </a:p>
              <a:p>
                <a:pPr indent="0" lvl="0" marL="0" marR="0" rtl="0" algn="l">
                  <a:lnSpc>
                    <a:spcPct val="90000"/>
                  </a:lnSpc>
                  <a:spcBef>
                    <a:spcPts val="0"/>
                  </a:spcBef>
                  <a:spcAft>
                    <a:spcPts val="0"/>
                  </a:spcAft>
                  <a:buNone/>
                </a:pPr>
                <a:r>
                  <a:rPr lang="en-US" sz="1800">
                    <a:solidFill>
                      <a:schemeClr val="dk1"/>
                    </a:solidFill>
                    <a:latin typeface="Arial"/>
                    <a:ea typeface="Arial"/>
                    <a:cs typeface="Arial"/>
                    <a:sym typeface="Arial"/>
                  </a:rPr>
                  <a:t>(u,x)</a:t>
                </a:r>
                <a:endParaRPr/>
              </a:p>
              <a:p>
                <a:pPr indent="0" lvl="0" marL="0" marR="0" rtl="0" algn="l">
                  <a:lnSpc>
                    <a:spcPct val="90000"/>
                  </a:lnSpc>
                  <a:spcBef>
                    <a:spcPts val="0"/>
                  </a:spcBef>
                  <a:spcAft>
                    <a:spcPts val="0"/>
                  </a:spcAft>
                  <a:buNone/>
                </a:pPr>
                <a:r>
                  <a:rPr lang="en-US" sz="1800">
                    <a:solidFill>
                      <a:schemeClr val="dk1"/>
                    </a:solidFill>
                    <a:latin typeface="Arial"/>
                    <a:ea typeface="Arial"/>
                    <a:cs typeface="Arial"/>
                    <a:sym typeface="Arial"/>
                  </a:rPr>
                  <a:t>(u,x)</a:t>
                </a:r>
                <a:endParaRPr/>
              </a:p>
            </p:txBody>
          </p:sp>
          <p:sp>
            <p:nvSpPr>
              <p:cNvPr id="4712" name="Google Shape;4712;p76"/>
              <p:cNvSpPr txBox="1"/>
              <p:nvPr/>
            </p:nvSpPr>
            <p:spPr>
              <a:xfrm>
                <a:off x="9220467" y="1747835"/>
                <a:ext cx="1184597"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destination</a:t>
                </a:r>
                <a:endParaRPr sz="1800">
                  <a:solidFill>
                    <a:schemeClr val="dk1"/>
                  </a:solidFill>
                  <a:latin typeface="Arial"/>
                  <a:ea typeface="Arial"/>
                  <a:cs typeface="Arial"/>
                  <a:sym typeface="Arial"/>
                </a:endParaRPr>
              </a:p>
            </p:txBody>
          </p:sp>
          <p:sp>
            <p:nvSpPr>
              <p:cNvPr id="4713" name="Google Shape;4713;p76"/>
              <p:cNvSpPr txBox="1"/>
              <p:nvPr/>
            </p:nvSpPr>
            <p:spPr>
              <a:xfrm>
                <a:off x="10338125" y="1740531"/>
                <a:ext cx="1326345"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outgoing link</a:t>
                </a:r>
                <a:endParaRPr/>
              </a:p>
            </p:txBody>
          </p:sp>
          <p:cxnSp>
            <p:nvCxnSpPr>
              <p:cNvPr id="4714" name="Google Shape;4714;p76"/>
              <p:cNvCxnSpPr/>
              <p:nvPr/>
            </p:nvCxnSpPr>
            <p:spPr>
              <a:xfrm>
                <a:off x="9178724" y="2060293"/>
                <a:ext cx="2395960" cy="0"/>
              </a:xfrm>
              <a:prstGeom prst="straightConnector1">
                <a:avLst/>
              </a:prstGeom>
              <a:noFill/>
              <a:ln cap="flat" cmpd="sng" w="12700">
                <a:solidFill>
                  <a:srgbClr val="0000A8"/>
                </a:solidFill>
                <a:prstDash val="solid"/>
                <a:round/>
                <a:headEnd len="sm" w="sm" type="none"/>
                <a:tailEnd len="sm" w="sm" type="none"/>
              </a:ln>
            </p:spPr>
          </p:cxnSp>
          <p:cxnSp>
            <p:nvCxnSpPr>
              <p:cNvPr id="4715" name="Google Shape;4715;p76"/>
              <p:cNvCxnSpPr/>
              <p:nvPr/>
            </p:nvCxnSpPr>
            <p:spPr>
              <a:xfrm>
                <a:off x="10359342" y="1770927"/>
                <a:ext cx="0" cy="1990845"/>
              </a:xfrm>
              <a:prstGeom prst="straightConnector1">
                <a:avLst/>
              </a:prstGeom>
              <a:noFill/>
              <a:ln cap="flat" cmpd="sng" w="12700">
                <a:solidFill>
                  <a:srgbClr val="0000A8"/>
                </a:solidFill>
                <a:prstDash val="solid"/>
                <a:round/>
                <a:headEnd len="sm" w="sm" type="none"/>
                <a:tailEnd len="sm" w="sm" type="none"/>
              </a:ln>
            </p:spPr>
          </p:cxnSp>
        </p:grpSp>
      </p:grpSp>
      <p:grpSp>
        <p:nvGrpSpPr>
          <p:cNvPr id="4716" name="Google Shape;4716;p76"/>
          <p:cNvGrpSpPr/>
          <p:nvPr/>
        </p:nvGrpSpPr>
        <p:grpSpPr>
          <a:xfrm>
            <a:off x="6423949" y="4815068"/>
            <a:ext cx="3006547" cy="369332"/>
            <a:chOff x="8565265" y="4815068"/>
            <a:chExt cx="4008729" cy="369332"/>
          </a:xfrm>
        </p:grpSpPr>
        <p:sp>
          <p:nvSpPr>
            <p:cNvPr id="4717" name="Google Shape;4717;p76"/>
            <p:cNvSpPr txBox="1"/>
            <p:nvPr/>
          </p:nvSpPr>
          <p:spPr>
            <a:xfrm>
              <a:off x="9201874" y="4815068"/>
              <a:ext cx="337212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route from </a:t>
              </a:r>
              <a:r>
                <a:rPr i="1" lang="en-US" sz="1800">
                  <a:solidFill>
                    <a:schemeClr val="dk1"/>
                  </a:solidFill>
                  <a:latin typeface="Arial"/>
                  <a:ea typeface="Arial"/>
                  <a:cs typeface="Arial"/>
                  <a:sym typeface="Arial"/>
                </a:rPr>
                <a:t>u</a:t>
              </a:r>
              <a:r>
                <a:rPr lang="en-US" sz="1800">
                  <a:solidFill>
                    <a:schemeClr val="dk1"/>
                  </a:solidFill>
                  <a:latin typeface="Arial"/>
                  <a:ea typeface="Arial"/>
                  <a:cs typeface="Arial"/>
                  <a:sym typeface="Arial"/>
                </a:rPr>
                <a:t> to</a:t>
              </a:r>
              <a:r>
                <a:rPr i="1" lang="en-US" sz="1800">
                  <a:solidFill>
                    <a:schemeClr val="dk1"/>
                  </a:solidFill>
                  <a:latin typeface="Arial"/>
                  <a:ea typeface="Arial"/>
                  <a:cs typeface="Arial"/>
                  <a:sym typeface="Arial"/>
                </a:rPr>
                <a:t> v </a:t>
              </a:r>
              <a:r>
                <a:rPr lang="en-US" sz="1800">
                  <a:solidFill>
                    <a:schemeClr val="dk1"/>
                  </a:solidFill>
                  <a:latin typeface="Arial"/>
                  <a:ea typeface="Arial"/>
                  <a:cs typeface="Arial"/>
                  <a:sym typeface="Arial"/>
                </a:rPr>
                <a:t>directly</a:t>
              </a:r>
              <a:endParaRPr/>
            </a:p>
          </p:txBody>
        </p:sp>
        <p:cxnSp>
          <p:nvCxnSpPr>
            <p:cNvPr id="4718" name="Google Shape;4718;p76"/>
            <p:cNvCxnSpPr/>
            <p:nvPr/>
          </p:nvCxnSpPr>
          <p:spPr>
            <a:xfrm>
              <a:off x="8565265" y="5000264"/>
              <a:ext cx="682907" cy="0"/>
            </a:xfrm>
            <a:prstGeom prst="straightConnector1">
              <a:avLst/>
            </a:prstGeom>
            <a:noFill/>
            <a:ln cap="flat" cmpd="sng" w="12700">
              <a:solidFill>
                <a:srgbClr val="C00000"/>
              </a:solidFill>
              <a:prstDash val="solid"/>
              <a:round/>
              <a:headEnd len="sm" w="sm" type="none"/>
              <a:tailEnd len="sm" w="sm" type="none"/>
            </a:ln>
          </p:spPr>
        </p:cxnSp>
      </p:grpSp>
      <p:grpSp>
        <p:nvGrpSpPr>
          <p:cNvPr id="4719" name="Google Shape;4719;p76"/>
          <p:cNvGrpSpPr/>
          <p:nvPr/>
        </p:nvGrpSpPr>
        <p:grpSpPr>
          <a:xfrm>
            <a:off x="6658337" y="5197032"/>
            <a:ext cx="1779608" cy="1537925"/>
            <a:chOff x="8877782" y="5197032"/>
            <a:chExt cx="2372811" cy="1537925"/>
          </a:xfrm>
        </p:grpSpPr>
        <p:sp>
          <p:nvSpPr>
            <p:cNvPr id="4720" name="Google Shape;4720;p76"/>
            <p:cNvSpPr txBox="1"/>
            <p:nvPr/>
          </p:nvSpPr>
          <p:spPr>
            <a:xfrm>
              <a:off x="9215379" y="5534628"/>
              <a:ext cx="2035214"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route from u to all other destinations via </a:t>
              </a:r>
              <a:r>
                <a:rPr i="1" lang="en-US" sz="1800">
                  <a:solidFill>
                    <a:schemeClr val="dk1"/>
                  </a:solidFill>
                  <a:latin typeface="Arial"/>
                  <a:ea typeface="Arial"/>
                  <a:cs typeface="Arial"/>
                  <a:sym typeface="Arial"/>
                </a:rPr>
                <a:t>x</a:t>
              </a:r>
              <a:r>
                <a:rPr lang="en-US" sz="1800">
                  <a:solidFill>
                    <a:schemeClr val="dk1"/>
                  </a:solidFill>
                  <a:latin typeface="Arial"/>
                  <a:ea typeface="Arial"/>
                  <a:cs typeface="Arial"/>
                  <a:sym typeface="Arial"/>
                </a:rPr>
                <a:t> </a:t>
              </a:r>
              <a:endParaRPr/>
            </a:p>
          </p:txBody>
        </p:sp>
        <p:sp>
          <p:nvSpPr>
            <p:cNvPr id="4721" name="Google Shape;4721;p76"/>
            <p:cNvSpPr/>
            <p:nvPr/>
          </p:nvSpPr>
          <p:spPr>
            <a:xfrm>
              <a:off x="8877782" y="5197032"/>
              <a:ext cx="352218" cy="1238491"/>
            </a:xfrm>
            <a:prstGeom prst="rightBrace">
              <a:avLst>
                <a:gd fmla="val 8333" name="adj1"/>
                <a:gd fmla="val 50000" name="adj2"/>
              </a:avLst>
            </a:prstGeom>
            <a:noFill/>
            <a:ln cap="flat" cmpd="sng" w="127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gr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05"/>
                                        </p:tgtEl>
                                        <p:attrNameLst>
                                          <p:attrName>style.visibility</p:attrName>
                                        </p:attrNameLst>
                                      </p:cBhvr>
                                      <p:to>
                                        <p:strVal val="visible"/>
                                      </p:to>
                                    </p:set>
                                    <p:animEffect filter="fade" transition="in">
                                      <p:cBhvr>
                                        <p:cTn dur="500"/>
                                        <p:tgtEl>
                                          <p:spTgt spid="470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16"/>
                                        </p:tgtEl>
                                        <p:attrNameLst>
                                          <p:attrName>style.visibility</p:attrName>
                                        </p:attrNameLst>
                                      </p:cBhvr>
                                      <p:to>
                                        <p:strVal val="visible"/>
                                      </p:to>
                                    </p:set>
                                    <p:animEffect filter="fade" transition="in">
                                      <p:cBhvr>
                                        <p:cTn dur="500"/>
                                        <p:tgtEl>
                                          <p:spTgt spid="471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19"/>
                                        </p:tgtEl>
                                        <p:attrNameLst>
                                          <p:attrName>style.visibility</p:attrName>
                                        </p:attrNameLst>
                                      </p:cBhvr>
                                      <p:to>
                                        <p:strVal val="visible"/>
                                      </p:to>
                                    </p:set>
                                    <p:animEffect filter="fade" transition="in">
                                      <p:cBhvr>
                                        <p:cTn dur="500"/>
                                        <p:tgtEl>
                                          <p:spTgt spid="47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6" name="Shape 4726"/>
        <p:cNvGrpSpPr/>
        <p:nvPr/>
      </p:nvGrpSpPr>
      <p:grpSpPr>
        <a:xfrm>
          <a:off x="0" y="0"/>
          <a:ext cx="0" cy="0"/>
          <a:chOff x="0" y="0"/>
          <a:chExt cx="0" cy="0"/>
        </a:xfrm>
      </p:grpSpPr>
      <p:sp>
        <p:nvSpPr>
          <p:cNvPr id="4727" name="Google Shape;4727;p77"/>
          <p:cNvSpPr txBox="1"/>
          <p:nvPr>
            <p:ph type="title"/>
          </p:nvPr>
        </p:nvSpPr>
        <p:spPr>
          <a:xfrm>
            <a:off x="628650" y="354060"/>
            <a:ext cx="8384722" cy="894622"/>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b="0" lang="en-US" sz="2400">
                <a:latin typeface="Arial"/>
                <a:ea typeface="Arial"/>
                <a:cs typeface="Arial"/>
                <a:sym typeface="Arial"/>
              </a:rPr>
              <a:t>Dijkstra’s algorithm: another example</a:t>
            </a:r>
            <a:endParaRPr/>
          </a:p>
        </p:txBody>
      </p:sp>
      <p:sp>
        <p:nvSpPr>
          <p:cNvPr id="4728" name="Google Shape;4728;p77"/>
          <p:cNvSpPr txBox="1"/>
          <p:nvPr>
            <p:ph idx="4294967295" type="sldNum"/>
          </p:nvPr>
        </p:nvSpPr>
        <p:spPr>
          <a:xfrm>
            <a:off x="6914712" y="6443090"/>
            <a:ext cx="20574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7F7F7F"/>
              </a:buClr>
              <a:buSzPts val="1000"/>
              <a:buFont typeface="Arial"/>
              <a:buNone/>
            </a:pPr>
            <a:r>
              <a:rPr b="0" i="0" lang="en-US" sz="1000" u="none" cap="none" strike="noStrike">
                <a:solidFill>
                  <a:srgbClr val="7F7F7F"/>
                </a:solidFill>
                <a:latin typeface="Arial"/>
                <a:ea typeface="Arial"/>
                <a:cs typeface="Arial"/>
                <a:sym typeface="Arial"/>
              </a:rPr>
              <a:t>Network Layer: 5-</a:t>
            </a:r>
            <a:fld id="{00000000-1234-1234-1234-123412341234}" type="slidenum">
              <a:rPr b="0" i="0" lang="en-US" sz="1000" u="none" cap="none" strike="noStrike">
                <a:solidFill>
                  <a:srgbClr val="7F7F7F"/>
                </a:solidFill>
                <a:latin typeface="Arial"/>
                <a:ea typeface="Arial"/>
                <a:cs typeface="Arial"/>
                <a:sym typeface="Arial"/>
              </a:rPr>
              <a:t>‹#›</a:t>
            </a:fld>
            <a:endParaRPr b="0" i="0" sz="1000" u="none" cap="none" strike="noStrike">
              <a:solidFill>
                <a:srgbClr val="7F7F7F"/>
              </a:solidFill>
              <a:latin typeface="Arial"/>
              <a:ea typeface="Arial"/>
              <a:cs typeface="Arial"/>
              <a:sym typeface="Arial"/>
            </a:endParaRPr>
          </a:p>
        </p:txBody>
      </p:sp>
      <p:grpSp>
        <p:nvGrpSpPr>
          <p:cNvPr id="4729" name="Google Shape;4729;p77"/>
          <p:cNvGrpSpPr/>
          <p:nvPr/>
        </p:nvGrpSpPr>
        <p:grpSpPr>
          <a:xfrm>
            <a:off x="5450497" y="1497822"/>
            <a:ext cx="3163490" cy="3306249"/>
            <a:chOff x="415" y="856"/>
            <a:chExt cx="2910" cy="2219"/>
          </a:xfrm>
        </p:grpSpPr>
        <p:grpSp>
          <p:nvGrpSpPr>
            <p:cNvPr id="4730" name="Google Shape;4730;p77"/>
            <p:cNvGrpSpPr/>
            <p:nvPr/>
          </p:nvGrpSpPr>
          <p:grpSpPr>
            <a:xfrm>
              <a:off x="1285" y="1997"/>
              <a:ext cx="321" cy="227"/>
              <a:chOff x="1608" y="2011"/>
              <a:chExt cx="321" cy="227"/>
            </a:xfrm>
          </p:grpSpPr>
          <p:sp>
            <p:nvSpPr>
              <p:cNvPr id="4731" name="Google Shape;4731;p77"/>
              <p:cNvSpPr/>
              <p:nvPr/>
            </p:nvSpPr>
            <p:spPr>
              <a:xfrm>
                <a:off x="1616" y="2138"/>
                <a:ext cx="311" cy="81"/>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cxnSp>
            <p:nvCxnSpPr>
              <p:cNvPr id="4732" name="Google Shape;4732;p77"/>
              <p:cNvCxnSpPr/>
              <p:nvPr/>
            </p:nvCxnSpPr>
            <p:spPr>
              <a:xfrm>
                <a:off x="1616" y="2129"/>
                <a:ext cx="0" cy="50"/>
              </a:xfrm>
              <a:prstGeom prst="straightConnector1">
                <a:avLst/>
              </a:prstGeom>
              <a:noFill/>
              <a:ln cap="flat" cmpd="sng" w="12700">
                <a:solidFill>
                  <a:srgbClr val="000000"/>
                </a:solidFill>
                <a:prstDash val="solid"/>
                <a:round/>
                <a:headEnd len="med" w="med" type="none"/>
                <a:tailEnd len="med" w="med" type="none"/>
              </a:ln>
            </p:spPr>
          </p:cxnSp>
          <p:cxnSp>
            <p:nvCxnSpPr>
              <p:cNvPr id="4733" name="Google Shape;4733;p77"/>
              <p:cNvCxnSpPr/>
              <p:nvPr/>
            </p:nvCxnSpPr>
            <p:spPr>
              <a:xfrm>
                <a:off x="1929" y="2129"/>
                <a:ext cx="0" cy="50"/>
              </a:xfrm>
              <a:prstGeom prst="straightConnector1">
                <a:avLst/>
              </a:prstGeom>
              <a:noFill/>
              <a:ln cap="flat" cmpd="sng" w="12700">
                <a:solidFill>
                  <a:srgbClr val="000000"/>
                </a:solidFill>
                <a:prstDash val="solid"/>
                <a:round/>
                <a:headEnd len="med" w="med" type="none"/>
                <a:tailEnd len="med" w="med" type="none"/>
              </a:ln>
            </p:spPr>
          </p:cxnSp>
          <p:sp>
            <p:nvSpPr>
              <p:cNvPr id="4734" name="Google Shape;4734;p77"/>
              <p:cNvSpPr/>
              <p:nvPr/>
            </p:nvSpPr>
            <p:spPr>
              <a:xfrm>
                <a:off x="1616" y="2129"/>
                <a:ext cx="308" cy="49"/>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000000"/>
                  </a:solidFill>
                  <a:latin typeface="Arial"/>
                  <a:ea typeface="Arial"/>
                  <a:cs typeface="Arial"/>
                  <a:sym typeface="Arial"/>
                </a:endParaRPr>
              </a:p>
            </p:txBody>
          </p:sp>
          <p:sp>
            <p:nvSpPr>
              <p:cNvPr id="4735" name="Google Shape;4735;p77"/>
              <p:cNvSpPr/>
              <p:nvPr/>
            </p:nvSpPr>
            <p:spPr>
              <a:xfrm>
                <a:off x="1613" y="2072"/>
                <a:ext cx="311" cy="95"/>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736" name="Google Shape;4736;p77"/>
              <p:cNvSpPr/>
              <p:nvPr/>
            </p:nvSpPr>
            <p:spPr>
              <a:xfrm>
                <a:off x="1686" y="2100"/>
                <a:ext cx="140" cy="105"/>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737" name="Google Shape;4737;p77"/>
              <p:cNvSpPr txBox="1"/>
              <p:nvPr/>
            </p:nvSpPr>
            <p:spPr>
              <a:xfrm>
                <a:off x="1608" y="2011"/>
                <a:ext cx="306" cy="22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w</a:t>
                </a:r>
                <a:endParaRPr b="0" i="0" sz="1800" u="none" cap="none" strike="noStrike">
                  <a:solidFill>
                    <a:srgbClr val="000000"/>
                  </a:solidFill>
                  <a:latin typeface="Arial"/>
                  <a:ea typeface="Arial"/>
                  <a:cs typeface="Arial"/>
                  <a:sym typeface="Arial"/>
                </a:endParaRPr>
              </a:p>
            </p:txBody>
          </p:sp>
        </p:grpSp>
        <p:sp>
          <p:nvSpPr>
            <p:cNvPr id="4738" name="Google Shape;4738;p77"/>
            <p:cNvSpPr txBox="1"/>
            <p:nvPr/>
          </p:nvSpPr>
          <p:spPr>
            <a:xfrm>
              <a:off x="906" y="1959"/>
              <a:ext cx="254" cy="20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3</a:t>
              </a:r>
              <a:endParaRPr b="0" i="0" sz="1800" u="none" cap="none" strike="noStrike">
                <a:solidFill>
                  <a:srgbClr val="000000"/>
                </a:solidFill>
                <a:latin typeface="Arial"/>
                <a:ea typeface="Arial"/>
                <a:cs typeface="Arial"/>
                <a:sym typeface="Arial"/>
              </a:endParaRPr>
            </a:p>
          </p:txBody>
        </p:sp>
        <p:sp>
          <p:nvSpPr>
            <p:cNvPr id="4739" name="Google Shape;4739;p77"/>
            <p:cNvSpPr txBox="1"/>
            <p:nvPr/>
          </p:nvSpPr>
          <p:spPr>
            <a:xfrm>
              <a:off x="1411" y="1478"/>
              <a:ext cx="254" cy="20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4</a:t>
              </a:r>
              <a:endParaRPr b="0" i="0" sz="1800" u="none" cap="none" strike="noStrike">
                <a:solidFill>
                  <a:srgbClr val="000000"/>
                </a:solidFill>
                <a:latin typeface="Arial"/>
                <a:ea typeface="Arial"/>
                <a:cs typeface="Arial"/>
                <a:sym typeface="Arial"/>
              </a:endParaRPr>
            </a:p>
          </p:txBody>
        </p:sp>
        <p:grpSp>
          <p:nvGrpSpPr>
            <p:cNvPr id="4740" name="Google Shape;4740;p77"/>
            <p:cNvGrpSpPr/>
            <p:nvPr/>
          </p:nvGrpSpPr>
          <p:grpSpPr>
            <a:xfrm>
              <a:off x="1299" y="2848"/>
              <a:ext cx="316" cy="227"/>
              <a:chOff x="1613" y="2011"/>
              <a:chExt cx="316" cy="227"/>
            </a:xfrm>
          </p:grpSpPr>
          <p:sp>
            <p:nvSpPr>
              <p:cNvPr id="4741" name="Google Shape;4741;p77"/>
              <p:cNvSpPr/>
              <p:nvPr/>
            </p:nvSpPr>
            <p:spPr>
              <a:xfrm>
                <a:off x="1616" y="2138"/>
                <a:ext cx="313" cy="81"/>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cxnSp>
            <p:nvCxnSpPr>
              <p:cNvPr id="4742" name="Google Shape;4742;p77"/>
              <p:cNvCxnSpPr/>
              <p:nvPr/>
            </p:nvCxnSpPr>
            <p:spPr>
              <a:xfrm>
                <a:off x="1616" y="2131"/>
                <a:ext cx="0" cy="50"/>
              </a:xfrm>
              <a:prstGeom prst="straightConnector1">
                <a:avLst/>
              </a:prstGeom>
              <a:noFill/>
              <a:ln cap="flat" cmpd="sng" w="12700">
                <a:solidFill>
                  <a:srgbClr val="000000"/>
                </a:solidFill>
                <a:prstDash val="solid"/>
                <a:round/>
                <a:headEnd len="med" w="med" type="none"/>
                <a:tailEnd len="med" w="med" type="none"/>
              </a:ln>
            </p:spPr>
          </p:cxnSp>
          <p:cxnSp>
            <p:nvCxnSpPr>
              <p:cNvPr id="4743" name="Google Shape;4743;p77"/>
              <p:cNvCxnSpPr/>
              <p:nvPr/>
            </p:nvCxnSpPr>
            <p:spPr>
              <a:xfrm>
                <a:off x="1929" y="2131"/>
                <a:ext cx="0" cy="50"/>
              </a:xfrm>
              <a:prstGeom prst="straightConnector1">
                <a:avLst/>
              </a:prstGeom>
              <a:noFill/>
              <a:ln cap="flat" cmpd="sng" w="12700">
                <a:solidFill>
                  <a:srgbClr val="000000"/>
                </a:solidFill>
                <a:prstDash val="solid"/>
                <a:round/>
                <a:headEnd len="med" w="med" type="none"/>
                <a:tailEnd len="med" w="med" type="none"/>
              </a:ln>
            </p:spPr>
          </p:cxnSp>
          <p:sp>
            <p:nvSpPr>
              <p:cNvPr id="4744" name="Google Shape;4744;p77"/>
              <p:cNvSpPr/>
              <p:nvPr/>
            </p:nvSpPr>
            <p:spPr>
              <a:xfrm>
                <a:off x="1616" y="2131"/>
                <a:ext cx="310" cy="49"/>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000000"/>
                  </a:solidFill>
                  <a:latin typeface="Arial"/>
                  <a:ea typeface="Arial"/>
                  <a:cs typeface="Arial"/>
                  <a:sym typeface="Arial"/>
                </a:endParaRPr>
              </a:p>
            </p:txBody>
          </p:sp>
          <p:sp>
            <p:nvSpPr>
              <p:cNvPr id="4745" name="Google Shape;4745;p77"/>
              <p:cNvSpPr/>
              <p:nvPr/>
            </p:nvSpPr>
            <p:spPr>
              <a:xfrm>
                <a:off x="1613" y="2072"/>
                <a:ext cx="313" cy="95"/>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746" name="Google Shape;4746;p77"/>
              <p:cNvSpPr/>
              <p:nvPr/>
            </p:nvSpPr>
            <p:spPr>
              <a:xfrm>
                <a:off x="1687" y="2100"/>
                <a:ext cx="141" cy="105"/>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747" name="Google Shape;4747;p77"/>
              <p:cNvSpPr txBox="1"/>
              <p:nvPr/>
            </p:nvSpPr>
            <p:spPr>
              <a:xfrm>
                <a:off x="1632" y="2011"/>
                <a:ext cx="255" cy="22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v</a:t>
                </a:r>
                <a:endParaRPr b="0" i="0" sz="1800" u="none" cap="none" strike="noStrike">
                  <a:solidFill>
                    <a:srgbClr val="000000"/>
                  </a:solidFill>
                  <a:latin typeface="Arial"/>
                  <a:ea typeface="Arial"/>
                  <a:cs typeface="Arial"/>
                  <a:sym typeface="Arial"/>
                </a:endParaRPr>
              </a:p>
            </p:txBody>
          </p:sp>
        </p:grpSp>
        <p:grpSp>
          <p:nvGrpSpPr>
            <p:cNvPr id="4748" name="Google Shape;4748;p77"/>
            <p:cNvGrpSpPr/>
            <p:nvPr/>
          </p:nvGrpSpPr>
          <p:grpSpPr>
            <a:xfrm>
              <a:off x="1293" y="856"/>
              <a:ext cx="318" cy="227"/>
              <a:chOff x="1611" y="2011"/>
              <a:chExt cx="318" cy="227"/>
            </a:xfrm>
          </p:grpSpPr>
          <p:sp>
            <p:nvSpPr>
              <p:cNvPr id="4749" name="Google Shape;4749;p77"/>
              <p:cNvSpPr/>
              <p:nvPr/>
            </p:nvSpPr>
            <p:spPr>
              <a:xfrm>
                <a:off x="1616" y="2138"/>
                <a:ext cx="313" cy="81"/>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cxnSp>
            <p:nvCxnSpPr>
              <p:cNvPr id="4750" name="Google Shape;4750;p77"/>
              <p:cNvCxnSpPr/>
              <p:nvPr/>
            </p:nvCxnSpPr>
            <p:spPr>
              <a:xfrm>
                <a:off x="1616" y="2131"/>
                <a:ext cx="0" cy="50"/>
              </a:xfrm>
              <a:prstGeom prst="straightConnector1">
                <a:avLst/>
              </a:prstGeom>
              <a:noFill/>
              <a:ln cap="flat" cmpd="sng" w="12700">
                <a:solidFill>
                  <a:srgbClr val="000000"/>
                </a:solidFill>
                <a:prstDash val="solid"/>
                <a:round/>
                <a:headEnd len="med" w="med" type="none"/>
                <a:tailEnd len="med" w="med" type="none"/>
              </a:ln>
            </p:spPr>
          </p:cxnSp>
          <p:cxnSp>
            <p:nvCxnSpPr>
              <p:cNvPr id="4751" name="Google Shape;4751;p77"/>
              <p:cNvCxnSpPr/>
              <p:nvPr/>
            </p:nvCxnSpPr>
            <p:spPr>
              <a:xfrm>
                <a:off x="1929" y="2131"/>
                <a:ext cx="0" cy="50"/>
              </a:xfrm>
              <a:prstGeom prst="straightConnector1">
                <a:avLst/>
              </a:prstGeom>
              <a:noFill/>
              <a:ln cap="flat" cmpd="sng" w="12700">
                <a:solidFill>
                  <a:srgbClr val="000000"/>
                </a:solidFill>
                <a:prstDash val="solid"/>
                <a:round/>
                <a:headEnd len="med" w="med" type="none"/>
                <a:tailEnd len="med" w="med" type="none"/>
              </a:ln>
            </p:spPr>
          </p:cxnSp>
          <p:sp>
            <p:nvSpPr>
              <p:cNvPr id="4752" name="Google Shape;4752;p77"/>
              <p:cNvSpPr/>
              <p:nvPr/>
            </p:nvSpPr>
            <p:spPr>
              <a:xfrm>
                <a:off x="1616" y="2131"/>
                <a:ext cx="310" cy="49"/>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000000"/>
                  </a:solidFill>
                  <a:latin typeface="Arial"/>
                  <a:ea typeface="Arial"/>
                  <a:cs typeface="Arial"/>
                  <a:sym typeface="Arial"/>
                </a:endParaRPr>
              </a:p>
            </p:txBody>
          </p:sp>
          <p:sp>
            <p:nvSpPr>
              <p:cNvPr id="4753" name="Google Shape;4753;p77"/>
              <p:cNvSpPr/>
              <p:nvPr/>
            </p:nvSpPr>
            <p:spPr>
              <a:xfrm>
                <a:off x="1611" y="2072"/>
                <a:ext cx="313" cy="97"/>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754" name="Google Shape;4754;p77"/>
              <p:cNvSpPr/>
              <p:nvPr/>
            </p:nvSpPr>
            <p:spPr>
              <a:xfrm>
                <a:off x="1687" y="2100"/>
                <a:ext cx="141" cy="103"/>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755" name="Google Shape;4755;p77"/>
              <p:cNvSpPr txBox="1"/>
              <p:nvPr/>
            </p:nvSpPr>
            <p:spPr>
              <a:xfrm>
                <a:off x="1634" y="2011"/>
                <a:ext cx="251" cy="22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x</a:t>
                </a:r>
                <a:endParaRPr b="0" i="0" sz="1800" u="none" cap="none" strike="noStrike">
                  <a:solidFill>
                    <a:srgbClr val="000000"/>
                  </a:solidFill>
                  <a:latin typeface="Arial"/>
                  <a:ea typeface="Arial"/>
                  <a:cs typeface="Arial"/>
                  <a:sym typeface="Arial"/>
                </a:endParaRPr>
              </a:p>
            </p:txBody>
          </p:sp>
        </p:grpSp>
        <p:grpSp>
          <p:nvGrpSpPr>
            <p:cNvPr id="4756" name="Google Shape;4756;p77"/>
            <p:cNvGrpSpPr/>
            <p:nvPr/>
          </p:nvGrpSpPr>
          <p:grpSpPr>
            <a:xfrm>
              <a:off x="415" y="2028"/>
              <a:ext cx="318" cy="227"/>
              <a:chOff x="1613" y="2011"/>
              <a:chExt cx="318" cy="227"/>
            </a:xfrm>
          </p:grpSpPr>
          <p:sp>
            <p:nvSpPr>
              <p:cNvPr id="4757" name="Google Shape;4757;p77"/>
              <p:cNvSpPr/>
              <p:nvPr/>
            </p:nvSpPr>
            <p:spPr>
              <a:xfrm>
                <a:off x="1616" y="2138"/>
                <a:ext cx="313" cy="82"/>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cxnSp>
            <p:nvCxnSpPr>
              <p:cNvPr id="4758" name="Google Shape;4758;p77"/>
              <p:cNvCxnSpPr/>
              <p:nvPr/>
            </p:nvCxnSpPr>
            <p:spPr>
              <a:xfrm>
                <a:off x="1616" y="2131"/>
                <a:ext cx="0" cy="50"/>
              </a:xfrm>
              <a:prstGeom prst="straightConnector1">
                <a:avLst/>
              </a:prstGeom>
              <a:noFill/>
              <a:ln cap="flat" cmpd="sng" w="12700">
                <a:solidFill>
                  <a:srgbClr val="000000"/>
                </a:solidFill>
                <a:prstDash val="solid"/>
                <a:round/>
                <a:headEnd len="med" w="med" type="none"/>
                <a:tailEnd len="med" w="med" type="none"/>
              </a:ln>
            </p:spPr>
          </p:cxnSp>
          <p:cxnSp>
            <p:nvCxnSpPr>
              <p:cNvPr id="4759" name="Google Shape;4759;p77"/>
              <p:cNvCxnSpPr/>
              <p:nvPr/>
            </p:nvCxnSpPr>
            <p:spPr>
              <a:xfrm>
                <a:off x="1931" y="2131"/>
                <a:ext cx="0" cy="50"/>
              </a:xfrm>
              <a:prstGeom prst="straightConnector1">
                <a:avLst/>
              </a:prstGeom>
              <a:noFill/>
              <a:ln cap="flat" cmpd="sng" w="12700">
                <a:solidFill>
                  <a:srgbClr val="000000"/>
                </a:solidFill>
                <a:prstDash val="solid"/>
                <a:round/>
                <a:headEnd len="med" w="med" type="none"/>
                <a:tailEnd len="med" w="med" type="none"/>
              </a:ln>
            </p:spPr>
          </p:cxnSp>
          <p:sp>
            <p:nvSpPr>
              <p:cNvPr id="4760" name="Google Shape;4760;p77"/>
              <p:cNvSpPr/>
              <p:nvPr/>
            </p:nvSpPr>
            <p:spPr>
              <a:xfrm>
                <a:off x="1616" y="2131"/>
                <a:ext cx="310" cy="49"/>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000000"/>
                  </a:solidFill>
                  <a:latin typeface="Arial"/>
                  <a:ea typeface="Arial"/>
                  <a:cs typeface="Arial"/>
                  <a:sym typeface="Arial"/>
                </a:endParaRPr>
              </a:p>
            </p:txBody>
          </p:sp>
          <p:sp>
            <p:nvSpPr>
              <p:cNvPr id="4761" name="Google Shape;4761;p77"/>
              <p:cNvSpPr/>
              <p:nvPr/>
            </p:nvSpPr>
            <p:spPr>
              <a:xfrm>
                <a:off x="1613" y="2072"/>
                <a:ext cx="313" cy="97"/>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762" name="Google Shape;4762;p77"/>
              <p:cNvSpPr/>
              <p:nvPr/>
            </p:nvSpPr>
            <p:spPr>
              <a:xfrm>
                <a:off x="1687" y="2102"/>
                <a:ext cx="141" cy="103"/>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763" name="Google Shape;4763;p77"/>
              <p:cNvSpPr txBox="1"/>
              <p:nvPr/>
            </p:nvSpPr>
            <p:spPr>
              <a:xfrm>
                <a:off x="1627" y="2011"/>
                <a:ext cx="269" cy="22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u</a:t>
                </a:r>
                <a:endParaRPr b="0" i="0" sz="1800" u="none" cap="none" strike="noStrike">
                  <a:solidFill>
                    <a:srgbClr val="000000"/>
                  </a:solidFill>
                  <a:latin typeface="Arial"/>
                  <a:ea typeface="Arial"/>
                  <a:cs typeface="Arial"/>
                  <a:sym typeface="Arial"/>
                </a:endParaRPr>
              </a:p>
            </p:txBody>
          </p:sp>
        </p:grpSp>
        <p:cxnSp>
          <p:nvCxnSpPr>
            <p:cNvPr id="4764" name="Google Shape;4764;p77"/>
            <p:cNvCxnSpPr/>
            <p:nvPr/>
          </p:nvCxnSpPr>
          <p:spPr>
            <a:xfrm>
              <a:off x="738" y="2156"/>
              <a:ext cx="632" cy="0"/>
            </a:xfrm>
            <a:prstGeom prst="straightConnector1">
              <a:avLst/>
            </a:prstGeom>
            <a:noFill/>
            <a:ln cap="flat" cmpd="sng" w="9525">
              <a:solidFill>
                <a:srgbClr val="000000"/>
              </a:solidFill>
              <a:prstDash val="solid"/>
              <a:round/>
              <a:headEnd len="med" w="med" type="none"/>
              <a:tailEnd len="med" w="med" type="none"/>
            </a:ln>
          </p:spPr>
        </p:cxnSp>
        <p:cxnSp>
          <p:nvCxnSpPr>
            <p:cNvPr id="4765" name="Google Shape;4765;p77"/>
            <p:cNvCxnSpPr/>
            <p:nvPr/>
          </p:nvCxnSpPr>
          <p:spPr>
            <a:xfrm>
              <a:off x="1440" y="1082"/>
              <a:ext cx="0" cy="962"/>
            </a:xfrm>
            <a:prstGeom prst="straightConnector1">
              <a:avLst/>
            </a:prstGeom>
            <a:noFill/>
            <a:ln cap="flat" cmpd="sng" w="9525">
              <a:solidFill>
                <a:srgbClr val="000000"/>
              </a:solidFill>
              <a:prstDash val="solid"/>
              <a:round/>
              <a:headEnd len="med" w="med" type="none"/>
              <a:tailEnd len="med" w="med" type="none"/>
            </a:ln>
          </p:spPr>
        </p:cxnSp>
        <p:cxnSp>
          <p:nvCxnSpPr>
            <p:cNvPr id="4766" name="Google Shape;4766;p77"/>
            <p:cNvCxnSpPr/>
            <p:nvPr/>
          </p:nvCxnSpPr>
          <p:spPr>
            <a:xfrm flipH="1">
              <a:off x="614" y="1021"/>
              <a:ext cx="674" cy="1080"/>
            </a:xfrm>
            <a:prstGeom prst="straightConnector1">
              <a:avLst/>
            </a:prstGeom>
            <a:noFill/>
            <a:ln cap="flat" cmpd="sng" w="9525">
              <a:solidFill>
                <a:srgbClr val="000000"/>
              </a:solidFill>
              <a:prstDash val="solid"/>
              <a:round/>
              <a:headEnd len="med" w="med" type="none"/>
              <a:tailEnd len="med" w="med" type="none"/>
            </a:ln>
          </p:spPr>
        </p:cxnSp>
        <p:sp>
          <p:nvSpPr>
            <p:cNvPr id="4767" name="Google Shape;4767;p77"/>
            <p:cNvSpPr txBox="1"/>
            <p:nvPr/>
          </p:nvSpPr>
          <p:spPr>
            <a:xfrm>
              <a:off x="753" y="1368"/>
              <a:ext cx="254" cy="20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5</a:t>
              </a:r>
              <a:endParaRPr b="0" i="0" sz="1800" u="none" cap="none" strike="noStrike">
                <a:solidFill>
                  <a:srgbClr val="000000"/>
                </a:solidFill>
                <a:latin typeface="Arial"/>
                <a:ea typeface="Arial"/>
                <a:cs typeface="Arial"/>
                <a:sym typeface="Arial"/>
              </a:endParaRPr>
            </a:p>
          </p:txBody>
        </p:sp>
        <p:cxnSp>
          <p:nvCxnSpPr>
            <p:cNvPr id="4768" name="Google Shape;4768;p77"/>
            <p:cNvCxnSpPr/>
            <p:nvPr/>
          </p:nvCxnSpPr>
          <p:spPr>
            <a:xfrm>
              <a:off x="1447" y="2206"/>
              <a:ext cx="9" cy="710"/>
            </a:xfrm>
            <a:prstGeom prst="straightConnector1">
              <a:avLst/>
            </a:prstGeom>
            <a:noFill/>
            <a:ln cap="flat" cmpd="sng" w="9525">
              <a:solidFill>
                <a:srgbClr val="000000"/>
              </a:solidFill>
              <a:prstDash val="solid"/>
              <a:round/>
              <a:headEnd len="med" w="med" type="none"/>
              <a:tailEnd len="med" w="med" type="none"/>
            </a:ln>
          </p:spPr>
        </p:cxnSp>
        <p:sp>
          <p:nvSpPr>
            <p:cNvPr id="4769" name="Google Shape;4769;p77"/>
            <p:cNvSpPr txBox="1"/>
            <p:nvPr/>
          </p:nvSpPr>
          <p:spPr>
            <a:xfrm>
              <a:off x="1435" y="2407"/>
              <a:ext cx="254" cy="20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3</a:t>
              </a:r>
              <a:endParaRPr b="0" i="0" sz="1800" u="none" cap="none" strike="noStrike">
                <a:solidFill>
                  <a:srgbClr val="000000"/>
                </a:solidFill>
                <a:latin typeface="Arial"/>
                <a:ea typeface="Arial"/>
                <a:cs typeface="Arial"/>
                <a:sym typeface="Arial"/>
              </a:endParaRPr>
            </a:p>
          </p:txBody>
        </p:sp>
        <p:sp>
          <p:nvSpPr>
            <p:cNvPr id="4770" name="Google Shape;4770;p77"/>
            <p:cNvSpPr/>
            <p:nvPr/>
          </p:nvSpPr>
          <p:spPr>
            <a:xfrm>
              <a:off x="601" y="2227"/>
              <a:ext cx="860" cy="799"/>
            </a:xfrm>
            <a:custGeom>
              <a:rect b="b" l="l" r="r" t="t"/>
              <a:pathLst>
                <a:path extrusionOk="0" h="10136" w="10032">
                  <a:moveTo>
                    <a:pt x="32" y="0"/>
                  </a:moveTo>
                  <a:cubicBezTo>
                    <a:pt x="62" y="4573"/>
                    <a:pt x="-465" y="5047"/>
                    <a:pt x="1834" y="7734"/>
                  </a:cubicBezTo>
                  <a:cubicBezTo>
                    <a:pt x="4132" y="9414"/>
                    <a:pt x="9320" y="10802"/>
                    <a:pt x="10032" y="9798"/>
                  </a:cubicBezTo>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771" name="Google Shape;4771;p77"/>
            <p:cNvSpPr txBox="1"/>
            <p:nvPr/>
          </p:nvSpPr>
          <p:spPr>
            <a:xfrm>
              <a:off x="749" y="2582"/>
              <a:ext cx="254" cy="20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7</a:t>
              </a:r>
              <a:endParaRPr b="0" i="0" sz="1800" u="none" cap="none" strike="noStrike">
                <a:solidFill>
                  <a:srgbClr val="000000"/>
                </a:solidFill>
                <a:latin typeface="Arial"/>
                <a:ea typeface="Arial"/>
                <a:cs typeface="Arial"/>
                <a:sym typeface="Arial"/>
              </a:endParaRPr>
            </a:p>
          </p:txBody>
        </p:sp>
        <p:cxnSp>
          <p:nvCxnSpPr>
            <p:cNvPr id="4772" name="Google Shape;4772;p77"/>
            <p:cNvCxnSpPr/>
            <p:nvPr/>
          </p:nvCxnSpPr>
          <p:spPr>
            <a:xfrm flipH="1">
              <a:off x="1450" y="2158"/>
              <a:ext cx="998" cy="823"/>
            </a:xfrm>
            <a:prstGeom prst="straightConnector1">
              <a:avLst/>
            </a:prstGeom>
            <a:noFill/>
            <a:ln cap="flat" cmpd="sng" w="9525">
              <a:solidFill>
                <a:srgbClr val="000000"/>
              </a:solidFill>
              <a:prstDash val="solid"/>
              <a:round/>
              <a:headEnd len="med" w="med" type="none"/>
              <a:tailEnd len="med" w="med" type="none"/>
            </a:ln>
          </p:spPr>
        </p:cxnSp>
        <p:sp>
          <p:nvSpPr>
            <p:cNvPr id="4773" name="Google Shape;4773;p77"/>
            <p:cNvSpPr txBox="1"/>
            <p:nvPr/>
          </p:nvSpPr>
          <p:spPr>
            <a:xfrm>
              <a:off x="1877" y="2569"/>
              <a:ext cx="254" cy="20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4</a:t>
              </a:r>
              <a:endParaRPr b="0" i="0" sz="1800" u="none" cap="none" strike="noStrike">
                <a:solidFill>
                  <a:srgbClr val="000000"/>
                </a:solidFill>
                <a:latin typeface="Arial"/>
                <a:ea typeface="Arial"/>
                <a:cs typeface="Arial"/>
                <a:sym typeface="Arial"/>
              </a:endParaRPr>
            </a:p>
          </p:txBody>
        </p:sp>
        <p:sp>
          <p:nvSpPr>
            <p:cNvPr id="4774" name="Google Shape;4774;p77"/>
            <p:cNvSpPr/>
            <p:nvPr/>
          </p:nvSpPr>
          <p:spPr>
            <a:xfrm>
              <a:off x="1477" y="1946"/>
              <a:ext cx="991" cy="484"/>
            </a:xfrm>
            <a:custGeom>
              <a:rect b="b" l="l" r="r" t="t"/>
              <a:pathLst>
                <a:path extrusionOk="0" h="484" w="991">
                  <a:moveTo>
                    <a:pt x="0" y="168"/>
                  </a:moveTo>
                  <a:cubicBezTo>
                    <a:pt x="0" y="168"/>
                    <a:pt x="145" y="484"/>
                    <a:pt x="204" y="484"/>
                  </a:cubicBezTo>
                  <a:cubicBezTo>
                    <a:pt x="263" y="484"/>
                    <a:pt x="253" y="6"/>
                    <a:pt x="302" y="7"/>
                  </a:cubicBezTo>
                  <a:cubicBezTo>
                    <a:pt x="331" y="0"/>
                    <a:pt x="313" y="444"/>
                    <a:pt x="379" y="442"/>
                  </a:cubicBezTo>
                  <a:cubicBezTo>
                    <a:pt x="418" y="444"/>
                    <a:pt x="475" y="24"/>
                    <a:pt x="534" y="21"/>
                  </a:cubicBezTo>
                  <a:cubicBezTo>
                    <a:pt x="573" y="6"/>
                    <a:pt x="575" y="360"/>
                    <a:pt x="611" y="351"/>
                  </a:cubicBezTo>
                  <a:cubicBezTo>
                    <a:pt x="647" y="342"/>
                    <a:pt x="577" y="80"/>
                    <a:pt x="660" y="77"/>
                  </a:cubicBezTo>
                  <a:cubicBezTo>
                    <a:pt x="743" y="74"/>
                    <a:pt x="922" y="189"/>
                    <a:pt x="991" y="218"/>
                  </a:cubicBezTo>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grpSp>
          <p:nvGrpSpPr>
            <p:cNvPr id="4775" name="Google Shape;4775;p77"/>
            <p:cNvGrpSpPr/>
            <p:nvPr/>
          </p:nvGrpSpPr>
          <p:grpSpPr>
            <a:xfrm>
              <a:off x="2332" y="2021"/>
              <a:ext cx="316" cy="227"/>
              <a:chOff x="1613" y="2011"/>
              <a:chExt cx="316" cy="227"/>
            </a:xfrm>
          </p:grpSpPr>
          <p:sp>
            <p:nvSpPr>
              <p:cNvPr id="4776" name="Google Shape;4776;p77"/>
              <p:cNvSpPr/>
              <p:nvPr/>
            </p:nvSpPr>
            <p:spPr>
              <a:xfrm>
                <a:off x="1616" y="2136"/>
                <a:ext cx="313" cy="82"/>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cxnSp>
            <p:nvCxnSpPr>
              <p:cNvPr id="4777" name="Google Shape;4777;p77"/>
              <p:cNvCxnSpPr/>
              <p:nvPr/>
            </p:nvCxnSpPr>
            <p:spPr>
              <a:xfrm>
                <a:off x="1616" y="2131"/>
                <a:ext cx="0" cy="50"/>
              </a:xfrm>
              <a:prstGeom prst="straightConnector1">
                <a:avLst/>
              </a:prstGeom>
              <a:noFill/>
              <a:ln cap="flat" cmpd="sng" w="12700">
                <a:solidFill>
                  <a:srgbClr val="000000"/>
                </a:solidFill>
                <a:prstDash val="solid"/>
                <a:round/>
                <a:headEnd len="med" w="med" type="none"/>
                <a:tailEnd len="med" w="med" type="none"/>
              </a:ln>
            </p:spPr>
          </p:cxnSp>
          <p:cxnSp>
            <p:nvCxnSpPr>
              <p:cNvPr id="4778" name="Google Shape;4778;p77"/>
              <p:cNvCxnSpPr/>
              <p:nvPr/>
            </p:nvCxnSpPr>
            <p:spPr>
              <a:xfrm>
                <a:off x="1929" y="2131"/>
                <a:ext cx="0" cy="50"/>
              </a:xfrm>
              <a:prstGeom prst="straightConnector1">
                <a:avLst/>
              </a:prstGeom>
              <a:noFill/>
              <a:ln cap="flat" cmpd="sng" w="12700">
                <a:solidFill>
                  <a:srgbClr val="000000"/>
                </a:solidFill>
                <a:prstDash val="solid"/>
                <a:round/>
                <a:headEnd len="med" w="med" type="none"/>
                <a:tailEnd len="med" w="med" type="none"/>
              </a:ln>
            </p:spPr>
          </p:cxnSp>
          <p:sp>
            <p:nvSpPr>
              <p:cNvPr id="4779" name="Google Shape;4779;p77"/>
              <p:cNvSpPr/>
              <p:nvPr/>
            </p:nvSpPr>
            <p:spPr>
              <a:xfrm>
                <a:off x="1616" y="2131"/>
                <a:ext cx="310" cy="49"/>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000000"/>
                  </a:solidFill>
                  <a:latin typeface="Arial"/>
                  <a:ea typeface="Arial"/>
                  <a:cs typeface="Arial"/>
                  <a:sym typeface="Arial"/>
                </a:endParaRPr>
              </a:p>
            </p:txBody>
          </p:sp>
          <p:sp>
            <p:nvSpPr>
              <p:cNvPr id="4780" name="Google Shape;4780;p77"/>
              <p:cNvSpPr/>
              <p:nvPr/>
            </p:nvSpPr>
            <p:spPr>
              <a:xfrm>
                <a:off x="1613" y="2070"/>
                <a:ext cx="313" cy="97"/>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781" name="Google Shape;4781;p77"/>
              <p:cNvSpPr/>
              <p:nvPr/>
            </p:nvSpPr>
            <p:spPr>
              <a:xfrm>
                <a:off x="1687" y="2100"/>
                <a:ext cx="141" cy="103"/>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782" name="Google Shape;4782;p77"/>
              <p:cNvSpPr txBox="1"/>
              <p:nvPr/>
            </p:nvSpPr>
            <p:spPr>
              <a:xfrm>
                <a:off x="1632" y="2011"/>
                <a:ext cx="255" cy="22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y</a:t>
                </a:r>
                <a:endParaRPr b="0" i="0" sz="1800" u="none" cap="none" strike="noStrike">
                  <a:solidFill>
                    <a:srgbClr val="000000"/>
                  </a:solidFill>
                  <a:latin typeface="Arial"/>
                  <a:ea typeface="Arial"/>
                  <a:cs typeface="Arial"/>
                  <a:sym typeface="Arial"/>
                </a:endParaRPr>
              </a:p>
            </p:txBody>
          </p:sp>
        </p:grpSp>
        <p:sp>
          <p:nvSpPr>
            <p:cNvPr id="4783" name="Google Shape;4783;p77"/>
            <p:cNvSpPr txBox="1"/>
            <p:nvPr/>
          </p:nvSpPr>
          <p:spPr>
            <a:xfrm>
              <a:off x="1795" y="1721"/>
              <a:ext cx="254" cy="20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8</a:t>
              </a:r>
              <a:endParaRPr b="0" i="0" sz="1800" u="none" cap="none" strike="noStrike">
                <a:solidFill>
                  <a:srgbClr val="000000"/>
                </a:solidFill>
                <a:latin typeface="Arial"/>
                <a:ea typeface="Arial"/>
                <a:cs typeface="Arial"/>
                <a:sym typeface="Arial"/>
              </a:endParaRPr>
            </a:p>
          </p:txBody>
        </p:sp>
        <p:grpSp>
          <p:nvGrpSpPr>
            <p:cNvPr id="4784" name="Google Shape;4784;p77"/>
            <p:cNvGrpSpPr/>
            <p:nvPr/>
          </p:nvGrpSpPr>
          <p:grpSpPr>
            <a:xfrm>
              <a:off x="3007" y="2002"/>
              <a:ext cx="318" cy="227"/>
              <a:chOff x="1611" y="2011"/>
              <a:chExt cx="318" cy="227"/>
            </a:xfrm>
          </p:grpSpPr>
          <p:sp>
            <p:nvSpPr>
              <p:cNvPr id="4785" name="Google Shape;4785;p77"/>
              <p:cNvSpPr/>
              <p:nvPr/>
            </p:nvSpPr>
            <p:spPr>
              <a:xfrm>
                <a:off x="1616" y="2138"/>
                <a:ext cx="313" cy="81"/>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cxnSp>
            <p:nvCxnSpPr>
              <p:cNvPr id="4786" name="Google Shape;4786;p77"/>
              <p:cNvCxnSpPr/>
              <p:nvPr/>
            </p:nvCxnSpPr>
            <p:spPr>
              <a:xfrm>
                <a:off x="1616" y="2131"/>
                <a:ext cx="0" cy="50"/>
              </a:xfrm>
              <a:prstGeom prst="straightConnector1">
                <a:avLst/>
              </a:prstGeom>
              <a:noFill/>
              <a:ln cap="flat" cmpd="sng" w="12700">
                <a:solidFill>
                  <a:srgbClr val="000000"/>
                </a:solidFill>
                <a:prstDash val="solid"/>
                <a:round/>
                <a:headEnd len="med" w="med" type="none"/>
                <a:tailEnd len="med" w="med" type="none"/>
              </a:ln>
            </p:spPr>
          </p:cxnSp>
          <p:cxnSp>
            <p:nvCxnSpPr>
              <p:cNvPr id="4787" name="Google Shape;4787;p77"/>
              <p:cNvCxnSpPr/>
              <p:nvPr/>
            </p:nvCxnSpPr>
            <p:spPr>
              <a:xfrm>
                <a:off x="1929" y="2131"/>
                <a:ext cx="0" cy="50"/>
              </a:xfrm>
              <a:prstGeom prst="straightConnector1">
                <a:avLst/>
              </a:prstGeom>
              <a:noFill/>
              <a:ln cap="flat" cmpd="sng" w="12700">
                <a:solidFill>
                  <a:srgbClr val="000000"/>
                </a:solidFill>
                <a:prstDash val="solid"/>
                <a:round/>
                <a:headEnd len="med" w="med" type="none"/>
                <a:tailEnd len="med" w="med" type="none"/>
              </a:ln>
            </p:spPr>
          </p:cxnSp>
          <p:sp>
            <p:nvSpPr>
              <p:cNvPr id="4788" name="Google Shape;4788;p77"/>
              <p:cNvSpPr/>
              <p:nvPr/>
            </p:nvSpPr>
            <p:spPr>
              <a:xfrm>
                <a:off x="1616" y="2131"/>
                <a:ext cx="310" cy="49"/>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000000"/>
                  </a:solidFill>
                  <a:latin typeface="Arial"/>
                  <a:ea typeface="Arial"/>
                  <a:cs typeface="Arial"/>
                  <a:sym typeface="Arial"/>
                </a:endParaRPr>
              </a:p>
            </p:txBody>
          </p:sp>
          <p:sp>
            <p:nvSpPr>
              <p:cNvPr id="4789" name="Google Shape;4789;p77"/>
              <p:cNvSpPr/>
              <p:nvPr/>
            </p:nvSpPr>
            <p:spPr>
              <a:xfrm>
                <a:off x="1611" y="2072"/>
                <a:ext cx="313" cy="95"/>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790" name="Google Shape;4790;p77"/>
              <p:cNvSpPr/>
              <p:nvPr/>
            </p:nvSpPr>
            <p:spPr>
              <a:xfrm>
                <a:off x="1687" y="2100"/>
                <a:ext cx="141" cy="105"/>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791" name="Google Shape;4791;p77"/>
              <p:cNvSpPr txBox="1"/>
              <p:nvPr/>
            </p:nvSpPr>
            <p:spPr>
              <a:xfrm>
                <a:off x="1639" y="2011"/>
                <a:ext cx="245" cy="22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z</a:t>
                </a:r>
                <a:endParaRPr b="0" i="0" sz="1800" u="none" cap="none" strike="noStrike">
                  <a:solidFill>
                    <a:srgbClr val="000000"/>
                  </a:solidFill>
                  <a:latin typeface="Arial"/>
                  <a:ea typeface="Arial"/>
                  <a:cs typeface="Arial"/>
                  <a:sym typeface="Arial"/>
                </a:endParaRPr>
              </a:p>
            </p:txBody>
          </p:sp>
        </p:grpSp>
        <p:cxnSp>
          <p:nvCxnSpPr>
            <p:cNvPr id="4792" name="Google Shape;4792;p77"/>
            <p:cNvCxnSpPr/>
            <p:nvPr/>
          </p:nvCxnSpPr>
          <p:spPr>
            <a:xfrm>
              <a:off x="2640" y="2149"/>
              <a:ext cx="352" cy="0"/>
            </a:xfrm>
            <a:prstGeom prst="straightConnector1">
              <a:avLst/>
            </a:prstGeom>
            <a:noFill/>
            <a:ln cap="flat" cmpd="sng" w="9525">
              <a:solidFill>
                <a:srgbClr val="000000"/>
              </a:solidFill>
              <a:prstDash val="solid"/>
              <a:round/>
              <a:headEnd len="med" w="med" type="none"/>
              <a:tailEnd len="med" w="med" type="none"/>
            </a:ln>
          </p:spPr>
        </p:cxnSp>
        <p:sp>
          <p:nvSpPr>
            <p:cNvPr id="4793" name="Google Shape;4793;p77"/>
            <p:cNvSpPr txBox="1"/>
            <p:nvPr/>
          </p:nvSpPr>
          <p:spPr>
            <a:xfrm>
              <a:off x="2687" y="2149"/>
              <a:ext cx="254" cy="20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2</a:t>
              </a:r>
              <a:endParaRPr b="0" i="0" sz="1800" u="none" cap="none" strike="noStrike">
                <a:solidFill>
                  <a:srgbClr val="000000"/>
                </a:solidFill>
                <a:latin typeface="Arial"/>
                <a:ea typeface="Arial"/>
                <a:cs typeface="Arial"/>
                <a:sym typeface="Arial"/>
              </a:endParaRPr>
            </a:p>
          </p:txBody>
        </p:sp>
        <p:cxnSp>
          <p:nvCxnSpPr>
            <p:cNvPr id="4794" name="Google Shape;4794;p77"/>
            <p:cNvCxnSpPr/>
            <p:nvPr/>
          </p:nvCxnSpPr>
          <p:spPr>
            <a:xfrm>
              <a:off x="1503" y="990"/>
              <a:ext cx="965" cy="1138"/>
            </a:xfrm>
            <a:prstGeom prst="straightConnector1">
              <a:avLst/>
            </a:prstGeom>
            <a:noFill/>
            <a:ln cap="flat" cmpd="sng" w="9525">
              <a:solidFill>
                <a:srgbClr val="000000"/>
              </a:solidFill>
              <a:prstDash val="solid"/>
              <a:round/>
              <a:headEnd len="med" w="med" type="none"/>
              <a:tailEnd len="med" w="med" type="none"/>
            </a:ln>
          </p:spPr>
        </p:cxnSp>
        <p:sp>
          <p:nvSpPr>
            <p:cNvPr id="4795" name="Google Shape;4795;p77"/>
            <p:cNvSpPr txBox="1"/>
            <p:nvPr/>
          </p:nvSpPr>
          <p:spPr>
            <a:xfrm>
              <a:off x="1900" y="1343"/>
              <a:ext cx="254" cy="20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7</a:t>
              </a:r>
              <a:endParaRPr b="0" i="0" sz="1800" u="none" cap="none" strike="noStrike">
                <a:solidFill>
                  <a:srgbClr val="000000"/>
                </a:solidFill>
                <a:latin typeface="Arial"/>
                <a:ea typeface="Arial"/>
                <a:cs typeface="Arial"/>
                <a:sym typeface="Arial"/>
              </a:endParaRPr>
            </a:p>
          </p:txBody>
        </p:sp>
        <p:sp>
          <p:nvSpPr>
            <p:cNvPr id="4796" name="Google Shape;4796;p77"/>
            <p:cNvSpPr/>
            <p:nvPr/>
          </p:nvSpPr>
          <p:spPr>
            <a:xfrm>
              <a:off x="1489" y="976"/>
              <a:ext cx="28" cy="14"/>
            </a:xfrm>
            <a:custGeom>
              <a:rect b="b" l="l" r="r" t="t"/>
              <a:pathLst>
                <a:path extrusionOk="0" h="14" w="28">
                  <a:moveTo>
                    <a:pt x="0" y="14"/>
                  </a:moveTo>
                  <a:cubicBezTo>
                    <a:pt x="9" y="9"/>
                    <a:pt x="28" y="0"/>
                    <a:pt x="28" y="0"/>
                  </a:cubicBezTo>
                  <a:cubicBezTo>
                    <a:pt x="28" y="0"/>
                    <a:pt x="9" y="9"/>
                    <a:pt x="0" y="14"/>
                  </a:cubicBezTo>
                  <a:close/>
                </a:path>
              </a:pathLst>
            </a:custGeom>
            <a:solidFill>
              <a:srgbClr val="00CC99"/>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797" name="Google Shape;4797;p77"/>
            <p:cNvSpPr/>
            <p:nvPr/>
          </p:nvSpPr>
          <p:spPr>
            <a:xfrm>
              <a:off x="1623" y="999"/>
              <a:ext cx="1510" cy="1052"/>
            </a:xfrm>
            <a:custGeom>
              <a:rect b="b" l="l" r="r" t="t"/>
              <a:pathLst>
                <a:path extrusionOk="0" h="1052" w="1510">
                  <a:moveTo>
                    <a:pt x="0" y="5"/>
                  </a:moveTo>
                  <a:cubicBezTo>
                    <a:pt x="184" y="33"/>
                    <a:pt x="851" y="0"/>
                    <a:pt x="1102" y="174"/>
                  </a:cubicBezTo>
                  <a:cubicBezTo>
                    <a:pt x="1353" y="348"/>
                    <a:pt x="1425" y="869"/>
                    <a:pt x="1510" y="1052"/>
                  </a:cubicBezTo>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4798" name="Google Shape;4798;p77"/>
            <p:cNvSpPr txBox="1"/>
            <p:nvPr/>
          </p:nvSpPr>
          <p:spPr>
            <a:xfrm>
              <a:off x="2661" y="1008"/>
              <a:ext cx="254" cy="20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9</a:t>
              </a:r>
              <a:endParaRPr b="0" i="0" sz="1800" u="none" cap="none" strike="noStrike">
                <a:solidFill>
                  <a:srgbClr val="000000"/>
                </a:solidFill>
                <a:latin typeface="Arial"/>
                <a:ea typeface="Arial"/>
                <a:cs typeface="Arial"/>
                <a:sym typeface="Arial"/>
              </a:endParaRPr>
            </a:p>
          </p:txBody>
        </p:sp>
      </p:grpSp>
      <p:sp>
        <p:nvSpPr>
          <p:cNvPr id="4799" name="Google Shape;4799;p77"/>
          <p:cNvSpPr txBox="1"/>
          <p:nvPr/>
        </p:nvSpPr>
        <p:spPr>
          <a:xfrm>
            <a:off x="453644" y="1792546"/>
            <a:ext cx="604717" cy="646331"/>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Step</a:t>
            </a:r>
            <a:endParaRPr/>
          </a:p>
          <a:p>
            <a:pPr indent="0" lvl="0" marL="0" marR="0" rtl="0" algn="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4800" name="Google Shape;4800;p77"/>
          <p:cNvSpPr txBox="1"/>
          <p:nvPr/>
        </p:nvSpPr>
        <p:spPr>
          <a:xfrm>
            <a:off x="1211240" y="1793419"/>
            <a:ext cx="385041"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0" i="1" lang="en-US" sz="1800" u="none" cap="none" strike="noStrike">
                <a:solidFill>
                  <a:srgbClr val="000000"/>
                </a:solidFill>
                <a:latin typeface="Arial"/>
                <a:ea typeface="Arial"/>
                <a:cs typeface="Arial"/>
                <a:sym typeface="Arial"/>
              </a:rPr>
              <a:t>N'</a:t>
            </a:r>
            <a:endParaRPr/>
          </a:p>
        </p:txBody>
      </p:sp>
      <p:sp>
        <p:nvSpPr>
          <p:cNvPr id="4801" name="Google Shape;4801;p77"/>
          <p:cNvSpPr txBox="1"/>
          <p:nvPr/>
        </p:nvSpPr>
        <p:spPr>
          <a:xfrm>
            <a:off x="1781064" y="1644713"/>
            <a:ext cx="479618" cy="424732"/>
          </a:xfrm>
          <a:prstGeom prst="rect">
            <a:avLst/>
          </a:prstGeom>
          <a:no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Clr>
                <a:srgbClr val="000000"/>
              </a:buClr>
              <a:buSzPts val="1200"/>
              <a:buFont typeface="Arial"/>
              <a:buNone/>
            </a:pPr>
            <a:r>
              <a:rPr b="0" i="1" lang="en-US" sz="1200" u="none" cap="none" strike="noStrike">
                <a:solidFill>
                  <a:srgbClr val="000000"/>
                </a:solidFill>
                <a:latin typeface="Arial"/>
                <a:ea typeface="Arial"/>
                <a:cs typeface="Arial"/>
                <a:sym typeface="Arial"/>
              </a:rPr>
              <a:t>D(</a:t>
            </a:r>
            <a:r>
              <a:rPr i="1" lang="en-US" sz="1200" u="none" cap="none" strike="noStrike">
                <a:solidFill>
                  <a:schemeClr val="dk1"/>
                </a:solidFill>
                <a:latin typeface="Arial"/>
                <a:ea typeface="Arial"/>
                <a:cs typeface="Arial"/>
                <a:sym typeface="Arial"/>
              </a:rPr>
              <a:t>v</a:t>
            </a:r>
            <a:r>
              <a:rPr b="0" i="1" lang="en-US" sz="1200" u="none" cap="none" strike="noStrike">
                <a:solidFill>
                  <a:srgbClr val="000000"/>
                </a:solidFill>
                <a:latin typeface="Arial"/>
                <a:ea typeface="Arial"/>
                <a:cs typeface="Arial"/>
                <a:sym typeface="Arial"/>
              </a:rPr>
              <a:t>),</a:t>
            </a:r>
            <a:endParaRPr/>
          </a:p>
          <a:p>
            <a:pPr indent="0" lvl="0" marL="0" marR="0" rtl="0" algn="ctr">
              <a:lnSpc>
                <a:spcPct val="90000"/>
              </a:lnSpc>
              <a:spcBef>
                <a:spcPts val="0"/>
              </a:spcBef>
              <a:spcAft>
                <a:spcPts val="0"/>
              </a:spcAft>
              <a:buClr>
                <a:srgbClr val="000000"/>
              </a:buClr>
              <a:buSzPts val="1200"/>
              <a:buFont typeface="Arial"/>
              <a:buNone/>
            </a:pPr>
            <a:r>
              <a:rPr b="0" i="1" lang="en-US" sz="1200" u="none" cap="none" strike="noStrike">
                <a:solidFill>
                  <a:srgbClr val="000000"/>
                </a:solidFill>
                <a:latin typeface="Arial"/>
                <a:ea typeface="Arial"/>
                <a:cs typeface="Arial"/>
                <a:sym typeface="Arial"/>
              </a:rPr>
              <a:t>p(v)</a:t>
            </a:r>
            <a:endParaRPr/>
          </a:p>
        </p:txBody>
      </p:sp>
      <p:sp>
        <p:nvSpPr>
          <p:cNvPr id="4802" name="Google Shape;4802;p77"/>
          <p:cNvSpPr txBox="1"/>
          <p:nvPr/>
        </p:nvSpPr>
        <p:spPr>
          <a:xfrm>
            <a:off x="545591" y="2280100"/>
            <a:ext cx="288861" cy="33855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0</a:t>
            </a:r>
            <a:endParaRPr/>
          </a:p>
        </p:txBody>
      </p:sp>
      <p:sp>
        <p:nvSpPr>
          <p:cNvPr id="4803" name="Google Shape;4803;p77"/>
          <p:cNvSpPr txBox="1"/>
          <p:nvPr/>
        </p:nvSpPr>
        <p:spPr>
          <a:xfrm>
            <a:off x="534384" y="2715388"/>
            <a:ext cx="288861" cy="33855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1</a:t>
            </a:r>
            <a:endParaRPr/>
          </a:p>
        </p:txBody>
      </p:sp>
      <p:sp>
        <p:nvSpPr>
          <p:cNvPr id="4804" name="Google Shape;4804;p77"/>
          <p:cNvSpPr txBox="1"/>
          <p:nvPr/>
        </p:nvSpPr>
        <p:spPr>
          <a:xfrm>
            <a:off x="532619" y="3193935"/>
            <a:ext cx="288861" cy="33855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2</a:t>
            </a:r>
            <a:endParaRPr/>
          </a:p>
        </p:txBody>
      </p:sp>
      <p:sp>
        <p:nvSpPr>
          <p:cNvPr id="4805" name="Google Shape;4805;p77"/>
          <p:cNvSpPr txBox="1"/>
          <p:nvPr/>
        </p:nvSpPr>
        <p:spPr>
          <a:xfrm>
            <a:off x="530812" y="3622020"/>
            <a:ext cx="288861" cy="33855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3</a:t>
            </a:r>
            <a:endParaRPr/>
          </a:p>
        </p:txBody>
      </p:sp>
      <p:sp>
        <p:nvSpPr>
          <p:cNvPr id="4806" name="Google Shape;4806;p77"/>
          <p:cNvSpPr txBox="1"/>
          <p:nvPr/>
        </p:nvSpPr>
        <p:spPr>
          <a:xfrm>
            <a:off x="528237" y="4110058"/>
            <a:ext cx="288861" cy="33855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4</a:t>
            </a:r>
            <a:endParaRPr/>
          </a:p>
        </p:txBody>
      </p:sp>
      <p:sp>
        <p:nvSpPr>
          <p:cNvPr id="4807" name="Google Shape;4807;p77"/>
          <p:cNvSpPr txBox="1"/>
          <p:nvPr/>
        </p:nvSpPr>
        <p:spPr>
          <a:xfrm>
            <a:off x="527282" y="4551045"/>
            <a:ext cx="288861" cy="33855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5</a:t>
            </a:r>
            <a:endParaRPr/>
          </a:p>
        </p:txBody>
      </p:sp>
      <p:sp>
        <p:nvSpPr>
          <p:cNvPr id="4808" name="Google Shape;4808;p77"/>
          <p:cNvSpPr txBox="1"/>
          <p:nvPr/>
        </p:nvSpPr>
        <p:spPr>
          <a:xfrm>
            <a:off x="2402963" y="1647178"/>
            <a:ext cx="521297" cy="424732"/>
          </a:xfrm>
          <a:prstGeom prst="rect">
            <a:avLst/>
          </a:prstGeom>
          <a:no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Clr>
                <a:srgbClr val="000000"/>
              </a:buClr>
              <a:buSzPts val="1200"/>
              <a:buFont typeface="Arial"/>
              <a:buNone/>
            </a:pPr>
            <a:r>
              <a:rPr b="0" i="1" lang="en-US" sz="1200" u="none" cap="none" strike="noStrike">
                <a:solidFill>
                  <a:srgbClr val="000000"/>
                </a:solidFill>
                <a:latin typeface="Arial"/>
                <a:ea typeface="Arial"/>
                <a:cs typeface="Arial"/>
                <a:sym typeface="Arial"/>
              </a:rPr>
              <a:t>D(</a:t>
            </a:r>
            <a:r>
              <a:rPr i="1" lang="en-US" sz="1200" u="none" cap="none" strike="noStrike">
                <a:solidFill>
                  <a:schemeClr val="dk1"/>
                </a:solidFill>
                <a:latin typeface="Arial"/>
                <a:ea typeface="Arial"/>
                <a:cs typeface="Arial"/>
                <a:sym typeface="Arial"/>
              </a:rPr>
              <a:t>w</a:t>
            </a:r>
            <a:r>
              <a:rPr b="0" i="1" lang="en-US" sz="1200" u="none" cap="none" strike="noStrike">
                <a:solidFill>
                  <a:srgbClr val="000000"/>
                </a:solidFill>
                <a:latin typeface="Arial"/>
                <a:ea typeface="Arial"/>
                <a:cs typeface="Arial"/>
                <a:sym typeface="Arial"/>
              </a:rPr>
              <a:t>),</a:t>
            </a:r>
            <a:endParaRPr/>
          </a:p>
          <a:p>
            <a:pPr indent="0" lvl="0" marL="0" marR="0" rtl="0" algn="ctr">
              <a:lnSpc>
                <a:spcPct val="90000"/>
              </a:lnSpc>
              <a:spcBef>
                <a:spcPts val="0"/>
              </a:spcBef>
              <a:spcAft>
                <a:spcPts val="0"/>
              </a:spcAft>
              <a:buClr>
                <a:srgbClr val="000000"/>
              </a:buClr>
              <a:buSzPts val="1200"/>
              <a:buFont typeface="Arial"/>
              <a:buNone/>
            </a:pPr>
            <a:r>
              <a:rPr b="0" i="1" lang="en-US" sz="1200" u="none" cap="none" strike="noStrike">
                <a:solidFill>
                  <a:srgbClr val="000000"/>
                </a:solidFill>
                <a:latin typeface="Arial"/>
                <a:ea typeface="Arial"/>
                <a:cs typeface="Arial"/>
                <a:sym typeface="Arial"/>
              </a:rPr>
              <a:t>p(w)</a:t>
            </a:r>
            <a:endParaRPr/>
          </a:p>
        </p:txBody>
      </p:sp>
      <p:sp>
        <p:nvSpPr>
          <p:cNvPr id="4809" name="Google Shape;4809;p77"/>
          <p:cNvSpPr txBox="1"/>
          <p:nvPr/>
        </p:nvSpPr>
        <p:spPr>
          <a:xfrm>
            <a:off x="3075541" y="1647177"/>
            <a:ext cx="478015" cy="424732"/>
          </a:xfrm>
          <a:prstGeom prst="rect">
            <a:avLst/>
          </a:prstGeom>
          <a:no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Clr>
                <a:srgbClr val="000000"/>
              </a:buClr>
              <a:buSzPts val="1200"/>
              <a:buFont typeface="Arial"/>
              <a:buNone/>
            </a:pPr>
            <a:r>
              <a:rPr b="0" i="1" lang="en-US" sz="1200" u="none" cap="none" strike="noStrike">
                <a:solidFill>
                  <a:srgbClr val="000000"/>
                </a:solidFill>
                <a:latin typeface="Arial"/>
                <a:ea typeface="Arial"/>
                <a:cs typeface="Arial"/>
                <a:sym typeface="Arial"/>
              </a:rPr>
              <a:t>D(</a:t>
            </a:r>
            <a:r>
              <a:rPr i="1" lang="en-US" sz="1200" u="none" cap="none" strike="noStrike">
                <a:solidFill>
                  <a:schemeClr val="dk1"/>
                </a:solidFill>
                <a:latin typeface="Arial"/>
                <a:ea typeface="Arial"/>
                <a:cs typeface="Arial"/>
                <a:sym typeface="Arial"/>
              </a:rPr>
              <a:t>x</a:t>
            </a:r>
            <a:r>
              <a:rPr b="0" i="1" lang="en-US" sz="1200" u="none" cap="none" strike="noStrike">
                <a:solidFill>
                  <a:srgbClr val="000000"/>
                </a:solidFill>
                <a:latin typeface="Arial"/>
                <a:ea typeface="Arial"/>
                <a:cs typeface="Arial"/>
                <a:sym typeface="Arial"/>
              </a:rPr>
              <a:t>),</a:t>
            </a:r>
            <a:endParaRPr/>
          </a:p>
          <a:p>
            <a:pPr indent="0" lvl="0" marL="0" marR="0" rtl="0" algn="ctr">
              <a:lnSpc>
                <a:spcPct val="90000"/>
              </a:lnSpc>
              <a:spcBef>
                <a:spcPts val="0"/>
              </a:spcBef>
              <a:spcAft>
                <a:spcPts val="0"/>
              </a:spcAft>
              <a:buClr>
                <a:srgbClr val="000000"/>
              </a:buClr>
              <a:buSzPts val="1200"/>
              <a:buFont typeface="Arial"/>
              <a:buNone/>
            </a:pPr>
            <a:r>
              <a:rPr b="0" i="1" lang="en-US" sz="1200" u="none" cap="none" strike="noStrike">
                <a:solidFill>
                  <a:srgbClr val="000000"/>
                </a:solidFill>
                <a:latin typeface="Arial"/>
                <a:ea typeface="Arial"/>
                <a:cs typeface="Arial"/>
                <a:sym typeface="Arial"/>
              </a:rPr>
              <a:t>p(x)</a:t>
            </a:r>
            <a:endParaRPr/>
          </a:p>
        </p:txBody>
      </p:sp>
      <p:sp>
        <p:nvSpPr>
          <p:cNvPr id="4810" name="Google Shape;4810;p77"/>
          <p:cNvSpPr txBox="1"/>
          <p:nvPr/>
        </p:nvSpPr>
        <p:spPr>
          <a:xfrm>
            <a:off x="3701415" y="1652653"/>
            <a:ext cx="479618" cy="424732"/>
          </a:xfrm>
          <a:prstGeom prst="rect">
            <a:avLst/>
          </a:prstGeom>
          <a:no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Clr>
                <a:srgbClr val="000000"/>
              </a:buClr>
              <a:buSzPts val="1200"/>
              <a:buFont typeface="Arial"/>
              <a:buNone/>
            </a:pPr>
            <a:r>
              <a:rPr b="0" i="1" lang="en-US" sz="1200" u="none" cap="none" strike="noStrike">
                <a:solidFill>
                  <a:srgbClr val="000000"/>
                </a:solidFill>
                <a:latin typeface="Arial"/>
                <a:ea typeface="Arial"/>
                <a:cs typeface="Arial"/>
                <a:sym typeface="Arial"/>
              </a:rPr>
              <a:t>D(</a:t>
            </a:r>
            <a:r>
              <a:rPr i="1" lang="en-US" sz="1200" u="none" cap="none" strike="noStrike">
                <a:solidFill>
                  <a:schemeClr val="dk1"/>
                </a:solidFill>
                <a:latin typeface="Arial"/>
                <a:ea typeface="Arial"/>
                <a:cs typeface="Arial"/>
                <a:sym typeface="Arial"/>
              </a:rPr>
              <a:t>y</a:t>
            </a:r>
            <a:r>
              <a:rPr b="0" i="1" lang="en-US" sz="1200" u="none" cap="none" strike="noStrike">
                <a:solidFill>
                  <a:srgbClr val="000000"/>
                </a:solidFill>
                <a:latin typeface="Arial"/>
                <a:ea typeface="Arial"/>
                <a:cs typeface="Arial"/>
                <a:sym typeface="Arial"/>
              </a:rPr>
              <a:t>),</a:t>
            </a:r>
            <a:endParaRPr/>
          </a:p>
          <a:p>
            <a:pPr indent="0" lvl="0" marL="0" marR="0" rtl="0" algn="ctr">
              <a:lnSpc>
                <a:spcPct val="90000"/>
              </a:lnSpc>
              <a:spcBef>
                <a:spcPts val="0"/>
              </a:spcBef>
              <a:spcAft>
                <a:spcPts val="0"/>
              </a:spcAft>
              <a:buClr>
                <a:srgbClr val="000000"/>
              </a:buClr>
              <a:buSzPts val="1200"/>
              <a:buFont typeface="Arial"/>
              <a:buNone/>
            </a:pPr>
            <a:r>
              <a:rPr b="0" i="1" lang="en-US" sz="1200" u="none" cap="none" strike="noStrike">
                <a:solidFill>
                  <a:srgbClr val="000000"/>
                </a:solidFill>
                <a:latin typeface="Arial"/>
                <a:ea typeface="Arial"/>
                <a:cs typeface="Arial"/>
                <a:sym typeface="Arial"/>
              </a:rPr>
              <a:t>p(y)</a:t>
            </a:r>
            <a:endParaRPr/>
          </a:p>
        </p:txBody>
      </p:sp>
      <p:sp>
        <p:nvSpPr>
          <p:cNvPr id="4811" name="Google Shape;4811;p77"/>
          <p:cNvSpPr txBox="1"/>
          <p:nvPr/>
        </p:nvSpPr>
        <p:spPr>
          <a:xfrm>
            <a:off x="4329433" y="1651941"/>
            <a:ext cx="471604" cy="424732"/>
          </a:xfrm>
          <a:prstGeom prst="rect">
            <a:avLst/>
          </a:prstGeom>
          <a:no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Clr>
                <a:srgbClr val="000000"/>
              </a:buClr>
              <a:buSzPts val="1200"/>
              <a:buFont typeface="Arial"/>
              <a:buNone/>
            </a:pPr>
            <a:r>
              <a:rPr b="0" i="1" lang="en-US" sz="1200" u="none" cap="none" strike="noStrike">
                <a:solidFill>
                  <a:srgbClr val="000000"/>
                </a:solidFill>
                <a:latin typeface="Arial"/>
                <a:ea typeface="Arial"/>
                <a:cs typeface="Arial"/>
                <a:sym typeface="Arial"/>
              </a:rPr>
              <a:t>D(</a:t>
            </a:r>
            <a:r>
              <a:rPr i="1" lang="en-US" sz="1200" u="none" cap="none" strike="noStrike">
                <a:solidFill>
                  <a:schemeClr val="dk1"/>
                </a:solidFill>
                <a:latin typeface="Arial"/>
                <a:ea typeface="Arial"/>
                <a:cs typeface="Arial"/>
                <a:sym typeface="Arial"/>
              </a:rPr>
              <a:t>z</a:t>
            </a:r>
            <a:r>
              <a:rPr b="0" i="1" lang="en-US" sz="1200" u="none" cap="none" strike="noStrike">
                <a:solidFill>
                  <a:srgbClr val="000000"/>
                </a:solidFill>
                <a:latin typeface="Arial"/>
                <a:ea typeface="Arial"/>
                <a:cs typeface="Arial"/>
                <a:sym typeface="Arial"/>
              </a:rPr>
              <a:t>),</a:t>
            </a:r>
            <a:endParaRPr/>
          </a:p>
          <a:p>
            <a:pPr indent="0" lvl="0" marL="0" marR="0" rtl="0" algn="ctr">
              <a:lnSpc>
                <a:spcPct val="90000"/>
              </a:lnSpc>
              <a:spcBef>
                <a:spcPts val="0"/>
              </a:spcBef>
              <a:spcAft>
                <a:spcPts val="0"/>
              </a:spcAft>
              <a:buClr>
                <a:srgbClr val="000000"/>
              </a:buClr>
              <a:buSzPts val="1200"/>
              <a:buFont typeface="Arial"/>
              <a:buNone/>
            </a:pPr>
            <a:r>
              <a:rPr b="0" i="1" lang="en-US" sz="1200" u="none" cap="none" strike="noStrike">
                <a:solidFill>
                  <a:srgbClr val="000000"/>
                </a:solidFill>
                <a:latin typeface="Arial"/>
                <a:ea typeface="Arial"/>
                <a:cs typeface="Arial"/>
                <a:sym typeface="Arial"/>
              </a:rPr>
              <a:t>p(z)</a:t>
            </a:r>
            <a:endParaRPr/>
          </a:p>
        </p:txBody>
      </p:sp>
      <p:cxnSp>
        <p:nvCxnSpPr>
          <p:cNvPr id="4812" name="Google Shape;4812;p77"/>
          <p:cNvCxnSpPr/>
          <p:nvPr/>
        </p:nvCxnSpPr>
        <p:spPr>
          <a:xfrm>
            <a:off x="704548" y="2690590"/>
            <a:ext cx="3862588" cy="0"/>
          </a:xfrm>
          <a:prstGeom prst="straightConnector1">
            <a:avLst/>
          </a:prstGeom>
          <a:noFill/>
          <a:ln cap="flat" cmpd="sng" w="12700">
            <a:solidFill>
              <a:srgbClr val="A5A5A5"/>
            </a:solidFill>
            <a:prstDash val="solid"/>
            <a:round/>
            <a:headEnd len="med" w="med" type="none"/>
            <a:tailEnd len="med" w="med" type="none"/>
          </a:ln>
        </p:spPr>
      </p:cxnSp>
      <p:sp>
        <p:nvSpPr>
          <p:cNvPr id="4813" name="Google Shape;4813;p77"/>
          <p:cNvSpPr txBox="1"/>
          <p:nvPr/>
        </p:nvSpPr>
        <p:spPr>
          <a:xfrm>
            <a:off x="1278191" y="2270575"/>
            <a:ext cx="292067" cy="33855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FF0000"/>
              </a:buClr>
              <a:buSzPts val="1600"/>
              <a:buFont typeface="Arial"/>
              <a:buNone/>
            </a:pPr>
            <a:r>
              <a:rPr b="0" i="0" lang="en-US" sz="1600" u="none" cap="none" strike="noStrike">
                <a:solidFill>
                  <a:srgbClr val="FF0000"/>
                </a:solidFill>
                <a:latin typeface="Arial"/>
                <a:ea typeface="Arial"/>
                <a:cs typeface="Arial"/>
                <a:sym typeface="Arial"/>
              </a:rPr>
              <a:t>u</a:t>
            </a:r>
            <a:endParaRPr/>
          </a:p>
        </p:txBody>
      </p:sp>
      <p:cxnSp>
        <p:nvCxnSpPr>
          <p:cNvPr id="4814" name="Google Shape;4814;p77"/>
          <p:cNvCxnSpPr/>
          <p:nvPr/>
        </p:nvCxnSpPr>
        <p:spPr>
          <a:xfrm>
            <a:off x="653476" y="3151241"/>
            <a:ext cx="3918524" cy="0"/>
          </a:xfrm>
          <a:prstGeom prst="straightConnector1">
            <a:avLst/>
          </a:prstGeom>
          <a:noFill/>
          <a:ln cap="flat" cmpd="sng" w="12700">
            <a:solidFill>
              <a:srgbClr val="A5A5A5"/>
            </a:solidFill>
            <a:prstDash val="solid"/>
            <a:round/>
            <a:headEnd len="med" w="med" type="none"/>
            <a:tailEnd len="med" w="med" type="none"/>
          </a:ln>
        </p:spPr>
      </p:cxnSp>
      <p:cxnSp>
        <p:nvCxnSpPr>
          <p:cNvPr id="4815" name="Google Shape;4815;p77"/>
          <p:cNvCxnSpPr/>
          <p:nvPr/>
        </p:nvCxnSpPr>
        <p:spPr>
          <a:xfrm>
            <a:off x="653476" y="3618848"/>
            <a:ext cx="3918524" cy="0"/>
          </a:xfrm>
          <a:prstGeom prst="straightConnector1">
            <a:avLst/>
          </a:prstGeom>
          <a:noFill/>
          <a:ln cap="flat" cmpd="sng" w="12700">
            <a:solidFill>
              <a:srgbClr val="A5A5A5"/>
            </a:solidFill>
            <a:prstDash val="solid"/>
            <a:round/>
            <a:headEnd len="med" w="med" type="none"/>
            <a:tailEnd len="med" w="med" type="none"/>
          </a:ln>
        </p:spPr>
      </p:cxnSp>
      <p:cxnSp>
        <p:nvCxnSpPr>
          <p:cNvPr id="4816" name="Google Shape;4816;p77"/>
          <p:cNvCxnSpPr/>
          <p:nvPr/>
        </p:nvCxnSpPr>
        <p:spPr>
          <a:xfrm>
            <a:off x="613822" y="4551040"/>
            <a:ext cx="3958178" cy="0"/>
          </a:xfrm>
          <a:prstGeom prst="straightConnector1">
            <a:avLst/>
          </a:prstGeom>
          <a:noFill/>
          <a:ln cap="flat" cmpd="sng" w="12700">
            <a:solidFill>
              <a:srgbClr val="A5A5A5"/>
            </a:solidFill>
            <a:prstDash val="solid"/>
            <a:round/>
            <a:headEnd len="med" w="med" type="none"/>
            <a:tailEnd len="med" w="med" type="none"/>
          </a:ln>
        </p:spPr>
      </p:cxnSp>
      <p:cxnSp>
        <p:nvCxnSpPr>
          <p:cNvPr id="4817" name="Google Shape;4817;p77"/>
          <p:cNvCxnSpPr/>
          <p:nvPr/>
        </p:nvCxnSpPr>
        <p:spPr>
          <a:xfrm>
            <a:off x="649905" y="4075166"/>
            <a:ext cx="3922095" cy="0"/>
          </a:xfrm>
          <a:prstGeom prst="straightConnector1">
            <a:avLst/>
          </a:prstGeom>
          <a:noFill/>
          <a:ln cap="flat" cmpd="sng" w="12700">
            <a:solidFill>
              <a:srgbClr val="A5A5A5"/>
            </a:solidFill>
            <a:prstDash val="solid"/>
            <a:round/>
            <a:headEnd len="med" w="med" type="none"/>
            <a:tailEnd len="med" w="med" type="none"/>
          </a:ln>
        </p:spPr>
      </p:cxnSp>
      <p:cxnSp>
        <p:nvCxnSpPr>
          <p:cNvPr id="4818" name="Google Shape;4818;p77"/>
          <p:cNvCxnSpPr/>
          <p:nvPr/>
        </p:nvCxnSpPr>
        <p:spPr>
          <a:xfrm>
            <a:off x="649512" y="5009992"/>
            <a:ext cx="3922488" cy="0"/>
          </a:xfrm>
          <a:prstGeom prst="straightConnector1">
            <a:avLst/>
          </a:prstGeom>
          <a:noFill/>
          <a:ln cap="flat" cmpd="sng" w="12700">
            <a:solidFill>
              <a:srgbClr val="A5A5A5"/>
            </a:solidFill>
            <a:prstDash val="solid"/>
            <a:round/>
            <a:headEnd len="med" w="med" type="none"/>
            <a:tailEnd len="med" w="med" type="none"/>
          </a:ln>
        </p:spPr>
      </p:cxnSp>
      <p:grpSp>
        <p:nvGrpSpPr>
          <p:cNvPr id="4819" name="Google Shape;4819;p77"/>
          <p:cNvGrpSpPr/>
          <p:nvPr/>
        </p:nvGrpSpPr>
        <p:grpSpPr>
          <a:xfrm>
            <a:off x="1757189" y="2268769"/>
            <a:ext cx="2995617" cy="347663"/>
            <a:chOff x="1293" y="1036"/>
            <a:chExt cx="2516" cy="219"/>
          </a:xfrm>
        </p:grpSpPr>
        <p:sp>
          <p:nvSpPr>
            <p:cNvPr id="4820" name="Google Shape;4820;p77"/>
            <p:cNvSpPr txBox="1"/>
            <p:nvPr/>
          </p:nvSpPr>
          <p:spPr>
            <a:xfrm>
              <a:off x="3468" y="1036"/>
              <a:ext cx="341" cy="213"/>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 </a:t>
              </a:r>
              <a:endParaRPr b="0" i="0" sz="1800" u="none" cap="none" strike="noStrike">
                <a:solidFill>
                  <a:srgbClr val="000000"/>
                </a:solidFill>
                <a:latin typeface="Arial"/>
                <a:ea typeface="Arial"/>
                <a:cs typeface="Arial"/>
                <a:sym typeface="Arial"/>
              </a:endParaRPr>
            </a:p>
          </p:txBody>
        </p:sp>
        <p:sp>
          <p:nvSpPr>
            <p:cNvPr id="4821" name="Google Shape;4821;p77"/>
            <p:cNvSpPr txBox="1"/>
            <p:nvPr/>
          </p:nvSpPr>
          <p:spPr>
            <a:xfrm>
              <a:off x="2948" y="1042"/>
              <a:ext cx="341" cy="213"/>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 </a:t>
              </a:r>
              <a:endParaRPr b="0" i="0" sz="1800" u="none" cap="none" strike="noStrike">
                <a:solidFill>
                  <a:srgbClr val="000000"/>
                </a:solidFill>
                <a:latin typeface="Arial"/>
                <a:ea typeface="Arial"/>
                <a:cs typeface="Arial"/>
                <a:sym typeface="Arial"/>
              </a:endParaRPr>
            </a:p>
          </p:txBody>
        </p:sp>
        <p:sp>
          <p:nvSpPr>
            <p:cNvPr id="4822" name="Google Shape;4822;p77"/>
            <p:cNvSpPr txBox="1"/>
            <p:nvPr/>
          </p:nvSpPr>
          <p:spPr>
            <a:xfrm>
              <a:off x="1293" y="1038"/>
              <a:ext cx="376" cy="213"/>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7,u</a:t>
              </a:r>
              <a:endParaRPr/>
            </a:p>
          </p:txBody>
        </p:sp>
        <p:sp>
          <p:nvSpPr>
            <p:cNvPr id="4823" name="Google Shape;4823;p77"/>
            <p:cNvSpPr txBox="1"/>
            <p:nvPr/>
          </p:nvSpPr>
          <p:spPr>
            <a:xfrm>
              <a:off x="1819" y="1041"/>
              <a:ext cx="376" cy="213"/>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3,u</a:t>
              </a:r>
              <a:endParaRPr/>
            </a:p>
          </p:txBody>
        </p:sp>
        <p:sp>
          <p:nvSpPr>
            <p:cNvPr id="4824" name="Google Shape;4824;p77"/>
            <p:cNvSpPr txBox="1"/>
            <p:nvPr/>
          </p:nvSpPr>
          <p:spPr>
            <a:xfrm>
              <a:off x="2371" y="1038"/>
              <a:ext cx="376" cy="213"/>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5,u</a:t>
              </a:r>
              <a:endParaRPr/>
            </a:p>
          </p:txBody>
        </p:sp>
      </p:grpSp>
      <p:sp>
        <p:nvSpPr>
          <p:cNvPr id="4825" name="Google Shape;4825;p77"/>
          <p:cNvSpPr txBox="1"/>
          <p:nvPr/>
        </p:nvSpPr>
        <p:spPr>
          <a:xfrm>
            <a:off x="1142047" y="2721633"/>
            <a:ext cx="439543" cy="33855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uw</a:t>
            </a:r>
            <a:endParaRPr/>
          </a:p>
        </p:txBody>
      </p:sp>
      <p:grpSp>
        <p:nvGrpSpPr>
          <p:cNvPr id="4826" name="Google Shape;4826;p77"/>
          <p:cNvGrpSpPr/>
          <p:nvPr/>
        </p:nvGrpSpPr>
        <p:grpSpPr>
          <a:xfrm>
            <a:off x="1757187" y="2707831"/>
            <a:ext cx="3000374" cy="598488"/>
            <a:chOff x="1286" y="1004"/>
            <a:chExt cx="2520" cy="377"/>
          </a:xfrm>
        </p:grpSpPr>
        <p:sp>
          <p:nvSpPr>
            <p:cNvPr id="4827" name="Google Shape;4827;p77"/>
            <p:cNvSpPr txBox="1"/>
            <p:nvPr/>
          </p:nvSpPr>
          <p:spPr>
            <a:xfrm>
              <a:off x="3465" y="1004"/>
              <a:ext cx="341" cy="213"/>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 </a:t>
              </a:r>
              <a:endParaRPr b="0" i="0" sz="1800" u="none" cap="none" strike="noStrike">
                <a:solidFill>
                  <a:srgbClr val="000000"/>
                </a:solidFill>
                <a:latin typeface="Arial"/>
                <a:ea typeface="Arial"/>
                <a:cs typeface="Arial"/>
                <a:sym typeface="Arial"/>
              </a:endParaRPr>
            </a:p>
          </p:txBody>
        </p:sp>
        <p:sp>
          <p:nvSpPr>
            <p:cNvPr id="4828" name="Google Shape;4828;p77"/>
            <p:cNvSpPr txBox="1"/>
            <p:nvPr/>
          </p:nvSpPr>
          <p:spPr>
            <a:xfrm>
              <a:off x="2853" y="1014"/>
              <a:ext cx="515" cy="213"/>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11</a:t>
              </a:r>
              <a:r>
                <a:rPr b="0" i="0" lang="en-US" sz="1600" u="none" cap="none" strike="noStrike">
                  <a:solidFill>
                    <a:srgbClr val="000000"/>
                  </a:solidFill>
                  <a:latin typeface="Arial"/>
                  <a:ea typeface="Arial"/>
                  <a:cs typeface="Arial"/>
                  <a:sym typeface="Arial"/>
                </a:rPr>
                <a:t>,w </a:t>
              </a:r>
              <a:endParaRPr b="0" i="0" sz="1800" u="none" cap="none" strike="noStrike">
                <a:solidFill>
                  <a:srgbClr val="000000"/>
                </a:solidFill>
                <a:latin typeface="Arial"/>
                <a:ea typeface="Arial"/>
                <a:cs typeface="Arial"/>
                <a:sym typeface="Arial"/>
              </a:endParaRPr>
            </a:p>
          </p:txBody>
        </p:sp>
        <p:sp>
          <p:nvSpPr>
            <p:cNvPr id="4829" name="Google Shape;4829;p77"/>
            <p:cNvSpPr txBox="1"/>
            <p:nvPr/>
          </p:nvSpPr>
          <p:spPr>
            <a:xfrm>
              <a:off x="1286" y="1017"/>
              <a:ext cx="410" cy="213"/>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6,w</a:t>
              </a:r>
              <a:endParaRPr/>
            </a:p>
          </p:txBody>
        </p:sp>
        <p:sp>
          <p:nvSpPr>
            <p:cNvPr id="4830" name="Google Shape;4830;p77"/>
            <p:cNvSpPr txBox="1"/>
            <p:nvPr/>
          </p:nvSpPr>
          <p:spPr>
            <a:xfrm>
              <a:off x="1948" y="1015"/>
              <a:ext cx="155" cy="213"/>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4831" name="Google Shape;4831;p77"/>
            <p:cNvSpPr txBox="1"/>
            <p:nvPr/>
          </p:nvSpPr>
          <p:spPr>
            <a:xfrm>
              <a:off x="2400" y="1013"/>
              <a:ext cx="340" cy="368"/>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5,u</a:t>
              </a:r>
              <a:endParaRPr/>
            </a:p>
          </p:txBody>
        </p:sp>
      </p:grpSp>
      <p:grpSp>
        <p:nvGrpSpPr>
          <p:cNvPr id="4832" name="Google Shape;4832;p77"/>
          <p:cNvGrpSpPr/>
          <p:nvPr/>
        </p:nvGrpSpPr>
        <p:grpSpPr>
          <a:xfrm>
            <a:off x="1748815" y="3156231"/>
            <a:ext cx="3053953" cy="352425"/>
            <a:chOff x="1286" y="1008"/>
            <a:chExt cx="2565" cy="222"/>
          </a:xfrm>
        </p:grpSpPr>
        <p:sp>
          <p:nvSpPr>
            <p:cNvPr id="4833" name="Google Shape;4833;p77"/>
            <p:cNvSpPr txBox="1"/>
            <p:nvPr/>
          </p:nvSpPr>
          <p:spPr>
            <a:xfrm>
              <a:off x="3386" y="1011"/>
              <a:ext cx="465" cy="213"/>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14</a:t>
              </a:r>
              <a:r>
                <a:rPr b="0" i="0" lang="en-US" sz="1600" u="none" cap="none" strike="noStrike">
                  <a:solidFill>
                    <a:srgbClr val="000000"/>
                  </a:solidFill>
                  <a:latin typeface="Arial"/>
                  <a:ea typeface="Arial"/>
                  <a:cs typeface="Arial"/>
                  <a:sym typeface="Arial"/>
                </a:rPr>
                <a:t>,x </a:t>
              </a:r>
              <a:endParaRPr/>
            </a:p>
          </p:txBody>
        </p:sp>
        <p:sp>
          <p:nvSpPr>
            <p:cNvPr id="4834" name="Google Shape;4834;p77"/>
            <p:cNvSpPr txBox="1"/>
            <p:nvPr/>
          </p:nvSpPr>
          <p:spPr>
            <a:xfrm>
              <a:off x="2856" y="1008"/>
              <a:ext cx="509" cy="213"/>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11,</a:t>
              </a:r>
              <a:r>
                <a:rPr b="0" i="0" lang="en-US" sz="1600" u="none" cap="none" strike="noStrike">
                  <a:solidFill>
                    <a:srgbClr val="000000"/>
                  </a:solidFill>
                  <a:latin typeface="Arial"/>
                  <a:ea typeface="Arial"/>
                  <a:cs typeface="Arial"/>
                  <a:sym typeface="Arial"/>
                </a:rPr>
                <a:t>w </a:t>
              </a:r>
              <a:endParaRPr b="0" i="0" sz="1800" u="none" cap="none" strike="noStrike">
                <a:solidFill>
                  <a:srgbClr val="000000"/>
                </a:solidFill>
                <a:latin typeface="Arial"/>
                <a:ea typeface="Arial"/>
                <a:cs typeface="Arial"/>
                <a:sym typeface="Arial"/>
              </a:endParaRPr>
            </a:p>
          </p:txBody>
        </p:sp>
        <p:sp>
          <p:nvSpPr>
            <p:cNvPr id="4835" name="Google Shape;4835;p77"/>
            <p:cNvSpPr txBox="1"/>
            <p:nvPr/>
          </p:nvSpPr>
          <p:spPr>
            <a:xfrm>
              <a:off x="1286" y="1017"/>
              <a:ext cx="410" cy="213"/>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6,w</a:t>
              </a:r>
              <a:endParaRPr/>
            </a:p>
          </p:txBody>
        </p:sp>
        <p:sp>
          <p:nvSpPr>
            <p:cNvPr id="4836" name="Google Shape;4836;p77"/>
            <p:cNvSpPr txBox="1"/>
            <p:nvPr/>
          </p:nvSpPr>
          <p:spPr>
            <a:xfrm>
              <a:off x="1948" y="1015"/>
              <a:ext cx="155" cy="213"/>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4837" name="Google Shape;4837;p77"/>
            <p:cNvSpPr txBox="1"/>
            <p:nvPr/>
          </p:nvSpPr>
          <p:spPr>
            <a:xfrm>
              <a:off x="2351" y="1016"/>
              <a:ext cx="155" cy="213"/>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600"/>
                <a:buFont typeface="Arial"/>
                <a:buNone/>
              </a:pPr>
              <a:r>
                <a:t/>
              </a:r>
              <a:endParaRPr b="0" i="0" sz="1600" u="none" cap="none" strike="noStrike">
                <a:solidFill>
                  <a:srgbClr val="000000"/>
                </a:solidFill>
                <a:latin typeface="Arial"/>
                <a:ea typeface="Arial"/>
                <a:cs typeface="Arial"/>
                <a:sym typeface="Arial"/>
              </a:endParaRPr>
            </a:p>
          </p:txBody>
        </p:sp>
      </p:grpSp>
      <p:sp>
        <p:nvSpPr>
          <p:cNvPr id="4838" name="Google Shape;4838;p77"/>
          <p:cNvSpPr/>
          <p:nvPr/>
        </p:nvSpPr>
        <p:spPr>
          <a:xfrm>
            <a:off x="2394357" y="2263739"/>
            <a:ext cx="496058" cy="406374"/>
          </a:xfrm>
          <a:prstGeom prst="ellipse">
            <a:avLst/>
          </a:prstGeom>
          <a:noFill/>
          <a:ln cap="flat" cmpd="sng" w="190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rgbClr val="000000"/>
              </a:solidFill>
              <a:latin typeface="Arial"/>
              <a:ea typeface="Arial"/>
              <a:cs typeface="Arial"/>
              <a:sym typeface="Arial"/>
            </a:endParaRPr>
          </a:p>
        </p:txBody>
      </p:sp>
      <p:sp>
        <p:nvSpPr>
          <p:cNvPr id="4839" name="Google Shape;4839;p77"/>
          <p:cNvSpPr/>
          <p:nvPr/>
        </p:nvSpPr>
        <p:spPr>
          <a:xfrm>
            <a:off x="3037628" y="2719263"/>
            <a:ext cx="509862" cy="406932"/>
          </a:xfrm>
          <a:prstGeom prst="ellipse">
            <a:avLst/>
          </a:prstGeom>
          <a:noFill/>
          <a:ln cap="flat" cmpd="sng" w="190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rgbClr val="000000"/>
              </a:solidFill>
              <a:latin typeface="Arial"/>
              <a:ea typeface="Arial"/>
              <a:cs typeface="Arial"/>
              <a:sym typeface="Arial"/>
            </a:endParaRPr>
          </a:p>
        </p:txBody>
      </p:sp>
      <p:sp>
        <p:nvSpPr>
          <p:cNvPr id="4840" name="Google Shape;4840;p77"/>
          <p:cNvSpPr txBox="1"/>
          <p:nvPr/>
        </p:nvSpPr>
        <p:spPr>
          <a:xfrm>
            <a:off x="1062790" y="3195058"/>
            <a:ext cx="527709" cy="33855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uwx</a:t>
            </a:r>
            <a:endParaRPr/>
          </a:p>
        </p:txBody>
      </p:sp>
      <p:sp>
        <p:nvSpPr>
          <p:cNvPr id="4841" name="Google Shape;4841;p77"/>
          <p:cNvSpPr/>
          <p:nvPr/>
        </p:nvSpPr>
        <p:spPr>
          <a:xfrm>
            <a:off x="1780643" y="3175055"/>
            <a:ext cx="499373" cy="425097"/>
          </a:xfrm>
          <a:prstGeom prst="ellipse">
            <a:avLst/>
          </a:prstGeom>
          <a:noFill/>
          <a:ln cap="flat" cmpd="sng" w="190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rgbClr val="000000"/>
              </a:solidFill>
              <a:latin typeface="Arial"/>
              <a:ea typeface="Arial"/>
              <a:cs typeface="Arial"/>
              <a:sym typeface="Arial"/>
            </a:endParaRPr>
          </a:p>
        </p:txBody>
      </p:sp>
      <p:sp>
        <p:nvSpPr>
          <p:cNvPr id="4842" name="Google Shape;4842;p77"/>
          <p:cNvSpPr txBox="1"/>
          <p:nvPr/>
        </p:nvSpPr>
        <p:spPr>
          <a:xfrm>
            <a:off x="1030420" y="3653711"/>
            <a:ext cx="571751" cy="584775"/>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uwxv</a:t>
            </a:r>
            <a:endParaRPr/>
          </a:p>
        </p:txBody>
      </p:sp>
      <p:grpSp>
        <p:nvGrpSpPr>
          <p:cNvPr id="4843" name="Google Shape;4843;p77"/>
          <p:cNvGrpSpPr/>
          <p:nvPr/>
        </p:nvGrpSpPr>
        <p:grpSpPr>
          <a:xfrm>
            <a:off x="3631250" y="3639951"/>
            <a:ext cx="1182292" cy="338138"/>
            <a:chOff x="1831" y="2756"/>
            <a:chExt cx="993" cy="213"/>
          </a:xfrm>
        </p:grpSpPr>
        <p:sp>
          <p:nvSpPr>
            <p:cNvPr id="4844" name="Google Shape;4844;p77"/>
            <p:cNvSpPr txBox="1"/>
            <p:nvPr/>
          </p:nvSpPr>
          <p:spPr>
            <a:xfrm>
              <a:off x="2359" y="2756"/>
              <a:ext cx="465" cy="213"/>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14</a:t>
              </a:r>
              <a:r>
                <a:rPr b="0" i="0" lang="en-US" sz="1600" u="none" cap="none" strike="noStrike">
                  <a:solidFill>
                    <a:srgbClr val="000000"/>
                  </a:solidFill>
                  <a:latin typeface="Arial"/>
                  <a:ea typeface="Arial"/>
                  <a:cs typeface="Arial"/>
                  <a:sym typeface="Arial"/>
                </a:rPr>
                <a:t>,x </a:t>
              </a:r>
              <a:endParaRPr/>
            </a:p>
          </p:txBody>
        </p:sp>
        <p:sp>
          <p:nvSpPr>
            <p:cNvPr id="4845" name="Google Shape;4845;p77"/>
            <p:cNvSpPr txBox="1"/>
            <p:nvPr/>
          </p:nvSpPr>
          <p:spPr>
            <a:xfrm>
              <a:off x="1831" y="2756"/>
              <a:ext cx="463" cy="213"/>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10,</a:t>
              </a:r>
              <a:r>
                <a:rPr b="0" i="0" lang="en-US" sz="1600" u="none" cap="none" strike="noStrike">
                  <a:solidFill>
                    <a:srgbClr val="000000"/>
                  </a:solidFill>
                  <a:latin typeface="Arial"/>
                  <a:ea typeface="Arial"/>
                  <a:cs typeface="Arial"/>
                  <a:sym typeface="Arial"/>
                </a:rPr>
                <a:t>v </a:t>
              </a:r>
              <a:endParaRPr b="0" i="0" sz="1800" u="none" cap="none" strike="noStrike">
                <a:solidFill>
                  <a:srgbClr val="000000"/>
                </a:solidFill>
                <a:latin typeface="Arial"/>
                <a:ea typeface="Arial"/>
                <a:cs typeface="Arial"/>
                <a:sym typeface="Arial"/>
              </a:endParaRPr>
            </a:p>
          </p:txBody>
        </p:sp>
      </p:grpSp>
      <p:sp>
        <p:nvSpPr>
          <p:cNvPr id="4846" name="Google Shape;4846;p77"/>
          <p:cNvSpPr/>
          <p:nvPr/>
        </p:nvSpPr>
        <p:spPr>
          <a:xfrm>
            <a:off x="3636088" y="3652014"/>
            <a:ext cx="507437" cy="393367"/>
          </a:xfrm>
          <a:prstGeom prst="ellipse">
            <a:avLst/>
          </a:prstGeom>
          <a:noFill/>
          <a:ln cap="flat" cmpd="sng" w="190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rgbClr val="000000"/>
              </a:solidFill>
              <a:latin typeface="Arial"/>
              <a:ea typeface="Arial"/>
              <a:cs typeface="Arial"/>
              <a:sym typeface="Arial"/>
            </a:endParaRPr>
          </a:p>
        </p:txBody>
      </p:sp>
      <p:sp>
        <p:nvSpPr>
          <p:cNvPr id="4847" name="Google Shape;4847;p77"/>
          <p:cNvSpPr txBox="1"/>
          <p:nvPr/>
        </p:nvSpPr>
        <p:spPr>
          <a:xfrm>
            <a:off x="931704" y="4107137"/>
            <a:ext cx="713657" cy="33855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uwxvy</a:t>
            </a:r>
            <a:endParaRPr/>
          </a:p>
        </p:txBody>
      </p:sp>
      <p:sp>
        <p:nvSpPr>
          <p:cNvPr id="4848" name="Google Shape;4848;p77"/>
          <p:cNvSpPr txBox="1"/>
          <p:nvPr/>
        </p:nvSpPr>
        <p:spPr>
          <a:xfrm>
            <a:off x="4215966" y="4095635"/>
            <a:ext cx="530776" cy="33855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12</a:t>
            </a:r>
            <a:r>
              <a:rPr b="0" i="0" lang="en-US" sz="1600" u="none" cap="none" strike="noStrike">
                <a:solidFill>
                  <a:srgbClr val="000000"/>
                </a:solidFill>
                <a:latin typeface="Arial"/>
                <a:ea typeface="Arial"/>
                <a:cs typeface="Arial"/>
                <a:sym typeface="Arial"/>
              </a:rPr>
              <a:t>,y </a:t>
            </a:r>
            <a:endParaRPr/>
          </a:p>
        </p:txBody>
      </p:sp>
      <p:sp>
        <p:nvSpPr>
          <p:cNvPr id="4849" name="Google Shape;4849;p77"/>
          <p:cNvSpPr/>
          <p:nvPr/>
        </p:nvSpPr>
        <p:spPr>
          <a:xfrm>
            <a:off x="4251833" y="4130223"/>
            <a:ext cx="530817" cy="389115"/>
          </a:xfrm>
          <a:prstGeom prst="ellipse">
            <a:avLst/>
          </a:prstGeom>
          <a:noFill/>
          <a:ln cap="flat" cmpd="sng" w="190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rgbClr val="000000"/>
              </a:solidFill>
              <a:latin typeface="Arial"/>
              <a:ea typeface="Arial"/>
              <a:cs typeface="Arial"/>
              <a:sym typeface="Arial"/>
            </a:endParaRPr>
          </a:p>
        </p:txBody>
      </p:sp>
      <p:sp>
        <p:nvSpPr>
          <p:cNvPr id="4850" name="Google Shape;4850;p77"/>
          <p:cNvSpPr/>
          <p:nvPr/>
        </p:nvSpPr>
        <p:spPr>
          <a:xfrm>
            <a:off x="922330" y="5251763"/>
            <a:ext cx="6682985" cy="1421042"/>
          </a:xfrm>
          <a:prstGeom prst="rect">
            <a:avLst/>
          </a:prstGeom>
          <a:noFill/>
          <a:ln>
            <a:noFill/>
          </a:ln>
        </p:spPr>
        <p:txBody>
          <a:bodyPr anchorCtr="0" anchor="t" bIns="45700" lIns="91425" spcFirstLastPara="1" rIns="91425" wrap="square" tIns="45700">
            <a:noAutofit/>
          </a:bodyPr>
          <a:lstStyle/>
          <a:p>
            <a:pPr indent="-342900" lvl="0" marL="342900" marR="0" rtl="0" algn="l">
              <a:lnSpc>
                <a:spcPct val="85000"/>
              </a:lnSpc>
              <a:spcBef>
                <a:spcPts val="0"/>
              </a:spcBef>
              <a:spcAft>
                <a:spcPts val="0"/>
              </a:spcAft>
              <a:buClr>
                <a:srgbClr val="000099"/>
              </a:buClr>
              <a:buSzPts val="1300"/>
              <a:buFont typeface="Noto Sans Symbols"/>
              <a:buNone/>
            </a:pPr>
            <a:r>
              <a:rPr lang="en-US" sz="2000">
                <a:solidFill>
                  <a:srgbClr val="CC0000"/>
                </a:solidFill>
                <a:latin typeface="Arial"/>
                <a:ea typeface="Arial"/>
                <a:cs typeface="Arial"/>
                <a:sym typeface="Arial"/>
              </a:rPr>
              <a:t>notes:</a:t>
            </a:r>
            <a:endParaRPr/>
          </a:p>
          <a:p>
            <a:pPr indent="-342900" lvl="0" marL="342900" marR="0" rtl="0" algn="l">
              <a:lnSpc>
                <a:spcPct val="85000"/>
              </a:lnSpc>
              <a:spcBef>
                <a:spcPts val="360"/>
              </a:spcBef>
              <a:spcAft>
                <a:spcPts val="0"/>
              </a:spcAft>
              <a:buClr>
                <a:srgbClr val="000099"/>
              </a:buClr>
              <a:buSzPts val="1800"/>
              <a:buFont typeface="Noto Sans Symbols"/>
              <a:buChar char="▪"/>
            </a:pPr>
            <a:r>
              <a:rPr lang="en-US" sz="1800">
                <a:solidFill>
                  <a:srgbClr val="000000"/>
                </a:solidFill>
                <a:latin typeface="Arial"/>
                <a:ea typeface="Arial"/>
                <a:cs typeface="Arial"/>
                <a:sym typeface="Arial"/>
              </a:rPr>
              <a:t>construct least-cost-path tree by tracing predecessor nodes</a:t>
            </a:r>
            <a:endParaRPr/>
          </a:p>
          <a:p>
            <a:pPr indent="-342900" lvl="0" marL="342900" marR="0" rtl="0" algn="l">
              <a:lnSpc>
                <a:spcPct val="85000"/>
              </a:lnSpc>
              <a:spcBef>
                <a:spcPts val="360"/>
              </a:spcBef>
              <a:spcAft>
                <a:spcPts val="0"/>
              </a:spcAft>
              <a:buClr>
                <a:srgbClr val="000099"/>
              </a:buClr>
              <a:buSzPts val="1800"/>
              <a:buFont typeface="Noto Sans Symbols"/>
              <a:buChar char="▪"/>
            </a:pPr>
            <a:r>
              <a:rPr lang="en-US" sz="1800">
                <a:solidFill>
                  <a:srgbClr val="000000"/>
                </a:solidFill>
                <a:latin typeface="Arial"/>
                <a:ea typeface="Arial"/>
                <a:cs typeface="Arial"/>
                <a:sym typeface="Arial"/>
              </a:rPr>
              <a:t>ties can exist (can be broken arbitrarily)</a:t>
            </a:r>
            <a:endParaRPr/>
          </a:p>
        </p:txBody>
      </p:sp>
      <p:cxnSp>
        <p:nvCxnSpPr>
          <p:cNvPr id="4851" name="Google Shape;4851;p77"/>
          <p:cNvCxnSpPr/>
          <p:nvPr/>
        </p:nvCxnSpPr>
        <p:spPr>
          <a:xfrm>
            <a:off x="7858438" y="3471860"/>
            <a:ext cx="442913" cy="0"/>
          </a:xfrm>
          <a:prstGeom prst="straightConnector1">
            <a:avLst/>
          </a:prstGeom>
          <a:noFill/>
          <a:ln cap="flat" cmpd="sng" w="38100">
            <a:solidFill>
              <a:srgbClr val="FF0000"/>
            </a:solidFill>
            <a:prstDash val="solid"/>
            <a:round/>
            <a:headEnd len="med" w="med" type="none"/>
            <a:tailEnd len="med" w="med" type="triangle"/>
          </a:ln>
        </p:spPr>
      </p:cxnSp>
      <p:cxnSp>
        <p:nvCxnSpPr>
          <p:cNvPr id="4852" name="Google Shape;4852;p77"/>
          <p:cNvCxnSpPr/>
          <p:nvPr/>
        </p:nvCxnSpPr>
        <p:spPr>
          <a:xfrm flipH="1" rot="10800000">
            <a:off x="6615816" y="3483435"/>
            <a:ext cx="1097756" cy="1204912"/>
          </a:xfrm>
          <a:prstGeom prst="straightConnector1">
            <a:avLst/>
          </a:prstGeom>
          <a:noFill/>
          <a:ln cap="flat" cmpd="sng" w="38100">
            <a:solidFill>
              <a:srgbClr val="FF0000"/>
            </a:solidFill>
            <a:prstDash val="solid"/>
            <a:round/>
            <a:headEnd len="med" w="med" type="none"/>
            <a:tailEnd len="med" w="med" type="triangle"/>
          </a:ln>
        </p:spPr>
      </p:cxnSp>
      <p:cxnSp>
        <p:nvCxnSpPr>
          <p:cNvPr id="4853" name="Google Shape;4853;p77"/>
          <p:cNvCxnSpPr/>
          <p:nvPr/>
        </p:nvCxnSpPr>
        <p:spPr>
          <a:xfrm>
            <a:off x="6539225" y="3539863"/>
            <a:ext cx="7144" cy="1047750"/>
          </a:xfrm>
          <a:prstGeom prst="straightConnector1">
            <a:avLst/>
          </a:prstGeom>
          <a:noFill/>
          <a:ln cap="flat" cmpd="sng" w="38100">
            <a:solidFill>
              <a:srgbClr val="FF0000"/>
            </a:solidFill>
            <a:prstDash val="solid"/>
            <a:round/>
            <a:headEnd len="med" w="med" type="none"/>
            <a:tailEnd len="med" w="med" type="triangle"/>
          </a:ln>
        </p:spPr>
      </p:cxnSp>
      <p:cxnSp>
        <p:nvCxnSpPr>
          <p:cNvPr id="4854" name="Google Shape;4854;p77"/>
          <p:cNvCxnSpPr/>
          <p:nvPr/>
        </p:nvCxnSpPr>
        <p:spPr>
          <a:xfrm flipH="1" rot="10800000">
            <a:off x="5683317" y="1754710"/>
            <a:ext cx="759619" cy="1628775"/>
          </a:xfrm>
          <a:prstGeom prst="straightConnector1">
            <a:avLst/>
          </a:prstGeom>
          <a:noFill/>
          <a:ln cap="flat" cmpd="sng" w="38100">
            <a:solidFill>
              <a:srgbClr val="FF0000"/>
            </a:solidFill>
            <a:prstDash val="solid"/>
            <a:round/>
            <a:headEnd len="med" w="med" type="none"/>
            <a:tailEnd len="med" w="med" type="triangle"/>
          </a:ln>
        </p:spPr>
      </p:cxnSp>
      <p:cxnSp>
        <p:nvCxnSpPr>
          <p:cNvPr id="4855" name="Google Shape;4855;p77"/>
          <p:cNvCxnSpPr/>
          <p:nvPr/>
        </p:nvCxnSpPr>
        <p:spPr>
          <a:xfrm>
            <a:off x="5770126" y="3475036"/>
            <a:ext cx="708422" cy="0"/>
          </a:xfrm>
          <a:prstGeom prst="straightConnector1">
            <a:avLst/>
          </a:prstGeom>
          <a:noFill/>
          <a:ln cap="flat" cmpd="sng" w="38100">
            <a:solidFill>
              <a:srgbClr val="FF0000"/>
            </a:solidFill>
            <a:prstDash val="solid"/>
            <a:round/>
            <a:headEnd len="med" w="med" type="none"/>
            <a:tailEnd len="med" w="med" type="triangle"/>
          </a:ln>
        </p:spPr>
      </p:cxnSp>
      <p:sp>
        <p:nvSpPr>
          <p:cNvPr id="4856" name="Google Shape;4856;p77"/>
          <p:cNvSpPr txBox="1"/>
          <p:nvPr/>
        </p:nvSpPr>
        <p:spPr>
          <a:xfrm>
            <a:off x="828464" y="4584970"/>
            <a:ext cx="795410" cy="33855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uwxvyz</a:t>
            </a:r>
            <a:endParaRPr/>
          </a:p>
        </p:txBody>
      </p:sp>
      <p:cxnSp>
        <p:nvCxnSpPr>
          <p:cNvPr id="4857" name="Google Shape;4857;p77"/>
          <p:cNvCxnSpPr/>
          <p:nvPr/>
        </p:nvCxnSpPr>
        <p:spPr>
          <a:xfrm>
            <a:off x="501004" y="2233984"/>
            <a:ext cx="4233891" cy="0"/>
          </a:xfrm>
          <a:prstGeom prst="straightConnector1">
            <a:avLst/>
          </a:prstGeom>
          <a:noFill/>
          <a:ln cap="flat" cmpd="sng" w="25400">
            <a:solidFill>
              <a:srgbClr val="0000A8"/>
            </a:solidFill>
            <a:prstDash val="solid"/>
            <a:round/>
            <a:headEnd len="sm" w="sm" type="none"/>
            <a:tailEnd len="sm" w="sm" type="none"/>
          </a:ln>
        </p:spPr>
      </p:cxnSp>
      <p:sp>
        <p:nvSpPr>
          <p:cNvPr id="4858" name="Google Shape;4858;p77"/>
          <p:cNvSpPr txBox="1"/>
          <p:nvPr/>
        </p:nvSpPr>
        <p:spPr>
          <a:xfrm>
            <a:off x="1897095" y="1384347"/>
            <a:ext cx="27781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800">
                <a:solidFill>
                  <a:srgbClr val="FF0000"/>
                </a:solidFill>
                <a:latin typeface="Arial"/>
                <a:ea typeface="Arial"/>
                <a:cs typeface="Arial"/>
                <a:sym typeface="Arial"/>
              </a:rPr>
              <a:t>v</a:t>
            </a:r>
            <a:endParaRPr/>
          </a:p>
        </p:txBody>
      </p:sp>
      <p:sp>
        <p:nvSpPr>
          <p:cNvPr id="4859" name="Google Shape;4859;p77"/>
          <p:cNvSpPr txBox="1"/>
          <p:nvPr/>
        </p:nvSpPr>
        <p:spPr>
          <a:xfrm>
            <a:off x="2530379" y="1382288"/>
            <a:ext cx="27781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800">
                <a:solidFill>
                  <a:srgbClr val="FF0000"/>
                </a:solidFill>
                <a:latin typeface="Arial"/>
                <a:ea typeface="Arial"/>
                <a:cs typeface="Arial"/>
                <a:sym typeface="Arial"/>
              </a:rPr>
              <a:t>w</a:t>
            </a:r>
            <a:endParaRPr/>
          </a:p>
        </p:txBody>
      </p:sp>
      <p:sp>
        <p:nvSpPr>
          <p:cNvPr id="4860" name="Google Shape;4860;p77"/>
          <p:cNvSpPr txBox="1"/>
          <p:nvPr/>
        </p:nvSpPr>
        <p:spPr>
          <a:xfrm>
            <a:off x="3191465" y="1380228"/>
            <a:ext cx="27781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800">
                <a:solidFill>
                  <a:srgbClr val="FF0000"/>
                </a:solidFill>
                <a:latin typeface="Arial"/>
                <a:ea typeface="Arial"/>
                <a:cs typeface="Arial"/>
                <a:sym typeface="Arial"/>
              </a:rPr>
              <a:t>x</a:t>
            </a:r>
            <a:endParaRPr/>
          </a:p>
        </p:txBody>
      </p:sp>
      <p:sp>
        <p:nvSpPr>
          <p:cNvPr id="4861" name="Google Shape;4861;p77"/>
          <p:cNvSpPr txBox="1"/>
          <p:nvPr/>
        </p:nvSpPr>
        <p:spPr>
          <a:xfrm>
            <a:off x="3824750" y="1378168"/>
            <a:ext cx="27781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800">
                <a:solidFill>
                  <a:srgbClr val="FF0000"/>
                </a:solidFill>
                <a:latin typeface="Arial"/>
                <a:ea typeface="Arial"/>
                <a:cs typeface="Arial"/>
                <a:sym typeface="Arial"/>
              </a:rPr>
              <a:t>y</a:t>
            </a:r>
            <a:endParaRPr/>
          </a:p>
        </p:txBody>
      </p:sp>
      <p:sp>
        <p:nvSpPr>
          <p:cNvPr id="4862" name="Google Shape;4862;p77"/>
          <p:cNvSpPr txBox="1"/>
          <p:nvPr/>
        </p:nvSpPr>
        <p:spPr>
          <a:xfrm>
            <a:off x="4476569" y="1376108"/>
            <a:ext cx="27781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800">
                <a:solidFill>
                  <a:srgbClr val="FF0000"/>
                </a:solidFill>
                <a:latin typeface="Arial"/>
                <a:ea typeface="Arial"/>
                <a:cs typeface="Arial"/>
                <a:sym typeface="Arial"/>
              </a:rPr>
              <a:t>z</a:t>
            </a:r>
            <a:endParaRPr/>
          </a:p>
        </p:txBody>
      </p:sp>
      <p:grpSp>
        <p:nvGrpSpPr>
          <p:cNvPr id="4863" name="Google Shape;4863;p77"/>
          <p:cNvGrpSpPr/>
          <p:nvPr/>
        </p:nvGrpSpPr>
        <p:grpSpPr>
          <a:xfrm>
            <a:off x="1328352" y="1428236"/>
            <a:ext cx="1442651" cy="1652716"/>
            <a:chOff x="1771136" y="1428236"/>
            <a:chExt cx="1923534" cy="1652716"/>
          </a:xfrm>
        </p:grpSpPr>
        <p:sp>
          <p:nvSpPr>
            <p:cNvPr id="4864" name="Google Shape;4864;p77"/>
            <p:cNvSpPr/>
            <p:nvPr/>
          </p:nvSpPr>
          <p:spPr>
            <a:xfrm>
              <a:off x="3379574" y="1428236"/>
              <a:ext cx="315096" cy="295532"/>
            </a:xfrm>
            <a:prstGeom prst="ellipse">
              <a:avLst/>
            </a:prstGeom>
            <a:noFill/>
            <a:ln cap="flat" cmpd="sng" w="190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4865" name="Google Shape;4865;p77"/>
            <p:cNvCxnSpPr/>
            <p:nvPr/>
          </p:nvCxnSpPr>
          <p:spPr>
            <a:xfrm flipH="1">
              <a:off x="2007973" y="1686697"/>
              <a:ext cx="1414851" cy="1143000"/>
            </a:xfrm>
            <a:prstGeom prst="straightConnector1">
              <a:avLst/>
            </a:prstGeom>
            <a:noFill/>
            <a:ln cap="flat" cmpd="sng" w="15875">
              <a:solidFill>
                <a:srgbClr val="FF0000"/>
              </a:solidFill>
              <a:prstDash val="solid"/>
              <a:round/>
              <a:headEnd len="sm" w="sm" type="none"/>
              <a:tailEnd len="med" w="med" type="triangle"/>
            </a:ln>
          </p:spPr>
        </p:cxnSp>
        <p:sp>
          <p:nvSpPr>
            <p:cNvPr id="4866" name="Google Shape;4866;p77"/>
            <p:cNvSpPr/>
            <p:nvPr/>
          </p:nvSpPr>
          <p:spPr>
            <a:xfrm>
              <a:off x="1771136" y="2785420"/>
              <a:ext cx="315096" cy="295532"/>
            </a:xfrm>
            <a:prstGeom prst="ellipse">
              <a:avLst/>
            </a:prstGeom>
            <a:noFill/>
            <a:ln cap="flat" cmpd="sng" w="190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grpSp>
        <p:nvGrpSpPr>
          <p:cNvPr id="4867" name="Google Shape;4867;p77"/>
          <p:cNvGrpSpPr/>
          <p:nvPr/>
        </p:nvGrpSpPr>
        <p:grpSpPr>
          <a:xfrm>
            <a:off x="1359245" y="1419997"/>
            <a:ext cx="2054310" cy="2146986"/>
            <a:chOff x="955590" y="1428236"/>
            <a:chExt cx="2739080" cy="2146986"/>
          </a:xfrm>
        </p:grpSpPr>
        <p:sp>
          <p:nvSpPr>
            <p:cNvPr id="4868" name="Google Shape;4868;p77"/>
            <p:cNvSpPr/>
            <p:nvPr/>
          </p:nvSpPr>
          <p:spPr>
            <a:xfrm>
              <a:off x="3379574" y="1428236"/>
              <a:ext cx="315096" cy="295532"/>
            </a:xfrm>
            <a:prstGeom prst="ellipse">
              <a:avLst/>
            </a:prstGeom>
            <a:noFill/>
            <a:ln cap="flat" cmpd="sng" w="190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4869" name="Google Shape;4869;p77"/>
            <p:cNvCxnSpPr>
              <a:endCxn id="4870" idx="7"/>
            </p:cNvCxnSpPr>
            <p:nvPr/>
          </p:nvCxnSpPr>
          <p:spPr>
            <a:xfrm flipH="1">
              <a:off x="1224541" y="1686770"/>
              <a:ext cx="2198400" cy="1636200"/>
            </a:xfrm>
            <a:prstGeom prst="straightConnector1">
              <a:avLst/>
            </a:prstGeom>
            <a:noFill/>
            <a:ln cap="flat" cmpd="sng" w="15875">
              <a:solidFill>
                <a:srgbClr val="FF0000"/>
              </a:solidFill>
              <a:prstDash val="solid"/>
              <a:round/>
              <a:headEnd len="sm" w="sm" type="none"/>
              <a:tailEnd len="med" w="med" type="triangle"/>
            </a:ln>
          </p:spPr>
        </p:cxnSp>
        <p:sp>
          <p:nvSpPr>
            <p:cNvPr id="4870" name="Google Shape;4870;p77"/>
            <p:cNvSpPr/>
            <p:nvPr/>
          </p:nvSpPr>
          <p:spPr>
            <a:xfrm>
              <a:off x="955590" y="3279690"/>
              <a:ext cx="315096" cy="295532"/>
            </a:xfrm>
            <a:prstGeom prst="ellipse">
              <a:avLst/>
            </a:prstGeom>
            <a:noFill/>
            <a:ln cap="flat" cmpd="sng" w="190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grpSp>
        <p:nvGrpSpPr>
          <p:cNvPr id="4871" name="Google Shape;4871;p77"/>
          <p:cNvGrpSpPr/>
          <p:nvPr/>
        </p:nvGrpSpPr>
        <p:grpSpPr>
          <a:xfrm>
            <a:off x="1390136" y="1417940"/>
            <a:ext cx="742949" cy="2598007"/>
            <a:chOff x="955590" y="977215"/>
            <a:chExt cx="990599" cy="2598007"/>
          </a:xfrm>
        </p:grpSpPr>
        <p:sp>
          <p:nvSpPr>
            <p:cNvPr id="4872" name="Google Shape;4872;p77"/>
            <p:cNvSpPr/>
            <p:nvPr/>
          </p:nvSpPr>
          <p:spPr>
            <a:xfrm>
              <a:off x="1631093" y="977215"/>
              <a:ext cx="315096" cy="295532"/>
            </a:xfrm>
            <a:prstGeom prst="ellipse">
              <a:avLst/>
            </a:prstGeom>
            <a:noFill/>
            <a:ln cap="flat" cmpd="sng" w="190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4873" name="Google Shape;4873;p77"/>
            <p:cNvCxnSpPr>
              <a:stCxn id="4872" idx="4"/>
              <a:endCxn id="4874" idx="0"/>
            </p:cNvCxnSpPr>
            <p:nvPr/>
          </p:nvCxnSpPr>
          <p:spPr>
            <a:xfrm flipH="1">
              <a:off x="1113041" y="1272747"/>
              <a:ext cx="675600" cy="2007000"/>
            </a:xfrm>
            <a:prstGeom prst="straightConnector1">
              <a:avLst/>
            </a:prstGeom>
            <a:noFill/>
            <a:ln cap="flat" cmpd="sng" w="15875">
              <a:solidFill>
                <a:srgbClr val="FF0000"/>
              </a:solidFill>
              <a:prstDash val="solid"/>
              <a:round/>
              <a:headEnd len="sm" w="sm" type="none"/>
              <a:tailEnd len="med" w="med" type="triangle"/>
            </a:ln>
          </p:spPr>
        </p:cxnSp>
        <p:sp>
          <p:nvSpPr>
            <p:cNvPr id="4874" name="Google Shape;4874;p77"/>
            <p:cNvSpPr/>
            <p:nvPr/>
          </p:nvSpPr>
          <p:spPr>
            <a:xfrm>
              <a:off x="955590" y="3279690"/>
              <a:ext cx="315096" cy="295532"/>
            </a:xfrm>
            <a:prstGeom prst="ellipse">
              <a:avLst/>
            </a:prstGeom>
            <a:noFill/>
            <a:ln cap="flat" cmpd="sng" w="190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grpSp>
        <p:nvGrpSpPr>
          <p:cNvPr id="4875" name="Google Shape;4875;p77"/>
          <p:cNvGrpSpPr/>
          <p:nvPr/>
        </p:nvGrpSpPr>
        <p:grpSpPr>
          <a:xfrm>
            <a:off x="1436474" y="1436471"/>
            <a:ext cx="2610365" cy="3049030"/>
            <a:chOff x="955590" y="526192"/>
            <a:chExt cx="3480486" cy="3049030"/>
          </a:xfrm>
        </p:grpSpPr>
        <p:sp>
          <p:nvSpPr>
            <p:cNvPr id="4876" name="Google Shape;4876;p77"/>
            <p:cNvSpPr/>
            <p:nvPr/>
          </p:nvSpPr>
          <p:spPr>
            <a:xfrm>
              <a:off x="4120980" y="526192"/>
              <a:ext cx="315096" cy="295532"/>
            </a:xfrm>
            <a:prstGeom prst="ellipse">
              <a:avLst/>
            </a:prstGeom>
            <a:noFill/>
            <a:ln cap="flat" cmpd="sng" w="190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4877" name="Google Shape;4877;p77"/>
            <p:cNvCxnSpPr>
              <a:stCxn id="4876" idx="3"/>
              <a:endCxn id="4878" idx="7"/>
            </p:cNvCxnSpPr>
            <p:nvPr/>
          </p:nvCxnSpPr>
          <p:spPr>
            <a:xfrm flipH="1">
              <a:off x="1224425" y="778444"/>
              <a:ext cx="2942700" cy="2544600"/>
            </a:xfrm>
            <a:prstGeom prst="straightConnector1">
              <a:avLst/>
            </a:prstGeom>
            <a:noFill/>
            <a:ln cap="flat" cmpd="sng" w="15875">
              <a:solidFill>
                <a:srgbClr val="FF0000"/>
              </a:solidFill>
              <a:prstDash val="solid"/>
              <a:round/>
              <a:headEnd len="sm" w="sm" type="none"/>
              <a:tailEnd len="med" w="med" type="triangle"/>
            </a:ln>
          </p:spPr>
        </p:cxnSp>
        <p:sp>
          <p:nvSpPr>
            <p:cNvPr id="4878" name="Google Shape;4878;p77"/>
            <p:cNvSpPr/>
            <p:nvPr/>
          </p:nvSpPr>
          <p:spPr>
            <a:xfrm>
              <a:off x="955590" y="3279690"/>
              <a:ext cx="315096" cy="295532"/>
            </a:xfrm>
            <a:prstGeom prst="ellipse">
              <a:avLst/>
            </a:prstGeom>
            <a:noFill/>
            <a:ln cap="flat" cmpd="sng" w="190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grpSp>
        <p:nvGrpSpPr>
          <p:cNvPr id="4879" name="Google Shape;4879;p77"/>
          <p:cNvGrpSpPr/>
          <p:nvPr/>
        </p:nvGrpSpPr>
        <p:grpSpPr>
          <a:xfrm>
            <a:off x="1379326" y="1422055"/>
            <a:ext cx="3314699" cy="3537122"/>
            <a:chOff x="16477" y="526192"/>
            <a:chExt cx="4419599" cy="3537122"/>
          </a:xfrm>
        </p:grpSpPr>
        <p:sp>
          <p:nvSpPr>
            <p:cNvPr id="4880" name="Google Shape;4880;p77"/>
            <p:cNvSpPr/>
            <p:nvPr/>
          </p:nvSpPr>
          <p:spPr>
            <a:xfrm>
              <a:off x="4120980" y="526192"/>
              <a:ext cx="315096" cy="295532"/>
            </a:xfrm>
            <a:prstGeom prst="ellipse">
              <a:avLst/>
            </a:prstGeom>
            <a:noFill/>
            <a:ln cap="flat" cmpd="sng" w="190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4881" name="Google Shape;4881;p77"/>
            <p:cNvCxnSpPr>
              <a:stCxn id="4880" idx="3"/>
              <a:endCxn id="4882" idx="7"/>
            </p:cNvCxnSpPr>
            <p:nvPr/>
          </p:nvCxnSpPr>
          <p:spPr>
            <a:xfrm flipH="1">
              <a:off x="285425" y="778444"/>
              <a:ext cx="3881700" cy="3032700"/>
            </a:xfrm>
            <a:prstGeom prst="straightConnector1">
              <a:avLst/>
            </a:prstGeom>
            <a:noFill/>
            <a:ln cap="flat" cmpd="sng" w="15875">
              <a:solidFill>
                <a:srgbClr val="FF0000"/>
              </a:solidFill>
              <a:prstDash val="solid"/>
              <a:round/>
              <a:headEnd len="sm" w="sm" type="none"/>
              <a:tailEnd len="med" w="med" type="triangle"/>
            </a:ln>
          </p:spPr>
        </p:cxnSp>
        <p:sp>
          <p:nvSpPr>
            <p:cNvPr id="4882" name="Google Shape;4882;p77"/>
            <p:cNvSpPr/>
            <p:nvPr/>
          </p:nvSpPr>
          <p:spPr>
            <a:xfrm>
              <a:off x="16477" y="3767782"/>
              <a:ext cx="315096" cy="295532"/>
            </a:xfrm>
            <a:prstGeom prst="ellipse">
              <a:avLst/>
            </a:prstGeom>
            <a:noFill/>
            <a:ln cap="flat" cmpd="sng" w="190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19"/>
                                        </p:tgtEl>
                                        <p:attrNameLst>
                                          <p:attrName>style.visibility</p:attrName>
                                        </p:attrNameLst>
                                      </p:cBhvr>
                                      <p:to>
                                        <p:strVal val="visible"/>
                                      </p:to>
                                    </p:set>
                                    <p:animEffect filter="fade" transition="in">
                                      <p:cBhvr>
                                        <p:cTn dur="1000"/>
                                        <p:tgtEl>
                                          <p:spTgt spid="481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38"/>
                                        </p:tgtEl>
                                        <p:attrNameLst>
                                          <p:attrName>style.visibility</p:attrName>
                                        </p:attrNameLst>
                                      </p:cBhvr>
                                      <p:to>
                                        <p:strVal val="visible"/>
                                      </p:to>
                                    </p:set>
                                    <p:animEffect filter="fade" transition="in">
                                      <p:cBhvr>
                                        <p:cTn dur="500"/>
                                        <p:tgtEl>
                                          <p:spTgt spid="4838"/>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4863"/>
                                        </p:tgtEl>
                                        <p:attrNameLst>
                                          <p:attrName>style.visibility</p:attrName>
                                        </p:attrNameLst>
                                      </p:cBhvr>
                                      <p:to>
                                        <p:strVal val="visible"/>
                                      </p:to>
                                    </p:set>
                                    <p:animEffect filter="fade" transition="in">
                                      <p:cBhvr>
                                        <p:cTn dur="1000"/>
                                        <p:tgtEl>
                                          <p:spTgt spid="4863"/>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4825"/>
                                        </p:tgtEl>
                                        <p:attrNameLst>
                                          <p:attrName>style.visibility</p:attrName>
                                        </p:attrNameLst>
                                      </p:cBhvr>
                                      <p:to>
                                        <p:strVal val="visible"/>
                                      </p:to>
                                    </p:set>
                                    <p:animEffect filter="fade" transition="in">
                                      <p:cBhvr>
                                        <p:cTn dur="500"/>
                                        <p:tgtEl>
                                          <p:spTgt spid="4825"/>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4855"/>
                                        </p:tgtEl>
                                        <p:attrNameLst>
                                          <p:attrName>style.visibility</p:attrName>
                                        </p:attrNameLst>
                                      </p:cBhvr>
                                      <p:to>
                                        <p:strVal val="visible"/>
                                      </p:to>
                                    </p:set>
                                    <p:animEffect filter="fade" transition="in">
                                      <p:cBhvr>
                                        <p:cTn dur="1000"/>
                                        <p:tgtEl>
                                          <p:spTgt spid="485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26"/>
                                        </p:tgtEl>
                                        <p:attrNameLst>
                                          <p:attrName>style.visibility</p:attrName>
                                        </p:attrNameLst>
                                      </p:cBhvr>
                                      <p:to>
                                        <p:strVal val="visible"/>
                                      </p:to>
                                    </p:set>
                                    <p:animEffect filter="fade" transition="in">
                                      <p:cBhvr>
                                        <p:cTn dur="1000"/>
                                        <p:tgtEl>
                                          <p:spTgt spid="4826"/>
                                        </p:tgtEl>
                                      </p:cBhvr>
                                    </p:animEffect>
                                  </p:childTnLst>
                                </p:cTn>
                              </p:par>
                              <p:par>
                                <p:cTn fill="hold" nodeType="withEffect" presetClass="exit" presetID="10" presetSubtype="0">
                                  <p:stCondLst>
                                    <p:cond delay="0"/>
                                  </p:stCondLst>
                                  <p:childTnLst>
                                    <p:animEffect filter="fade" transition="out">
                                      <p:cBhvr>
                                        <p:cTn dur="500"/>
                                        <p:tgtEl>
                                          <p:spTgt spid="4863"/>
                                        </p:tgtEl>
                                      </p:cBhvr>
                                    </p:animEffect>
                                    <p:set>
                                      <p:cBhvr>
                                        <p:cTn dur="1" fill="hold">
                                          <p:stCondLst>
                                            <p:cond delay="500"/>
                                          </p:stCondLst>
                                        </p:cTn>
                                        <p:tgtEl>
                                          <p:spTgt spid="486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39"/>
                                        </p:tgtEl>
                                        <p:attrNameLst>
                                          <p:attrName>style.visibility</p:attrName>
                                        </p:attrNameLst>
                                      </p:cBhvr>
                                      <p:to>
                                        <p:strVal val="visible"/>
                                      </p:to>
                                    </p:set>
                                    <p:animEffect filter="fade" transition="in">
                                      <p:cBhvr>
                                        <p:cTn dur="500"/>
                                        <p:tgtEl>
                                          <p:spTgt spid="4839"/>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4867"/>
                                        </p:tgtEl>
                                        <p:attrNameLst>
                                          <p:attrName>style.visibility</p:attrName>
                                        </p:attrNameLst>
                                      </p:cBhvr>
                                      <p:to>
                                        <p:strVal val="visible"/>
                                      </p:to>
                                    </p:set>
                                    <p:animEffect filter="fade" transition="in">
                                      <p:cBhvr>
                                        <p:cTn dur="1000"/>
                                        <p:tgtEl>
                                          <p:spTgt spid="4867"/>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4840"/>
                                        </p:tgtEl>
                                        <p:attrNameLst>
                                          <p:attrName>style.visibility</p:attrName>
                                        </p:attrNameLst>
                                      </p:cBhvr>
                                      <p:to>
                                        <p:strVal val="visible"/>
                                      </p:to>
                                    </p:set>
                                    <p:animEffect filter="fade" transition="in">
                                      <p:cBhvr>
                                        <p:cTn dur="500"/>
                                        <p:tgtEl>
                                          <p:spTgt spid="4840"/>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4854"/>
                                        </p:tgtEl>
                                        <p:attrNameLst>
                                          <p:attrName>style.visibility</p:attrName>
                                        </p:attrNameLst>
                                      </p:cBhvr>
                                      <p:to>
                                        <p:strVal val="visible"/>
                                      </p:to>
                                    </p:set>
                                    <p:animEffect filter="fade" transition="in">
                                      <p:cBhvr>
                                        <p:cTn dur="1000"/>
                                        <p:tgtEl>
                                          <p:spTgt spid="485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32"/>
                                        </p:tgtEl>
                                        <p:attrNameLst>
                                          <p:attrName>style.visibility</p:attrName>
                                        </p:attrNameLst>
                                      </p:cBhvr>
                                      <p:to>
                                        <p:strVal val="visible"/>
                                      </p:to>
                                    </p:set>
                                    <p:animEffect filter="fade" transition="in">
                                      <p:cBhvr>
                                        <p:cTn dur="1000"/>
                                        <p:tgtEl>
                                          <p:spTgt spid="4832"/>
                                        </p:tgtEl>
                                      </p:cBhvr>
                                    </p:animEffect>
                                  </p:childTnLst>
                                </p:cTn>
                              </p:par>
                              <p:par>
                                <p:cTn fill="hold" nodeType="withEffect" presetClass="exit" presetID="10" presetSubtype="0">
                                  <p:stCondLst>
                                    <p:cond delay="0"/>
                                  </p:stCondLst>
                                  <p:childTnLst>
                                    <p:animEffect filter="fade" transition="out">
                                      <p:cBhvr>
                                        <p:cTn dur="500"/>
                                        <p:tgtEl>
                                          <p:spTgt spid="4867"/>
                                        </p:tgtEl>
                                      </p:cBhvr>
                                    </p:animEffect>
                                    <p:set>
                                      <p:cBhvr>
                                        <p:cTn dur="1" fill="hold">
                                          <p:stCondLst>
                                            <p:cond delay="500"/>
                                          </p:stCondLst>
                                        </p:cTn>
                                        <p:tgtEl>
                                          <p:spTgt spid="486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41"/>
                                        </p:tgtEl>
                                        <p:attrNameLst>
                                          <p:attrName>style.visibility</p:attrName>
                                        </p:attrNameLst>
                                      </p:cBhvr>
                                      <p:to>
                                        <p:strVal val="visible"/>
                                      </p:to>
                                    </p:set>
                                    <p:animEffect filter="fade" transition="in">
                                      <p:cBhvr>
                                        <p:cTn dur="500"/>
                                        <p:tgtEl>
                                          <p:spTgt spid="4841"/>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4871"/>
                                        </p:tgtEl>
                                        <p:attrNameLst>
                                          <p:attrName>style.visibility</p:attrName>
                                        </p:attrNameLst>
                                      </p:cBhvr>
                                      <p:to>
                                        <p:strVal val="visible"/>
                                      </p:to>
                                    </p:set>
                                    <p:animEffect filter="fade" transition="in">
                                      <p:cBhvr>
                                        <p:cTn dur="1000"/>
                                        <p:tgtEl>
                                          <p:spTgt spid="4871"/>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4842"/>
                                        </p:tgtEl>
                                        <p:attrNameLst>
                                          <p:attrName>style.visibility</p:attrName>
                                        </p:attrNameLst>
                                      </p:cBhvr>
                                      <p:to>
                                        <p:strVal val="visible"/>
                                      </p:to>
                                    </p:set>
                                    <p:animEffect filter="fade" transition="in">
                                      <p:cBhvr>
                                        <p:cTn dur="500"/>
                                        <p:tgtEl>
                                          <p:spTgt spid="4842"/>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4853"/>
                                        </p:tgtEl>
                                        <p:attrNameLst>
                                          <p:attrName>style.visibility</p:attrName>
                                        </p:attrNameLst>
                                      </p:cBhvr>
                                      <p:to>
                                        <p:strVal val="visible"/>
                                      </p:to>
                                    </p:set>
                                    <p:animEffect filter="fade" transition="in">
                                      <p:cBhvr>
                                        <p:cTn dur="1000"/>
                                        <p:tgtEl>
                                          <p:spTgt spid="485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43"/>
                                        </p:tgtEl>
                                        <p:attrNameLst>
                                          <p:attrName>style.visibility</p:attrName>
                                        </p:attrNameLst>
                                      </p:cBhvr>
                                      <p:to>
                                        <p:strVal val="visible"/>
                                      </p:to>
                                    </p:set>
                                    <p:animEffect filter="fade" transition="in">
                                      <p:cBhvr>
                                        <p:cTn dur="1000"/>
                                        <p:tgtEl>
                                          <p:spTgt spid="4843"/>
                                        </p:tgtEl>
                                      </p:cBhvr>
                                    </p:animEffect>
                                  </p:childTnLst>
                                </p:cTn>
                              </p:par>
                              <p:par>
                                <p:cTn fill="hold" nodeType="withEffect" presetClass="exit" presetID="10" presetSubtype="0">
                                  <p:stCondLst>
                                    <p:cond delay="0"/>
                                  </p:stCondLst>
                                  <p:childTnLst>
                                    <p:animEffect filter="fade" transition="out">
                                      <p:cBhvr>
                                        <p:cTn dur="500"/>
                                        <p:tgtEl>
                                          <p:spTgt spid="4871"/>
                                        </p:tgtEl>
                                      </p:cBhvr>
                                    </p:animEffect>
                                    <p:set>
                                      <p:cBhvr>
                                        <p:cTn dur="1" fill="hold">
                                          <p:stCondLst>
                                            <p:cond delay="500"/>
                                          </p:stCondLst>
                                        </p:cTn>
                                        <p:tgtEl>
                                          <p:spTgt spid="487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46"/>
                                        </p:tgtEl>
                                        <p:attrNameLst>
                                          <p:attrName>style.visibility</p:attrName>
                                        </p:attrNameLst>
                                      </p:cBhvr>
                                      <p:to>
                                        <p:strVal val="visible"/>
                                      </p:to>
                                    </p:set>
                                    <p:animEffect filter="fade" transition="in">
                                      <p:cBhvr>
                                        <p:cTn dur="500"/>
                                        <p:tgtEl>
                                          <p:spTgt spid="4846"/>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4875"/>
                                        </p:tgtEl>
                                        <p:attrNameLst>
                                          <p:attrName>style.visibility</p:attrName>
                                        </p:attrNameLst>
                                      </p:cBhvr>
                                      <p:to>
                                        <p:strVal val="visible"/>
                                      </p:to>
                                    </p:set>
                                    <p:animEffect filter="fade" transition="in">
                                      <p:cBhvr>
                                        <p:cTn dur="1000"/>
                                        <p:tgtEl>
                                          <p:spTgt spid="4875"/>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4847"/>
                                        </p:tgtEl>
                                        <p:attrNameLst>
                                          <p:attrName>style.visibility</p:attrName>
                                        </p:attrNameLst>
                                      </p:cBhvr>
                                      <p:to>
                                        <p:strVal val="visible"/>
                                      </p:to>
                                    </p:set>
                                    <p:animEffect filter="fade" transition="in">
                                      <p:cBhvr>
                                        <p:cTn dur="500"/>
                                        <p:tgtEl>
                                          <p:spTgt spid="4847"/>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4852"/>
                                        </p:tgtEl>
                                        <p:attrNameLst>
                                          <p:attrName>style.visibility</p:attrName>
                                        </p:attrNameLst>
                                      </p:cBhvr>
                                      <p:to>
                                        <p:strVal val="visible"/>
                                      </p:to>
                                    </p:set>
                                    <p:animEffect filter="fade" transition="in">
                                      <p:cBhvr>
                                        <p:cTn dur="1000"/>
                                        <p:tgtEl>
                                          <p:spTgt spid="485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48"/>
                                        </p:tgtEl>
                                        <p:attrNameLst>
                                          <p:attrName>style.visibility</p:attrName>
                                        </p:attrNameLst>
                                      </p:cBhvr>
                                      <p:to>
                                        <p:strVal val="visible"/>
                                      </p:to>
                                    </p:set>
                                    <p:animEffect filter="fade" transition="in">
                                      <p:cBhvr>
                                        <p:cTn dur="1000"/>
                                        <p:tgtEl>
                                          <p:spTgt spid="4848"/>
                                        </p:tgtEl>
                                      </p:cBhvr>
                                    </p:animEffect>
                                  </p:childTnLst>
                                </p:cTn>
                              </p:par>
                              <p:par>
                                <p:cTn fill="hold" nodeType="withEffect" presetClass="exit" presetID="10" presetSubtype="0">
                                  <p:stCondLst>
                                    <p:cond delay="0"/>
                                  </p:stCondLst>
                                  <p:childTnLst>
                                    <p:animEffect filter="fade" transition="out">
                                      <p:cBhvr>
                                        <p:cTn dur="500"/>
                                        <p:tgtEl>
                                          <p:spTgt spid="4875"/>
                                        </p:tgtEl>
                                      </p:cBhvr>
                                    </p:animEffect>
                                    <p:set>
                                      <p:cBhvr>
                                        <p:cTn dur="1" fill="hold">
                                          <p:stCondLst>
                                            <p:cond delay="500"/>
                                          </p:stCondLst>
                                        </p:cTn>
                                        <p:tgtEl>
                                          <p:spTgt spid="487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49"/>
                                        </p:tgtEl>
                                        <p:attrNameLst>
                                          <p:attrName>style.visibility</p:attrName>
                                        </p:attrNameLst>
                                      </p:cBhvr>
                                      <p:to>
                                        <p:strVal val="visible"/>
                                      </p:to>
                                    </p:set>
                                    <p:animEffect filter="fade" transition="in">
                                      <p:cBhvr>
                                        <p:cTn dur="500"/>
                                        <p:tgtEl>
                                          <p:spTgt spid="4849"/>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4879"/>
                                        </p:tgtEl>
                                        <p:attrNameLst>
                                          <p:attrName>style.visibility</p:attrName>
                                        </p:attrNameLst>
                                      </p:cBhvr>
                                      <p:to>
                                        <p:strVal val="visible"/>
                                      </p:to>
                                    </p:set>
                                    <p:animEffect filter="fade" transition="in">
                                      <p:cBhvr>
                                        <p:cTn dur="1000"/>
                                        <p:tgtEl>
                                          <p:spTgt spid="4879"/>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4856"/>
                                        </p:tgtEl>
                                        <p:attrNameLst>
                                          <p:attrName>style.visibility</p:attrName>
                                        </p:attrNameLst>
                                      </p:cBhvr>
                                      <p:to>
                                        <p:strVal val="visible"/>
                                      </p:to>
                                    </p:set>
                                    <p:animEffect filter="fade" transition="in">
                                      <p:cBhvr>
                                        <p:cTn dur="500"/>
                                        <p:tgtEl>
                                          <p:spTgt spid="4856"/>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4851"/>
                                        </p:tgtEl>
                                        <p:attrNameLst>
                                          <p:attrName>style.visibility</p:attrName>
                                        </p:attrNameLst>
                                      </p:cBhvr>
                                      <p:to>
                                        <p:strVal val="visible"/>
                                      </p:to>
                                    </p:set>
                                    <p:animEffect filter="fade" transition="in">
                                      <p:cBhvr>
                                        <p:cTn dur="1000"/>
                                        <p:tgtEl>
                                          <p:spTgt spid="485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50"/>
                                        </p:tgtEl>
                                        <p:attrNameLst>
                                          <p:attrName>style.visibility</p:attrName>
                                        </p:attrNameLst>
                                      </p:cBhvr>
                                      <p:to>
                                        <p:strVal val="visible"/>
                                      </p:to>
                                    </p:set>
                                    <p:animEffect filter="fade" transition="in">
                                      <p:cBhvr>
                                        <p:cTn dur="500"/>
                                        <p:tgtEl>
                                          <p:spTgt spid="4850"/>
                                        </p:tgtEl>
                                      </p:cBhvr>
                                    </p:animEffect>
                                  </p:childTnLst>
                                </p:cTn>
                              </p:par>
                              <p:par>
                                <p:cTn fill="hold" nodeType="withEffect" presetClass="exit" presetID="10" presetSubtype="0">
                                  <p:stCondLst>
                                    <p:cond delay="0"/>
                                  </p:stCondLst>
                                  <p:childTnLst>
                                    <p:animEffect filter="fade" transition="out">
                                      <p:cBhvr>
                                        <p:cTn dur="500"/>
                                        <p:tgtEl>
                                          <p:spTgt spid="4879"/>
                                        </p:tgtEl>
                                      </p:cBhvr>
                                    </p:animEffect>
                                    <p:set>
                                      <p:cBhvr>
                                        <p:cTn dur="1" fill="hold">
                                          <p:stCondLst>
                                            <p:cond delay="500"/>
                                          </p:stCondLst>
                                        </p:cTn>
                                        <p:tgtEl>
                                          <p:spTgt spid="4879"/>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7" name="Shape 4887"/>
        <p:cNvGrpSpPr/>
        <p:nvPr/>
      </p:nvGrpSpPr>
      <p:grpSpPr>
        <a:xfrm>
          <a:off x="0" y="0"/>
          <a:ext cx="0" cy="0"/>
          <a:chOff x="0" y="0"/>
          <a:chExt cx="0" cy="0"/>
        </a:xfrm>
      </p:grpSpPr>
      <p:sp>
        <p:nvSpPr>
          <p:cNvPr id="4888" name="Google Shape;4888;p78"/>
          <p:cNvSpPr txBox="1"/>
          <p:nvPr>
            <p:ph type="title"/>
          </p:nvPr>
        </p:nvSpPr>
        <p:spPr>
          <a:xfrm>
            <a:off x="457200" y="274638"/>
            <a:ext cx="7467600" cy="1143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sz="3600"/>
              <a:t>Thuật toán Dijkstra: thảo luận</a:t>
            </a:r>
            <a:endParaRPr/>
          </a:p>
        </p:txBody>
      </p:sp>
      <p:sp>
        <p:nvSpPr>
          <p:cNvPr id="4889" name="Google Shape;4889;p78"/>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4890" name="Google Shape;4890;p78"/>
          <p:cNvSpPr txBox="1"/>
          <p:nvPr>
            <p:ph idx="1" type="body"/>
          </p:nvPr>
        </p:nvSpPr>
        <p:spPr>
          <a:xfrm>
            <a:off x="561975" y="1371600"/>
            <a:ext cx="8001000" cy="2651125"/>
          </a:xfrm>
          <a:prstGeom prst="rect">
            <a:avLst/>
          </a:prstGeom>
          <a:noFill/>
          <a:ln>
            <a:noFill/>
          </a:ln>
        </p:spPr>
        <p:txBody>
          <a:bodyPr anchorCtr="0" anchor="t" bIns="45700" lIns="91425" spcFirstLastPara="1" rIns="91425" wrap="square" tIns="45700">
            <a:noAutofit/>
          </a:bodyPr>
          <a:lstStyle/>
          <a:p>
            <a:pPr indent="-273050" lvl="0" marL="273050" rtl="0" algn="l">
              <a:lnSpc>
                <a:spcPct val="90000"/>
              </a:lnSpc>
              <a:spcBef>
                <a:spcPts val="0"/>
              </a:spcBef>
              <a:spcAft>
                <a:spcPts val="0"/>
              </a:spcAft>
              <a:buSzPts val="1680"/>
              <a:buFont typeface="Noto Sans Symbols"/>
              <a:buNone/>
            </a:pPr>
            <a:r>
              <a:rPr lang="en-US">
                <a:solidFill>
                  <a:srgbClr val="FF0000"/>
                </a:solidFill>
              </a:rPr>
              <a:t>Độ phức tạp của thuật toán: </a:t>
            </a:r>
            <a:r>
              <a:rPr lang="en-US"/>
              <a:t>n nút</a:t>
            </a:r>
            <a:endParaRPr/>
          </a:p>
          <a:p>
            <a:pPr indent="-273050" lvl="0" marL="273050" rtl="0" algn="l">
              <a:lnSpc>
                <a:spcPct val="90000"/>
              </a:lnSpc>
              <a:spcBef>
                <a:spcPts val="600"/>
              </a:spcBef>
              <a:spcAft>
                <a:spcPts val="0"/>
              </a:spcAft>
              <a:buSzPts val="1680"/>
              <a:buChar char="🞆"/>
            </a:pPr>
            <a:r>
              <a:rPr lang="en-US"/>
              <a:t>Mỗi vòng lặp: cần kiểm tra mọi nút, w, không trong N</a:t>
            </a:r>
            <a:endParaRPr/>
          </a:p>
          <a:p>
            <a:pPr indent="-273050" lvl="0" marL="273050" rtl="0" algn="l">
              <a:lnSpc>
                <a:spcPct val="90000"/>
              </a:lnSpc>
              <a:spcBef>
                <a:spcPts val="600"/>
              </a:spcBef>
              <a:spcAft>
                <a:spcPts val="0"/>
              </a:spcAft>
              <a:buSzPts val="1680"/>
              <a:buChar char="🞆"/>
            </a:pPr>
            <a:r>
              <a:rPr i="1" lang="en-US"/>
              <a:t>n</a:t>
            </a:r>
            <a:r>
              <a:rPr lang="en-US"/>
              <a:t>(</a:t>
            </a:r>
            <a:r>
              <a:rPr i="1" lang="en-US"/>
              <a:t>n</a:t>
            </a:r>
            <a:r>
              <a:rPr lang="en-US"/>
              <a:t>+1)/2 lần so sánh: O(</a:t>
            </a:r>
            <a:r>
              <a:rPr i="1" lang="en-US"/>
              <a:t>n</a:t>
            </a:r>
            <a:r>
              <a:rPr baseline="30000" lang="en-US"/>
              <a:t>2</a:t>
            </a:r>
            <a:r>
              <a:rPr lang="en-US"/>
              <a:t>)</a:t>
            </a:r>
            <a:endParaRPr/>
          </a:p>
          <a:p>
            <a:pPr indent="-273050" lvl="0" marL="273050" rtl="0" algn="l">
              <a:lnSpc>
                <a:spcPct val="90000"/>
              </a:lnSpc>
              <a:spcBef>
                <a:spcPts val="600"/>
              </a:spcBef>
              <a:spcAft>
                <a:spcPts val="0"/>
              </a:spcAft>
              <a:buSzPts val="1680"/>
              <a:buChar char="🞆"/>
            </a:pPr>
            <a:r>
              <a:rPr lang="en-US"/>
              <a:t>Cài đặt có thể hiệu quả hơn: O(</a:t>
            </a:r>
            <a:r>
              <a:rPr i="1" lang="en-US"/>
              <a:t>n</a:t>
            </a:r>
            <a:r>
              <a:rPr lang="en-US"/>
              <a:t>log</a:t>
            </a:r>
            <a:r>
              <a:rPr i="1" lang="en-US"/>
              <a:t>n</a:t>
            </a:r>
            <a:r>
              <a:rPr lang="en-US"/>
              <a:t>)</a:t>
            </a:r>
            <a:endParaRPr/>
          </a:p>
          <a:p>
            <a:pPr indent="-273050" lvl="0" marL="273050" rtl="0" algn="l">
              <a:lnSpc>
                <a:spcPct val="90000"/>
              </a:lnSpc>
              <a:spcBef>
                <a:spcPts val="960"/>
              </a:spcBef>
              <a:spcAft>
                <a:spcPts val="0"/>
              </a:spcAft>
              <a:buSzPts val="1680"/>
              <a:buFont typeface="Noto Sans Symbols"/>
              <a:buNone/>
            </a:pPr>
            <a:r>
              <a:rPr lang="en-US">
                <a:solidFill>
                  <a:srgbClr val="FF0000"/>
                </a:solidFill>
              </a:rPr>
              <a:t>Trường hợp không ổn định:</a:t>
            </a:r>
            <a:endParaRPr/>
          </a:p>
          <a:p>
            <a:pPr indent="-273050" lvl="0" marL="273050" rtl="0" algn="l">
              <a:lnSpc>
                <a:spcPct val="90000"/>
              </a:lnSpc>
              <a:spcBef>
                <a:spcPts val="600"/>
              </a:spcBef>
              <a:spcAft>
                <a:spcPts val="0"/>
              </a:spcAft>
              <a:buSzPts val="1680"/>
              <a:buChar char="🞆"/>
            </a:pPr>
            <a:r>
              <a:rPr lang="en-US"/>
              <a:t>Ví dụ: chi phí liên kết = lượng lưu lượng đã mang</a:t>
            </a:r>
            <a:endParaRPr/>
          </a:p>
        </p:txBody>
      </p:sp>
      <p:grpSp>
        <p:nvGrpSpPr>
          <p:cNvPr id="4891" name="Google Shape;4891;p78"/>
          <p:cNvGrpSpPr/>
          <p:nvPr/>
        </p:nvGrpSpPr>
        <p:grpSpPr>
          <a:xfrm>
            <a:off x="349250" y="4141788"/>
            <a:ext cx="8489950" cy="2222500"/>
            <a:chOff x="245" y="2691"/>
            <a:chExt cx="5348" cy="1400"/>
          </a:xfrm>
        </p:grpSpPr>
        <p:sp>
          <p:nvSpPr>
            <p:cNvPr id="4892" name="Google Shape;4892;p78"/>
            <p:cNvSpPr/>
            <p:nvPr/>
          </p:nvSpPr>
          <p:spPr>
            <a:xfrm>
              <a:off x="281" y="2691"/>
              <a:ext cx="1242" cy="854"/>
            </a:xfrm>
            <a:custGeom>
              <a:rect b="b" l="l" r="r" t="t"/>
              <a:pathLst>
                <a:path extrusionOk="0" h="854" w="1242">
                  <a:moveTo>
                    <a:pt x="1" y="381"/>
                  </a:moveTo>
                  <a:cubicBezTo>
                    <a:pt x="0" y="296"/>
                    <a:pt x="88" y="222"/>
                    <a:pt x="169" y="162"/>
                  </a:cubicBezTo>
                  <a:cubicBezTo>
                    <a:pt x="250" y="102"/>
                    <a:pt x="378" y="40"/>
                    <a:pt x="487" y="18"/>
                  </a:cubicBezTo>
                  <a:cubicBezTo>
                    <a:pt x="616" y="6"/>
                    <a:pt x="685" y="0"/>
                    <a:pt x="823" y="30"/>
                  </a:cubicBezTo>
                  <a:cubicBezTo>
                    <a:pt x="961" y="60"/>
                    <a:pt x="1121" y="165"/>
                    <a:pt x="1183" y="261"/>
                  </a:cubicBezTo>
                  <a:cubicBezTo>
                    <a:pt x="1242" y="357"/>
                    <a:pt x="1219" y="523"/>
                    <a:pt x="1177" y="609"/>
                  </a:cubicBezTo>
                  <a:cubicBezTo>
                    <a:pt x="1135" y="695"/>
                    <a:pt x="1049" y="742"/>
                    <a:pt x="928" y="780"/>
                  </a:cubicBezTo>
                  <a:cubicBezTo>
                    <a:pt x="807" y="818"/>
                    <a:pt x="573" y="854"/>
                    <a:pt x="448" y="837"/>
                  </a:cubicBezTo>
                  <a:cubicBezTo>
                    <a:pt x="323" y="820"/>
                    <a:pt x="252" y="751"/>
                    <a:pt x="178" y="675"/>
                  </a:cubicBezTo>
                  <a:cubicBezTo>
                    <a:pt x="104" y="599"/>
                    <a:pt x="2" y="466"/>
                    <a:pt x="1" y="381"/>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893" name="Google Shape;4893;p78"/>
            <p:cNvSpPr/>
            <p:nvPr/>
          </p:nvSpPr>
          <p:spPr>
            <a:xfrm>
              <a:off x="534" y="2904"/>
              <a:ext cx="246" cy="132"/>
            </a:xfrm>
            <a:custGeom>
              <a:rect b="b" l="l" r="r" t="t"/>
              <a:pathLst>
                <a:path extrusionOk="0" h="186" w="342">
                  <a:moveTo>
                    <a:pt x="0" y="186"/>
                  </a:moveTo>
                  <a:lnTo>
                    <a:pt x="342" y="0"/>
                  </a:lnTo>
                </a:path>
              </a:pathLst>
            </a:custGeom>
            <a:noFill/>
            <a:ln cap="flat" cmpd="sng" w="12700">
              <a:solidFill>
                <a:schemeClr val="dk1"/>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4894" name="Google Shape;4894;p78"/>
            <p:cNvGrpSpPr/>
            <p:nvPr/>
          </p:nvGrpSpPr>
          <p:grpSpPr>
            <a:xfrm>
              <a:off x="727" y="2704"/>
              <a:ext cx="316" cy="250"/>
              <a:chOff x="1747" y="3190"/>
              <a:chExt cx="316" cy="250"/>
            </a:xfrm>
          </p:grpSpPr>
          <p:sp>
            <p:nvSpPr>
              <p:cNvPr id="4895" name="Google Shape;4895;p78"/>
              <p:cNvSpPr/>
              <p:nvPr/>
            </p:nvSpPr>
            <p:spPr>
              <a:xfrm>
                <a:off x="1750" y="3308"/>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4896" name="Google Shape;4896;p78"/>
              <p:cNvCxnSpPr/>
              <p:nvPr/>
            </p:nvCxnSpPr>
            <p:spPr>
              <a:xfrm>
                <a:off x="1750" y="3301"/>
                <a:ext cx="0" cy="50"/>
              </a:xfrm>
              <a:prstGeom prst="straightConnector1">
                <a:avLst/>
              </a:prstGeom>
              <a:noFill/>
              <a:ln cap="flat" cmpd="sng" w="12700">
                <a:solidFill>
                  <a:schemeClr val="dk1"/>
                </a:solidFill>
                <a:prstDash val="solid"/>
                <a:round/>
                <a:headEnd len="med" w="med" type="none"/>
                <a:tailEnd len="med" w="med" type="none"/>
              </a:ln>
            </p:spPr>
          </p:cxnSp>
          <p:cxnSp>
            <p:nvCxnSpPr>
              <p:cNvPr id="4897" name="Google Shape;4897;p78"/>
              <p:cNvCxnSpPr/>
              <p:nvPr/>
            </p:nvCxnSpPr>
            <p:spPr>
              <a:xfrm>
                <a:off x="2063" y="3301"/>
                <a:ext cx="0" cy="50"/>
              </a:xfrm>
              <a:prstGeom prst="straightConnector1">
                <a:avLst/>
              </a:prstGeom>
              <a:noFill/>
              <a:ln cap="flat" cmpd="sng" w="12700">
                <a:solidFill>
                  <a:schemeClr val="dk1"/>
                </a:solidFill>
                <a:prstDash val="solid"/>
                <a:round/>
                <a:headEnd len="med" w="med" type="none"/>
                <a:tailEnd len="med" w="med" type="none"/>
              </a:ln>
            </p:spPr>
          </p:cxnSp>
          <p:sp>
            <p:nvSpPr>
              <p:cNvPr id="4898" name="Google Shape;4898;p78"/>
              <p:cNvSpPr/>
              <p:nvPr/>
            </p:nvSpPr>
            <p:spPr>
              <a:xfrm>
                <a:off x="1750" y="3301"/>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4899" name="Google Shape;4899;p78"/>
              <p:cNvSpPr/>
              <p:nvPr/>
            </p:nvSpPr>
            <p:spPr>
              <a:xfrm>
                <a:off x="1747" y="3242"/>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4900" name="Google Shape;4900;p78"/>
              <p:cNvGrpSpPr/>
              <p:nvPr/>
            </p:nvGrpSpPr>
            <p:grpSpPr>
              <a:xfrm>
                <a:off x="1790" y="3190"/>
                <a:ext cx="223" cy="250"/>
                <a:chOff x="2945" y="2425"/>
                <a:chExt cx="226" cy="250"/>
              </a:xfrm>
            </p:grpSpPr>
            <p:sp>
              <p:nvSpPr>
                <p:cNvPr id="4901" name="Google Shape;4901;p78"/>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902" name="Google Shape;4902;p78"/>
                <p:cNvSpPr txBox="1"/>
                <p:nvPr/>
              </p:nvSpPr>
              <p:spPr>
                <a:xfrm>
                  <a:off x="2945" y="2425"/>
                  <a:ext cx="226"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A</a:t>
                  </a:r>
                  <a:endParaRPr sz="2400">
                    <a:solidFill>
                      <a:schemeClr val="dk1"/>
                    </a:solidFill>
                    <a:latin typeface="Arial"/>
                    <a:ea typeface="Arial"/>
                    <a:cs typeface="Arial"/>
                    <a:sym typeface="Arial"/>
                  </a:endParaRPr>
                </a:p>
              </p:txBody>
            </p:sp>
          </p:grpSp>
        </p:grpSp>
        <p:grpSp>
          <p:nvGrpSpPr>
            <p:cNvPr id="4903" name="Google Shape;4903;p78"/>
            <p:cNvGrpSpPr/>
            <p:nvPr/>
          </p:nvGrpSpPr>
          <p:grpSpPr>
            <a:xfrm>
              <a:off x="319" y="2959"/>
              <a:ext cx="316" cy="250"/>
              <a:chOff x="2221" y="3571"/>
              <a:chExt cx="316" cy="250"/>
            </a:xfrm>
          </p:grpSpPr>
          <p:sp>
            <p:nvSpPr>
              <p:cNvPr id="4904" name="Google Shape;4904;p78"/>
              <p:cNvSpPr/>
              <p:nvPr/>
            </p:nvSpPr>
            <p:spPr>
              <a:xfrm>
                <a:off x="2224" y="3695"/>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4905" name="Google Shape;4905;p78"/>
              <p:cNvCxnSpPr/>
              <p:nvPr/>
            </p:nvCxnSpPr>
            <p:spPr>
              <a:xfrm>
                <a:off x="2224" y="3688"/>
                <a:ext cx="0" cy="50"/>
              </a:xfrm>
              <a:prstGeom prst="straightConnector1">
                <a:avLst/>
              </a:prstGeom>
              <a:noFill/>
              <a:ln cap="flat" cmpd="sng" w="12700">
                <a:solidFill>
                  <a:schemeClr val="dk1"/>
                </a:solidFill>
                <a:prstDash val="solid"/>
                <a:round/>
                <a:headEnd len="med" w="med" type="none"/>
                <a:tailEnd len="med" w="med" type="none"/>
              </a:ln>
            </p:spPr>
          </p:cxnSp>
          <p:cxnSp>
            <p:nvCxnSpPr>
              <p:cNvPr id="4906" name="Google Shape;4906;p78"/>
              <p:cNvCxnSpPr/>
              <p:nvPr/>
            </p:nvCxnSpPr>
            <p:spPr>
              <a:xfrm>
                <a:off x="2537" y="3688"/>
                <a:ext cx="0" cy="50"/>
              </a:xfrm>
              <a:prstGeom prst="straightConnector1">
                <a:avLst/>
              </a:prstGeom>
              <a:noFill/>
              <a:ln cap="flat" cmpd="sng" w="12700">
                <a:solidFill>
                  <a:schemeClr val="dk1"/>
                </a:solidFill>
                <a:prstDash val="solid"/>
                <a:round/>
                <a:headEnd len="med" w="med" type="none"/>
                <a:tailEnd len="med" w="med" type="none"/>
              </a:ln>
            </p:spPr>
          </p:cxnSp>
          <p:sp>
            <p:nvSpPr>
              <p:cNvPr id="4907" name="Google Shape;4907;p78"/>
              <p:cNvSpPr/>
              <p:nvPr/>
            </p:nvSpPr>
            <p:spPr>
              <a:xfrm>
                <a:off x="2224" y="3688"/>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4908" name="Google Shape;4908;p78"/>
              <p:cNvSpPr/>
              <p:nvPr/>
            </p:nvSpPr>
            <p:spPr>
              <a:xfrm>
                <a:off x="2221" y="3629"/>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4909" name="Google Shape;4909;p78"/>
              <p:cNvGrpSpPr/>
              <p:nvPr/>
            </p:nvGrpSpPr>
            <p:grpSpPr>
              <a:xfrm>
                <a:off x="2275" y="3571"/>
                <a:ext cx="232" cy="250"/>
                <a:chOff x="2941" y="2425"/>
                <a:chExt cx="235" cy="250"/>
              </a:xfrm>
            </p:grpSpPr>
            <p:sp>
              <p:nvSpPr>
                <p:cNvPr id="4910" name="Google Shape;4910;p78"/>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911" name="Google Shape;4911;p78"/>
                <p:cNvSpPr txBox="1"/>
                <p:nvPr/>
              </p:nvSpPr>
              <p:spPr>
                <a:xfrm>
                  <a:off x="2941" y="2425"/>
                  <a:ext cx="235"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D</a:t>
                  </a:r>
                  <a:endParaRPr sz="2400">
                    <a:solidFill>
                      <a:schemeClr val="dk1"/>
                    </a:solidFill>
                    <a:latin typeface="Arial"/>
                    <a:ea typeface="Arial"/>
                    <a:cs typeface="Arial"/>
                    <a:sym typeface="Arial"/>
                  </a:endParaRPr>
                </a:p>
              </p:txBody>
            </p:sp>
          </p:grpSp>
        </p:grpSp>
        <p:grpSp>
          <p:nvGrpSpPr>
            <p:cNvPr id="4912" name="Google Shape;4912;p78"/>
            <p:cNvGrpSpPr/>
            <p:nvPr/>
          </p:nvGrpSpPr>
          <p:grpSpPr>
            <a:xfrm>
              <a:off x="719" y="3250"/>
              <a:ext cx="315" cy="250"/>
              <a:chOff x="2903" y="2884"/>
              <a:chExt cx="315" cy="250"/>
            </a:xfrm>
          </p:grpSpPr>
          <p:grpSp>
            <p:nvGrpSpPr>
              <p:cNvPr id="4913" name="Google Shape;4913;p78"/>
              <p:cNvGrpSpPr/>
              <p:nvPr/>
            </p:nvGrpSpPr>
            <p:grpSpPr>
              <a:xfrm>
                <a:off x="2903" y="2938"/>
                <a:ext cx="315" cy="144"/>
                <a:chOff x="2903" y="2938"/>
                <a:chExt cx="315" cy="144"/>
              </a:xfrm>
            </p:grpSpPr>
            <p:sp>
              <p:nvSpPr>
                <p:cNvPr id="4914" name="Google Shape;4914;p78"/>
                <p:cNvSpPr/>
                <p:nvPr/>
              </p:nvSpPr>
              <p:spPr>
                <a:xfrm>
                  <a:off x="2903" y="3001"/>
                  <a:ext cx="312"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4915" name="Google Shape;4915;p78"/>
                <p:cNvCxnSpPr/>
                <p:nvPr/>
              </p:nvCxnSpPr>
              <p:spPr>
                <a:xfrm>
                  <a:off x="2903" y="2994"/>
                  <a:ext cx="0" cy="50"/>
                </a:xfrm>
                <a:prstGeom prst="straightConnector1">
                  <a:avLst/>
                </a:prstGeom>
                <a:noFill/>
                <a:ln cap="flat" cmpd="sng" w="12700">
                  <a:solidFill>
                    <a:schemeClr val="dk1"/>
                  </a:solidFill>
                  <a:prstDash val="solid"/>
                  <a:round/>
                  <a:headEnd len="med" w="med" type="none"/>
                  <a:tailEnd len="med" w="med" type="none"/>
                </a:ln>
              </p:spPr>
            </p:cxnSp>
            <p:cxnSp>
              <p:nvCxnSpPr>
                <p:cNvPr id="4916" name="Google Shape;4916;p78"/>
                <p:cNvCxnSpPr/>
                <p:nvPr/>
              </p:nvCxnSpPr>
              <p:spPr>
                <a:xfrm>
                  <a:off x="3215" y="2994"/>
                  <a:ext cx="0" cy="50"/>
                </a:xfrm>
                <a:prstGeom prst="straightConnector1">
                  <a:avLst/>
                </a:prstGeom>
                <a:noFill/>
                <a:ln cap="flat" cmpd="sng" w="12700">
                  <a:solidFill>
                    <a:schemeClr val="dk1"/>
                  </a:solidFill>
                  <a:prstDash val="solid"/>
                  <a:round/>
                  <a:headEnd len="med" w="med" type="none"/>
                  <a:tailEnd len="med" w="med" type="none"/>
                </a:ln>
              </p:spPr>
            </p:cxnSp>
            <p:sp>
              <p:nvSpPr>
                <p:cNvPr id="4917" name="Google Shape;4917;p78"/>
                <p:cNvSpPr/>
                <p:nvPr/>
              </p:nvSpPr>
              <p:spPr>
                <a:xfrm>
                  <a:off x="2903" y="2994"/>
                  <a:ext cx="309"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4918" name="Google Shape;4918;p78"/>
                <p:cNvSpPr/>
                <p:nvPr/>
              </p:nvSpPr>
              <p:spPr>
                <a:xfrm>
                  <a:off x="2906" y="2938"/>
                  <a:ext cx="312"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4919" name="Google Shape;4919;p78"/>
              <p:cNvGrpSpPr/>
              <p:nvPr/>
            </p:nvGrpSpPr>
            <p:grpSpPr>
              <a:xfrm>
                <a:off x="2949" y="2884"/>
                <a:ext cx="232" cy="250"/>
                <a:chOff x="2940" y="2425"/>
                <a:chExt cx="235" cy="250"/>
              </a:xfrm>
            </p:grpSpPr>
            <p:sp>
              <p:nvSpPr>
                <p:cNvPr id="4920" name="Google Shape;4920;p78"/>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921" name="Google Shape;4921;p78"/>
                <p:cNvSpPr txBox="1"/>
                <p:nvPr/>
              </p:nvSpPr>
              <p:spPr>
                <a:xfrm>
                  <a:off x="2940" y="2425"/>
                  <a:ext cx="235"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C</a:t>
                  </a:r>
                  <a:endParaRPr sz="2400">
                    <a:solidFill>
                      <a:schemeClr val="dk1"/>
                    </a:solidFill>
                    <a:latin typeface="Arial"/>
                    <a:ea typeface="Arial"/>
                    <a:cs typeface="Arial"/>
                    <a:sym typeface="Arial"/>
                  </a:endParaRPr>
                </a:p>
              </p:txBody>
            </p:sp>
          </p:grpSp>
        </p:grpSp>
        <p:grpSp>
          <p:nvGrpSpPr>
            <p:cNvPr id="4922" name="Google Shape;4922;p78"/>
            <p:cNvGrpSpPr/>
            <p:nvPr/>
          </p:nvGrpSpPr>
          <p:grpSpPr>
            <a:xfrm>
              <a:off x="1131" y="2968"/>
              <a:ext cx="316" cy="250"/>
              <a:chOff x="2217" y="2884"/>
              <a:chExt cx="316" cy="250"/>
            </a:xfrm>
          </p:grpSpPr>
          <p:sp>
            <p:nvSpPr>
              <p:cNvPr id="4923" name="Google Shape;4923;p78"/>
              <p:cNvSpPr/>
              <p:nvPr/>
            </p:nvSpPr>
            <p:spPr>
              <a:xfrm>
                <a:off x="2220" y="3005"/>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4924" name="Google Shape;4924;p78"/>
              <p:cNvCxnSpPr/>
              <p:nvPr/>
            </p:nvCxnSpPr>
            <p:spPr>
              <a:xfrm>
                <a:off x="2220" y="2998"/>
                <a:ext cx="0" cy="50"/>
              </a:xfrm>
              <a:prstGeom prst="straightConnector1">
                <a:avLst/>
              </a:prstGeom>
              <a:noFill/>
              <a:ln cap="flat" cmpd="sng" w="12700">
                <a:solidFill>
                  <a:schemeClr val="dk1"/>
                </a:solidFill>
                <a:prstDash val="solid"/>
                <a:round/>
                <a:headEnd len="med" w="med" type="none"/>
                <a:tailEnd len="med" w="med" type="none"/>
              </a:ln>
            </p:spPr>
          </p:cxnSp>
          <p:cxnSp>
            <p:nvCxnSpPr>
              <p:cNvPr id="4925" name="Google Shape;4925;p78"/>
              <p:cNvCxnSpPr/>
              <p:nvPr/>
            </p:nvCxnSpPr>
            <p:spPr>
              <a:xfrm>
                <a:off x="2533" y="2998"/>
                <a:ext cx="0" cy="50"/>
              </a:xfrm>
              <a:prstGeom prst="straightConnector1">
                <a:avLst/>
              </a:prstGeom>
              <a:noFill/>
              <a:ln cap="flat" cmpd="sng" w="12700">
                <a:solidFill>
                  <a:schemeClr val="dk1"/>
                </a:solidFill>
                <a:prstDash val="solid"/>
                <a:round/>
                <a:headEnd len="med" w="med" type="none"/>
                <a:tailEnd len="med" w="med" type="none"/>
              </a:ln>
            </p:spPr>
          </p:cxnSp>
          <p:sp>
            <p:nvSpPr>
              <p:cNvPr id="4926" name="Google Shape;4926;p78"/>
              <p:cNvSpPr/>
              <p:nvPr/>
            </p:nvSpPr>
            <p:spPr>
              <a:xfrm>
                <a:off x="2220" y="2998"/>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4927" name="Google Shape;4927;p78"/>
              <p:cNvSpPr/>
              <p:nvPr/>
            </p:nvSpPr>
            <p:spPr>
              <a:xfrm>
                <a:off x="2217" y="2939"/>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4928" name="Google Shape;4928;p78"/>
              <p:cNvGrpSpPr/>
              <p:nvPr/>
            </p:nvGrpSpPr>
            <p:grpSpPr>
              <a:xfrm>
                <a:off x="2270" y="2884"/>
                <a:ext cx="223" cy="250"/>
                <a:chOff x="2945" y="2425"/>
                <a:chExt cx="226" cy="250"/>
              </a:xfrm>
            </p:grpSpPr>
            <p:sp>
              <p:nvSpPr>
                <p:cNvPr id="4929" name="Google Shape;4929;p78"/>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930" name="Google Shape;4930;p78"/>
                <p:cNvSpPr txBox="1"/>
                <p:nvPr/>
              </p:nvSpPr>
              <p:spPr>
                <a:xfrm>
                  <a:off x="2945" y="2425"/>
                  <a:ext cx="226"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B</a:t>
                  </a:r>
                  <a:endParaRPr sz="2400">
                    <a:solidFill>
                      <a:schemeClr val="dk1"/>
                    </a:solidFill>
                    <a:latin typeface="Arial"/>
                    <a:ea typeface="Arial"/>
                    <a:cs typeface="Arial"/>
                    <a:sym typeface="Arial"/>
                  </a:endParaRPr>
                </a:p>
              </p:txBody>
            </p:sp>
          </p:grpSp>
        </p:grpSp>
        <p:sp>
          <p:nvSpPr>
            <p:cNvPr id="4931" name="Google Shape;4931;p78"/>
            <p:cNvSpPr txBox="1"/>
            <p:nvPr/>
          </p:nvSpPr>
          <p:spPr>
            <a:xfrm>
              <a:off x="526" y="2780"/>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1</a:t>
              </a:r>
              <a:endParaRPr sz="2400">
                <a:solidFill>
                  <a:schemeClr val="dk1"/>
                </a:solidFill>
                <a:latin typeface="Arial"/>
                <a:ea typeface="Arial"/>
                <a:cs typeface="Arial"/>
                <a:sym typeface="Arial"/>
              </a:endParaRPr>
            </a:p>
          </p:txBody>
        </p:sp>
        <p:sp>
          <p:nvSpPr>
            <p:cNvPr id="4932" name="Google Shape;4932;p78"/>
            <p:cNvSpPr/>
            <p:nvPr/>
          </p:nvSpPr>
          <p:spPr>
            <a:xfrm flipH="1">
              <a:off x="966" y="2904"/>
              <a:ext cx="213" cy="129"/>
            </a:xfrm>
            <a:custGeom>
              <a:rect b="b" l="l" r="r" t="t"/>
              <a:pathLst>
                <a:path extrusionOk="0" h="186" w="342">
                  <a:moveTo>
                    <a:pt x="0" y="186"/>
                  </a:moveTo>
                  <a:lnTo>
                    <a:pt x="342" y="0"/>
                  </a:lnTo>
                </a:path>
              </a:pathLst>
            </a:custGeom>
            <a:noFill/>
            <a:ln cap="flat" cmpd="sng" w="12700">
              <a:solidFill>
                <a:schemeClr val="dk1"/>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933" name="Google Shape;4933;p78"/>
            <p:cNvSpPr/>
            <p:nvPr/>
          </p:nvSpPr>
          <p:spPr>
            <a:xfrm rot="10800000">
              <a:off x="975" y="3165"/>
              <a:ext cx="198" cy="144"/>
            </a:xfrm>
            <a:custGeom>
              <a:rect b="b" l="l" r="r" t="t"/>
              <a:pathLst>
                <a:path extrusionOk="0" h="186" w="342">
                  <a:moveTo>
                    <a:pt x="0" y="186"/>
                  </a:moveTo>
                  <a:lnTo>
                    <a:pt x="342" y="0"/>
                  </a:lnTo>
                </a:path>
              </a:pathLst>
            </a:custGeom>
            <a:noFill/>
            <a:ln cap="flat" cmpd="sng" w="12700">
              <a:solidFill>
                <a:schemeClr val="dk1"/>
              </a:solidFill>
              <a:prstDash val="solid"/>
              <a:round/>
              <a:headEnd len="med" w="med" type="triangl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934" name="Google Shape;4934;p78"/>
            <p:cNvSpPr/>
            <p:nvPr/>
          </p:nvSpPr>
          <p:spPr>
            <a:xfrm flipH="1" rot="10800000">
              <a:off x="573" y="3159"/>
              <a:ext cx="204" cy="156"/>
            </a:xfrm>
            <a:custGeom>
              <a:rect b="b" l="l" r="r" t="t"/>
              <a:pathLst>
                <a:path extrusionOk="0" h="186" w="342">
                  <a:moveTo>
                    <a:pt x="0" y="186"/>
                  </a:moveTo>
                  <a:lnTo>
                    <a:pt x="342" y="0"/>
                  </a:lnTo>
                </a:path>
              </a:pathLst>
            </a:custGeom>
            <a:noFill/>
            <a:ln cap="flat" cmpd="sng" w="12700">
              <a:solidFill>
                <a:schemeClr val="dk1"/>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935" name="Google Shape;4935;p78"/>
            <p:cNvSpPr txBox="1"/>
            <p:nvPr/>
          </p:nvSpPr>
          <p:spPr>
            <a:xfrm>
              <a:off x="1027" y="2813"/>
              <a:ext cx="360"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1+e</a:t>
              </a:r>
              <a:endParaRPr sz="2400">
                <a:solidFill>
                  <a:schemeClr val="dk1"/>
                </a:solidFill>
                <a:latin typeface="Arial"/>
                <a:ea typeface="Arial"/>
                <a:cs typeface="Arial"/>
                <a:sym typeface="Arial"/>
              </a:endParaRPr>
            </a:p>
          </p:txBody>
        </p:sp>
        <p:sp>
          <p:nvSpPr>
            <p:cNvPr id="4936" name="Google Shape;4936;p78"/>
            <p:cNvSpPr txBox="1"/>
            <p:nvPr/>
          </p:nvSpPr>
          <p:spPr>
            <a:xfrm>
              <a:off x="1052" y="3158"/>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e</a:t>
              </a:r>
              <a:endParaRPr sz="2400">
                <a:solidFill>
                  <a:schemeClr val="dk1"/>
                </a:solidFill>
                <a:latin typeface="Arial"/>
                <a:ea typeface="Arial"/>
                <a:cs typeface="Arial"/>
                <a:sym typeface="Arial"/>
              </a:endParaRPr>
            </a:p>
          </p:txBody>
        </p:sp>
        <p:sp>
          <p:nvSpPr>
            <p:cNvPr id="4937" name="Google Shape;4937;p78"/>
            <p:cNvSpPr txBox="1"/>
            <p:nvPr/>
          </p:nvSpPr>
          <p:spPr>
            <a:xfrm>
              <a:off x="503" y="3173"/>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0</a:t>
              </a:r>
              <a:endParaRPr sz="2400">
                <a:solidFill>
                  <a:schemeClr val="dk1"/>
                </a:solidFill>
                <a:latin typeface="Arial"/>
                <a:ea typeface="Arial"/>
                <a:cs typeface="Arial"/>
                <a:sym typeface="Arial"/>
              </a:endParaRPr>
            </a:p>
          </p:txBody>
        </p:sp>
        <p:cxnSp>
          <p:nvCxnSpPr>
            <p:cNvPr id="4938" name="Google Shape;4938;p78"/>
            <p:cNvCxnSpPr/>
            <p:nvPr/>
          </p:nvCxnSpPr>
          <p:spPr>
            <a:xfrm rot="10800000">
              <a:off x="870" y="3453"/>
              <a:ext cx="0" cy="252"/>
            </a:xfrm>
            <a:prstGeom prst="straightConnector1">
              <a:avLst/>
            </a:prstGeom>
            <a:noFill/>
            <a:ln cap="flat" cmpd="sng" w="19050">
              <a:solidFill>
                <a:srgbClr val="FF0000"/>
              </a:solidFill>
              <a:prstDash val="solid"/>
              <a:round/>
              <a:headEnd len="med" w="med" type="none"/>
              <a:tailEnd len="med" w="med" type="triangle"/>
            </a:ln>
          </p:spPr>
        </p:cxnSp>
        <p:sp>
          <p:nvSpPr>
            <p:cNvPr id="4939" name="Google Shape;4939;p78"/>
            <p:cNvSpPr txBox="1"/>
            <p:nvPr/>
          </p:nvSpPr>
          <p:spPr>
            <a:xfrm>
              <a:off x="716" y="3584"/>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e</a:t>
              </a:r>
              <a:endParaRPr sz="2400">
                <a:solidFill>
                  <a:schemeClr val="dk1"/>
                </a:solidFill>
                <a:latin typeface="Arial"/>
                <a:ea typeface="Arial"/>
                <a:cs typeface="Arial"/>
                <a:sym typeface="Arial"/>
              </a:endParaRPr>
            </a:p>
          </p:txBody>
        </p:sp>
        <p:cxnSp>
          <p:nvCxnSpPr>
            <p:cNvPr id="4940" name="Google Shape;4940;p78"/>
            <p:cNvCxnSpPr/>
            <p:nvPr/>
          </p:nvCxnSpPr>
          <p:spPr>
            <a:xfrm rot="10800000">
              <a:off x="354" y="3159"/>
              <a:ext cx="3" cy="213"/>
            </a:xfrm>
            <a:prstGeom prst="straightConnector1">
              <a:avLst/>
            </a:prstGeom>
            <a:noFill/>
            <a:ln cap="flat" cmpd="sng" w="19050">
              <a:solidFill>
                <a:srgbClr val="FF0000"/>
              </a:solidFill>
              <a:prstDash val="solid"/>
              <a:round/>
              <a:headEnd len="med" w="med" type="none"/>
              <a:tailEnd len="med" w="med" type="triangle"/>
            </a:ln>
          </p:spPr>
        </p:cxnSp>
        <p:sp>
          <p:nvSpPr>
            <p:cNvPr id="4941" name="Google Shape;4941;p78"/>
            <p:cNvSpPr txBox="1"/>
            <p:nvPr/>
          </p:nvSpPr>
          <p:spPr>
            <a:xfrm>
              <a:off x="245" y="3341"/>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1</a:t>
              </a:r>
              <a:endParaRPr sz="2400">
                <a:solidFill>
                  <a:schemeClr val="dk1"/>
                </a:solidFill>
                <a:latin typeface="Arial"/>
                <a:ea typeface="Arial"/>
                <a:cs typeface="Arial"/>
                <a:sym typeface="Arial"/>
              </a:endParaRPr>
            </a:p>
          </p:txBody>
        </p:sp>
        <p:cxnSp>
          <p:nvCxnSpPr>
            <p:cNvPr id="4942" name="Google Shape;4942;p78"/>
            <p:cNvCxnSpPr/>
            <p:nvPr/>
          </p:nvCxnSpPr>
          <p:spPr>
            <a:xfrm rot="10800000">
              <a:off x="1311" y="3180"/>
              <a:ext cx="0" cy="270"/>
            </a:xfrm>
            <a:prstGeom prst="straightConnector1">
              <a:avLst/>
            </a:prstGeom>
            <a:noFill/>
            <a:ln cap="flat" cmpd="sng" w="19050">
              <a:solidFill>
                <a:srgbClr val="FF0000"/>
              </a:solidFill>
              <a:prstDash val="solid"/>
              <a:round/>
              <a:headEnd len="med" w="med" type="none"/>
              <a:tailEnd len="med" w="med" type="triangle"/>
            </a:ln>
          </p:spPr>
        </p:cxnSp>
        <p:sp>
          <p:nvSpPr>
            <p:cNvPr id="4943" name="Google Shape;4943;p78"/>
            <p:cNvSpPr txBox="1"/>
            <p:nvPr/>
          </p:nvSpPr>
          <p:spPr>
            <a:xfrm>
              <a:off x="1211" y="3407"/>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1</a:t>
              </a:r>
              <a:endParaRPr sz="2400">
                <a:solidFill>
                  <a:schemeClr val="dk1"/>
                </a:solidFill>
                <a:latin typeface="Arial"/>
                <a:ea typeface="Arial"/>
                <a:cs typeface="Arial"/>
                <a:sym typeface="Arial"/>
              </a:endParaRPr>
            </a:p>
          </p:txBody>
        </p:sp>
        <p:sp>
          <p:nvSpPr>
            <p:cNvPr id="4944" name="Google Shape;4944;p78"/>
            <p:cNvSpPr/>
            <p:nvPr/>
          </p:nvSpPr>
          <p:spPr>
            <a:xfrm rot="10800000">
              <a:off x="915" y="3138"/>
              <a:ext cx="198" cy="144"/>
            </a:xfrm>
            <a:custGeom>
              <a:rect b="b" l="l" r="r" t="t"/>
              <a:pathLst>
                <a:path extrusionOk="0" h="186" w="342">
                  <a:moveTo>
                    <a:pt x="0" y="186"/>
                  </a:moveTo>
                  <a:lnTo>
                    <a:pt x="342" y="0"/>
                  </a:lnTo>
                </a:path>
              </a:pathLst>
            </a:custGeom>
            <a:noFill/>
            <a:ln cap="flat" cmpd="sng" w="12700">
              <a:solidFill>
                <a:schemeClr val="dk1"/>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945" name="Google Shape;4945;p78"/>
            <p:cNvSpPr/>
            <p:nvPr/>
          </p:nvSpPr>
          <p:spPr>
            <a:xfrm flipH="1">
              <a:off x="630" y="3144"/>
              <a:ext cx="192" cy="138"/>
            </a:xfrm>
            <a:custGeom>
              <a:rect b="b" l="l" r="r" t="t"/>
              <a:pathLst>
                <a:path extrusionOk="0" h="186" w="342">
                  <a:moveTo>
                    <a:pt x="0" y="186"/>
                  </a:moveTo>
                  <a:lnTo>
                    <a:pt x="342" y="0"/>
                  </a:lnTo>
                </a:path>
              </a:pathLst>
            </a:custGeom>
            <a:noFill/>
            <a:ln cap="flat" cmpd="sng" w="12700">
              <a:solidFill>
                <a:schemeClr val="dk1"/>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946" name="Google Shape;4946;p78"/>
            <p:cNvSpPr txBox="1"/>
            <p:nvPr/>
          </p:nvSpPr>
          <p:spPr>
            <a:xfrm>
              <a:off x="683" y="3035"/>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0</a:t>
              </a:r>
              <a:endParaRPr sz="2400">
                <a:solidFill>
                  <a:schemeClr val="dk1"/>
                </a:solidFill>
                <a:latin typeface="Arial"/>
                <a:ea typeface="Arial"/>
                <a:cs typeface="Arial"/>
                <a:sym typeface="Arial"/>
              </a:endParaRPr>
            </a:p>
          </p:txBody>
        </p:sp>
        <p:sp>
          <p:nvSpPr>
            <p:cNvPr id="4947" name="Google Shape;4947;p78"/>
            <p:cNvSpPr txBox="1"/>
            <p:nvPr/>
          </p:nvSpPr>
          <p:spPr>
            <a:xfrm>
              <a:off x="899" y="3023"/>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0</a:t>
              </a:r>
              <a:endParaRPr sz="2400">
                <a:solidFill>
                  <a:schemeClr val="dk1"/>
                </a:solidFill>
                <a:latin typeface="Arial"/>
                <a:ea typeface="Arial"/>
                <a:cs typeface="Arial"/>
                <a:sym typeface="Arial"/>
              </a:endParaRPr>
            </a:p>
          </p:txBody>
        </p:sp>
        <p:sp>
          <p:nvSpPr>
            <p:cNvPr id="4948" name="Google Shape;4948;p78"/>
            <p:cNvSpPr/>
            <p:nvPr/>
          </p:nvSpPr>
          <p:spPr>
            <a:xfrm>
              <a:off x="1692" y="2721"/>
              <a:ext cx="1225" cy="854"/>
            </a:xfrm>
            <a:custGeom>
              <a:rect b="b" l="l" r="r" t="t"/>
              <a:pathLst>
                <a:path extrusionOk="0" h="854" w="1225">
                  <a:moveTo>
                    <a:pt x="0" y="387"/>
                  </a:moveTo>
                  <a:cubicBezTo>
                    <a:pt x="0" y="243"/>
                    <a:pt x="87" y="223"/>
                    <a:pt x="168" y="162"/>
                  </a:cubicBezTo>
                  <a:cubicBezTo>
                    <a:pt x="249" y="101"/>
                    <a:pt x="377" y="40"/>
                    <a:pt x="486" y="18"/>
                  </a:cubicBezTo>
                  <a:cubicBezTo>
                    <a:pt x="615" y="6"/>
                    <a:pt x="684" y="0"/>
                    <a:pt x="822" y="30"/>
                  </a:cubicBezTo>
                  <a:cubicBezTo>
                    <a:pt x="960" y="60"/>
                    <a:pt x="1099" y="169"/>
                    <a:pt x="1152" y="267"/>
                  </a:cubicBezTo>
                  <a:cubicBezTo>
                    <a:pt x="1213" y="351"/>
                    <a:pt x="1225" y="452"/>
                    <a:pt x="1188" y="537"/>
                  </a:cubicBezTo>
                  <a:cubicBezTo>
                    <a:pt x="1151" y="622"/>
                    <a:pt x="1050" y="730"/>
                    <a:pt x="927" y="780"/>
                  </a:cubicBezTo>
                  <a:cubicBezTo>
                    <a:pt x="804" y="830"/>
                    <a:pt x="572" y="854"/>
                    <a:pt x="447" y="837"/>
                  </a:cubicBezTo>
                  <a:cubicBezTo>
                    <a:pt x="322" y="820"/>
                    <a:pt x="251" y="750"/>
                    <a:pt x="177" y="675"/>
                  </a:cubicBezTo>
                  <a:cubicBezTo>
                    <a:pt x="103" y="600"/>
                    <a:pt x="0" y="531"/>
                    <a:pt x="0" y="387"/>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949" name="Google Shape;4949;p78"/>
            <p:cNvSpPr/>
            <p:nvPr/>
          </p:nvSpPr>
          <p:spPr>
            <a:xfrm>
              <a:off x="1944" y="2934"/>
              <a:ext cx="246" cy="132"/>
            </a:xfrm>
            <a:custGeom>
              <a:rect b="b" l="l" r="r" t="t"/>
              <a:pathLst>
                <a:path extrusionOk="0" h="186" w="342">
                  <a:moveTo>
                    <a:pt x="0" y="186"/>
                  </a:moveTo>
                  <a:lnTo>
                    <a:pt x="342" y="0"/>
                  </a:lnTo>
                </a:path>
              </a:pathLst>
            </a:custGeom>
            <a:noFill/>
            <a:ln cap="flat" cmpd="sng" w="12700">
              <a:solidFill>
                <a:schemeClr val="dk1"/>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4950" name="Google Shape;4950;p78"/>
            <p:cNvGrpSpPr/>
            <p:nvPr/>
          </p:nvGrpSpPr>
          <p:grpSpPr>
            <a:xfrm>
              <a:off x="2137" y="2734"/>
              <a:ext cx="316" cy="250"/>
              <a:chOff x="1747" y="3190"/>
              <a:chExt cx="316" cy="250"/>
            </a:xfrm>
          </p:grpSpPr>
          <p:sp>
            <p:nvSpPr>
              <p:cNvPr id="4951" name="Google Shape;4951;p78"/>
              <p:cNvSpPr/>
              <p:nvPr/>
            </p:nvSpPr>
            <p:spPr>
              <a:xfrm>
                <a:off x="1750" y="3308"/>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4952" name="Google Shape;4952;p78"/>
              <p:cNvCxnSpPr/>
              <p:nvPr/>
            </p:nvCxnSpPr>
            <p:spPr>
              <a:xfrm>
                <a:off x="1750" y="3301"/>
                <a:ext cx="0" cy="50"/>
              </a:xfrm>
              <a:prstGeom prst="straightConnector1">
                <a:avLst/>
              </a:prstGeom>
              <a:noFill/>
              <a:ln cap="flat" cmpd="sng" w="12700">
                <a:solidFill>
                  <a:schemeClr val="dk1"/>
                </a:solidFill>
                <a:prstDash val="solid"/>
                <a:round/>
                <a:headEnd len="med" w="med" type="none"/>
                <a:tailEnd len="med" w="med" type="none"/>
              </a:ln>
            </p:spPr>
          </p:cxnSp>
          <p:cxnSp>
            <p:nvCxnSpPr>
              <p:cNvPr id="4953" name="Google Shape;4953;p78"/>
              <p:cNvCxnSpPr/>
              <p:nvPr/>
            </p:nvCxnSpPr>
            <p:spPr>
              <a:xfrm>
                <a:off x="2063" y="3301"/>
                <a:ext cx="0" cy="50"/>
              </a:xfrm>
              <a:prstGeom prst="straightConnector1">
                <a:avLst/>
              </a:prstGeom>
              <a:noFill/>
              <a:ln cap="flat" cmpd="sng" w="12700">
                <a:solidFill>
                  <a:schemeClr val="dk1"/>
                </a:solidFill>
                <a:prstDash val="solid"/>
                <a:round/>
                <a:headEnd len="med" w="med" type="none"/>
                <a:tailEnd len="med" w="med" type="none"/>
              </a:ln>
            </p:spPr>
          </p:cxnSp>
          <p:sp>
            <p:nvSpPr>
              <p:cNvPr id="4954" name="Google Shape;4954;p78"/>
              <p:cNvSpPr/>
              <p:nvPr/>
            </p:nvSpPr>
            <p:spPr>
              <a:xfrm>
                <a:off x="1750" y="3301"/>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4955" name="Google Shape;4955;p78"/>
              <p:cNvSpPr/>
              <p:nvPr/>
            </p:nvSpPr>
            <p:spPr>
              <a:xfrm>
                <a:off x="1747" y="3242"/>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4956" name="Google Shape;4956;p78"/>
              <p:cNvGrpSpPr/>
              <p:nvPr/>
            </p:nvGrpSpPr>
            <p:grpSpPr>
              <a:xfrm>
                <a:off x="1790" y="3190"/>
                <a:ext cx="223" cy="250"/>
                <a:chOff x="2945" y="2425"/>
                <a:chExt cx="226" cy="250"/>
              </a:xfrm>
            </p:grpSpPr>
            <p:sp>
              <p:nvSpPr>
                <p:cNvPr id="4957" name="Google Shape;4957;p78"/>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958" name="Google Shape;4958;p78"/>
                <p:cNvSpPr txBox="1"/>
                <p:nvPr/>
              </p:nvSpPr>
              <p:spPr>
                <a:xfrm>
                  <a:off x="2945" y="2425"/>
                  <a:ext cx="226"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A</a:t>
                  </a:r>
                  <a:endParaRPr sz="2400">
                    <a:solidFill>
                      <a:schemeClr val="dk1"/>
                    </a:solidFill>
                    <a:latin typeface="Arial"/>
                    <a:ea typeface="Arial"/>
                    <a:cs typeface="Arial"/>
                    <a:sym typeface="Arial"/>
                  </a:endParaRPr>
                </a:p>
              </p:txBody>
            </p:sp>
          </p:grpSp>
        </p:grpSp>
        <p:grpSp>
          <p:nvGrpSpPr>
            <p:cNvPr id="4959" name="Google Shape;4959;p78"/>
            <p:cNvGrpSpPr/>
            <p:nvPr/>
          </p:nvGrpSpPr>
          <p:grpSpPr>
            <a:xfrm>
              <a:off x="1729" y="2989"/>
              <a:ext cx="316" cy="250"/>
              <a:chOff x="2221" y="3571"/>
              <a:chExt cx="316" cy="250"/>
            </a:xfrm>
          </p:grpSpPr>
          <p:sp>
            <p:nvSpPr>
              <p:cNvPr id="4960" name="Google Shape;4960;p78"/>
              <p:cNvSpPr/>
              <p:nvPr/>
            </p:nvSpPr>
            <p:spPr>
              <a:xfrm>
                <a:off x="2224" y="3695"/>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4961" name="Google Shape;4961;p78"/>
              <p:cNvCxnSpPr/>
              <p:nvPr/>
            </p:nvCxnSpPr>
            <p:spPr>
              <a:xfrm>
                <a:off x="2224" y="3688"/>
                <a:ext cx="0" cy="50"/>
              </a:xfrm>
              <a:prstGeom prst="straightConnector1">
                <a:avLst/>
              </a:prstGeom>
              <a:noFill/>
              <a:ln cap="flat" cmpd="sng" w="12700">
                <a:solidFill>
                  <a:schemeClr val="dk1"/>
                </a:solidFill>
                <a:prstDash val="solid"/>
                <a:round/>
                <a:headEnd len="med" w="med" type="none"/>
                <a:tailEnd len="med" w="med" type="none"/>
              </a:ln>
            </p:spPr>
          </p:cxnSp>
          <p:cxnSp>
            <p:nvCxnSpPr>
              <p:cNvPr id="4962" name="Google Shape;4962;p78"/>
              <p:cNvCxnSpPr/>
              <p:nvPr/>
            </p:nvCxnSpPr>
            <p:spPr>
              <a:xfrm>
                <a:off x="2537" y="3688"/>
                <a:ext cx="0" cy="50"/>
              </a:xfrm>
              <a:prstGeom prst="straightConnector1">
                <a:avLst/>
              </a:prstGeom>
              <a:noFill/>
              <a:ln cap="flat" cmpd="sng" w="12700">
                <a:solidFill>
                  <a:schemeClr val="dk1"/>
                </a:solidFill>
                <a:prstDash val="solid"/>
                <a:round/>
                <a:headEnd len="med" w="med" type="none"/>
                <a:tailEnd len="med" w="med" type="none"/>
              </a:ln>
            </p:spPr>
          </p:cxnSp>
          <p:sp>
            <p:nvSpPr>
              <p:cNvPr id="4963" name="Google Shape;4963;p78"/>
              <p:cNvSpPr/>
              <p:nvPr/>
            </p:nvSpPr>
            <p:spPr>
              <a:xfrm>
                <a:off x="2224" y="3688"/>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4964" name="Google Shape;4964;p78"/>
              <p:cNvSpPr/>
              <p:nvPr/>
            </p:nvSpPr>
            <p:spPr>
              <a:xfrm>
                <a:off x="2221" y="3629"/>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4965" name="Google Shape;4965;p78"/>
              <p:cNvGrpSpPr/>
              <p:nvPr/>
            </p:nvGrpSpPr>
            <p:grpSpPr>
              <a:xfrm>
                <a:off x="2275" y="3571"/>
                <a:ext cx="232" cy="250"/>
                <a:chOff x="2941" y="2425"/>
                <a:chExt cx="235" cy="250"/>
              </a:xfrm>
            </p:grpSpPr>
            <p:sp>
              <p:nvSpPr>
                <p:cNvPr id="4966" name="Google Shape;4966;p78"/>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967" name="Google Shape;4967;p78"/>
                <p:cNvSpPr txBox="1"/>
                <p:nvPr/>
              </p:nvSpPr>
              <p:spPr>
                <a:xfrm>
                  <a:off x="2941" y="2425"/>
                  <a:ext cx="235"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D</a:t>
                  </a:r>
                  <a:endParaRPr sz="2400">
                    <a:solidFill>
                      <a:schemeClr val="dk1"/>
                    </a:solidFill>
                    <a:latin typeface="Arial"/>
                    <a:ea typeface="Arial"/>
                    <a:cs typeface="Arial"/>
                    <a:sym typeface="Arial"/>
                  </a:endParaRPr>
                </a:p>
              </p:txBody>
            </p:sp>
          </p:grpSp>
        </p:grpSp>
        <p:grpSp>
          <p:nvGrpSpPr>
            <p:cNvPr id="4968" name="Google Shape;4968;p78"/>
            <p:cNvGrpSpPr/>
            <p:nvPr/>
          </p:nvGrpSpPr>
          <p:grpSpPr>
            <a:xfrm>
              <a:off x="2129" y="3280"/>
              <a:ext cx="315" cy="250"/>
              <a:chOff x="2903" y="2884"/>
              <a:chExt cx="315" cy="250"/>
            </a:xfrm>
          </p:grpSpPr>
          <p:grpSp>
            <p:nvGrpSpPr>
              <p:cNvPr id="4969" name="Google Shape;4969;p78"/>
              <p:cNvGrpSpPr/>
              <p:nvPr/>
            </p:nvGrpSpPr>
            <p:grpSpPr>
              <a:xfrm>
                <a:off x="2903" y="2938"/>
                <a:ext cx="315" cy="144"/>
                <a:chOff x="2903" y="2938"/>
                <a:chExt cx="315" cy="144"/>
              </a:xfrm>
            </p:grpSpPr>
            <p:sp>
              <p:nvSpPr>
                <p:cNvPr id="4970" name="Google Shape;4970;p78"/>
                <p:cNvSpPr/>
                <p:nvPr/>
              </p:nvSpPr>
              <p:spPr>
                <a:xfrm>
                  <a:off x="2903" y="3001"/>
                  <a:ext cx="312"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4971" name="Google Shape;4971;p78"/>
                <p:cNvCxnSpPr/>
                <p:nvPr/>
              </p:nvCxnSpPr>
              <p:spPr>
                <a:xfrm>
                  <a:off x="2903" y="2994"/>
                  <a:ext cx="0" cy="50"/>
                </a:xfrm>
                <a:prstGeom prst="straightConnector1">
                  <a:avLst/>
                </a:prstGeom>
                <a:noFill/>
                <a:ln cap="flat" cmpd="sng" w="12700">
                  <a:solidFill>
                    <a:schemeClr val="dk1"/>
                  </a:solidFill>
                  <a:prstDash val="solid"/>
                  <a:round/>
                  <a:headEnd len="med" w="med" type="none"/>
                  <a:tailEnd len="med" w="med" type="none"/>
                </a:ln>
              </p:spPr>
            </p:cxnSp>
            <p:cxnSp>
              <p:nvCxnSpPr>
                <p:cNvPr id="4972" name="Google Shape;4972;p78"/>
                <p:cNvCxnSpPr/>
                <p:nvPr/>
              </p:nvCxnSpPr>
              <p:spPr>
                <a:xfrm>
                  <a:off x="3215" y="2994"/>
                  <a:ext cx="0" cy="50"/>
                </a:xfrm>
                <a:prstGeom prst="straightConnector1">
                  <a:avLst/>
                </a:prstGeom>
                <a:noFill/>
                <a:ln cap="flat" cmpd="sng" w="12700">
                  <a:solidFill>
                    <a:schemeClr val="dk1"/>
                  </a:solidFill>
                  <a:prstDash val="solid"/>
                  <a:round/>
                  <a:headEnd len="med" w="med" type="none"/>
                  <a:tailEnd len="med" w="med" type="none"/>
                </a:ln>
              </p:spPr>
            </p:cxnSp>
            <p:sp>
              <p:nvSpPr>
                <p:cNvPr id="4973" name="Google Shape;4973;p78"/>
                <p:cNvSpPr/>
                <p:nvPr/>
              </p:nvSpPr>
              <p:spPr>
                <a:xfrm>
                  <a:off x="2903" y="2994"/>
                  <a:ext cx="309"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4974" name="Google Shape;4974;p78"/>
                <p:cNvSpPr/>
                <p:nvPr/>
              </p:nvSpPr>
              <p:spPr>
                <a:xfrm>
                  <a:off x="2906" y="2938"/>
                  <a:ext cx="312"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4975" name="Google Shape;4975;p78"/>
              <p:cNvGrpSpPr/>
              <p:nvPr/>
            </p:nvGrpSpPr>
            <p:grpSpPr>
              <a:xfrm>
                <a:off x="2949" y="2884"/>
                <a:ext cx="232" cy="250"/>
                <a:chOff x="2940" y="2425"/>
                <a:chExt cx="235" cy="250"/>
              </a:xfrm>
            </p:grpSpPr>
            <p:sp>
              <p:nvSpPr>
                <p:cNvPr id="4976" name="Google Shape;4976;p78"/>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977" name="Google Shape;4977;p78"/>
                <p:cNvSpPr txBox="1"/>
                <p:nvPr/>
              </p:nvSpPr>
              <p:spPr>
                <a:xfrm>
                  <a:off x="2940" y="2425"/>
                  <a:ext cx="235"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C</a:t>
                  </a:r>
                  <a:endParaRPr sz="2400">
                    <a:solidFill>
                      <a:schemeClr val="dk1"/>
                    </a:solidFill>
                    <a:latin typeface="Arial"/>
                    <a:ea typeface="Arial"/>
                    <a:cs typeface="Arial"/>
                    <a:sym typeface="Arial"/>
                  </a:endParaRPr>
                </a:p>
              </p:txBody>
            </p:sp>
          </p:grpSp>
        </p:grpSp>
        <p:grpSp>
          <p:nvGrpSpPr>
            <p:cNvPr id="4978" name="Google Shape;4978;p78"/>
            <p:cNvGrpSpPr/>
            <p:nvPr/>
          </p:nvGrpSpPr>
          <p:grpSpPr>
            <a:xfrm>
              <a:off x="2541" y="2998"/>
              <a:ext cx="316" cy="250"/>
              <a:chOff x="2217" y="2884"/>
              <a:chExt cx="316" cy="250"/>
            </a:xfrm>
          </p:grpSpPr>
          <p:sp>
            <p:nvSpPr>
              <p:cNvPr id="4979" name="Google Shape;4979;p78"/>
              <p:cNvSpPr/>
              <p:nvPr/>
            </p:nvSpPr>
            <p:spPr>
              <a:xfrm>
                <a:off x="2220" y="3005"/>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4980" name="Google Shape;4980;p78"/>
              <p:cNvCxnSpPr/>
              <p:nvPr/>
            </p:nvCxnSpPr>
            <p:spPr>
              <a:xfrm>
                <a:off x="2220" y="2998"/>
                <a:ext cx="0" cy="50"/>
              </a:xfrm>
              <a:prstGeom prst="straightConnector1">
                <a:avLst/>
              </a:prstGeom>
              <a:noFill/>
              <a:ln cap="flat" cmpd="sng" w="12700">
                <a:solidFill>
                  <a:schemeClr val="dk1"/>
                </a:solidFill>
                <a:prstDash val="solid"/>
                <a:round/>
                <a:headEnd len="med" w="med" type="none"/>
                <a:tailEnd len="med" w="med" type="none"/>
              </a:ln>
            </p:spPr>
          </p:cxnSp>
          <p:cxnSp>
            <p:nvCxnSpPr>
              <p:cNvPr id="4981" name="Google Shape;4981;p78"/>
              <p:cNvCxnSpPr/>
              <p:nvPr/>
            </p:nvCxnSpPr>
            <p:spPr>
              <a:xfrm>
                <a:off x="2533" y="2998"/>
                <a:ext cx="0" cy="50"/>
              </a:xfrm>
              <a:prstGeom prst="straightConnector1">
                <a:avLst/>
              </a:prstGeom>
              <a:noFill/>
              <a:ln cap="flat" cmpd="sng" w="12700">
                <a:solidFill>
                  <a:schemeClr val="dk1"/>
                </a:solidFill>
                <a:prstDash val="solid"/>
                <a:round/>
                <a:headEnd len="med" w="med" type="none"/>
                <a:tailEnd len="med" w="med" type="none"/>
              </a:ln>
            </p:spPr>
          </p:cxnSp>
          <p:sp>
            <p:nvSpPr>
              <p:cNvPr id="4982" name="Google Shape;4982;p78"/>
              <p:cNvSpPr/>
              <p:nvPr/>
            </p:nvSpPr>
            <p:spPr>
              <a:xfrm>
                <a:off x="2220" y="2998"/>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4983" name="Google Shape;4983;p78"/>
              <p:cNvSpPr/>
              <p:nvPr/>
            </p:nvSpPr>
            <p:spPr>
              <a:xfrm>
                <a:off x="2217" y="2939"/>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4984" name="Google Shape;4984;p78"/>
              <p:cNvGrpSpPr/>
              <p:nvPr/>
            </p:nvGrpSpPr>
            <p:grpSpPr>
              <a:xfrm>
                <a:off x="2270" y="2884"/>
                <a:ext cx="223" cy="250"/>
                <a:chOff x="2945" y="2425"/>
                <a:chExt cx="226" cy="250"/>
              </a:xfrm>
            </p:grpSpPr>
            <p:sp>
              <p:nvSpPr>
                <p:cNvPr id="4985" name="Google Shape;4985;p78"/>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986" name="Google Shape;4986;p78"/>
                <p:cNvSpPr txBox="1"/>
                <p:nvPr/>
              </p:nvSpPr>
              <p:spPr>
                <a:xfrm>
                  <a:off x="2945" y="2425"/>
                  <a:ext cx="226"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B</a:t>
                  </a:r>
                  <a:endParaRPr sz="2400">
                    <a:solidFill>
                      <a:schemeClr val="dk1"/>
                    </a:solidFill>
                    <a:latin typeface="Arial"/>
                    <a:ea typeface="Arial"/>
                    <a:cs typeface="Arial"/>
                    <a:sym typeface="Arial"/>
                  </a:endParaRPr>
                </a:p>
              </p:txBody>
            </p:sp>
          </p:grpSp>
        </p:grpSp>
        <p:sp>
          <p:nvSpPr>
            <p:cNvPr id="4987" name="Google Shape;4987;p78"/>
            <p:cNvSpPr txBox="1"/>
            <p:nvPr/>
          </p:nvSpPr>
          <p:spPr>
            <a:xfrm>
              <a:off x="1777" y="2822"/>
              <a:ext cx="360"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2+e</a:t>
              </a:r>
              <a:endParaRPr sz="2400">
                <a:solidFill>
                  <a:schemeClr val="dk1"/>
                </a:solidFill>
                <a:latin typeface="Arial"/>
                <a:ea typeface="Arial"/>
                <a:cs typeface="Arial"/>
                <a:sym typeface="Arial"/>
              </a:endParaRPr>
            </a:p>
          </p:txBody>
        </p:sp>
        <p:sp>
          <p:nvSpPr>
            <p:cNvPr id="4988" name="Google Shape;4988;p78"/>
            <p:cNvSpPr/>
            <p:nvPr/>
          </p:nvSpPr>
          <p:spPr>
            <a:xfrm flipH="1">
              <a:off x="2376" y="2934"/>
              <a:ext cx="213" cy="129"/>
            </a:xfrm>
            <a:custGeom>
              <a:rect b="b" l="l" r="r" t="t"/>
              <a:pathLst>
                <a:path extrusionOk="0" h="186" w="342">
                  <a:moveTo>
                    <a:pt x="0" y="186"/>
                  </a:moveTo>
                  <a:lnTo>
                    <a:pt x="342" y="0"/>
                  </a:lnTo>
                </a:path>
              </a:pathLst>
            </a:custGeom>
            <a:noFill/>
            <a:ln cap="flat" cmpd="sng" w="12700">
              <a:solidFill>
                <a:schemeClr val="dk1"/>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989" name="Google Shape;4989;p78"/>
            <p:cNvSpPr/>
            <p:nvPr/>
          </p:nvSpPr>
          <p:spPr>
            <a:xfrm rot="10800000">
              <a:off x="2385" y="3195"/>
              <a:ext cx="198" cy="144"/>
            </a:xfrm>
            <a:custGeom>
              <a:rect b="b" l="l" r="r" t="t"/>
              <a:pathLst>
                <a:path extrusionOk="0" h="186" w="342">
                  <a:moveTo>
                    <a:pt x="0" y="186"/>
                  </a:moveTo>
                  <a:lnTo>
                    <a:pt x="342" y="0"/>
                  </a:lnTo>
                </a:path>
              </a:pathLst>
            </a:custGeom>
            <a:noFill/>
            <a:ln cap="flat" cmpd="sng" w="12700">
              <a:solidFill>
                <a:schemeClr val="dk1"/>
              </a:solidFill>
              <a:prstDash val="solid"/>
              <a:round/>
              <a:headEnd len="med" w="med" type="triangl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990" name="Google Shape;4990;p78"/>
            <p:cNvSpPr/>
            <p:nvPr/>
          </p:nvSpPr>
          <p:spPr>
            <a:xfrm flipH="1" rot="10800000">
              <a:off x="1983" y="3189"/>
              <a:ext cx="204" cy="156"/>
            </a:xfrm>
            <a:custGeom>
              <a:rect b="b" l="l" r="r" t="t"/>
              <a:pathLst>
                <a:path extrusionOk="0" h="186" w="342">
                  <a:moveTo>
                    <a:pt x="0" y="186"/>
                  </a:moveTo>
                  <a:lnTo>
                    <a:pt x="342" y="0"/>
                  </a:lnTo>
                </a:path>
              </a:pathLst>
            </a:custGeom>
            <a:noFill/>
            <a:ln cap="flat" cmpd="sng" w="12700">
              <a:solidFill>
                <a:schemeClr val="dk1"/>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991" name="Google Shape;4991;p78"/>
            <p:cNvSpPr txBox="1"/>
            <p:nvPr/>
          </p:nvSpPr>
          <p:spPr>
            <a:xfrm>
              <a:off x="2518" y="2843"/>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0</a:t>
              </a:r>
              <a:endParaRPr sz="2400">
                <a:solidFill>
                  <a:schemeClr val="dk1"/>
                </a:solidFill>
                <a:latin typeface="Arial"/>
                <a:ea typeface="Arial"/>
                <a:cs typeface="Arial"/>
                <a:sym typeface="Arial"/>
              </a:endParaRPr>
            </a:p>
          </p:txBody>
        </p:sp>
        <p:sp>
          <p:nvSpPr>
            <p:cNvPr id="4992" name="Google Shape;4992;p78"/>
            <p:cNvSpPr txBox="1"/>
            <p:nvPr/>
          </p:nvSpPr>
          <p:spPr>
            <a:xfrm>
              <a:off x="2462" y="3188"/>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0</a:t>
              </a:r>
              <a:endParaRPr sz="2400">
                <a:solidFill>
                  <a:schemeClr val="dk1"/>
                </a:solidFill>
                <a:latin typeface="Arial"/>
                <a:ea typeface="Arial"/>
                <a:cs typeface="Arial"/>
                <a:sym typeface="Arial"/>
              </a:endParaRPr>
            </a:p>
          </p:txBody>
        </p:sp>
        <p:sp>
          <p:nvSpPr>
            <p:cNvPr id="4993" name="Google Shape;4993;p78"/>
            <p:cNvSpPr txBox="1"/>
            <p:nvPr/>
          </p:nvSpPr>
          <p:spPr>
            <a:xfrm>
              <a:off x="1913" y="3203"/>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0</a:t>
              </a:r>
              <a:endParaRPr sz="2400">
                <a:solidFill>
                  <a:schemeClr val="dk1"/>
                </a:solidFill>
                <a:latin typeface="Arial"/>
                <a:ea typeface="Arial"/>
                <a:cs typeface="Arial"/>
                <a:sym typeface="Arial"/>
              </a:endParaRPr>
            </a:p>
          </p:txBody>
        </p:sp>
        <p:sp>
          <p:nvSpPr>
            <p:cNvPr id="4994" name="Google Shape;4994;p78"/>
            <p:cNvSpPr/>
            <p:nvPr/>
          </p:nvSpPr>
          <p:spPr>
            <a:xfrm rot="10800000">
              <a:off x="2325" y="3168"/>
              <a:ext cx="198" cy="144"/>
            </a:xfrm>
            <a:custGeom>
              <a:rect b="b" l="l" r="r" t="t"/>
              <a:pathLst>
                <a:path extrusionOk="0" h="186" w="342">
                  <a:moveTo>
                    <a:pt x="0" y="186"/>
                  </a:moveTo>
                  <a:lnTo>
                    <a:pt x="342" y="0"/>
                  </a:lnTo>
                </a:path>
              </a:pathLst>
            </a:custGeom>
            <a:noFill/>
            <a:ln cap="flat" cmpd="sng" w="12700">
              <a:solidFill>
                <a:schemeClr val="dk1"/>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995" name="Google Shape;4995;p78"/>
            <p:cNvSpPr/>
            <p:nvPr/>
          </p:nvSpPr>
          <p:spPr>
            <a:xfrm flipH="1">
              <a:off x="2040" y="3174"/>
              <a:ext cx="192" cy="138"/>
            </a:xfrm>
            <a:custGeom>
              <a:rect b="b" l="l" r="r" t="t"/>
              <a:pathLst>
                <a:path extrusionOk="0" h="186" w="342">
                  <a:moveTo>
                    <a:pt x="0" y="186"/>
                  </a:moveTo>
                  <a:lnTo>
                    <a:pt x="342" y="0"/>
                  </a:lnTo>
                </a:path>
              </a:pathLst>
            </a:custGeom>
            <a:noFill/>
            <a:ln cap="flat" cmpd="sng" w="12700">
              <a:solidFill>
                <a:schemeClr val="dk1"/>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996" name="Google Shape;4996;p78"/>
            <p:cNvSpPr txBox="1"/>
            <p:nvPr/>
          </p:nvSpPr>
          <p:spPr>
            <a:xfrm>
              <a:off x="2042" y="3059"/>
              <a:ext cx="360"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1+e</a:t>
              </a:r>
              <a:endParaRPr sz="2400">
                <a:solidFill>
                  <a:schemeClr val="dk1"/>
                </a:solidFill>
                <a:latin typeface="Arial"/>
                <a:ea typeface="Arial"/>
                <a:cs typeface="Arial"/>
                <a:sym typeface="Arial"/>
              </a:endParaRPr>
            </a:p>
          </p:txBody>
        </p:sp>
        <p:sp>
          <p:nvSpPr>
            <p:cNvPr id="4997" name="Google Shape;4997;p78"/>
            <p:cNvSpPr txBox="1"/>
            <p:nvPr/>
          </p:nvSpPr>
          <p:spPr>
            <a:xfrm>
              <a:off x="2309" y="3053"/>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1</a:t>
              </a:r>
              <a:endParaRPr sz="2400">
                <a:solidFill>
                  <a:schemeClr val="dk1"/>
                </a:solidFill>
                <a:latin typeface="Arial"/>
                <a:ea typeface="Arial"/>
                <a:cs typeface="Arial"/>
                <a:sym typeface="Arial"/>
              </a:endParaRPr>
            </a:p>
          </p:txBody>
        </p:sp>
        <p:sp>
          <p:nvSpPr>
            <p:cNvPr id="4998" name="Google Shape;4998;p78"/>
            <p:cNvSpPr/>
            <p:nvPr/>
          </p:nvSpPr>
          <p:spPr>
            <a:xfrm>
              <a:off x="3048" y="2727"/>
              <a:ext cx="1225" cy="854"/>
            </a:xfrm>
            <a:custGeom>
              <a:rect b="b" l="l" r="r" t="t"/>
              <a:pathLst>
                <a:path extrusionOk="0" h="854" w="1225">
                  <a:moveTo>
                    <a:pt x="0" y="387"/>
                  </a:moveTo>
                  <a:cubicBezTo>
                    <a:pt x="0" y="243"/>
                    <a:pt x="87" y="223"/>
                    <a:pt x="168" y="162"/>
                  </a:cubicBezTo>
                  <a:cubicBezTo>
                    <a:pt x="249" y="101"/>
                    <a:pt x="377" y="40"/>
                    <a:pt x="486" y="18"/>
                  </a:cubicBezTo>
                  <a:cubicBezTo>
                    <a:pt x="615" y="6"/>
                    <a:pt x="684" y="0"/>
                    <a:pt x="822" y="30"/>
                  </a:cubicBezTo>
                  <a:cubicBezTo>
                    <a:pt x="960" y="60"/>
                    <a:pt x="1099" y="169"/>
                    <a:pt x="1152" y="267"/>
                  </a:cubicBezTo>
                  <a:cubicBezTo>
                    <a:pt x="1213" y="351"/>
                    <a:pt x="1225" y="452"/>
                    <a:pt x="1188" y="537"/>
                  </a:cubicBezTo>
                  <a:cubicBezTo>
                    <a:pt x="1151" y="622"/>
                    <a:pt x="1050" y="730"/>
                    <a:pt x="927" y="780"/>
                  </a:cubicBezTo>
                  <a:cubicBezTo>
                    <a:pt x="804" y="830"/>
                    <a:pt x="572" y="854"/>
                    <a:pt x="447" y="837"/>
                  </a:cubicBezTo>
                  <a:cubicBezTo>
                    <a:pt x="322" y="820"/>
                    <a:pt x="251" y="750"/>
                    <a:pt x="177" y="675"/>
                  </a:cubicBezTo>
                  <a:cubicBezTo>
                    <a:pt x="103" y="600"/>
                    <a:pt x="0" y="531"/>
                    <a:pt x="0" y="387"/>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999" name="Google Shape;4999;p78"/>
            <p:cNvSpPr/>
            <p:nvPr/>
          </p:nvSpPr>
          <p:spPr>
            <a:xfrm>
              <a:off x="3300" y="2940"/>
              <a:ext cx="246" cy="132"/>
            </a:xfrm>
            <a:custGeom>
              <a:rect b="b" l="l" r="r" t="t"/>
              <a:pathLst>
                <a:path extrusionOk="0" h="186" w="342">
                  <a:moveTo>
                    <a:pt x="0" y="186"/>
                  </a:moveTo>
                  <a:lnTo>
                    <a:pt x="342" y="0"/>
                  </a:lnTo>
                </a:path>
              </a:pathLst>
            </a:custGeom>
            <a:noFill/>
            <a:ln cap="flat" cmpd="sng" w="12700">
              <a:solidFill>
                <a:schemeClr val="dk1"/>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5000" name="Google Shape;5000;p78"/>
            <p:cNvGrpSpPr/>
            <p:nvPr/>
          </p:nvGrpSpPr>
          <p:grpSpPr>
            <a:xfrm>
              <a:off x="3493" y="2740"/>
              <a:ext cx="316" cy="250"/>
              <a:chOff x="1747" y="3190"/>
              <a:chExt cx="316" cy="250"/>
            </a:xfrm>
          </p:grpSpPr>
          <p:sp>
            <p:nvSpPr>
              <p:cNvPr id="5001" name="Google Shape;5001;p78"/>
              <p:cNvSpPr/>
              <p:nvPr/>
            </p:nvSpPr>
            <p:spPr>
              <a:xfrm>
                <a:off x="1750" y="3308"/>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5002" name="Google Shape;5002;p78"/>
              <p:cNvCxnSpPr/>
              <p:nvPr/>
            </p:nvCxnSpPr>
            <p:spPr>
              <a:xfrm>
                <a:off x="1750" y="3301"/>
                <a:ext cx="0" cy="50"/>
              </a:xfrm>
              <a:prstGeom prst="straightConnector1">
                <a:avLst/>
              </a:prstGeom>
              <a:noFill/>
              <a:ln cap="flat" cmpd="sng" w="12700">
                <a:solidFill>
                  <a:schemeClr val="dk1"/>
                </a:solidFill>
                <a:prstDash val="solid"/>
                <a:round/>
                <a:headEnd len="med" w="med" type="none"/>
                <a:tailEnd len="med" w="med" type="none"/>
              </a:ln>
            </p:spPr>
          </p:cxnSp>
          <p:cxnSp>
            <p:nvCxnSpPr>
              <p:cNvPr id="5003" name="Google Shape;5003;p78"/>
              <p:cNvCxnSpPr/>
              <p:nvPr/>
            </p:nvCxnSpPr>
            <p:spPr>
              <a:xfrm>
                <a:off x="2063" y="3301"/>
                <a:ext cx="0" cy="50"/>
              </a:xfrm>
              <a:prstGeom prst="straightConnector1">
                <a:avLst/>
              </a:prstGeom>
              <a:noFill/>
              <a:ln cap="flat" cmpd="sng" w="12700">
                <a:solidFill>
                  <a:schemeClr val="dk1"/>
                </a:solidFill>
                <a:prstDash val="solid"/>
                <a:round/>
                <a:headEnd len="med" w="med" type="none"/>
                <a:tailEnd len="med" w="med" type="none"/>
              </a:ln>
            </p:spPr>
          </p:cxnSp>
          <p:sp>
            <p:nvSpPr>
              <p:cNvPr id="5004" name="Google Shape;5004;p78"/>
              <p:cNvSpPr/>
              <p:nvPr/>
            </p:nvSpPr>
            <p:spPr>
              <a:xfrm>
                <a:off x="1750" y="3301"/>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5005" name="Google Shape;5005;p78"/>
              <p:cNvSpPr/>
              <p:nvPr/>
            </p:nvSpPr>
            <p:spPr>
              <a:xfrm>
                <a:off x="1747" y="3242"/>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5006" name="Google Shape;5006;p78"/>
              <p:cNvGrpSpPr/>
              <p:nvPr/>
            </p:nvGrpSpPr>
            <p:grpSpPr>
              <a:xfrm>
                <a:off x="1790" y="3190"/>
                <a:ext cx="223" cy="250"/>
                <a:chOff x="2945" y="2425"/>
                <a:chExt cx="226" cy="250"/>
              </a:xfrm>
            </p:grpSpPr>
            <p:sp>
              <p:nvSpPr>
                <p:cNvPr id="5007" name="Google Shape;5007;p78"/>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008" name="Google Shape;5008;p78"/>
                <p:cNvSpPr txBox="1"/>
                <p:nvPr/>
              </p:nvSpPr>
              <p:spPr>
                <a:xfrm>
                  <a:off x="2945" y="2425"/>
                  <a:ext cx="226"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A</a:t>
                  </a:r>
                  <a:endParaRPr sz="2400">
                    <a:solidFill>
                      <a:schemeClr val="dk1"/>
                    </a:solidFill>
                    <a:latin typeface="Arial"/>
                    <a:ea typeface="Arial"/>
                    <a:cs typeface="Arial"/>
                    <a:sym typeface="Arial"/>
                  </a:endParaRPr>
                </a:p>
              </p:txBody>
            </p:sp>
          </p:grpSp>
        </p:grpSp>
        <p:grpSp>
          <p:nvGrpSpPr>
            <p:cNvPr id="5009" name="Google Shape;5009;p78"/>
            <p:cNvGrpSpPr/>
            <p:nvPr/>
          </p:nvGrpSpPr>
          <p:grpSpPr>
            <a:xfrm>
              <a:off x="3085" y="2995"/>
              <a:ext cx="316" cy="250"/>
              <a:chOff x="2221" y="3571"/>
              <a:chExt cx="316" cy="250"/>
            </a:xfrm>
          </p:grpSpPr>
          <p:sp>
            <p:nvSpPr>
              <p:cNvPr id="5010" name="Google Shape;5010;p78"/>
              <p:cNvSpPr/>
              <p:nvPr/>
            </p:nvSpPr>
            <p:spPr>
              <a:xfrm>
                <a:off x="2224" y="3695"/>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5011" name="Google Shape;5011;p78"/>
              <p:cNvCxnSpPr/>
              <p:nvPr/>
            </p:nvCxnSpPr>
            <p:spPr>
              <a:xfrm>
                <a:off x="2224" y="3688"/>
                <a:ext cx="0" cy="50"/>
              </a:xfrm>
              <a:prstGeom prst="straightConnector1">
                <a:avLst/>
              </a:prstGeom>
              <a:noFill/>
              <a:ln cap="flat" cmpd="sng" w="12700">
                <a:solidFill>
                  <a:schemeClr val="dk1"/>
                </a:solidFill>
                <a:prstDash val="solid"/>
                <a:round/>
                <a:headEnd len="med" w="med" type="none"/>
                <a:tailEnd len="med" w="med" type="none"/>
              </a:ln>
            </p:spPr>
          </p:cxnSp>
          <p:cxnSp>
            <p:nvCxnSpPr>
              <p:cNvPr id="5012" name="Google Shape;5012;p78"/>
              <p:cNvCxnSpPr/>
              <p:nvPr/>
            </p:nvCxnSpPr>
            <p:spPr>
              <a:xfrm>
                <a:off x="2537" y="3688"/>
                <a:ext cx="0" cy="50"/>
              </a:xfrm>
              <a:prstGeom prst="straightConnector1">
                <a:avLst/>
              </a:prstGeom>
              <a:noFill/>
              <a:ln cap="flat" cmpd="sng" w="12700">
                <a:solidFill>
                  <a:schemeClr val="dk1"/>
                </a:solidFill>
                <a:prstDash val="solid"/>
                <a:round/>
                <a:headEnd len="med" w="med" type="none"/>
                <a:tailEnd len="med" w="med" type="none"/>
              </a:ln>
            </p:spPr>
          </p:cxnSp>
          <p:sp>
            <p:nvSpPr>
              <p:cNvPr id="5013" name="Google Shape;5013;p78"/>
              <p:cNvSpPr/>
              <p:nvPr/>
            </p:nvSpPr>
            <p:spPr>
              <a:xfrm>
                <a:off x="2224" y="3688"/>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5014" name="Google Shape;5014;p78"/>
              <p:cNvSpPr/>
              <p:nvPr/>
            </p:nvSpPr>
            <p:spPr>
              <a:xfrm>
                <a:off x="2221" y="3629"/>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5015" name="Google Shape;5015;p78"/>
              <p:cNvGrpSpPr/>
              <p:nvPr/>
            </p:nvGrpSpPr>
            <p:grpSpPr>
              <a:xfrm>
                <a:off x="2275" y="3571"/>
                <a:ext cx="232" cy="250"/>
                <a:chOff x="2941" y="2425"/>
                <a:chExt cx="235" cy="250"/>
              </a:xfrm>
            </p:grpSpPr>
            <p:sp>
              <p:nvSpPr>
                <p:cNvPr id="5016" name="Google Shape;5016;p78"/>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017" name="Google Shape;5017;p78"/>
                <p:cNvSpPr txBox="1"/>
                <p:nvPr/>
              </p:nvSpPr>
              <p:spPr>
                <a:xfrm>
                  <a:off x="2941" y="2425"/>
                  <a:ext cx="235"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D</a:t>
                  </a:r>
                  <a:endParaRPr sz="2400">
                    <a:solidFill>
                      <a:schemeClr val="dk1"/>
                    </a:solidFill>
                    <a:latin typeface="Arial"/>
                    <a:ea typeface="Arial"/>
                    <a:cs typeface="Arial"/>
                    <a:sym typeface="Arial"/>
                  </a:endParaRPr>
                </a:p>
              </p:txBody>
            </p:sp>
          </p:grpSp>
        </p:grpSp>
        <p:grpSp>
          <p:nvGrpSpPr>
            <p:cNvPr id="5018" name="Google Shape;5018;p78"/>
            <p:cNvGrpSpPr/>
            <p:nvPr/>
          </p:nvGrpSpPr>
          <p:grpSpPr>
            <a:xfrm>
              <a:off x="3485" y="3286"/>
              <a:ext cx="315" cy="250"/>
              <a:chOff x="2903" y="2884"/>
              <a:chExt cx="315" cy="250"/>
            </a:xfrm>
          </p:grpSpPr>
          <p:grpSp>
            <p:nvGrpSpPr>
              <p:cNvPr id="5019" name="Google Shape;5019;p78"/>
              <p:cNvGrpSpPr/>
              <p:nvPr/>
            </p:nvGrpSpPr>
            <p:grpSpPr>
              <a:xfrm>
                <a:off x="2903" y="2938"/>
                <a:ext cx="315" cy="144"/>
                <a:chOff x="2903" y="2938"/>
                <a:chExt cx="315" cy="144"/>
              </a:xfrm>
            </p:grpSpPr>
            <p:sp>
              <p:nvSpPr>
                <p:cNvPr id="5020" name="Google Shape;5020;p78"/>
                <p:cNvSpPr/>
                <p:nvPr/>
              </p:nvSpPr>
              <p:spPr>
                <a:xfrm>
                  <a:off x="2903" y="3001"/>
                  <a:ext cx="312"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5021" name="Google Shape;5021;p78"/>
                <p:cNvCxnSpPr/>
                <p:nvPr/>
              </p:nvCxnSpPr>
              <p:spPr>
                <a:xfrm>
                  <a:off x="2903" y="2994"/>
                  <a:ext cx="0" cy="50"/>
                </a:xfrm>
                <a:prstGeom prst="straightConnector1">
                  <a:avLst/>
                </a:prstGeom>
                <a:noFill/>
                <a:ln cap="flat" cmpd="sng" w="12700">
                  <a:solidFill>
                    <a:schemeClr val="dk1"/>
                  </a:solidFill>
                  <a:prstDash val="solid"/>
                  <a:round/>
                  <a:headEnd len="med" w="med" type="none"/>
                  <a:tailEnd len="med" w="med" type="none"/>
                </a:ln>
              </p:spPr>
            </p:cxnSp>
            <p:cxnSp>
              <p:nvCxnSpPr>
                <p:cNvPr id="5022" name="Google Shape;5022;p78"/>
                <p:cNvCxnSpPr/>
                <p:nvPr/>
              </p:nvCxnSpPr>
              <p:spPr>
                <a:xfrm>
                  <a:off x="3215" y="2994"/>
                  <a:ext cx="0" cy="50"/>
                </a:xfrm>
                <a:prstGeom prst="straightConnector1">
                  <a:avLst/>
                </a:prstGeom>
                <a:noFill/>
                <a:ln cap="flat" cmpd="sng" w="12700">
                  <a:solidFill>
                    <a:schemeClr val="dk1"/>
                  </a:solidFill>
                  <a:prstDash val="solid"/>
                  <a:round/>
                  <a:headEnd len="med" w="med" type="none"/>
                  <a:tailEnd len="med" w="med" type="none"/>
                </a:ln>
              </p:spPr>
            </p:cxnSp>
            <p:sp>
              <p:nvSpPr>
                <p:cNvPr id="5023" name="Google Shape;5023;p78"/>
                <p:cNvSpPr/>
                <p:nvPr/>
              </p:nvSpPr>
              <p:spPr>
                <a:xfrm>
                  <a:off x="2903" y="2994"/>
                  <a:ext cx="309"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5024" name="Google Shape;5024;p78"/>
                <p:cNvSpPr/>
                <p:nvPr/>
              </p:nvSpPr>
              <p:spPr>
                <a:xfrm>
                  <a:off x="2906" y="2938"/>
                  <a:ext cx="312"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5025" name="Google Shape;5025;p78"/>
              <p:cNvGrpSpPr/>
              <p:nvPr/>
            </p:nvGrpSpPr>
            <p:grpSpPr>
              <a:xfrm>
                <a:off x="2949" y="2884"/>
                <a:ext cx="232" cy="250"/>
                <a:chOff x="2940" y="2425"/>
                <a:chExt cx="235" cy="250"/>
              </a:xfrm>
            </p:grpSpPr>
            <p:sp>
              <p:nvSpPr>
                <p:cNvPr id="5026" name="Google Shape;5026;p78"/>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027" name="Google Shape;5027;p78"/>
                <p:cNvSpPr txBox="1"/>
                <p:nvPr/>
              </p:nvSpPr>
              <p:spPr>
                <a:xfrm>
                  <a:off x="2940" y="2425"/>
                  <a:ext cx="235"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C</a:t>
                  </a:r>
                  <a:endParaRPr sz="2400">
                    <a:solidFill>
                      <a:schemeClr val="dk1"/>
                    </a:solidFill>
                    <a:latin typeface="Arial"/>
                    <a:ea typeface="Arial"/>
                    <a:cs typeface="Arial"/>
                    <a:sym typeface="Arial"/>
                  </a:endParaRPr>
                </a:p>
              </p:txBody>
            </p:sp>
          </p:grpSp>
        </p:grpSp>
        <p:grpSp>
          <p:nvGrpSpPr>
            <p:cNvPr id="5028" name="Google Shape;5028;p78"/>
            <p:cNvGrpSpPr/>
            <p:nvPr/>
          </p:nvGrpSpPr>
          <p:grpSpPr>
            <a:xfrm>
              <a:off x="3897" y="3004"/>
              <a:ext cx="316" cy="250"/>
              <a:chOff x="2217" y="2884"/>
              <a:chExt cx="316" cy="250"/>
            </a:xfrm>
          </p:grpSpPr>
          <p:sp>
            <p:nvSpPr>
              <p:cNvPr id="5029" name="Google Shape;5029;p78"/>
              <p:cNvSpPr/>
              <p:nvPr/>
            </p:nvSpPr>
            <p:spPr>
              <a:xfrm>
                <a:off x="2220" y="3005"/>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5030" name="Google Shape;5030;p78"/>
              <p:cNvCxnSpPr/>
              <p:nvPr/>
            </p:nvCxnSpPr>
            <p:spPr>
              <a:xfrm>
                <a:off x="2220" y="2998"/>
                <a:ext cx="0" cy="50"/>
              </a:xfrm>
              <a:prstGeom prst="straightConnector1">
                <a:avLst/>
              </a:prstGeom>
              <a:noFill/>
              <a:ln cap="flat" cmpd="sng" w="12700">
                <a:solidFill>
                  <a:schemeClr val="dk1"/>
                </a:solidFill>
                <a:prstDash val="solid"/>
                <a:round/>
                <a:headEnd len="med" w="med" type="none"/>
                <a:tailEnd len="med" w="med" type="none"/>
              </a:ln>
            </p:spPr>
          </p:cxnSp>
          <p:cxnSp>
            <p:nvCxnSpPr>
              <p:cNvPr id="5031" name="Google Shape;5031;p78"/>
              <p:cNvCxnSpPr/>
              <p:nvPr/>
            </p:nvCxnSpPr>
            <p:spPr>
              <a:xfrm>
                <a:off x="2533" y="2998"/>
                <a:ext cx="0" cy="50"/>
              </a:xfrm>
              <a:prstGeom prst="straightConnector1">
                <a:avLst/>
              </a:prstGeom>
              <a:noFill/>
              <a:ln cap="flat" cmpd="sng" w="12700">
                <a:solidFill>
                  <a:schemeClr val="dk1"/>
                </a:solidFill>
                <a:prstDash val="solid"/>
                <a:round/>
                <a:headEnd len="med" w="med" type="none"/>
                <a:tailEnd len="med" w="med" type="none"/>
              </a:ln>
            </p:spPr>
          </p:cxnSp>
          <p:sp>
            <p:nvSpPr>
              <p:cNvPr id="5032" name="Google Shape;5032;p78"/>
              <p:cNvSpPr/>
              <p:nvPr/>
            </p:nvSpPr>
            <p:spPr>
              <a:xfrm>
                <a:off x="2220" y="2998"/>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5033" name="Google Shape;5033;p78"/>
              <p:cNvSpPr/>
              <p:nvPr/>
            </p:nvSpPr>
            <p:spPr>
              <a:xfrm>
                <a:off x="2217" y="2939"/>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5034" name="Google Shape;5034;p78"/>
              <p:cNvGrpSpPr/>
              <p:nvPr/>
            </p:nvGrpSpPr>
            <p:grpSpPr>
              <a:xfrm>
                <a:off x="2270" y="2884"/>
                <a:ext cx="223" cy="250"/>
                <a:chOff x="2945" y="2425"/>
                <a:chExt cx="226" cy="250"/>
              </a:xfrm>
            </p:grpSpPr>
            <p:sp>
              <p:nvSpPr>
                <p:cNvPr id="5035" name="Google Shape;5035;p78"/>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036" name="Google Shape;5036;p78"/>
                <p:cNvSpPr txBox="1"/>
                <p:nvPr/>
              </p:nvSpPr>
              <p:spPr>
                <a:xfrm>
                  <a:off x="2945" y="2425"/>
                  <a:ext cx="226"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B</a:t>
                  </a:r>
                  <a:endParaRPr sz="2400">
                    <a:solidFill>
                      <a:schemeClr val="dk1"/>
                    </a:solidFill>
                    <a:latin typeface="Arial"/>
                    <a:ea typeface="Arial"/>
                    <a:cs typeface="Arial"/>
                    <a:sym typeface="Arial"/>
                  </a:endParaRPr>
                </a:p>
              </p:txBody>
            </p:sp>
          </p:grpSp>
        </p:grpSp>
        <p:sp>
          <p:nvSpPr>
            <p:cNvPr id="5037" name="Google Shape;5037;p78"/>
            <p:cNvSpPr txBox="1"/>
            <p:nvPr/>
          </p:nvSpPr>
          <p:spPr>
            <a:xfrm>
              <a:off x="3215" y="2828"/>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0</a:t>
              </a:r>
              <a:endParaRPr sz="2400">
                <a:solidFill>
                  <a:schemeClr val="dk1"/>
                </a:solidFill>
                <a:latin typeface="Arial"/>
                <a:ea typeface="Arial"/>
                <a:cs typeface="Arial"/>
                <a:sym typeface="Arial"/>
              </a:endParaRPr>
            </a:p>
          </p:txBody>
        </p:sp>
        <p:sp>
          <p:nvSpPr>
            <p:cNvPr id="5038" name="Google Shape;5038;p78"/>
            <p:cNvSpPr/>
            <p:nvPr/>
          </p:nvSpPr>
          <p:spPr>
            <a:xfrm flipH="1">
              <a:off x="3732" y="2940"/>
              <a:ext cx="213" cy="129"/>
            </a:xfrm>
            <a:custGeom>
              <a:rect b="b" l="l" r="r" t="t"/>
              <a:pathLst>
                <a:path extrusionOk="0" h="186" w="342">
                  <a:moveTo>
                    <a:pt x="0" y="186"/>
                  </a:moveTo>
                  <a:lnTo>
                    <a:pt x="342" y="0"/>
                  </a:lnTo>
                </a:path>
              </a:pathLst>
            </a:custGeom>
            <a:noFill/>
            <a:ln cap="flat" cmpd="sng" w="12700">
              <a:solidFill>
                <a:schemeClr val="dk1"/>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039" name="Google Shape;5039;p78"/>
            <p:cNvSpPr/>
            <p:nvPr/>
          </p:nvSpPr>
          <p:spPr>
            <a:xfrm rot="10800000">
              <a:off x="3741" y="3201"/>
              <a:ext cx="198" cy="144"/>
            </a:xfrm>
            <a:custGeom>
              <a:rect b="b" l="l" r="r" t="t"/>
              <a:pathLst>
                <a:path extrusionOk="0" h="186" w="342">
                  <a:moveTo>
                    <a:pt x="0" y="186"/>
                  </a:moveTo>
                  <a:lnTo>
                    <a:pt x="342" y="0"/>
                  </a:lnTo>
                </a:path>
              </a:pathLst>
            </a:custGeom>
            <a:noFill/>
            <a:ln cap="flat" cmpd="sng" w="12700">
              <a:solidFill>
                <a:schemeClr val="dk1"/>
              </a:solidFill>
              <a:prstDash val="solid"/>
              <a:round/>
              <a:headEnd len="med" w="med" type="triangl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040" name="Google Shape;5040;p78"/>
            <p:cNvSpPr/>
            <p:nvPr/>
          </p:nvSpPr>
          <p:spPr>
            <a:xfrm flipH="1" rot="10800000">
              <a:off x="3339" y="3195"/>
              <a:ext cx="204" cy="156"/>
            </a:xfrm>
            <a:custGeom>
              <a:rect b="b" l="l" r="r" t="t"/>
              <a:pathLst>
                <a:path extrusionOk="0" h="186" w="342">
                  <a:moveTo>
                    <a:pt x="0" y="186"/>
                  </a:moveTo>
                  <a:lnTo>
                    <a:pt x="342" y="0"/>
                  </a:lnTo>
                </a:path>
              </a:pathLst>
            </a:custGeom>
            <a:noFill/>
            <a:ln cap="flat" cmpd="sng" w="12700">
              <a:solidFill>
                <a:schemeClr val="dk1"/>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041" name="Google Shape;5041;p78"/>
            <p:cNvSpPr txBox="1"/>
            <p:nvPr/>
          </p:nvSpPr>
          <p:spPr>
            <a:xfrm>
              <a:off x="3793" y="2849"/>
              <a:ext cx="360"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2+e</a:t>
              </a:r>
              <a:endParaRPr sz="2400">
                <a:solidFill>
                  <a:schemeClr val="dk1"/>
                </a:solidFill>
                <a:latin typeface="Arial"/>
                <a:ea typeface="Arial"/>
                <a:cs typeface="Arial"/>
                <a:sym typeface="Arial"/>
              </a:endParaRPr>
            </a:p>
          </p:txBody>
        </p:sp>
        <p:sp>
          <p:nvSpPr>
            <p:cNvPr id="5042" name="Google Shape;5042;p78"/>
            <p:cNvSpPr txBox="1"/>
            <p:nvPr/>
          </p:nvSpPr>
          <p:spPr>
            <a:xfrm>
              <a:off x="3737" y="3218"/>
              <a:ext cx="360"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1+e</a:t>
              </a:r>
              <a:endParaRPr sz="2400">
                <a:solidFill>
                  <a:schemeClr val="dk1"/>
                </a:solidFill>
                <a:latin typeface="Arial"/>
                <a:ea typeface="Arial"/>
                <a:cs typeface="Arial"/>
                <a:sym typeface="Arial"/>
              </a:endParaRPr>
            </a:p>
          </p:txBody>
        </p:sp>
        <p:sp>
          <p:nvSpPr>
            <p:cNvPr id="5043" name="Google Shape;5043;p78"/>
            <p:cNvSpPr txBox="1"/>
            <p:nvPr/>
          </p:nvSpPr>
          <p:spPr>
            <a:xfrm>
              <a:off x="3269" y="3209"/>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1</a:t>
              </a:r>
              <a:endParaRPr sz="2400">
                <a:solidFill>
                  <a:schemeClr val="dk1"/>
                </a:solidFill>
                <a:latin typeface="Arial"/>
                <a:ea typeface="Arial"/>
                <a:cs typeface="Arial"/>
                <a:sym typeface="Arial"/>
              </a:endParaRPr>
            </a:p>
          </p:txBody>
        </p:sp>
        <p:sp>
          <p:nvSpPr>
            <p:cNvPr id="5044" name="Google Shape;5044;p78"/>
            <p:cNvSpPr/>
            <p:nvPr/>
          </p:nvSpPr>
          <p:spPr>
            <a:xfrm rot="10800000">
              <a:off x="3681" y="3174"/>
              <a:ext cx="198" cy="144"/>
            </a:xfrm>
            <a:custGeom>
              <a:rect b="b" l="l" r="r" t="t"/>
              <a:pathLst>
                <a:path extrusionOk="0" h="186" w="342">
                  <a:moveTo>
                    <a:pt x="0" y="186"/>
                  </a:moveTo>
                  <a:lnTo>
                    <a:pt x="342" y="0"/>
                  </a:lnTo>
                </a:path>
              </a:pathLst>
            </a:custGeom>
            <a:noFill/>
            <a:ln cap="flat" cmpd="sng" w="12700">
              <a:solidFill>
                <a:schemeClr val="dk1"/>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045" name="Google Shape;5045;p78"/>
            <p:cNvSpPr/>
            <p:nvPr/>
          </p:nvSpPr>
          <p:spPr>
            <a:xfrm flipH="1">
              <a:off x="3396" y="3180"/>
              <a:ext cx="192" cy="138"/>
            </a:xfrm>
            <a:custGeom>
              <a:rect b="b" l="l" r="r" t="t"/>
              <a:pathLst>
                <a:path extrusionOk="0" h="186" w="342">
                  <a:moveTo>
                    <a:pt x="0" y="186"/>
                  </a:moveTo>
                  <a:lnTo>
                    <a:pt x="342" y="0"/>
                  </a:lnTo>
                </a:path>
              </a:pathLst>
            </a:custGeom>
            <a:noFill/>
            <a:ln cap="flat" cmpd="sng" w="12700">
              <a:solidFill>
                <a:schemeClr val="dk1"/>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046" name="Google Shape;5046;p78"/>
            <p:cNvSpPr txBox="1"/>
            <p:nvPr/>
          </p:nvSpPr>
          <p:spPr>
            <a:xfrm>
              <a:off x="3479" y="3065"/>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0</a:t>
              </a:r>
              <a:endParaRPr sz="2400">
                <a:solidFill>
                  <a:schemeClr val="dk1"/>
                </a:solidFill>
                <a:latin typeface="Arial"/>
                <a:ea typeface="Arial"/>
                <a:cs typeface="Arial"/>
                <a:sym typeface="Arial"/>
              </a:endParaRPr>
            </a:p>
          </p:txBody>
        </p:sp>
        <p:sp>
          <p:nvSpPr>
            <p:cNvPr id="5047" name="Google Shape;5047;p78"/>
            <p:cNvSpPr txBox="1"/>
            <p:nvPr/>
          </p:nvSpPr>
          <p:spPr>
            <a:xfrm>
              <a:off x="3665" y="3059"/>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0</a:t>
              </a:r>
              <a:endParaRPr sz="2400">
                <a:solidFill>
                  <a:schemeClr val="dk1"/>
                </a:solidFill>
                <a:latin typeface="Arial"/>
                <a:ea typeface="Arial"/>
                <a:cs typeface="Arial"/>
                <a:sym typeface="Arial"/>
              </a:endParaRPr>
            </a:p>
          </p:txBody>
        </p:sp>
        <p:sp>
          <p:nvSpPr>
            <p:cNvPr id="5048" name="Google Shape;5048;p78"/>
            <p:cNvSpPr/>
            <p:nvPr/>
          </p:nvSpPr>
          <p:spPr>
            <a:xfrm>
              <a:off x="4368" y="2739"/>
              <a:ext cx="1225" cy="854"/>
            </a:xfrm>
            <a:custGeom>
              <a:rect b="b" l="l" r="r" t="t"/>
              <a:pathLst>
                <a:path extrusionOk="0" h="854" w="1225">
                  <a:moveTo>
                    <a:pt x="0" y="387"/>
                  </a:moveTo>
                  <a:cubicBezTo>
                    <a:pt x="0" y="243"/>
                    <a:pt x="87" y="223"/>
                    <a:pt x="168" y="162"/>
                  </a:cubicBezTo>
                  <a:cubicBezTo>
                    <a:pt x="249" y="101"/>
                    <a:pt x="377" y="40"/>
                    <a:pt x="486" y="18"/>
                  </a:cubicBezTo>
                  <a:cubicBezTo>
                    <a:pt x="615" y="6"/>
                    <a:pt x="684" y="0"/>
                    <a:pt x="822" y="30"/>
                  </a:cubicBezTo>
                  <a:cubicBezTo>
                    <a:pt x="960" y="60"/>
                    <a:pt x="1099" y="169"/>
                    <a:pt x="1152" y="267"/>
                  </a:cubicBezTo>
                  <a:cubicBezTo>
                    <a:pt x="1213" y="351"/>
                    <a:pt x="1225" y="452"/>
                    <a:pt x="1188" y="537"/>
                  </a:cubicBezTo>
                  <a:cubicBezTo>
                    <a:pt x="1151" y="622"/>
                    <a:pt x="1050" y="730"/>
                    <a:pt x="927" y="780"/>
                  </a:cubicBezTo>
                  <a:cubicBezTo>
                    <a:pt x="804" y="830"/>
                    <a:pt x="572" y="854"/>
                    <a:pt x="447" y="837"/>
                  </a:cubicBezTo>
                  <a:cubicBezTo>
                    <a:pt x="322" y="820"/>
                    <a:pt x="251" y="750"/>
                    <a:pt x="177" y="675"/>
                  </a:cubicBezTo>
                  <a:cubicBezTo>
                    <a:pt x="103" y="600"/>
                    <a:pt x="0" y="531"/>
                    <a:pt x="0" y="387"/>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049" name="Google Shape;5049;p78"/>
            <p:cNvSpPr/>
            <p:nvPr/>
          </p:nvSpPr>
          <p:spPr>
            <a:xfrm>
              <a:off x="4620" y="2952"/>
              <a:ext cx="246" cy="132"/>
            </a:xfrm>
            <a:custGeom>
              <a:rect b="b" l="l" r="r" t="t"/>
              <a:pathLst>
                <a:path extrusionOk="0" h="186" w="342">
                  <a:moveTo>
                    <a:pt x="0" y="186"/>
                  </a:moveTo>
                  <a:lnTo>
                    <a:pt x="342" y="0"/>
                  </a:lnTo>
                </a:path>
              </a:pathLst>
            </a:custGeom>
            <a:noFill/>
            <a:ln cap="flat" cmpd="sng" w="12700">
              <a:solidFill>
                <a:schemeClr val="dk1"/>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5050" name="Google Shape;5050;p78"/>
            <p:cNvGrpSpPr/>
            <p:nvPr/>
          </p:nvGrpSpPr>
          <p:grpSpPr>
            <a:xfrm>
              <a:off x="4813" y="2752"/>
              <a:ext cx="316" cy="250"/>
              <a:chOff x="1747" y="3190"/>
              <a:chExt cx="316" cy="250"/>
            </a:xfrm>
          </p:grpSpPr>
          <p:sp>
            <p:nvSpPr>
              <p:cNvPr id="5051" name="Google Shape;5051;p78"/>
              <p:cNvSpPr/>
              <p:nvPr/>
            </p:nvSpPr>
            <p:spPr>
              <a:xfrm>
                <a:off x="1750" y="3308"/>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5052" name="Google Shape;5052;p78"/>
              <p:cNvCxnSpPr/>
              <p:nvPr/>
            </p:nvCxnSpPr>
            <p:spPr>
              <a:xfrm>
                <a:off x="1750" y="3301"/>
                <a:ext cx="0" cy="50"/>
              </a:xfrm>
              <a:prstGeom prst="straightConnector1">
                <a:avLst/>
              </a:prstGeom>
              <a:noFill/>
              <a:ln cap="flat" cmpd="sng" w="12700">
                <a:solidFill>
                  <a:schemeClr val="dk1"/>
                </a:solidFill>
                <a:prstDash val="solid"/>
                <a:round/>
                <a:headEnd len="med" w="med" type="none"/>
                <a:tailEnd len="med" w="med" type="none"/>
              </a:ln>
            </p:spPr>
          </p:cxnSp>
          <p:cxnSp>
            <p:nvCxnSpPr>
              <p:cNvPr id="5053" name="Google Shape;5053;p78"/>
              <p:cNvCxnSpPr/>
              <p:nvPr/>
            </p:nvCxnSpPr>
            <p:spPr>
              <a:xfrm>
                <a:off x="2063" y="3301"/>
                <a:ext cx="0" cy="50"/>
              </a:xfrm>
              <a:prstGeom prst="straightConnector1">
                <a:avLst/>
              </a:prstGeom>
              <a:noFill/>
              <a:ln cap="flat" cmpd="sng" w="12700">
                <a:solidFill>
                  <a:schemeClr val="dk1"/>
                </a:solidFill>
                <a:prstDash val="solid"/>
                <a:round/>
                <a:headEnd len="med" w="med" type="none"/>
                <a:tailEnd len="med" w="med" type="none"/>
              </a:ln>
            </p:spPr>
          </p:cxnSp>
          <p:sp>
            <p:nvSpPr>
              <p:cNvPr id="5054" name="Google Shape;5054;p78"/>
              <p:cNvSpPr/>
              <p:nvPr/>
            </p:nvSpPr>
            <p:spPr>
              <a:xfrm>
                <a:off x="1750" y="3301"/>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5055" name="Google Shape;5055;p78"/>
              <p:cNvSpPr/>
              <p:nvPr/>
            </p:nvSpPr>
            <p:spPr>
              <a:xfrm>
                <a:off x="1747" y="3242"/>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5056" name="Google Shape;5056;p78"/>
              <p:cNvGrpSpPr/>
              <p:nvPr/>
            </p:nvGrpSpPr>
            <p:grpSpPr>
              <a:xfrm>
                <a:off x="1790" y="3190"/>
                <a:ext cx="223" cy="250"/>
                <a:chOff x="2945" y="2425"/>
                <a:chExt cx="226" cy="250"/>
              </a:xfrm>
            </p:grpSpPr>
            <p:sp>
              <p:nvSpPr>
                <p:cNvPr id="5057" name="Google Shape;5057;p78"/>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058" name="Google Shape;5058;p78"/>
                <p:cNvSpPr txBox="1"/>
                <p:nvPr/>
              </p:nvSpPr>
              <p:spPr>
                <a:xfrm>
                  <a:off x="2945" y="2425"/>
                  <a:ext cx="226"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A</a:t>
                  </a:r>
                  <a:endParaRPr sz="2400">
                    <a:solidFill>
                      <a:schemeClr val="dk1"/>
                    </a:solidFill>
                    <a:latin typeface="Arial"/>
                    <a:ea typeface="Arial"/>
                    <a:cs typeface="Arial"/>
                    <a:sym typeface="Arial"/>
                  </a:endParaRPr>
                </a:p>
              </p:txBody>
            </p:sp>
          </p:grpSp>
        </p:grpSp>
        <p:grpSp>
          <p:nvGrpSpPr>
            <p:cNvPr id="5059" name="Google Shape;5059;p78"/>
            <p:cNvGrpSpPr/>
            <p:nvPr/>
          </p:nvGrpSpPr>
          <p:grpSpPr>
            <a:xfrm>
              <a:off x="4405" y="3007"/>
              <a:ext cx="316" cy="250"/>
              <a:chOff x="2221" y="3571"/>
              <a:chExt cx="316" cy="250"/>
            </a:xfrm>
          </p:grpSpPr>
          <p:sp>
            <p:nvSpPr>
              <p:cNvPr id="5060" name="Google Shape;5060;p78"/>
              <p:cNvSpPr/>
              <p:nvPr/>
            </p:nvSpPr>
            <p:spPr>
              <a:xfrm>
                <a:off x="2224" y="3695"/>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5061" name="Google Shape;5061;p78"/>
              <p:cNvCxnSpPr/>
              <p:nvPr/>
            </p:nvCxnSpPr>
            <p:spPr>
              <a:xfrm>
                <a:off x="2224" y="3688"/>
                <a:ext cx="0" cy="50"/>
              </a:xfrm>
              <a:prstGeom prst="straightConnector1">
                <a:avLst/>
              </a:prstGeom>
              <a:noFill/>
              <a:ln cap="flat" cmpd="sng" w="12700">
                <a:solidFill>
                  <a:schemeClr val="dk1"/>
                </a:solidFill>
                <a:prstDash val="solid"/>
                <a:round/>
                <a:headEnd len="med" w="med" type="none"/>
                <a:tailEnd len="med" w="med" type="none"/>
              </a:ln>
            </p:spPr>
          </p:cxnSp>
          <p:cxnSp>
            <p:nvCxnSpPr>
              <p:cNvPr id="5062" name="Google Shape;5062;p78"/>
              <p:cNvCxnSpPr/>
              <p:nvPr/>
            </p:nvCxnSpPr>
            <p:spPr>
              <a:xfrm>
                <a:off x="2537" y="3688"/>
                <a:ext cx="0" cy="50"/>
              </a:xfrm>
              <a:prstGeom prst="straightConnector1">
                <a:avLst/>
              </a:prstGeom>
              <a:noFill/>
              <a:ln cap="flat" cmpd="sng" w="12700">
                <a:solidFill>
                  <a:schemeClr val="dk1"/>
                </a:solidFill>
                <a:prstDash val="solid"/>
                <a:round/>
                <a:headEnd len="med" w="med" type="none"/>
                <a:tailEnd len="med" w="med" type="none"/>
              </a:ln>
            </p:spPr>
          </p:cxnSp>
          <p:sp>
            <p:nvSpPr>
              <p:cNvPr id="5063" name="Google Shape;5063;p78"/>
              <p:cNvSpPr/>
              <p:nvPr/>
            </p:nvSpPr>
            <p:spPr>
              <a:xfrm>
                <a:off x="2224" y="3688"/>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5064" name="Google Shape;5064;p78"/>
              <p:cNvSpPr/>
              <p:nvPr/>
            </p:nvSpPr>
            <p:spPr>
              <a:xfrm>
                <a:off x="2221" y="3629"/>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5065" name="Google Shape;5065;p78"/>
              <p:cNvGrpSpPr/>
              <p:nvPr/>
            </p:nvGrpSpPr>
            <p:grpSpPr>
              <a:xfrm>
                <a:off x="2275" y="3571"/>
                <a:ext cx="232" cy="250"/>
                <a:chOff x="2941" y="2425"/>
                <a:chExt cx="235" cy="250"/>
              </a:xfrm>
            </p:grpSpPr>
            <p:sp>
              <p:nvSpPr>
                <p:cNvPr id="5066" name="Google Shape;5066;p78"/>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067" name="Google Shape;5067;p78"/>
                <p:cNvSpPr txBox="1"/>
                <p:nvPr/>
              </p:nvSpPr>
              <p:spPr>
                <a:xfrm>
                  <a:off x="2941" y="2425"/>
                  <a:ext cx="235"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D</a:t>
                  </a:r>
                  <a:endParaRPr sz="2400">
                    <a:solidFill>
                      <a:schemeClr val="dk1"/>
                    </a:solidFill>
                    <a:latin typeface="Arial"/>
                    <a:ea typeface="Arial"/>
                    <a:cs typeface="Arial"/>
                    <a:sym typeface="Arial"/>
                  </a:endParaRPr>
                </a:p>
              </p:txBody>
            </p:sp>
          </p:grpSp>
        </p:grpSp>
        <p:grpSp>
          <p:nvGrpSpPr>
            <p:cNvPr id="5068" name="Google Shape;5068;p78"/>
            <p:cNvGrpSpPr/>
            <p:nvPr/>
          </p:nvGrpSpPr>
          <p:grpSpPr>
            <a:xfrm>
              <a:off x="4805" y="3298"/>
              <a:ext cx="315" cy="250"/>
              <a:chOff x="2903" y="2884"/>
              <a:chExt cx="315" cy="250"/>
            </a:xfrm>
          </p:grpSpPr>
          <p:grpSp>
            <p:nvGrpSpPr>
              <p:cNvPr id="5069" name="Google Shape;5069;p78"/>
              <p:cNvGrpSpPr/>
              <p:nvPr/>
            </p:nvGrpSpPr>
            <p:grpSpPr>
              <a:xfrm>
                <a:off x="2903" y="2938"/>
                <a:ext cx="315" cy="144"/>
                <a:chOff x="2903" y="2938"/>
                <a:chExt cx="315" cy="144"/>
              </a:xfrm>
            </p:grpSpPr>
            <p:sp>
              <p:nvSpPr>
                <p:cNvPr id="5070" name="Google Shape;5070;p78"/>
                <p:cNvSpPr/>
                <p:nvPr/>
              </p:nvSpPr>
              <p:spPr>
                <a:xfrm>
                  <a:off x="2903" y="3001"/>
                  <a:ext cx="312"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5071" name="Google Shape;5071;p78"/>
                <p:cNvCxnSpPr/>
                <p:nvPr/>
              </p:nvCxnSpPr>
              <p:spPr>
                <a:xfrm>
                  <a:off x="2903" y="2994"/>
                  <a:ext cx="0" cy="50"/>
                </a:xfrm>
                <a:prstGeom prst="straightConnector1">
                  <a:avLst/>
                </a:prstGeom>
                <a:noFill/>
                <a:ln cap="flat" cmpd="sng" w="12700">
                  <a:solidFill>
                    <a:schemeClr val="dk1"/>
                  </a:solidFill>
                  <a:prstDash val="solid"/>
                  <a:round/>
                  <a:headEnd len="med" w="med" type="none"/>
                  <a:tailEnd len="med" w="med" type="none"/>
                </a:ln>
              </p:spPr>
            </p:cxnSp>
            <p:cxnSp>
              <p:nvCxnSpPr>
                <p:cNvPr id="5072" name="Google Shape;5072;p78"/>
                <p:cNvCxnSpPr/>
                <p:nvPr/>
              </p:nvCxnSpPr>
              <p:spPr>
                <a:xfrm>
                  <a:off x="3215" y="2994"/>
                  <a:ext cx="0" cy="50"/>
                </a:xfrm>
                <a:prstGeom prst="straightConnector1">
                  <a:avLst/>
                </a:prstGeom>
                <a:noFill/>
                <a:ln cap="flat" cmpd="sng" w="12700">
                  <a:solidFill>
                    <a:schemeClr val="dk1"/>
                  </a:solidFill>
                  <a:prstDash val="solid"/>
                  <a:round/>
                  <a:headEnd len="med" w="med" type="none"/>
                  <a:tailEnd len="med" w="med" type="none"/>
                </a:ln>
              </p:spPr>
            </p:cxnSp>
            <p:sp>
              <p:nvSpPr>
                <p:cNvPr id="5073" name="Google Shape;5073;p78"/>
                <p:cNvSpPr/>
                <p:nvPr/>
              </p:nvSpPr>
              <p:spPr>
                <a:xfrm>
                  <a:off x="2903" y="2994"/>
                  <a:ext cx="309"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5074" name="Google Shape;5074;p78"/>
                <p:cNvSpPr/>
                <p:nvPr/>
              </p:nvSpPr>
              <p:spPr>
                <a:xfrm>
                  <a:off x="2906" y="2938"/>
                  <a:ext cx="312"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5075" name="Google Shape;5075;p78"/>
              <p:cNvGrpSpPr/>
              <p:nvPr/>
            </p:nvGrpSpPr>
            <p:grpSpPr>
              <a:xfrm>
                <a:off x="2949" y="2884"/>
                <a:ext cx="232" cy="250"/>
                <a:chOff x="2940" y="2425"/>
                <a:chExt cx="235" cy="250"/>
              </a:xfrm>
            </p:grpSpPr>
            <p:sp>
              <p:nvSpPr>
                <p:cNvPr id="5076" name="Google Shape;5076;p78"/>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077" name="Google Shape;5077;p78"/>
                <p:cNvSpPr txBox="1"/>
                <p:nvPr/>
              </p:nvSpPr>
              <p:spPr>
                <a:xfrm>
                  <a:off x="2940" y="2425"/>
                  <a:ext cx="235"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C</a:t>
                  </a:r>
                  <a:endParaRPr sz="2400">
                    <a:solidFill>
                      <a:schemeClr val="dk1"/>
                    </a:solidFill>
                    <a:latin typeface="Arial"/>
                    <a:ea typeface="Arial"/>
                    <a:cs typeface="Arial"/>
                    <a:sym typeface="Arial"/>
                  </a:endParaRPr>
                </a:p>
              </p:txBody>
            </p:sp>
          </p:grpSp>
        </p:grpSp>
        <p:grpSp>
          <p:nvGrpSpPr>
            <p:cNvPr id="5078" name="Google Shape;5078;p78"/>
            <p:cNvGrpSpPr/>
            <p:nvPr/>
          </p:nvGrpSpPr>
          <p:grpSpPr>
            <a:xfrm>
              <a:off x="5217" y="3016"/>
              <a:ext cx="316" cy="250"/>
              <a:chOff x="2217" y="2884"/>
              <a:chExt cx="316" cy="250"/>
            </a:xfrm>
          </p:grpSpPr>
          <p:sp>
            <p:nvSpPr>
              <p:cNvPr id="5079" name="Google Shape;5079;p78"/>
              <p:cNvSpPr/>
              <p:nvPr/>
            </p:nvSpPr>
            <p:spPr>
              <a:xfrm>
                <a:off x="2220" y="3005"/>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5080" name="Google Shape;5080;p78"/>
              <p:cNvCxnSpPr/>
              <p:nvPr/>
            </p:nvCxnSpPr>
            <p:spPr>
              <a:xfrm>
                <a:off x="2220" y="2998"/>
                <a:ext cx="0" cy="50"/>
              </a:xfrm>
              <a:prstGeom prst="straightConnector1">
                <a:avLst/>
              </a:prstGeom>
              <a:noFill/>
              <a:ln cap="flat" cmpd="sng" w="12700">
                <a:solidFill>
                  <a:schemeClr val="dk1"/>
                </a:solidFill>
                <a:prstDash val="solid"/>
                <a:round/>
                <a:headEnd len="med" w="med" type="none"/>
                <a:tailEnd len="med" w="med" type="none"/>
              </a:ln>
            </p:spPr>
          </p:cxnSp>
          <p:cxnSp>
            <p:nvCxnSpPr>
              <p:cNvPr id="5081" name="Google Shape;5081;p78"/>
              <p:cNvCxnSpPr/>
              <p:nvPr/>
            </p:nvCxnSpPr>
            <p:spPr>
              <a:xfrm>
                <a:off x="2533" y="2998"/>
                <a:ext cx="0" cy="50"/>
              </a:xfrm>
              <a:prstGeom prst="straightConnector1">
                <a:avLst/>
              </a:prstGeom>
              <a:noFill/>
              <a:ln cap="flat" cmpd="sng" w="12700">
                <a:solidFill>
                  <a:schemeClr val="dk1"/>
                </a:solidFill>
                <a:prstDash val="solid"/>
                <a:round/>
                <a:headEnd len="med" w="med" type="none"/>
                <a:tailEnd len="med" w="med" type="none"/>
              </a:ln>
            </p:spPr>
          </p:cxnSp>
          <p:sp>
            <p:nvSpPr>
              <p:cNvPr id="5082" name="Google Shape;5082;p78"/>
              <p:cNvSpPr/>
              <p:nvPr/>
            </p:nvSpPr>
            <p:spPr>
              <a:xfrm>
                <a:off x="2220" y="2998"/>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5083" name="Google Shape;5083;p78"/>
              <p:cNvSpPr/>
              <p:nvPr/>
            </p:nvSpPr>
            <p:spPr>
              <a:xfrm>
                <a:off x="2217" y="2939"/>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5084" name="Google Shape;5084;p78"/>
              <p:cNvGrpSpPr/>
              <p:nvPr/>
            </p:nvGrpSpPr>
            <p:grpSpPr>
              <a:xfrm>
                <a:off x="2270" y="2884"/>
                <a:ext cx="223" cy="250"/>
                <a:chOff x="2945" y="2425"/>
                <a:chExt cx="226" cy="250"/>
              </a:xfrm>
            </p:grpSpPr>
            <p:sp>
              <p:nvSpPr>
                <p:cNvPr id="5085" name="Google Shape;5085;p78"/>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086" name="Google Shape;5086;p78"/>
                <p:cNvSpPr txBox="1"/>
                <p:nvPr/>
              </p:nvSpPr>
              <p:spPr>
                <a:xfrm>
                  <a:off x="2945" y="2425"/>
                  <a:ext cx="226"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B</a:t>
                  </a:r>
                  <a:endParaRPr sz="2400">
                    <a:solidFill>
                      <a:schemeClr val="dk1"/>
                    </a:solidFill>
                    <a:latin typeface="Arial"/>
                    <a:ea typeface="Arial"/>
                    <a:cs typeface="Arial"/>
                    <a:sym typeface="Arial"/>
                  </a:endParaRPr>
                </a:p>
              </p:txBody>
            </p:sp>
          </p:grpSp>
        </p:grpSp>
        <p:sp>
          <p:nvSpPr>
            <p:cNvPr id="5087" name="Google Shape;5087;p78"/>
            <p:cNvSpPr txBox="1"/>
            <p:nvPr/>
          </p:nvSpPr>
          <p:spPr>
            <a:xfrm>
              <a:off x="4453" y="2840"/>
              <a:ext cx="360"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2+e</a:t>
              </a:r>
              <a:endParaRPr sz="2400">
                <a:solidFill>
                  <a:schemeClr val="dk1"/>
                </a:solidFill>
                <a:latin typeface="Arial"/>
                <a:ea typeface="Arial"/>
                <a:cs typeface="Arial"/>
                <a:sym typeface="Arial"/>
              </a:endParaRPr>
            </a:p>
          </p:txBody>
        </p:sp>
        <p:sp>
          <p:nvSpPr>
            <p:cNvPr id="5088" name="Google Shape;5088;p78"/>
            <p:cNvSpPr/>
            <p:nvPr/>
          </p:nvSpPr>
          <p:spPr>
            <a:xfrm flipH="1">
              <a:off x="5052" y="2952"/>
              <a:ext cx="213" cy="129"/>
            </a:xfrm>
            <a:custGeom>
              <a:rect b="b" l="l" r="r" t="t"/>
              <a:pathLst>
                <a:path extrusionOk="0" h="186" w="342">
                  <a:moveTo>
                    <a:pt x="0" y="186"/>
                  </a:moveTo>
                  <a:lnTo>
                    <a:pt x="342" y="0"/>
                  </a:lnTo>
                </a:path>
              </a:pathLst>
            </a:custGeom>
            <a:noFill/>
            <a:ln cap="flat" cmpd="sng" w="12700">
              <a:solidFill>
                <a:schemeClr val="dk1"/>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089" name="Google Shape;5089;p78"/>
            <p:cNvSpPr/>
            <p:nvPr/>
          </p:nvSpPr>
          <p:spPr>
            <a:xfrm rot="10800000">
              <a:off x="5061" y="3213"/>
              <a:ext cx="198" cy="144"/>
            </a:xfrm>
            <a:custGeom>
              <a:rect b="b" l="l" r="r" t="t"/>
              <a:pathLst>
                <a:path extrusionOk="0" h="186" w="342">
                  <a:moveTo>
                    <a:pt x="0" y="186"/>
                  </a:moveTo>
                  <a:lnTo>
                    <a:pt x="342" y="0"/>
                  </a:lnTo>
                </a:path>
              </a:pathLst>
            </a:custGeom>
            <a:noFill/>
            <a:ln cap="flat" cmpd="sng" w="12700">
              <a:solidFill>
                <a:schemeClr val="dk1"/>
              </a:solidFill>
              <a:prstDash val="solid"/>
              <a:round/>
              <a:headEnd len="med" w="med" type="triangl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090" name="Google Shape;5090;p78"/>
            <p:cNvSpPr/>
            <p:nvPr/>
          </p:nvSpPr>
          <p:spPr>
            <a:xfrm flipH="1" rot="10800000">
              <a:off x="4659" y="3207"/>
              <a:ext cx="204" cy="156"/>
            </a:xfrm>
            <a:custGeom>
              <a:rect b="b" l="l" r="r" t="t"/>
              <a:pathLst>
                <a:path extrusionOk="0" h="186" w="342">
                  <a:moveTo>
                    <a:pt x="0" y="186"/>
                  </a:moveTo>
                  <a:lnTo>
                    <a:pt x="342" y="0"/>
                  </a:lnTo>
                </a:path>
              </a:pathLst>
            </a:custGeom>
            <a:noFill/>
            <a:ln cap="flat" cmpd="sng" w="12700">
              <a:solidFill>
                <a:schemeClr val="dk1"/>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091" name="Google Shape;5091;p78"/>
            <p:cNvSpPr txBox="1"/>
            <p:nvPr/>
          </p:nvSpPr>
          <p:spPr>
            <a:xfrm>
              <a:off x="5194" y="2861"/>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0</a:t>
              </a:r>
              <a:endParaRPr sz="2400">
                <a:solidFill>
                  <a:schemeClr val="dk1"/>
                </a:solidFill>
                <a:latin typeface="Arial"/>
                <a:ea typeface="Arial"/>
                <a:cs typeface="Arial"/>
                <a:sym typeface="Arial"/>
              </a:endParaRPr>
            </a:p>
          </p:txBody>
        </p:sp>
        <p:sp>
          <p:nvSpPr>
            <p:cNvPr id="5092" name="Google Shape;5092;p78"/>
            <p:cNvSpPr txBox="1"/>
            <p:nvPr/>
          </p:nvSpPr>
          <p:spPr>
            <a:xfrm>
              <a:off x="5138" y="3206"/>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e</a:t>
              </a:r>
              <a:endParaRPr sz="2400">
                <a:solidFill>
                  <a:schemeClr val="dk1"/>
                </a:solidFill>
                <a:latin typeface="Arial"/>
                <a:ea typeface="Arial"/>
                <a:cs typeface="Arial"/>
                <a:sym typeface="Arial"/>
              </a:endParaRPr>
            </a:p>
          </p:txBody>
        </p:sp>
        <p:sp>
          <p:nvSpPr>
            <p:cNvPr id="5093" name="Google Shape;5093;p78"/>
            <p:cNvSpPr txBox="1"/>
            <p:nvPr/>
          </p:nvSpPr>
          <p:spPr>
            <a:xfrm>
              <a:off x="4589" y="3221"/>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0</a:t>
              </a:r>
              <a:endParaRPr sz="2400">
                <a:solidFill>
                  <a:schemeClr val="dk1"/>
                </a:solidFill>
                <a:latin typeface="Arial"/>
                <a:ea typeface="Arial"/>
                <a:cs typeface="Arial"/>
                <a:sym typeface="Arial"/>
              </a:endParaRPr>
            </a:p>
          </p:txBody>
        </p:sp>
        <p:sp>
          <p:nvSpPr>
            <p:cNvPr id="5094" name="Google Shape;5094;p78"/>
            <p:cNvSpPr/>
            <p:nvPr/>
          </p:nvSpPr>
          <p:spPr>
            <a:xfrm rot="10800000">
              <a:off x="5001" y="3186"/>
              <a:ext cx="198" cy="144"/>
            </a:xfrm>
            <a:custGeom>
              <a:rect b="b" l="l" r="r" t="t"/>
              <a:pathLst>
                <a:path extrusionOk="0" h="186" w="342">
                  <a:moveTo>
                    <a:pt x="0" y="186"/>
                  </a:moveTo>
                  <a:lnTo>
                    <a:pt x="342" y="0"/>
                  </a:lnTo>
                </a:path>
              </a:pathLst>
            </a:custGeom>
            <a:noFill/>
            <a:ln cap="flat" cmpd="sng" w="12700">
              <a:solidFill>
                <a:schemeClr val="dk1"/>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095" name="Google Shape;5095;p78"/>
            <p:cNvSpPr/>
            <p:nvPr/>
          </p:nvSpPr>
          <p:spPr>
            <a:xfrm flipH="1">
              <a:off x="4716" y="3192"/>
              <a:ext cx="192" cy="138"/>
            </a:xfrm>
            <a:custGeom>
              <a:rect b="b" l="l" r="r" t="t"/>
              <a:pathLst>
                <a:path extrusionOk="0" h="186" w="342">
                  <a:moveTo>
                    <a:pt x="0" y="186"/>
                  </a:moveTo>
                  <a:lnTo>
                    <a:pt x="342" y="0"/>
                  </a:lnTo>
                </a:path>
              </a:pathLst>
            </a:custGeom>
            <a:noFill/>
            <a:ln cap="flat" cmpd="sng" w="12700">
              <a:solidFill>
                <a:schemeClr val="dk1"/>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096" name="Google Shape;5096;p78"/>
            <p:cNvSpPr txBox="1"/>
            <p:nvPr/>
          </p:nvSpPr>
          <p:spPr>
            <a:xfrm>
              <a:off x="4718" y="3077"/>
              <a:ext cx="360"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1+e</a:t>
              </a:r>
              <a:endParaRPr sz="2400">
                <a:solidFill>
                  <a:schemeClr val="dk1"/>
                </a:solidFill>
                <a:latin typeface="Arial"/>
                <a:ea typeface="Arial"/>
                <a:cs typeface="Arial"/>
                <a:sym typeface="Arial"/>
              </a:endParaRPr>
            </a:p>
          </p:txBody>
        </p:sp>
        <p:sp>
          <p:nvSpPr>
            <p:cNvPr id="5097" name="Google Shape;5097;p78"/>
            <p:cNvSpPr txBox="1"/>
            <p:nvPr/>
          </p:nvSpPr>
          <p:spPr>
            <a:xfrm>
              <a:off x="4985" y="3071"/>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1</a:t>
              </a:r>
              <a:endParaRPr sz="2400">
                <a:solidFill>
                  <a:schemeClr val="dk1"/>
                </a:solidFill>
                <a:latin typeface="Arial"/>
                <a:ea typeface="Arial"/>
                <a:cs typeface="Arial"/>
                <a:sym typeface="Arial"/>
              </a:endParaRPr>
            </a:p>
          </p:txBody>
        </p:sp>
        <p:sp>
          <p:nvSpPr>
            <p:cNvPr id="5098" name="Google Shape;5098;p78"/>
            <p:cNvSpPr txBox="1"/>
            <p:nvPr/>
          </p:nvSpPr>
          <p:spPr>
            <a:xfrm>
              <a:off x="523" y="3751"/>
              <a:ext cx="764"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accent2"/>
                  </a:solidFill>
                  <a:latin typeface="Arial"/>
                  <a:ea typeface="Arial"/>
                  <a:cs typeface="Arial"/>
                  <a:sym typeface="Arial"/>
                </a:rPr>
                <a:t>Khởi đầu</a:t>
              </a:r>
              <a:endParaRPr sz="2400">
                <a:solidFill>
                  <a:schemeClr val="dk1"/>
                </a:solidFill>
                <a:latin typeface="Arial"/>
                <a:ea typeface="Arial"/>
                <a:cs typeface="Arial"/>
                <a:sym typeface="Arial"/>
              </a:endParaRPr>
            </a:p>
          </p:txBody>
        </p:sp>
        <p:sp>
          <p:nvSpPr>
            <p:cNvPr id="5099" name="Google Shape;5099;p78"/>
            <p:cNvSpPr txBox="1"/>
            <p:nvPr/>
          </p:nvSpPr>
          <p:spPr>
            <a:xfrm>
              <a:off x="1952" y="3649"/>
              <a:ext cx="791" cy="44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accent2"/>
                  </a:solidFill>
                  <a:latin typeface="Arial"/>
                  <a:ea typeface="Arial"/>
                  <a:cs typeface="Arial"/>
                  <a:sym typeface="Arial"/>
                </a:rPr>
                <a:t>… tính lại</a:t>
              </a:r>
              <a:endParaRPr/>
            </a:p>
            <a:p>
              <a:pPr indent="0" lvl="0" marL="0" marR="0" rtl="0" algn="ctr">
                <a:spcBef>
                  <a:spcPts val="0"/>
                </a:spcBef>
                <a:spcAft>
                  <a:spcPts val="0"/>
                </a:spcAft>
                <a:buNone/>
              </a:pPr>
              <a:r>
                <a:rPr lang="en-US" sz="2000">
                  <a:solidFill>
                    <a:schemeClr val="accent2"/>
                  </a:solidFill>
                  <a:latin typeface="Arial"/>
                  <a:ea typeface="Arial"/>
                  <a:cs typeface="Arial"/>
                  <a:sym typeface="Arial"/>
                </a:rPr>
                <a:t>đường đi</a:t>
              </a:r>
              <a:endParaRPr sz="2400">
                <a:solidFill>
                  <a:schemeClr val="dk1"/>
                </a:solidFill>
                <a:latin typeface="Arial"/>
                <a:ea typeface="Arial"/>
                <a:cs typeface="Arial"/>
                <a:sym typeface="Arial"/>
              </a:endParaRPr>
            </a:p>
          </p:txBody>
        </p:sp>
        <p:sp>
          <p:nvSpPr>
            <p:cNvPr id="5100" name="Google Shape;5100;p78"/>
            <p:cNvSpPr txBox="1"/>
            <p:nvPr/>
          </p:nvSpPr>
          <p:spPr>
            <a:xfrm>
              <a:off x="3224" y="3655"/>
              <a:ext cx="791"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accent2"/>
                  </a:solidFill>
                  <a:latin typeface="Arial"/>
                  <a:ea typeface="Arial"/>
                  <a:cs typeface="Arial"/>
                  <a:sym typeface="Arial"/>
                </a:rPr>
                <a:t>… tính lại</a:t>
              </a:r>
              <a:endParaRPr sz="2400">
                <a:solidFill>
                  <a:schemeClr val="dk1"/>
                </a:solidFill>
                <a:latin typeface="Arial"/>
                <a:ea typeface="Arial"/>
                <a:cs typeface="Arial"/>
                <a:sym typeface="Arial"/>
              </a:endParaRPr>
            </a:p>
          </p:txBody>
        </p:sp>
        <p:sp>
          <p:nvSpPr>
            <p:cNvPr id="5101" name="Google Shape;5101;p78"/>
            <p:cNvSpPr txBox="1"/>
            <p:nvPr/>
          </p:nvSpPr>
          <p:spPr>
            <a:xfrm>
              <a:off x="4478" y="3643"/>
              <a:ext cx="791"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accent2"/>
                  </a:solidFill>
                  <a:latin typeface="Arial"/>
                  <a:ea typeface="Arial"/>
                  <a:cs typeface="Arial"/>
                  <a:sym typeface="Arial"/>
                </a:rPr>
                <a:t>… tính lại</a:t>
              </a:r>
              <a:endParaRPr sz="2400">
                <a:solidFill>
                  <a:schemeClr val="dk1"/>
                </a:solidFill>
                <a:latin typeface="Arial"/>
                <a:ea typeface="Arial"/>
                <a:cs typeface="Arial"/>
                <a:sym typeface="Arial"/>
              </a:endParaRPr>
            </a:p>
          </p:txBody>
        </p:sp>
        <p:cxnSp>
          <p:nvCxnSpPr>
            <p:cNvPr id="5102" name="Google Shape;5102;p78"/>
            <p:cNvCxnSpPr/>
            <p:nvPr/>
          </p:nvCxnSpPr>
          <p:spPr>
            <a:xfrm rot="10800000">
              <a:off x="2292" y="3489"/>
              <a:ext cx="0" cy="156"/>
            </a:xfrm>
            <a:prstGeom prst="straightConnector1">
              <a:avLst/>
            </a:prstGeom>
            <a:noFill/>
            <a:ln cap="flat" cmpd="sng" w="19050">
              <a:solidFill>
                <a:srgbClr val="FF0000"/>
              </a:solidFill>
              <a:prstDash val="solid"/>
              <a:round/>
              <a:headEnd len="med" w="med" type="none"/>
              <a:tailEnd len="med" w="med" type="triangle"/>
            </a:ln>
          </p:spPr>
        </p:cxnSp>
        <p:cxnSp>
          <p:nvCxnSpPr>
            <p:cNvPr id="5103" name="Google Shape;5103;p78"/>
            <p:cNvCxnSpPr/>
            <p:nvPr/>
          </p:nvCxnSpPr>
          <p:spPr>
            <a:xfrm rot="10800000">
              <a:off x="1872" y="3201"/>
              <a:ext cx="0" cy="156"/>
            </a:xfrm>
            <a:prstGeom prst="straightConnector1">
              <a:avLst/>
            </a:prstGeom>
            <a:noFill/>
            <a:ln cap="flat" cmpd="sng" w="19050">
              <a:solidFill>
                <a:srgbClr val="FF0000"/>
              </a:solidFill>
              <a:prstDash val="solid"/>
              <a:round/>
              <a:headEnd len="med" w="med" type="none"/>
              <a:tailEnd len="med" w="med" type="triangle"/>
            </a:ln>
          </p:spPr>
        </p:cxnSp>
        <p:cxnSp>
          <p:nvCxnSpPr>
            <p:cNvPr id="5104" name="Google Shape;5104;p78"/>
            <p:cNvCxnSpPr/>
            <p:nvPr/>
          </p:nvCxnSpPr>
          <p:spPr>
            <a:xfrm rot="10800000">
              <a:off x="2712" y="3204"/>
              <a:ext cx="0" cy="156"/>
            </a:xfrm>
            <a:prstGeom prst="straightConnector1">
              <a:avLst/>
            </a:prstGeom>
            <a:noFill/>
            <a:ln cap="flat" cmpd="sng" w="19050">
              <a:solidFill>
                <a:srgbClr val="FF0000"/>
              </a:solidFill>
              <a:prstDash val="solid"/>
              <a:round/>
              <a:headEnd len="med" w="med" type="none"/>
              <a:tailEnd len="med" w="med" type="triangle"/>
            </a:ln>
          </p:spPr>
        </p:cxnSp>
        <p:cxnSp>
          <p:nvCxnSpPr>
            <p:cNvPr id="5105" name="Google Shape;5105;p78"/>
            <p:cNvCxnSpPr/>
            <p:nvPr/>
          </p:nvCxnSpPr>
          <p:spPr>
            <a:xfrm rot="10800000">
              <a:off x="3237" y="3207"/>
              <a:ext cx="0" cy="156"/>
            </a:xfrm>
            <a:prstGeom prst="straightConnector1">
              <a:avLst/>
            </a:prstGeom>
            <a:noFill/>
            <a:ln cap="flat" cmpd="sng" w="19050">
              <a:solidFill>
                <a:srgbClr val="FF0000"/>
              </a:solidFill>
              <a:prstDash val="solid"/>
              <a:round/>
              <a:headEnd len="med" w="med" type="none"/>
              <a:tailEnd len="med" w="med" type="triangle"/>
            </a:ln>
          </p:spPr>
        </p:cxnSp>
        <p:cxnSp>
          <p:nvCxnSpPr>
            <p:cNvPr id="5106" name="Google Shape;5106;p78"/>
            <p:cNvCxnSpPr/>
            <p:nvPr/>
          </p:nvCxnSpPr>
          <p:spPr>
            <a:xfrm rot="10800000">
              <a:off x="3654" y="3489"/>
              <a:ext cx="0" cy="156"/>
            </a:xfrm>
            <a:prstGeom prst="straightConnector1">
              <a:avLst/>
            </a:prstGeom>
            <a:noFill/>
            <a:ln cap="flat" cmpd="sng" w="19050">
              <a:solidFill>
                <a:srgbClr val="FF0000"/>
              </a:solidFill>
              <a:prstDash val="solid"/>
              <a:round/>
              <a:headEnd len="med" w="med" type="none"/>
              <a:tailEnd len="med" w="med" type="triangle"/>
            </a:ln>
          </p:spPr>
        </p:cxnSp>
        <p:cxnSp>
          <p:nvCxnSpPr>
            <p:cNvPr id="5107" name="Google Shape;5107;p78"/>
            <p:cNvCxnSpPr/>
            <p:nvPr/>
          </p:nvCxnSpPr>
          <p:spPr>
            <a:xfrm rot="10800000">
              <a:off x="4071" y="3207"/>
              <a:ext cx="0" cy="156"/>
            </a:xfrm>
            <a:prstGeom prst="straightConnector1">
              <a:avLst/>
            </a:prstGeom>
            <a:noFill/>
            <a:ln cap="flat" cmpd="sng" w="19050">
              <a:solidFill>
                <a:srgbClr val="FF0000"/>
              </a:solidFill>
              <a:prstDash val="solid"/>
              <a:round/>
              <a:headEnd len="med" w="med" type="none"/>
              <a:tailEnd len="med" w="med" type="triangle"/>
            </a:ln>
          </p:spPr>
        </p:cxnSp>
        <p:cxnSp>
          <p:nvCxnSpPr>
            <p:cNvPr id="5108" name="Google Shape;5108;p78"/>
            <p:cNvCxnSpPr/>
            <p:nvPr/>
          </p:nvCxnSpPr>
          <p:spPr>
            <a:xfrm rot="10800000">
              <a:off x="4566" y="3219"/>
              <a:ext cx="0" cy="156"/>
            </a:xfrm>
            <a:prstGeom prst="straightConnector1">
              <a:avLst/>
            </a:prstGeom>
            <a:noFill/>
            <a:ln cap="flat" cmpd="sng" w="19050">
              <a:solidFill>
                <a:srgbClr val="FF0000"/>
              </a:solidFill>
              <a:prstDash val="solid"/>
              <a:round/>
              <a:headEnd len="med" w="med" type="none"/>
              <a:tailEnd len="med" w="med" type="triangle"/>
            </a:ln>
          </p:spPr>
        </p:cxnSp>
        <p:cxnSp>
          <p:nvCxnSpPr>
            <p:cNvPr id="5109" name="Google Shape;5109;p78"/>
            <p:cNvCxnSpPr/>
            <p:nvPr/>
          </p:nvCxnSpPr>
          <p:spPr>
            <a:xfrm rot="10800000">
              <a:off x="4977" y="3501"/>
              <a:ext cx="0" cy="156"/>
            </a:xfrm>
            <a:prstGeom prst="straightConnector1">
              <a:avLst/>
            </a:prstGeom>
            <a:noFill/>
            <a:ln cap="flat" cmpd="sng" w="19050">
              <a:solidFill>
                <a:srgbClr val="FF0000"/>
              </a:solidFill>
              <a:prstDash val="solid"/>
              <a:round/>
              <a:headEnd len="med" w="med" type="none"/>
              <a:tailEnd len="med" w="med" type="triangle"/>
            </a:ln>
          </p:spPr>
        </p:cxnSp>
        <p:cxnSp>
          <p:nvCxnSpPr>
            <p:cNvPr id="5110" name="Google Shape;5110;p78"/>
            <p:cNvCxnSpPr/>
            <p:nvPr/>
          </p:nvCxnSpPr>
          <p:spPr>
            <a:xfrm rot="10800000">
              <a:off x="5388" y="3225"/>
              <a:ext cx="0" cy="156"/>
            </a:xfrm>
            <a:prstGeom prst="straightConnector1">
              <a:avLst/>
            </a:prstGeom>
            <a:noFill/>
            <a:ln cap="flat" cmpd="sng" w="19050">
              <a:solidFill>
                <a:srgbClr val="FF0000"/>
              </a:solidFill>
              <a:prstDash val="solid"/>
              <a:round/>
              <a:headEnd len="med" w="med" type="none"/>
              <a:tailEnd len="med" w="med" type="triangle"/>
            </a:ln>
          </p:spPr>
        </p:cxnSp>
      </p:gr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5" name="Shape 5115"/>
        <p:cNvGrpSpPr/>
        <p:nvPr/>
      </p:nvGrpSpPr>
      <p:grpSpPr>
        <a:xfrm>
          <a:off x="0" y="0"/>
          <a:ext cx="0" cy="0"/>
          <a:chOff x="0" y="0"/>
          <a:chExt cx="0" cy="0"/>
        </a:xfrm>
      </p:grpSpPr>
      <p:sp>
        <p:nvSpPr>
          <p:cNvPr id="5116" name="Google Shape;5116;p79"/>
          <p:cNvSpPr txBox="1"/>
          <p:nvPr>
            <p:ph type="title"/>
          </p:nvPr>
        </p:nvSpPr>
        <p:spPr>
          <a:xfrm>
            <a:off x="457200" y="274638"/>
            <a:ext cx="7467600" cy="1143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Chương 4: Tầng mạng</a:t>
            </a:r>
            <a:endParaRPr/>
          </a:p>
        </p:txBody>
      </p:sp>
      <p:sp>
        <p:nvSpPr>
          <p:cNvPr id="5117" name="Google Shape;5117;p79"/>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5118" name="Google Shape;5118;p79"/>
          <p:cNvSpPr txBox="1"/>
          <p:nvPr>
            <p:ph idx="1" type="body"/>
          </p:nvPr>
        </p:nvSpPr>
        <p:spPr>
          <a:xfrm>
            <a:off x="457200" y="1600200"/>
            <a:ext cx="365760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1680"/>
              <a:buFont typeface="Noto Sans Symbols"/>
              <a:buChar char="🞆"/>
            </a:pPr>
            <a:r>
              <a:rPr lang="en-US"/>
              <a:t>4.1 Tổng quan</a:t>
            </a:r>
            <a:endParaRPr/>
          </a:p>
          <a:p>
            <a:pPr indent="-274320" lvl="0" marL="274320" rtl="0" algn="l">
              <a:spcBef>
                <a:spcPts val="600"/>
              </a:spcBef>
              <a:spcAft>
                <a:spcPts val="0"/>
              </a:spcAft>
              <a:buSzPts val="1680"/>
              <a:buFont typeface="Noto Sans Symbols"/>
              <a:buChar char="🞆"/>
            </a:pPr>
            <a:r>
              <a:rPr lang="en-US"/>
              <a:t>4.2 Mạng Virtual circuit và datagram</a:t>
            </a:r>
            <a:endParaRPr/>
          </a:p>
          <a:p>
            <a:pPr indent="-274320" lvl="0" marL="274320" rtl="0" algn="l">
              <a:spcBef>
                <a:spcPts val="600"/>
              </a:spcBef>
              <a:spcAft>
                <a:spcPts val="0"/>
              </a:spcAft>
              <a:buSzPts val="1680"/>
              <a:buFont typeface="Noto Sans Symbols"/>
              <a:buChar char="🞆"/>
            </a:pPr>
            <a:r>
              <a:rPr lang="en-US"/>
              <a:t>4.3 Bên trong Router</a:t>
            </a:r>
            <a:endParaRPr/>
          </a:p>
          <a:p>
            <a:pPr indent="-274320" lvl="0" marL="274320" rtl="0" algn="l">
              <a:spcBef>
                <a:spcPts val="600"/>
              </a:spcBef>
              <a:spcAft>
                <a:spcPts val="0"/>
              </a:spcAft>
              <a:buSzPts val="1680"/>
              <a:buFont typeface="Noto Sans Symbols"/>
              <a:buChar char="🞆"/>
            </a:pPr>
            <a:r>
              <a:rPr lang="en-US"/>
              <a:t>4.4 IP: Internet Protocol</a:t>
            </a:r>
            <a:endParaRPr/>
          </a:p>
          <a:p>
            <a:pPr indent="-274320" lvl="1" marL="640080" rtl="0" algn="l">
              <a:spcBef>
                <a:spcPts val="400"/>
              </a:spcBef>
              <a:spcAft>
                <a:spcPts val="0"/>
              </a:spcAft>
              <a:buSzPts val="1600"/>
              <a:buChar char="⚫"/>
            </a:pPr>
            <a:r>
              <a:rPr lang="en-US" sz="2000"/>
              <a:t>Định dạng Datagram</a:t>
            </a:r>
            <a:endParaRPr/>
          </a:p>
          <a:p>
            <a:pPr indent="-274320" lvl="1" marL="640080" rtl="0" algn="l">
              <a:spcBef>
                <a:spcPts val="400"/>
              </a:spcBef>
              <a:spcAft>
                <a:spcPts val="0"/>
              </a:spcAft>
              <a:buSzPts val="1600"/>
              <a:buChar char="⚫"/>
            </a:pPr>
            <a:r>
              <a:rPr lang="en-US" sz="2000"/>
              <a:t>Địa chỉ IPv4</a:t>
            </a:r>
            <a:endParaRPr/>
          </a:p>
          <a:p>
            <a:pPr indent="-274320" lvl="1" marL="640080" rtl="0" algn="l">
              <a:spcBef>
                <a:spcPts val="400"/>
              </a:spcBef>
              <a:spcAft>
                <a:spcPts val="0"/>
              </a:spcAft>
              <a:buSzPts val="1600"/>
              <a:buChar char="⚫"/>
            </a:pPr>
            <a:r>
              <a:rPr lang="en-US" sz="2000"/>
              <a:t>ICMP</a:t>
            </a:r>
            <a:endParaRPr/>
          </a:p>
          <a:p>
            <a:pPr indent="-274320" lvl="1" marL="640080" rtl="0" algn="l">
              <a:spcBef>
                <a:spcPts val="400"/>
              </a:spcBef>
              <a:spcAft>
                <a:spcPts val="0"/>
              </a:spcAft>
              <a:buSzPts val="1600"/>
              <a:buChar char="⚫"/>
            </a:pPr>
            <a:r>
              <a:rPr lang="en-US" sz="2000"/>
              <a:t>IPv6</a:t>
            </a:r>
            <a:endParaRPr/>
          </a:p>
        </p:txBody>
      </p:sp>
      <p:sp>
        <p:nvSpPr>
          <p:cNvPr id="5119" name="Google Shape;5119;p79"/>
          <p:cNvSpPr txBox="1"/>
          <p:nvPr>
            <p:ph idx="2" type="body"/>
          </p:nvPr>
        </p:nvSpPr>
        <p:spPr>
          <a:xfrm>
            <a:off x="4270375" y="1600200"/>
            <a:ext cx="365760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1680"/>
              <a:buFont typeface="Noto Sans Symbols"/>
              <a:buChar char="🞆"/>
            </a:pPr>
            <a:r>
              <a:rPr lang="en-US">
                <a:solidFill>
                  <a:srgbClr val="FF0000"/>
                </a:solidFill>
              </a:rPr>
              <a:t>4.5 Thuật toán dẫn đường</a:t>
            </a:r>
            <a:endParaRPr/>
          </a:p>
          <a:p>
            <a:pPr indent="-274320" lvl="1" marL="640080" rtl="0" algn="l">
              <a:spcBef>
                <a:spcPts val="400"/>
              </a:spcBef>
              <a:spcAft>
                <a:spcPts val="0"/>
              </a:spcAft>
              <a:buSzPts val="1600"/>
              <a:buChar char="⚫"/>
            </a:pPr>
            <a:r>
              <a:rPr lang="en-US" sz="2000"/>
              <a:t>Link state</a:t>
            </a:r>
            <a:endParaRPr/>
          </a:p>
          <a:p>
            <a:pPr indent="-274320" lvl="1" marL="640080" rtl="0" algn="l">
              <a:spcBef>
                <a:spcPts val="400"/>
              </a:spcBef>
              <a:spcAft>
                <a:spcPts val="0"/>
              </a:spcAft>
              <a:buSzPts val="1600"/>
              <a:buChar char="⚫"/>
            </a:pPr>
            <a:r>
              <a:rPr lang="en-US" sz="2000">
                <a:solidFill>
                  <a:srgbClr val="FF0000"/>
                </a:solidFill>
              </a:rPr>
              <a:t>Distance Vector</a:t>
            </a:r>
            <a:endParaRPr/>
          </a:p>
          <a:p>
            <a:pPr indent="-274320" lvl="1" marL="640080" rtl="0" algn="l">
              <a:spcBef>
                <a:spcPts val="400"/>
              </a:spcBef>
              <a:spcAft>
                <a:spcPts val="0"/>
              </a:spcAft>
              <a:buSzPts val="1600"/>
              <a:buChar char="⚫"/>
            </a:pPr>
            <a:r>
              <a:rPr lang="en-US" sz="2000"/>
              <a:t>Hierarchical routing</a:t>
            </a:r>
            <a:endParaRPr/>
          </a:p>
          <a:p>
            <a:pPr indent="-274320" lvl="0" marL="274320" rtl="0" algn="l">
              <a:spcBef>
                <a:spcPts val="600"/>
              </a:spcBef>
              <a:spcAft>
                <a:spcPts val="0"/>
              </a:spcAft>
              <a:buSzPts val="1680"/>
              <a:buFont typeface="Noto Sans Symbols"/>
              <a:buChar char="🞆"/>
            </a:pPr>
            <a:r>
              <a:rPr lang="en-US"/>
              <a:t>4.6 Dẫn đường trong  Internet</a:t>
            </a:r>
            <a:endParaRPr/>
          </a:p>
          <a:p>
            <a:pPr indent="-274320" lvl="1" marL="640080" rtl="0" algn="l">
              <a:spcBef>
                <a:spcPts val="400"/>
              </a:spcBef>
              <a:spcAft>
                <a:spcPts val="0"/>
              </a:spcAft>
              <a:buSzPts val="1600"/>
              <a:buChar char="⚫"/>
            </a:pPr>
            <a:r>
              <a:rPr lang="en-US" sz="2000"/>
              <a:t>RIP</a:t>
            </a:r>
            <a:endParaRPr/>
          </a:p>
          <a:p>
            <a:pPr indent="-274320" lvl="1" marL="640080" rtl="0" algn="l">
              <a:spcBef>
                <a:spcPts val="400"/>
              </a:spcBef>
              <a:spcAft>
                <a:spcPts val="0"/>
              </a:spcAft>
              <a:buSzPts val="1600"/>
              <a:buChar char="⚫"/>
            </a:pPr>
            <a:r>
              <a:rPr lang="en-US" sz="2000"/>
              <a:t>OSPF</a:t>
            </a:r>
            <a:endParaRPr/>
          </a:p>
          <a:p>
            <a:pPr indent="-274320" lvl="1" marL="640080" rtl="0" algn="l">
              <a:spcBef>
                <a:spcPts val="400"/>
              </a:spcBef>
              <a:spcAft>
                <a:spcPts val="0"/>
              </a:spcAft>
              <a:buSzPts val="1600"/>
              <a:buChar char="⚫"/>
            </a:pPr>
            <a:r>
              <a:rPr lang="en-US" sz="2000"/>
              <a:t>BGP</a:t>
            </a:r>
            <a:endParaRPr/>
          </a:p>
          <a:p>
            <a:pPr indent="-274320" lvl="0" marL="274320" rtl="0" algn="l">
              <a:spcBef>
                <a:spcPts val="600"/>
              </a:spcBef>
              <a:spcAft>
                <a:spcPts val="0"/>
              </a:spcAft>
              <a:buSzPts val="1680"/>
              <a:buFont typeface="Noto Sans Symbols"/>
              <a:buChar char="🞆"/>
            </a:pPr>
            <a:r>
              <a:rPr lang="en-US"/>
              <a:t>4.7 Dẫn đường broadcast và multicast</a:t>
            </a:r>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4" name="Shape 5124"/>
        <p:cNvGrpSpPr/>
        <p:nvPr/>
      </p:nvGrpSpPr>
      <p:grpSpPr>
        <a:xfrm>
          <a:off x="0" y="0"/>
          <a:ext cx="0" cy="0"/>
          <a:chOff x="0" y="0"/>
          <a:chExt cx="0" cy="0"/>
        </a:xfrm>
      </p:grpSpPr>
      <p:sp>
        <p:nvSpPr>
          <p:cNvPr id="5125" name="Google Shape;5125;p80"/>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a:t>Thuật toán Distance Vector</a:t>
            </a:r>
            <a:endParaRPr/>
          </a:p>
        </p:txBody>
      </p:sp>
      <p:sp>
        <p:nvSpPr>
          <p:cNvPr id="5126" name="Google Shape;5126;p80"/>
          <p:cNvSpPr txBox="1"/>
          <p:nvPr>
            <p:ph idx="1" type="body"/>
          </p:nvPr>
        </p:nvSpPr>
        <p:spPr>
          <a:xfrm>
            <a:off x="533400" y="1600200"/>
            <a:ext cx="7953375" cy="4648200"/>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680"/>
              <a:buFont typeface="Noto Sans Symbols"/>
              <a:buNone/>
            </a:pPr>
            <a:r>
              <a:rPr lang="en-US" u="sng">
                <a:solidFill>
                  <a:srgbClr val="FF0000"/>
                </a:solidFill>
              </a:rPr>
              <a:t>Công thức Bellman-Ford (quy hoạch động)</a:t>
            </a:r>
            <a:endParaRPr/>
          </a:p>
          <a:p>
            <a:pPr indent="-273050" lvl="0" marL="273050" rtl="0" algn="l">
              <a:spcBef>
                <a:spcPts val="600"/>
              </a:spcBef>
              <a:spcAft>
                <a:spcPts val="0"/>
              </a:spcAft>
              <a:buSzPts val="1680"/>
              <a:buFont typeface="Noto Sans Symbols"/>
              <a:buNone/>
            </a:pPr>
            <a:r>
              <a:rPr lang="en-US"/>
              <a:t>Định nghĩa</a:t>
            </a:r>
            <a:endParaRPr/>
          </a:p>
          <a:p>
            <a:pPr indent="-273050" lvl="0" marL="273050" rtl="0" algn="l">
              <a:spcBef>
                <a:spcPts val="600"/>
              </a:spcBef>
              <a:spcAft>
                <a:spcPts val="0"/>
              </a:spcAft>
              <a:buSzPts val="1680"/>
              <a:buFont typeface="Noto Sans Symbols"/>
              <a:buNone/>
            </a:pPr>
            <a:r>
              <a:rPr i="1" lang="en-US"/>
              <a:t>D</a:t>
            </a:r>
            <a:r>
              <a:rPr baseline="-25000" lang="en-US"/>
              <a:t>x</a:t>
            </a:r>
            <a:r>
              <a:rPr lang="en-US"/>
              <a:t>(</a:t>
            </a:r>
            <a:r>
              <a:rPr i="1" lang="en-US"/>
              <a:t>y</a:t>
            </a:r>
            <a:r>
              <a:rPr lang="en-US"/>
              <a:t>) := chi phí của đường đi chi phí thấp nhất từ </a:t>
            </a:r>
            <a:r>
              <a:rPr i="1" lang="en-US"/>
              <a:t>x</a:t>
            </a:r>
            <a:r>
              <a:rPr lang="en-US"/>
              <a:t> tới </a:t>
            </a:r>
            <a:r>
              <a:rPr i="1" lang="en-US"/>
              <a:t>y</a:t>
            </a:r>
            <a:endParaRPr/>
          </a:p>
          <a:p>
            <a:pPr indent="-273050" lvl="0" marL="273050" rtl="0" algn="l">
              <a:spcBef>
                <a:spcPts val="600"/>
              </a:spcBef>
              <a:spcAft>
                <a:spcPts val="0"/>
              </a:spcAft>
              <a:buSzPts val="1680"/>
              <a:buFont typeface="Noto Sans Symbols"/>
              <a:buNone/>
            </a:pPr>
            <a:r>
              <a:t/>
            </a:r>
            <a:endParaRPr/>
          </a:p>
          <a:p>
            <a:pPr indent="-273050" lvl="0" marL="273050" rtl="0" algn="l">
              <a:spcBef>
                <a:spcPts val="600"/>
              </a:spcBef>
              <a:spcAft>
                <a:spcPts val="0"/>
              </a:spcAft>
              <a:buSzPts val="1680"/>
              <a:buFont typeface="Noto Sans Symbols"/>
              <a:buNone/>
            </a:pPr>
            <a:r>
              <a:rPr lang="en-US"/>
              <a:t>Thì</a:t>
            </a:r>
            <a:endParaRPr/>
          </a:p>
          <a:p>
            <a:pPr indent="-273050" lvl="0" marL="273050" rtl="0" algn="l">
              <a:spcBef>
                <a:spcPts val="600"/>
              </a:spcBef>
              <a:spcAft>
                <a:spcPts val="0"/>
              </a:spcAft>
              <a:buSzPts val="1680"/>
              <a:buFont typeface="Noto Sans Symbols"/>
              <a:buNone/>
            </a:pPr>
            <a:r>
              <a:t/>
            </a:r>
            <a:endParaRPr/>
          </a:p>
          <a:p>
            <a:pPr indent="-273050" lvl="0" marL="273050" rtl="0" algn="l">
              <a:spcBef>
                <a:spcPts val="600"/>
              </a:spcBef>
              <a:spcAft>
                <a:spcPts val="0"/>
              </a:spcAft>
              <a:buSzPts val="1680"/>
              <a:buFont typeface="Noto Sans Symbols"/>
              <a:buNone/>
            </a:pPr>
            <a:r>
              <a:t/>
            </a:r>
            <a:endParaRPr/>
          </a:p>
          <a:p>
            <a:pPr indent="-273050" lvl="0" marL="273050" rtl="0" algn="l">
              <a:spcBef>
                <a:spcPts val="600"/>
              </a:spcBef>
              <a:spcAft>
                <a:spcPts val="0"/>
              </a:spcAft>
              <a:buSzPts val="1680"/>
              <a:buFont typeface="Noto Sans Symbols"/>
              <a:buNone/>
            </a:pPr>
            <a:r>
              <a:rPr lang="en-US"/>
              <a:t>Trong đó, min được tính với tất cả các hàng xóm </a:t>
            </a:r>
            <a:r>
              <a:rPr i="1" lang="en-US"/>
              <a:t>v</a:t>
            </a:r>
            <a:r>
              <a:rPr lang="en-US"/>
              <a:t> của </a:t>
            </a:r>
            <a:r>
              <a:rPr i="1" lang="en-US"/>
              <a:t>x</a:t>
            </a:r>
            <a:endParaRPr/>
          </a:p>
        </p:txBody>
      </p:sp>
      <p:sp>
        <p:nvSpPr>
          <p:cNvPr id="5127" name="Google Shape;5127;p80"/>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5128" name="Google Shape;5128;p80"/>
          <p:cNvSpPr txBox="1"/>
          <p:nvPr/>
        </p:nvSpPr>
        <p:spPr>
          <a:xfrm>
            <a:off x="1958109" y="3906981"/>
            <a:ext cx="4729018" cy="461665"/>
          </a:xfrm>
          <a:prstGeom prst="rect">
            <a:avLst/>
          </a:prstGeom>
          <a:no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US" sz="2400">
                <a:solidFill>
                  <a:srgbClr val="FF0000"/>
                </a:solidFill>
                <a:latin typeface="Arial"/>
                <a:ea typeface="Arial"/>
                <a:cs typeface="Arial"/>
                <a:sym typeface="Arial"/>
              </a:rPr>
              <a:t>D</a:t>
            </a:r>
            <a:r>
              <a:rPr b="1" baseline="-25000" lang="en-US" sz="2400">
                <a:solidFill>
                  <a:srgbClr val="FF0000"/>
                </a:solidFill>
                <a:latin typeface="Arial"/>
                <a:ea typeface="Arial"/>
                <a:cs typeface="Arial"/>
                <a:sym typeface="Arial"/>
              </a:rPr>
              <a:t>x</a:t>
            </a:r>
            <a:r>
              <a:rPr b="1" lang="en-US" sz="2400">
                <a:solidFill>
                  <a:srgbClr val="FF0000"/>
                </a:solidFill>
                <a:latin typeface="Arial"/>
                <a:ea typeface="Arial"/>
                <a:cs typeface="Arial"/>
                <a:sym typeface="Arial"/>
              </a:rPr>
              <a:t>(</a:t>
            </a:r>
            <a:r>
              <a:rPr b="1" i="1" lang="en-US" sz="2400">
                <a:solidFill>
                  <a:srgbClr val="FF0000"/>
                </a:solidFill>
                <a:latin typeface="Arial"/>
                <a:ea typeface="Arial"/>
                <a:cs typeface="Arial"/>
                <a:sym typeface="Arial"/>
              </a:rPr>
              <a:t>y</a:t>
            </a:r>
            <a:r>
              <a:rPr b="1" lang="en-US" sz="2400">
                <a:solidFill>
                  <a:srgbClr val="FF0000"/>
                </a:solidFill>
                <a:latin typeface="Arial"/>
                <a:ea typeface="Arial"/>
                <a:cs typeface="Arial"/>
                <a:sym typeface="Arial"/>
              </a:rPr>
              <a:t>) = min</a:t>
            </a:r>
            <a:r>
              <a:rPr b="1" baseline="-25000" lang="en-US" sz="2400">
                <a:solidFill>
                  <a:srgbClr val="FF0000"/>
                </a:solidFill>
                <a:latin typeface="Arial"/>
                <a:ea typeface="Arial"/>
                <a:cs typeface="Arial"/>
                <a:sym typeface="Arial"/>
              </a:rPr>
              <a:t>v</a:t>
            </a:r>
            <a:r>
              <a:rPr b="1" lang="en-US" sz="2400">
                <a:solidFill>
                  <a:srgbClr val="FF0000"/>
                </a:solidFill>
                <a:latin typeface="Arial"/>
                <a:ea typeface="Arial"/>
                <a:cs typeface="Arial"/>
                <a:sym typeface="Arial"/>
              </a:rPr>
              <a:t> {</a:t>
            </a:r>
            <a:r>
              <a:rPr b="1" i="1" lang="en-US" sz="2400">
                <a:solidFill>
                  <a:srgbClr val="FF0000"/>
                </a:solidFill>
                <a:latin typeface="Arial"/>
                <a:ea typeface="Arial"/>
                <a:cs typeface="Arial"/>
                <a:sym typeface="Arial"/>
              </a:rPr>
              <a:t>c</a:t>
            </a:r>
            <a:r>
              <a:rPr b="1" lang="en-US" sz="2400">
                <a:solidFill>
                  <a:srgbClr val="FF0000"/>
                </a:solidFill>
                <a:latin typeface="Arial"/>
                <a:ea typeface="Arial"/>
                <a:cs typeface="Arial"/>
                <a:sym typeface="Arial"/>
              </a:rPr>
              <a:t>(</a:t>
            </a:r>
            <a:r>
              <a:rPr b="1" i="1" lang="en-US" sz="2400">
                <a:solidFill>
                  <a:srgbClr val="FF0000"/>
                </a:solidFill>
                <a:latin typeface="Arial"/>
                <a:ea typeface="Arial"/>
                <a:cs typeface="Arial"/>
                <a:sym typeface="Arial"/>
              </a:rPr>
              <a:t>x</a:t>
            </a:r>
            <a:r>
              <a:rPr b="1" lang="en-US" sz="2400">
                <a:solidFill>
                  <a:srgbClr val="FF0000"/>
                </a:solidFill>
                <a:latin typeface="Arial"/>
                <a:ea typeface="Arial"/>
                <a:cs typeface="Arial"/>
                <a:sym typeface="Arial"/>
              </a:rPr>
              <a:t>,</a:t>
            </a:r>
            <a:r>
              <a:rPr b="1" i="1" lang="en-US" sz="2400">
                <a:solidFill>
                  <a:srgbClr val="FF0000"/>
                </a:solidFill>
                <a:latin typeface="Arial"/>
                <a:ea typeface="Arial"/>
                <a:cs typeface="Arial"/>
                <a:sym typeface="Arial"/>
              </a:rPr>
              <a:t>v</a:t>
            </a:r>
            <a:r>
              <a:rPr b="1" lang="en-US" sz="2400">
                <a:solidFill>
                  <a:srgbClr val="FF0000"/>
                </a:solidFill>
                <a:latin typeface="Arial"/>
                <a:ea typeface="Arial"/>
                <a:cs typeface="Arial"/>
                <a:sym typeface="Arial"/>
              </a:rPr>
              <a:t>) + </a:t>
            </a:r>
            <a:r>
              <a:rPr b="1" i="1" lang="en-US" sz="2400">
                <a:solidFill>
                  <a:srgbClr val="FF0000"/>
                </a:solidFill>
                <a:latin typeface="Arial"/>
                <a:ea typeface="Arial"/>
                <a:cs typeface="Arial"/>
                <a:sym typeface="Arial"/>
              </a:rPr>
              <a:t>D</a:t>
            </a:r>
            <a:r>
              <a:rPr b="1" baseline="-25000" lang="en-US" sz="2400">
                <a:solidFill>
                  <a:srgbClr val="FF0000"/>
                </a:solidFill>
                <a:latin typeface="Arial"/>
                <a:ea typeface="Arial"/>
                <a:cs typeface="Arial"/>
                <a:sym typeface="Arial"/>
              </a:rPr>
              <a:t>v</a:t>
            </a:r>
            <a:r>
              <a:rPr b="1" lang="en-US" sz="2400">
                <a:solidFill>
                  <a:srgbClr val="FF0000"/>
                </a:solidFill>
                <a:latin typeface="Arial"/>
                <a:ea typeface="Arial"/>
                <a:cs typeface="Arial"/>
                <a:sym typeface="Arial"/>
              </a:rPr>
              <a:t>(</a:t>
            </a:r>
            <a:r>
              <a:rPr b="1" i="1" lang="en-US" sz="2400">
                <a:solidFill>
                  <a:srgbClr val="FF0000"/>
                </a:solidFill>
                <a:latin typeface="Arial"/>
                <a:ea typeface="Arial"/>
                <a:cs typeface="Arial"/>
                <a:sym typeface="Arial"/>
              </a:rPr>
              <a:t>y</a:t>
            </a:r>
            <a:r>
              <a:rPr b="1" lang="en-US" sz="2400">
                <a:solidFill>
                  <a:srgbClr val="FF0000"/>
                </a:solidFill>
                <a:latin typeface="Arial"/>
                <a:ea typeface="Arial"/>
                <a:cs typeface="Arial"/>
                <a:sym typeface="Arial"/>
              </a:rPr>
              <a:t>) }</a:t>
            </a:r>
            <a:endParaRPr b="1" sz="2400">
              <a:solidFill>
                <a:srgbClr val="FF0000"/>
              </a:solidFill>
              <a:latin typeface="Arial"/>
              <a:ea typeface="Arial"/>
              <a:cs typeface="Arial"/>
              <a:sym typeface="Arial"/>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2" name="Shape 5132"/>
        <p:cNvGrpSpPr/>
        <p:nvPr/>
      </p:nvGrpSpPr>
      <p:grpSpPr>
        <a:xfrm>
          <a:off x="0" y="0"/>
          <a:ext cx="0" cy="0"/>
          <a:chOff x="0" y="0"/>
          <a:chExt cx="0" cy="0"/>
        </a:xfrm>
      </p:grpSpPr>
      <p:sp>
        <p:nvSpPr>
          <p:cNvPr id="5133" name="Google Shape;5133;p81"/>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sz="2400"/>
              <a:t>Bellman-Ford Example</a:t>
            </a:r>
            <a:endParaRPr/>
          </a:p>
        </p:txBody>
      </p:sp>
      <p:sp>
        <p:nvSpPr>
          <p:cNvPr id="5134" name="Google Shape;5134;p81"/>
          <p:cNvSpPr txBox="1"/>
          <p:nvPr>
            <p:ph idx="4294967295" type="sldNum"/>
          </p:nvPr>
        </p:nvSpPr>
        <p:spPr>
          <a:xfrm>
            <a:off x="6914712" y="6443090"/>
            <a:ext cx="2057400"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1800"/>
              <a:t>Network Layer: 5-</a:t>
            </a:r>
            <a:fld id="{00000000-1234-1234-1234-123412341234}" type="slidenum">
              <a:rPr lang="en-US" sz="1800"/>
              <a:t>‹#›</a:t>
            </a:fld>
            <a:endParaRPr sz="1800"/>
          </a:p>
        </p:txBody>
      </p:sp>
      <p:sp>
        <p:nvSpPr>
          <p:cNvPr id="5135" name="Google Shape;5135;p81"/>
          <p:cNvSpPr/>
          <p:nvPr/>
        </p:nvSpPr>
        <p:spPr>
          <a:xfrm>
            <a:off x="1098672" y="2577601"/>
            <a:ext cx="2678906" cy="2236788"/>
          </a:xfrm>
          <a:custGeom>
            <a:rect b="b" l="l" r="r" t="t"/>
            <a:pathLst>
              <a:path extrusionOk="0" h="1409" w="2250">
                <a:moveTo>
                  <a:pt x="0" y="624"/>
                </a:moveTo>
                <a:cubicBezTo>
                  <a:pt x="5" y="506"/>
                  <a:pt x="131" y="419"/>
                  <a:pt x="219" y="321"/>
                </a:cubicBezTo>
                <a:cubicBezTo>
                  <a:pt x="307" y="223"/>
                  <a:pt x="307" y="70"/>
                  <a:pt x="529" y="35"/>
                </a:cubicBezTo>
                <a:cubicBezTo>
                  <a:pt x="751" y="0"/>
                  <a:pt x="1311" y="36"/>
                  <a:pt x="1551" y="111"/>
                </a:cubicBezTo>
                <a:cubicBezTo>
                  <a:pt x="1791" y="186"/>
                  <a:pt x="1860" y="351"/>
                  <a:pt x="1968" y="483"/>
                </a:cubicBezTo>
                <a:cubicBezTo>
                  <a:pt x="2076" y="615"/>
                  <a:pt x="2250" y="767"/>
                  <a:pt x="2199" y="906"/>
                </a:cubicBezTo>
                <a:cubicBezTo>
                  <a:pt x="2148" y="1045"/>
                  <a:pt x="1860" y="1234"/>
                  <a:pt x="1659" y="1314"/>
                </a:cubicBezTo>
                <a:cubicBezTo>
                  <a:pt x="1458" y="1394"/>
                  <a:pt x="1192" y="1379"/>
                  <a:pt x="993" y="1386"/>
                </a:cubicBezTo>
                <a:cubicBezTo>
                  <a:pt x="794" y="1393"/>
                  <a:pt x="613" y="1409"/>
                  <a:pt x="465" y="1356"/>
                </a:cubicBezTo>
                <a:cubicBezTo>
                  <a:pt x="317" y="1303"/>
                  <a:pt x="180" y="1190"/>
                  <a:pt x="102" y="1068"/>
                </a:cubicBezTo>
                <a:cubicBezTo>
                  <a:pt x="24" y="946"/>
                  <a:pt x="21" y="716"/>
                  <a:pt x="0" y="624"/>
                </a:cubicBezTo>
                <a:close/>
              </a:path>
            </a:pathLst>
          </a:custGeom>
          <a:solidFill>
            <a:srgbClr val="9CE0F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5136" name="Google Shape;5136;p81"/>
          <p:cNvSpPr/>
          <p:nvPr/>
        </p:nvSpPr>
        <p:spPr>
          <a:xfrm>
            <a:off x="1480909" y="3431327"/>
            <a:ext cx="407194" cy="295275"/>
          </a:xfrm>
          <a:custGeom>
            <a:rect b="b" l="l" r="r" t="t"/>
            <a:pathLst>
              <a:path extrusionOk="0" h="186" w="342">
                <a:moveTo>
                  <a:pt x="0" y="186"/>
                </a:moveTo>
                <a:lnTo>
                  <a:pt x="342" y="0"/>
                </a:lnTo>
              </a:path>
            </a:pathLst>
          </a:custGeom>
          <a:noFill/>
          <a:ln cap="flat" cmpd="sng" w="12700">
            <a:solidFill>
              <a:srgbClr val="000000"/>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5137" name="Google Shape;5137;p81"/>
          <p:cNvSpPr/>
          <p:nvPr/>
        </p:nvSpPr>
        <p:spPr>
          <a:xfrm>
            <a:off x="1171346" y="3815501"/>
            <a:ext cx="372666" cy="128588"/>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cxnSp>
        <p:nvCxnSpPr>
          <p:cNvPr id="5138" name="Google Shape;5138;p81"/>
          <p:cNvCxnSpPr/>
          <p:nvPr/>
        </p:nvCxnSpPr>
        <p:spPr>
          <a:xfrm>
            <a:off x="1171346" y="3804389"/>
            <a:ext cx="0" cy="79375"/>
          </a:xfrm>
          <a:prstGeom prst="straightConnector1">
            <a:avLst/>
          </a:prstGeom>
          <a:noFill/>
          <a:ln cap="flat" cmpd="sng" w="12700">
            <a:solidFill>
              <a:srgbClr val="000000"/>
            </a:solidFill>
            <a:prstDash val="solid"/>
            <a:round/>
            <a:headEnd len="med" w="med" type="none"/>
            <a:tailEnd len="med" w="med" type="none"/>
          </a:ln>
        </p:spPr>
      </p:cxnSp>
      <p:cxnSp>
        <p:nvCxnSpPr>
          <p:cNvPr id="5139" name="Google Shape;5139;p81"/>
          <p:cNvCxnSpPr/>
          <p:nvPr/>
        </p:nvCxnSpPr>
        <p:spPr>
          <a:xfrm>
            <a:off x="1544012" y="3804389"/>
            <a:ext cx="0" cy="79375"/>
          </a:xfrm>
          <a:prstGeom prst="straightConnector1">
            <a:avLst/>
          </a:prstGeom>
          <a:noFill/>
          <a:ln cap="flat" cmpd="sng" w="12700">
            <a:solidFill>
              <a:srgbClr val="000000"/>
            </a:solidFill>
            <a:prstDash val="solid"/>
            <a:round/>
            <a:headEnd len="med" w="med" type="none"/>
            <a:tailEnd len="med" w="med" type="none"/>
          </a:ln>
        </p:spPr>
      </p:cxnSp>
      <p:sp>
        <p:nvSpPr>
          <p:cNvPr id="5140" name="Google Shape;5140;p81"/>
          <p:cNvSpPr/>
          <p:nvPr/>
        </p:nvSpPr>
        <p:spPr>
          <a:xfrm>
            <a:off x="1171347" y="3804388"/>
            <a:ext cx="369094" cy="77788"/>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000000"/>
              </a:solidFill>
              <a:latin typeface="Arial"/>
              <a:ea typeface="Arial"/>
              <a:cs typeface="Arial"/>
              <a:sym typeface="Arial"/>
            </a:endParaRPr>
          </a:p>
        </p:txBody>
      </p:sp>
      <p:sp>
        <p:nvSpPr>
          <p:cNvPr id="5141" name="Google Shape;5141;p81"/>
          <p:cNvSpPr/>
          <p:nvPr/>
        </p:nvSpPr>
        <p:spPr>
          <a:xfrm>
            <a:off x="1167775" y="3710727"/>
            <a:ext cx="372666" cy="150813"/>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5142" name="Google Shape;5142;p81"/>
          <p:cNvSpPr/>
          <p:nvPr/>
        </p:nvSpPr>
        <p:spPr>
          <a:xfrm>
            <a:off x="2556044" y="4425101"/>
            <a:ext cx="372666" cy="128588"/>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cxnSp>
        <p:nvCxnSpPr>
          <p:cNvPr id="5143" name="Google Shape;5143;p81"/>
          <p:cNvCxnSpPr/>
          <p:nvPr/>
        </p:nvCxnSpPr>
        <p:spPr>
          <a:xfrm>
            <a:off x="2556044" y="4413989"/>
            <a:ext cx="0" cy="79375"/>
          </a:xfrm>
          <a:prstGeom prst="straightConnector1">
            <a:avLst/>
          </a:prstGeom>
          <a:noFill/>
          <a:ln cap="flat" cmpd="sng" w="12700">
            <a:solidFill>
              <a:srgbClr val="000000"/>
            </a:solidFill>
            <a:prstDash val="solid"/>
            <a:round/>
            <a:headEnd len="med" w="med" type="none"/>
            <a:tailEnd len="med" w="med" type="none"/>
          </a:ln>
        </p:spPr>
      </p:cxnSp>
      <p:cxnSp>
        <p:nvCxnSpPr>
          <p:cNvPr id="5144" name="Google Shape;5144;p81"/>
          <p:cNvCxnSpPr/>
          <p:nvPr/>
        </p:nvCxnSpPr>
        <p:spPr>
          <a:xfrm>
            <a:off x="2928709" y="4413989"/>
            <a:ext cx="0" cy="79375"/>
          </a:xfrm>
          <a:prstGeom prst="straightConnector1">
            <a:avLst/>
          </a:prstGeom>
          <a:noFill/>
          <a:ln cap="flat" cmpd="sng" w="12700">
            <a:solidFill>
              <a:srgbClr val="000000"/>
            </a:solidFill>
            <a:prstDash val="solid"/>
            <a:round/>
            <a:headEnd len="med" w="med" type="none"/>
            <a:tailEnd len="med" w="med" type="none"/>
          </a:ln>
        </p:spPr>
      </p:cxnSp>
      <p:sp>
        <p:nvSpPr>
          <p:cNvPr id="5145" name="Google Shape;5145;p81"/>
          <p:cNvSpPr/>
          <p:nvPr/>
        </p:nvSpPr>
        <p:spPr>
          <a:xfrm>
            <a:off x="2556044" y="4413988"/>
            <a:ext cx="369094" cy="77788"/>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000000"/>
              </a:solidFill>
              <a:latin typeface="Arial"/>
              <a:ea typeface="Arial"/>
              <a:cs typeface="Arial"/>
              <a:sym typeface="Arial"/>
            </a:endParaRPr>
          </a:p>
        </p:txBody>
      </p:sp>
      <p:sp>
        <p:nvSpPr>
          <p:cNvPr id="5146" name="Google Shape;5146;p81"/>
          <p:cNvSpPr/>
          <p:nvPr/>
        </p:nvSpPr>
        <p:spPr>
          <a:xfrm>
            <a:off x="2552471" y="4320327"/>
            <a:ext cx="372666" cy="150813"/>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5147" name="Google Shape;5147;p81"/>
          <p:cNvSpPr/>
          <p:nvPr/>
        </p:nvSpPr>
        <p:spPr>
          <a:xfrm>
            <a:off x="3228746" y="3883763"/>
            <a:ext cx="372666" cy="128588"/>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cxnSp>
        <p:nvCxnSpPr>
          <p:cNvPr id="5148" name="Google Shape;5148;p81"/>
          <p:cNvCxnSpPr/>
          <p:nvPr/>
        </p:nvCxnSpPr>
        <p:spPr>
          <a:xfrm>
            <a:off x="3228746" y="3872652"/>
            <a:ext cx="0" cy="79375"/>
          </a:xfrm>
          <a:prstGeom prst="straightConnector1">
            <a:avLst/>
          </a:prstGeom>
          <a:noFill/>
          <a:ln cap="flat" cmpd="sng" w="12700">
            <a:solidFill>
              <a:srgbClr val="000000"/>
            </a:solidFill>
            <a:prstDash val="solid"/>
            <a:round/>
            <a:headEnd len="med" w="med" type="none"/>
            <a:tailEnd len="med" w="med" type="none"/>
          </a:ln>
        </p:spPr>
      </p:cxnSp>
      <p:cxnSp>
        <p:nvCxnSpPr>
          <p:cNvPr id="5149" name="Google Shape;5149;p81"/>
          <p:cNvCxnSpPr/>
          <p:nvPr/>
        </p:nvCxnSpPr>
        <p:spPr>
          <a:xfrm>
            <a:off x="3601412" y="3872652"/>
            <a:ext cx="0" cy="79375"/>
          </a:xfrm>
          <a:prstGeom prst="straightConnector1">
            <a:avLst/>
          </a:prstGeom>
          <a:noFill/>
          <a:ln cap="flat" cmpd="sng" w="12700">
            <a:solidFill>
              <a:srgbClr val="000000"/>
            </a:solidFill>
            <a:prstDash val="solid"/>
            <a:round/>
            <a:headEnd len="med" w="med" type="none"/>
            <a:tailEnd len="med" w="med" type="none"/>
          </a:ln>
        </p:spPr>
      </p:cxnSp>
      <p:sp>
        <p:nvSpPr>
          <p:cNvPr id="5150" name="Google Shape;5150;p81"/>
          <p:cNvSpPr/>
          <p:nvPr/>
        </p:nvSpPr>
        <p:spPr>
          <a:xfrm>
            <a:off x="3228747" y="3872651"/>
            <a:ext cx="369094" cy="77788"/>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000000"/>
              </a:solidFill>
              <a:latin typeface="Arial"/>
              <a:ea typeface="Arial"/>
              <a:cs typeface="Arial"/>
              <a:sym typeface="Arial"/>
            </a:endParaRPr>
          </a:p>
        </p:txBody>
      </p:sp>
      <p:sp>
        <p:nvSpPr>
          <p:cNvPr id="5151" name="Google Shape;5151;p81"/>
          <p:cNvSpPr/>
          <p:nvPr/>
        </p:nvSpPr>
        <p:spPr>
          <a:xfrm>
            <a:off x="3225175" y="3778989"/>
            <a:ext cx="372666" cy="150813"/>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5152" name="Google Shape;5152;p81"/>
          <p:cNvSpPr/>
          <p:nvPr/>
        </p:nvSpPr>
        <p:spPr>
          <a:xfrm>
            <a:off x="2741781" y="3474189"/>
            <a:ext cx="1191" cy="828675"/>
          </a:xfrm>
          <a:custGeom>
            <a:rect b="b" l="l" r="r" t="t"/>
            <a:pathLst>
              <a:path extrusionOk="0" h="522" w="1">
                <a:moveTo>
                  <a:pt x="0" y="0"/>
                </a:moveTo>
                <a:lnTo>
                  <a:pt x="0" y="522"/>
                </a:lnTo>
              </a:path>
            </a:pathLst>
          </a:custGeom>
          <a:noFill/>
          <a:ln cap="flat" cmpd="sng" w="12700">
            <a:solidFill>
              <a:srgbClr val="000000"/>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5153" name="Google Shape;5153;p81"/>
          <p:cNvSpPr/>
          <p:nvPr/>
        </p:nvSpPr>
        <p:spPr>
          <a:xfrm>
            <a:off x="1916678" y="3483713"/>
            <a:ext cx="1191" cy="852488"/>
          </a:xfrm>
          <a:custGeom>
            <a:rect b="b" l="l" r="r" t="t"/>
            <a:pathLst>
              <a:path extrusionOk="0" h="537" w="1">
                <a:moveTo>
                  <a:pt x="0" y="0"/>
                </a:moveTo>
                <a:lnTo>
                  <a:pt x="0" y="537"/>
                </a:lnTo>
              </a:path>
            </a:pathLst>
          </a:custGeom>
          <a:noFill/>
          <a:ln cap="flat" cmpd="sng" w="12700">
            <a:solidFill>
              <a:srgbClr val="000000"/>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5154" name="Google Shape;5154;p81"/>
          <p:cNvSpPr/>
          <p:nvPr/>
        </p:nvSpPr>
        <p:spPr>
          <a:xfrm>
            <a:off x="2113131" y="3459901"/>
            <a:ext cx="600075" cy="952500"/>
          </a:xfrm>
          <a:custGeom>
            <a:rect b="b" l="l" r="r" t="t"/>
            <a:pathLst>
              <a:path extrusionOk="0" h="174" w="378">
                <a:moveTo>
                  <a:pt x="0" y="174"/>
                </a:moveTo>
                <a:lnTo>
                  <a:pt x="378" y="0"/>
                </a:lnTo>
              </a:path>
            </a:pathLst>
          </a:custGeom>
          <a:noFill/>
          <a:ln cap="flat" cmpd="sng" w="12700">
            <a:solidFill>
              <a:srgbClr val="000000"/>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5155" name="Google Shape;5155;p81"/>
          <p:cNvSpPr/>
          <p:nvPr/>
        </p:nvSpPr>
        <p:spPr>
          <a:xfrm>
            <a:off x="2931090" y="4012352"/>
            <a:ext cx="435769" cy="428625"/>
          </a:xfrm>
          <a:custGeom>
            <a:rect b="b" l="l" r="r" t="t"/>
            <a:pathLst>
              <a:path extrusionOk="0" h="270" w="366">
                <a:moveTo>
                  <a:pt x="0" y="270"/>
                </a:moveTo>
                <a:lnTo>
                  <a:pt x="366" y="0"/>
                </a:lnTo>
              </a:path>
            </a:pathLst>
          </a:custGeom>
          <a:noFill/>
          <a:ln cap="flat" cmpd="sng" w="12700">
            <a:solidFill>
              <a:srgbClr val="000000"/>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5156" name="Google Shape;5156;p81"/>
          <p:cNvSpPr/>
          <p:nvPr/>
        </p:nvSpPr>
        <p:spPr>
          <a:xfrm>
            <a:off x="2120275" y="4460026"/>
            <a:ext cx="435769" cy="1588"/>
          </a:xfrm>
          <a:custGeom>
            <a:rect b="b" l="l" r="r" t="t"/>
            <a:pathLst>
              <a:path extrusionOk="0" h="1" w="366">
                <a:moveTo>
                  <a:pt x="366" y="0"/>
                </a:moveTo>
                <a:lnTo>
                  <a:pt x="0" y="0"/>
                </a:lnTo>
              </a:path>
            </a:pathLst>
          </a:custGeom>
          <a:noFill/>
          <a:ln cap="flat" cmpd="sng" w="12700">
            <a:solidFill>
              <a:srgbClr val="000000"/>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5157" name="Google Shape;5157;p81"/>
          <p:cNvSpPr/>
          <p:nvPr/>
        </p:nvSpPr>
        <p:spPr>
          <a:xfrm>
            <a:off x="1416615" y="3945676"/>
            <a:ext cx="328613" cy="419100"/>
          </a:xfrm>
          <a:custGeom>
            <a:rect b="b" l="l" r="r" t="t"/>
            <a:pathLst>
              <a:path extrusionOk="0" h="264" w="276">
                <a:moveTo>
                  <a:pt x="276" y="264"/>
                </a:moveTo>
                <a:lnTo>
                  <a:pt x="0" y="0"/>
                </a:lnTo>
              </a:path>
            </a:pathLst>
          </a:custGeom>
          <a:noFill/>
          <a:ln cap="flat" cmpd="sng" w="12700">
            <a:solidFill>
              <a:srgbClr val="000000"/>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5158" name="Google Shape;5158;p81"/>
          <p:cNvSpPr/>
          <p:nvPr/>
        </p:nvSpPr>
        <p:spPr>
          <a:xfrm>
            <a:off x="2113131" y="3364651"/>
            <a:ext cx="435769" cy="1588"/>
          </a:xfrm>
          <a:custGeom>
            <a:rect b="b" l="l" r="r" t="t"/>
            <a:pathLst>
              <a:path extrusionOk="0" h="1" w="366">
                <a:moveTo>
                  <a:pt x="366" y="0"/>
                </a:moveTo>
                <a:lnTo>
                  <a:pt x="0" y="0"/>
                </a:lnTo>
              </a:path>
            </a:pathLst>
          </a:custGeom>
          <a:noFill/>
          <a:ln cap="flat" cmpd="sng" w="12700">
            <a:solidFill>
              <a:srgbClr val="000000"/>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5159" name="Google Shape;5159;p81"/>
          <p:cNvSpPr/>
          <p:nvPr/>
        </p:nvSpPr>
        <p:spPr>
          <a:xfrm>
            <a:off x="2916802" y="3359889"/>
            <a:ext cx="471488" cy="423863"/>
          </a:xfrm>
          <a:custGeom>
            <a:rect b="b" l="l" r="r" t="t"/>
            <a:pathLst>
              <a:path extrusionOk="0" h="267" w="396">
                <a:moveTo>
                  <a:pt x="396" y="267"/>
                </a:moveTo>
                <a:lnTo>
                  <a:pt x="0" y="0"/>
                </a:lnTo>
              </a:path>
            </a:pathLst>
          </a:custGeom>
          <a:noFill/>
          <a:ln cap="flat" cmpd="sng" w="12700">
            <a:solidFill>
              <a:srgbClr val="000000"/>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5160" name="Google Shape;5160;p81"/>
          <p:cNvSpPr/>
          <p:nvPr/>
        </p:nvSpPr>
        <p:spPr>
          <a:xfrm>
            <a:off x="1348750" y="2678851"/>
            <a:ext cx="1321594" cy="1023938"/>
          </a:xfrm>
          <a:custGeom>
            <a:rect b="b" l="l" r="r" t="t"/>
            <a:pathLst>
              <a:path extrusionOk="0" h="645" w="1110">
                <a:moveTo>
                  <a:pt x="1110" y="342"/>
                </a:moveTo>
                <a:cubicBezTo>
                  <a:pt x="1104" y="0"/>
                  <a:pt x="21" y="63"/>
                  <a:pt x="0" y="645"/>
                </a:cubicBezTo>
              </a:path>
            </a:pathLst>
          </a:custGeom>
          <a:no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grpSp>
        <p:nvGrpSpPr>
          <p:cNvPr id="5161" name="Google Shape;5161;p81"/>
          <p:cNvGrpSpPr/>
          <p:nvPr/>
        </p:nvGrpSpPr>
        <p:grpSpPr>
          <a:xfrm>
            <a:off x="1202698" y="3628182"/>
            <a:ext cx="298058" cy="338138"/>
            <a:chOff x="2931" y="2425"/>
            <a:chExt cx="254" cy="213"/>
          </a:xfrm>
        </p:grpSpPr>
        <p:sp>
          <p:nvSpPr>
            <p:cNvPr id="5162" name="Google Shape;5162;p81"/>
            <p:cNvSpPr/>
            <p:nvPr/>
          </p:nvSpPr>
          <p:spPr>
            <a:xfrm>
              <a:off x="2982" y="2490"/>
              <a:ext cx="144" cy="132"/>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5163" name="Google Shape;5163;p81"/>
            <p:cNvSpPr txBox="1"/>
            <p:nvPr/>
          </p:nvSpPr>
          <p:spPr>
            <a:xfrm>
              <a:off x="2931" y="2425"/>
              <a:ext cx="254" cy="21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u</a:t>
              </a:r>
              <a:endParaRPr b="0" i="0" sz="1800" u="none" cap="none" strike="noStrike">
                <a:solidFill>
                  <a:srgbClr val="000000"/>
                </a:solidFill>
                <a:latin typeface="Arial"/>
                <a:ea typeface="Arial"/>
                <a:cs typeface="Arial"/>
                <a:sym typeface="Arial"/>
              </a:endParaRPr>
            </a:p>
          </p:txBody>
        </p:sp>
      </p:grpSp>
      <p:grpSp>
        <p:nvGrpSpPr>
          <p:cNvPr id="5164" name="Google Shape;5164;p81"/>
          <p:cNvGrpSpPr/>
          <p:nvPr/>
        </p:nvGrpSpPr>
        <p:grpSpPr>
          <a:xfrm>
            <a:off x="2601692" y="4237782"/>
            <a:ext cx="287307" cy="338138"/>
            <a:chOff x="2936" y="2425"/>
            <a:chExt cx="245" cy="213"/>
          </a:xfrm>
        </p:grpSpPr>
        <p:sp>
          <p:nvSpPr>
            <p:cNvPr id="5165" name="Google Shape;5165;p81"/>
            <p:cNvSpPr/>
            <p:nvPr/>
          </p:nvSpPr>
          <p:spPr>
            <a:xfrm>
              <a:off x="2982" y="2490"/>
              <a:ext cx="142" cy="132"/>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5166" name="Google Shape;5166;p81"/>
            <p:cNvSpPr txBox="1"/>
            <p:nvPr/>
          </p:nvSpPr>
          <p:spPr>
            <a:xfrm>
              <a:off x="2936" y="2425"/>
              <a:ext cx="245" cy="21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y</a:t>
              </a:r>
              <a:endParaRPr b="0" i="0" sz="1800" u="none" cap="none" strike="noStrike">
                <a:solidFill>
                  <a:srgbClr val="000000"/>
                </a:solidFill>
                <a:latin typeface="Arial"/>
                <a:ea typeface="Arial"/>
                <a:cs typeface="Arial"/>
                <a:sym typeface="Arial"/>
              </a:endParaRPr>
            </a:p>
          </p:txBody>
        </p:sp>
      </p:grpSp>
      <p:grpSp>
        <p:nvGrpSpPr>
          <p:cNvPr id="5167" name="Google Shape;5167;p81"/>
          <p:cNvGrpSpPr/>
          <p:nvPr/>
        </p:nvGrpSpPr>
        <p:grpSpPr>
          <a:xfrm>
            <a:off x="3274224" y="3647231"/>
            <a:ext cx="299593" cy="369888"/>
            <a:chOff x="2928" y="2395"/>
            <a:chExt cx="254" cy="233"/>
          </a:xfrm>
        </p:grpSpPr>
        <p:sp>
          <p:nvSpPr>
            <p:cNvPr id="5168" name="Google Shape;5168;p81"/>
            <p:cNvSpPr/>
            <p:nvPr/>
          </p:nvSpPr>
          <p:spPr>
            <a:xfrm>
              <a:off x="2982" y="2490"/>
              <a:ext cx="142" cy="132"/>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5169" name="Google Shape;5169;p81"/>
            <p:cNvSpPr txBox="1"/>
            <p:nvPr/>
          </p:nvSpPr>
          <p:spPr>
            <a:xfrm>
              <a:off x="2928" y="2395"/>
              <a:ext cx="254" cy="23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z</a:t>
              </a:r>
              <a:endParaRPr/>
            </a:p>
          </p:txBody>
        </p:sp>
      </p:grpSp>
      <p:sp>
        <p:nvSpPr>
          <p:cNvPr id="5170" name="Google Shape;5170;p81"/>
          <p:cNvSpPr txBox="1"/>
          <p:nvPr/>
        </p:nvSpPr>
        <p:spPr>
          <a:xfrm>
            <a:off x="1449611" y="3348777"/>
            <a:ext cx="284052"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2</a:t>
            </a:r>
            <a:endParaRPr b="0" i="0" sz="1800" u="none" cap="none" strike="noStrike">
              <a:solidFill>
                <a:srgbClr val="000000"/>
              </a:solidFill>
              <a:latin typeface="Arial"/>
              <a:ea typeface="Arial"/>
              <a:cs typeface="Arial"/>
              <a:sym typeface="Arial"/>
            </a:endParaRPr>
          </a:p>
        </p:txBody>
      </p:sp>
      <p:sp>
        <p:nvSpPr>
          <p:cNvPr id="5171" name="Google Shape;5171;p81"/>
          <p:cNvSpPr txBox="1"/>
          <p:nvPr/>
        </p:nvSpPr>
        <p:spPr>
          <a:xfrm>
            <a:off x="1863948" y="3696439"/>
            <a:ext cx="284052"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2</a:t>
            </a:r>
            <a:endParaRPr b="0" i="0" sz="1800" u="none" cap="none" strike="noStrike">
              <a:solidFill>
                <a:srgbClr val="000000"/>
              </a:solidFill>
              <a:latin typeface="Arial"/>
              <a:ea typeface="Arial"/>
              <a:cs typeface="Arial"/>
              <a:sym typeface="Arial"/>
            </a:endParaRPr>
          </a:p>
        </p:txBody>
      </p:sp>
      <p:sp>
        <p:nvSpPr>
          <p:cNvPr id="5172" name="Google Shape;5172;p81"/>
          <p:cNvSpPr txBox="1"/>
          <p:nvPr/>
        </p:nvSpPr>
        <p:spPr>
          <a:xfrm>
            <a:off x="1346026" y="4034577"/>
            <a:ext cx="284052"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1</a:t>
            </a:r>
            <a:endParaRPr b="0" i="0" sz="1800" u="none" cap="none" strike="noStrike">
              <a:solidFill>
                <a:srgbClr val="000000"/>
              </a:solidFill>
              <a:latin typeface="Arial"/>
              <a:ea typeface="Arial"/>
              <a:cs typeface="Arial"/>
              <a:sym typeface="Arial"/>
            </a:endParaRPr>
          </a:p>
        </p:txBody>
      </p:sp>
      <p:sp>
        <p:nvSpPr>
          <p:cNvPr id="5173" name="Google Shape;5173;p81"/>
          <p:cNvSpPr txBox="1"/>
          <p:nvPr/>
        </p:nvSpPr>
        <p:spPr>
          <a:xfrm>
            <a:off x="2321148" y="3844077"/>
            <a:ext cx="284052"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3</a:t>
            </a:r>
            <a:endParaRPr b="0" i="0" sz="1800" u="none" cap="none" strike="noStrike">
              <a:solidFill>
                <a:srgbClr val="000000"/>
              </a:solidFill>
              <a:latin typeface="Arial"/>
              <a:ea typeface="Arial"/>
              <a:cs typeface="Arial"/>
              <a:sym typeface="Arial"/>
            </a:endParaRPr>
          </a:p>
        </p:txBody>
      </p:sp>
      <p:sp>
        <p:nvSpPr>
          <p:cNvPr id="5174" name="Google Shape;5174;p81"/>
          <p:cNvSpPr txBox="1"/>
          <p:nvPr/>
        </p:nvSpPr>
        <p:spPr>
          <a:xfrm>
            <a:off x="2246139" y="4406052"/>
            <a:ext cx="284052"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1</a:t>
            </a:r>
            <a:endParaRPr b="0" i="0" sz="1800" u="none" cap="none" strike="noStrike">
              <a:solidFill>
                <a:srgbClr val="000000"/>
              </a:solidFill>
              <a:latin typeface="Arial"/>
              <a:ea typeface="Arial"/>
              <a:cs typeface="Arial"/>
              <a:sym typeface="Arial"/>
            </a:endParaRPr>
          </a:p>
        </p:txBody>
      </p:sp>
      <p:sp>
        <p:nvSpPr>
          <p:cNvPr id="5175" name="Google Shape;5175;p81"/>
          <p:cNvSpPr txBox="1"/>
          <p:nvPr/>
        </p:nvSpPr>
        <p:spPr>
          <a:xfrm>
            <a:off x="2674764" y="3725013"/>
            <a:ext cx="284052"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1</a:t>
            </a:r>
            <a:endParaRPr b="0" i="0" sz="1800" u="none" cap="none" strike="noStrike">
              <a:solidFill>
                <a:srgbClr val="000000"/>
              </a:solidFill>
              <a:latin typeface="Arial"/>
              <a:ea typeface="Arial"/>
              <a:cs typeface="Arial"/>
              <a:sym typeface="Arial"/>
            </a:endParaRPr>
          </a:p>
        </p:txBody>
      </p:sp>
      <p:sp>
        <p:nvSpPr>
          <p:cNvPr id="5176" name="Google Shape;5176;p81"/>
          <p:cNvSpPr txBox="1"/>
          <p:nvPr/>
        </p:nvSpPr>
        <p:spPr>
          <a:xfrm>
            <a:off x="3103389" y="4144114"/>
            <a:ext cx="284052"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2</a:t>
            </a:r>
            <a:endParaRPr b="0" i="0" sz="1800" u="none" cap="none" strike="noStrike">
              <a:solidFill>
                <a:srgbClr val="000000"/>
              </a:solidFill>
              <a:latin typeface="Arial"/>
              <a:ea typeface="Arial"/>
              <a:cs typeface="Arial"/>
              <a:sym typeface="Arial"/>
            </a:endParaRPr>
          </a:p>
        </p:txBody>
      </p:sp>
      <p:sp>
        <p:nvSpPr>
          <p:cNvPr id="5177" name="Google Shape;5177;p81"/>
          <p:cNvSpPr txBox="1"/>
          <p:nvPr/>
        </p:nvSpPr>
        <p:spPr>
          <a:xfrm>
            <a:off x="3071242" y="3291626"/>
            <a:ext cx="284052"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5</a:t>
            </a:r>
            <a:endParaRPr b="0" i="0" sz="1800" u="none" cap="none" strike="noStrike">
              <a:solidFill>
                <a:srgbClr val="000000"/>
              </a:solidFill>
              <a:latin typeface="Arial"/>
              <a:ea typeface="Arial"/>
              <a:cs typeface="Arial"/>
              <a:sym typeface="Arial"/>
            </a:endParaRPr>
          </a:p>
        </p:txBody>
      </p:sp>
      <p:sp>
        <p:nvSpPr>
          <p:cNvPr id="5178" name="Google Shape;5178;p81"/>
          <p:cNvSpPr txBox="1"/>
          <p:nvPr/>
        </p:nvSpPr>
        <p:spPr>
          <a:xfrm>
            <a:off x="2196132" y="3053502"/>
            <a:ext cx="284052"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3</a:t>
            </a:r>
            <a:endParaRPr b="0" i="0" sz="1800" u="none" cap="none" strike="noStrike">
              <a:solidFill>
                <a:srgbClr val="000000"/>
              </a:solidFill>
              <a:latin typeface="Arial"/>
              <a:ea typeface="Arial"/>
              <a:cs typeface="Arial"/>
              <a:sym typeface="Arial"/>
            </a:endParaRPr>
          </a:p>
        </p:txBody>
      </p:sp>
      <p:sp>
        <p:nvSpPr>
          <p:cNvPr id="5179" name="Google Shape;5179;p81"/>
          <p:cNvSpPr txBox="1"/>
          <p:nvPr/>
        </p:nvSpPr>
        <p:spPr>
          <a:xfrm>
            <a:off x="1778223" y="2629639"/>
            <a:ext cx="284052"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5</a:t>
            </a:r>
            <a:endParaRPr b="0" i="0" sz="1800" u="none" cap="none" strike="noStrike">
              <a:solidFill>
                <a:srgbClr val="000000"/>
              </a:solidFill>
              <a:latin typeface="Arial"/>
              <a:ea typeface="Arial"/>
              <a:cs typeface="Arial"/>
              <a:sym typeface="Arial"/>
            </a:endParaRPr>
          </a:p>
        </p:txBody>
      </p:sp>
      <p:sp>
        <p:nvSpPr>
          <p:cNvPr id="5180" name="Google Shape;5180;p81"/>
          <p:cNvSpPr txBox="1"/>
          <p:nvPr/>
        </p:nvSpPr>
        <p:spPr>
          <a:xfrm>
            <a:off x="620038" y="1453057"/>
            <a:ext cx="8295362"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Suppose that </a:t>
            </a:r>
            <a:r>
              <a:rPr b="0" i="1" lang="en-US" sz="2000" cap="none" strike="noStrike">
                <a:solidFill>
                  <a:srgbClr val="000000"/>
                </a:solidFill>
                <a:latin typeface="Arial"/>
                <a:ea typeface="Arial"/>
                <a:cs typeface="Arial"/>
                <a:sym typeface="Arial"/>
              </a:rPr>
              <a:t>u</a:t>
            </a:r>
            <a:r>
              <a:rPr b="0" i="0" lang="en-US" sz="2000" u="none" cap="none" strike="noStrike">
                <a:solidFill>
                  <a:srgbClr val="000000"/>
                </a:solidFill>
                <a:latin typeface="Arial"/>
                <a:ea typeface="Arial"/>
                <a:cs typeface="Arial"/>
                <a:sym typeface="Arial"/>
              </a:rPr>
              <a:t>’s neighboring node</a:t>
            </a:r>
            <a:r>
              <a:rPr b="0" i="1" lang="en-US" sz="2000" u="none" cap="none" strike="noStrike">
                <a:solidFill>
                  <a:srgbClr val="000000"/>
                </a:solidFill>
                <a:latin typeface="Arial"/>
                <a:ea typeface="Arial"/>
                <a:cs typeface="Arial"/>
                <a:sym typeface="Arial"/>
              </a:rPr>
              <a:t>s, x,v,w, </a:t>
            </a:r>
            <a:r>
              <a:rPr b="0" i="0" lang="en-US" sz="2000" u="none" cap="none" strike="noStrike">
                <a:solidFill>
                  <a:srgbClr val="000000"/>
                </a:solidFill>
                <a:latin typeface="Arial"/>
                <a:ea typeface="Arial"/>
                <a:cs typeface="Arial"/>
                <a:sym typeface="Arial"/>
              </a:rPr>
              <a:t>know that for destination</a:t>
            </a:r>
            <a:r>
              <a:rPr b="0" i="1" lang="en-US" sz="2000" u="none" cap="none" strike="noStrike">
                <a:solidFill>
                  <a:srgbClr val="000000"/>
                </a:solidFill>
                <a:latin typeface="Arial"/>
                <a:ea typeface="Arial"/>
                <a:cs typeface="Arial"/>
                <a:sym typeface="Arial"/>
              </a:rPr>
              <a:t> z</a:t>
            </a:r>
            <a:r>
              <a:rPr b="0" i="0" lang="en-US" sz="2000" u="none" cap="none" strike="noStrike">
                <a:solidFill>
                  <a:srgbClr val="000000"/>
                </a:solidFill>
                <a:latin typeface="Arial"/>
                <a:ea typeface="Arial"/>
                <a:cs typeface="Arial"/>
                <a:sym typeface="Arial"/>
              </a:rPr>
              <a:t>:</a:t>
            </a:r>
            <a:endParaRPr/>
          </a:p>
        </p:txBody>
      </p:sp>
      <p:grpSp>
        <p:nvGrpSpPr>
          <p:cNvPr id="5181" name="Google Shape;5181;p81"/>
          <p:cNvGrpSpPr/>
          <p:nvPr/>
        </p:nvGrpSpPr>
        <p:grpSpPr>
          <a:xfrm>
            <a:off x="4465678" y="2228981"/>
            <a:ext cx="3597460" cy="1498027"/>
            <a:chOff x="5954236" y="2228981"/>
            <a:chExt cx="4796614" cy="1498027"/>
          </a:xfrm>
        </p:grpSpPr>
        <p:sp>
          <p:nvSpPr>
            <p:cNvPr id="5182" name="Google Shape;5182;p81"/>
            <p:cNvSpPr txBox="1"/>
            <p:nvPr/>
          </p:nvSpPr>
          <p:spPr>
            <a:xfrm>
              <a:off x="6467193" y="2803678"/>
              <a:ext cx="3668099" cy="92333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1" lang="en-US" sz="1800" u="none" cap="none" strike="noStrike">
                  <a:solidFill>
                    <a:srgbClr val="000000"/>
                  </a:solidFill>
                  <a:latin typeface="Arial"/>
                  <a:ea typeface="Arial"/>
                  <a:cs typeface="Arial"/>
                  <a:sym typeface="Arial"/>
                </a:rPr>
                <a:t>D</a:t>
              </a:r>
              <a:r>
                <a:rPr b="0" baseline="-25000" i="1" lang="en-US" sz="1800" u="none" cap="none" strike="noStrike">
                  <a:solidFill>
                    <a:srgbClr val="000000"/>
                  </a:solidFill>
                  <a:latin typeface="Arial"/>
                  <a:ea typeface="Arial"/>
                  <a:cs typeface="Arial"/>
                  <a:sym typeface="Arial"/>
                </a:rPr>
                <a:t>u</a:t>
              </a:r>
              <a:r>
                <a:rPr b="0" i="1" lang="en-US" sz="1800" u="none" cap="none" strike="noStrike">
                  <a:solidFill>
                    <a:srgbClr val="000000"/>
                  </a:solidFill>
                  <a:latin typeface="Arial"/>
                  <a:ea typeface="Arial"/>
                  <a:cs typeface="Arial"/>
                  <a:sym typeface="Arial"/>
                </a:rPr>
                <a:t>(z) </a:t>
              </a:r>
              <a:r>
                <a:rPr b="0" i="0" lang="en-US" sz="1800" u="none" cap="none" strike="noStrike">
                  <a:solidFill>
                    <a:srgbClr val="000000"/>
                  </a:solidFill>
                  <a:latin typeface="Arial"/>
                  <a:ea typeface="Arial"/>
                  <a:cs typeface="Arial"/>
                  <a:sym typeface="Arial"/>
                </a:rPr>
                <a:t>= min { </a:t>
              </a:r>
              <a:r>
                <a:rPr b="0" i="1" lang="en-US" sz="1800" u="none" cap="none" strike="noStrike">
                  <a:solidFill>
                    <a:srgbClr val="000000"/>
                  </a:solidFill>
                  <a:latin typeface="Arial"/>
                  <a:ea typeface="Arial"/>
                  <a:cs typeface="Arial"/>
                  <a:sym typeface="Arial"/>
                </a:rPr>
                <a:t>c</a:t>
              </a:r>
              <a:r>
                <a:rPr b="0" baseline="-25000" i="1" lang="en-US" sz="1800" u="none" cap="none" strike="noStrike">
                  <a:solidFill>
                    <a:srgbClr val="000000"/>
                  </a:solidFill>
                  <a:latin typeface="Arial"/>
                  <a:ea typeface="Arial"/>
                  <a:cs typeface="Arial"/>
                  <a:sym typeface="Arial"/>
                </a:rPr>
                <a:t>u,v </a:t>
              </a:r>
              <a:r>
                <a:rPr b="0" i="1" lang="en-US" sz="1800" u="none" cap="none" strike="noStrike">
                  <a:solidFill>
                    <a:srgbClr val="000000"/>
                  </a:solidFill>
                  <a:latin typeface="Arial"/>
                  <a:ea typeface="Arial"/>
                  <a:cs typeface="Arial"/>
                  <a:sym typeface="Arial"/>
                </a:rPr>
                <a:t>+ D</a:t>
              </a:r>
              <a:r>
                <a:rPr b="0" baseline="-25000" i="1" lang="en-US" sz="1800" u="none" cap="none" strike="noStrike">
                  <a:solidFill>
                    <a:srgbClr val="000000"/>
                  </a:solidFill>
                  <a:latin typeface="Arial"/>
                  <a:ea typeface="Arial"/>
                  <a:cs typeface="Arial"/>
                  <a:sym typeface="Arial"/>
                </a:rPr>
                <a:t>v</a:t>
              </a:r>
              <a:r>
                <a:rPr b="0" i="1" lang="en-US" sz="1800" u="none" cap="none" strike="noStrike">
                  <a:solidFill>
                    <a:srgbClr val="000000"/>
                  </a:solidFill>
                  <a:latin typeface="Arial"/>
                  <a:ea typeface="Arial"/>
                  <a:cs typeface="Arial"/>
                  <a:sym typeface="Arial"/>
                </a:rPr>
                <a:t>(z),</a:t>
              </a:r>
              <a:endParaRPr/>
            </a:p>
            <a:p>
              <a:pPr indent="0" lvl="0" marL="0" marR="0" rtl="0" algn="l">
                <a:lnSpc>
                  <a:spcPct val="100000"/>
                </a:lnSpc>
                <a:spcBef>
                  <a:spcPts val="0"/>
                </a:spcBef>
                <a:spcAft>
                  <a:spcPts val="0"/>
                </a:spcAft>
                <a:buClr>
                  <a:srgbClr val="000000"/>
                </a:buClr>
                <a:buSzPts val="1800"/>
                <a:buFont typeface="Arial"/>
                <a:buNone/>
              </a:pPr>
              <a:r>
                <a:rPr b="0" i="1" lang="en-US" sz="1800" u="none" cap="none" strike="noStrike">
                  <a:solidFill>
                    <a:srgbClr val="000000"/>
                  </a:solidFill>
                  <a:latin typeface="Arial"/>
                  <a:ea typeface="Arial"/>
                  <a:cs typeface="Arial"/>
                  <a:sym typeface="Arial"/>
                </a:rPr>
                <a:t>                    c</a:t>
              </a:r>
              <a:r>
                <a:rPr b="0" baseline="-25000" i="1" lang="en-US" sz="1800" u="none" cap="none" strike="noStrike">
                  <a:solidFill>
                    <a:srgbClr val="000000"/>
                  </a:solidFill>
                  <a:latin typeface="Arial"/>
                  <a:ea typeface="Arial"/>
                  <a:cs typeface="Arial"/>
                  <a:sym typeface="Arial"/>
                </a:rPr>
                <a:t>u,x </a:t>
              </a:r>
              <a:r>
                <a:rPr b="0" i="1" lang="en-US" sz="1800" u="none" cap="none" strike="noStrike">
                  <a:solidFill>
                    <a:srgbClr val="000000"/>
                  </a:solidFill>
                  <a:latin typeface="Arial"/>
                  <a:ea typeface="Arial"/>
                  <a:cs typeface="Arial"/>
                  <a:sym typeface="Arial"/>
                </a:rPr>
                <a:t>+ D</a:t>
              </a:r>
              <a:r>
                <a:rPr b="0" baseline="-25000" i="1" lang="en-US" sz="1800" u="none" cap="none" strike="noStrike">
                  <a:solidFill>
                    <a:srgbClr val="000000"/>
                  </a:solidFill>
                  <a:latin typeface="Arial"/>
                  <a:ea typeface="Arial"/>
                  <a:cs typeface="Arial"/>
                  <a:sym typeface="Arial"/>
                </a:rPr>
                <a:t>x</a:t>
              </a:r>
              <a:r>
                <a:rPr b="0" i="1" lang="en-US" sz="1800" u="none" cap="none" strike="noStrike">
                  <a:solidFill>
                    <a:srgbClr val="000000"/>
                  </a:solidFill>
                  <a:latin typeface="Arial"/>
                  <a:ea typeface="Arial"/>
                  <a:cs typeface="Arial"/>
                  <a:sym typeface="Arial"/>
                </a:rPr>
                <a:t>(z),</a:t>
              </a:r>
              <a:endParaRPr/>
            </a:p>
            <a:p>
              <a:pPr indent="0" lvl="0" marL="0" marR="0" rtl="0" algn="l">
                <a:lnSpc>
                  <a:spcPct val="100000"/>
                </a:lnSpc>
                <a:spcBef>
                  <a:spcPts val="0"/>
                </a:spcBef>
                <a:spcAft>
                  <a:spcPts val="0"/>
                </a:spcAft>
                <a:buClr>
                  <a:srgbClr val="000000"/>
                </a:buClr>
                <a:buSzPts val="1800"/>
                <a:buFont typeface="Arial"/>
                <a:buNone/>
              </a:pPr>
              <a:r>
                <a:rPr b="0" i="1" lang="en-US" sz="1800" u="none" cap="none" strike="noStrike">
                  <a:solidFill>
                    <a:srgbClr val="000000"/>
                  </a:solidFill>
                  <a:latin typeface="Arial"/>
                  <a:ea typeface="Arial"/>
                  <a:cs typeface="Arial"/>
                  <a:sym typeface="Arial"/>
                </a:rPr>
                <a:t>                    c</a:t>
              </a:r>
              <a:r>
                <a:rPr b="0" baseline="-25000" i="1" lang="en-US" sz="1800" u="none" cap="none" strike="noStrike">
                  <a:solidFill>
                    <a:srgbClr val="000000"/>
                  </a:solidFill>
                  <a:latin typeface="Arial"/>
                  <a:ea typeface="Arial"/>
                  <a:cs typeface="Arial"/>
                  <a:sym typeface="Arial"/>
                </a:rPr>
                <a:t>u,w </a:t>
              </a:r>
              <a:r>
                <a:rPr b="0" i="1" lang="en-US" sz="1800" u="none" cap="none" strike="noStrike">
                  <a:solidFill>
                    <a:srgbClr val="000000"/>
                  </a:solidFill>
                  <a:latin typeface="Arial"/>
                  <a:ea typeface="Arial"/>
                  <a:cs typeface="Arial"/>
                  <a:sym typeface="Arial"/>
                </a:rPr>
                <a:t>+ D</a:t>
              </a:r>
              <a:r>
                <a:rPr b="0" baseline="-25000" i="1" lang="en-US" sz="1800" u="none" cap="none" strike="noStrike">
                  <a:solidFill>
                    <a:srgbClr val="000000"/>
                  </a:solidFill>
                  <a:latin typeface="Arial"/>
                  <a:ea typeface="Arial"/>
                  <a:cs typeface="Arial"/>
                  <a:sym typeface="Arial"/>
                </a:rPr>
                <a:t>w</a:t>
              </a:r>
              <a:r>
                <a:rPr b="0" i="1" lang="en-US" sz="1800" u="none" cap="none" strike="noStrike">
                  <a:solidFill>
                    <a:srgbClr val="000000"/>
                  </a:solidFill>
                  <a:latin typeface="Arial"/>
                  <a:ea typeface="Arial"/>
                  <a:cs typeface="Arial"/>
                  <a:sym typeface="Arial"/>
                </a:rPr>
                <a:t>(z) </a:t>
              </a:r>
              <a:r>
                <a:rPr b="0" i="0" lang="en-US" sz="1800" u="none" cap="none" strike="noStrike">
                  <a:solidFill>
                    <a:srgbClr val="000000"/>
                  </a:solidFill>
                  <a:latin typeface="Arial"/>
                  <a:ea typeface="Arial"/>
                  <a:cs typeface="Arial"/>
                  <a:sym typeface="Arial"/>
                </a:rPr>
                <a:t>}</a:t>
              </a:r>
              <a:endParaRPr/>
            </a:p>
          </p:txBody>
        </p:sp>
        <p:sp>
          <p:nvSpPr>
            <p:cNvPr id="5183" name="Google Shape;5183;p81"/>
            <p:cNvSpPr txBox="1"/>
            <p:nvPr/>
          </p:nvSpPr>
          <p:spPr>
            <a:xfrm>
              <a:off x="5954236" y="2228981"/>
              <a:ext cx="4796614"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Bellman-Ford equation says:</a:t>
              </a:r>
              <a:endParaRPr/>
            </a:p>
          </p:txBody>
        </p:sp>
      </p:grpSp>
      <p:sp>
        <p:nvSpPr>
          <p:cNvPr id="5184" name="Google Shape;5184;p81"/>
          <p:cNvSpPr/>
          <p:nvPr/>
        </p:nvSpPr>
        <p:spPr>
          <a:xfrm>
            <a:off x="1117949" y="3507287"/>
            <a:ext cx="460332" cy="613776"/>
          </a:xfrm>
          <a:prstGeom prst="ellipse">
            <a:avLst/>
          </a:prstGeom>
          <a:noFill/>
          <a:ln cap="flat" cmpd="sng" w="349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grpSp>
        <p:nvGrpSpPr>
          <p:cNvPr id="5185" name="Google Shape;5185;p81"/>
          <p:cNvGrpSpPr/>
          <p:nvPr/>
        </p:nvGrpSpPr>
        <p:grpSpPr>
          <a:xfrm>
            <a:off x="573066" y="2192055"/>
            <a:ext cx="1268260" cy="1127342"/>
            <a:chOff x="764088" y="2192055"/>
            <a:chExt cx="1691013" cy="1127342"/>
          </a:xfrm>
        </p:grpSpPr>
        <p:sp>
          <p:nvSpPr>
            <p:cNvPr id="5186" name="Google Shape;5186;p81"/>
            <p:cNvSpPr/>
            <p:nvPr/>
          </p:nvSpPr>
          <p:spPr>
            <a:xfrm>
              <a:off x="851770" y="2630466"/>
              <a:ext cx="1603331" cy="688931"/>
            </a:xfrm>
            <a:custGeom>
              <a:rect b="b" l="l" r="r" t="t"/>
              <a:pathLst>
                <a:path extrusionOk="0" h="688931" w="1603331">
                  <a:moveTo>
                    <a:pt x="1603331" y="626301"/>
                  </a:moveTo>
                  <a:lnTo>
                    <a:pt x="1453019" y="688931"/>
                  </a:lnTo>
                  <a:cubicBezTo>
                    <a:pt x="1028055" y="405848"/>
                    <a:pt x="858413" y="306834"/>
                    <a:pt x="0" y="0"/>
                  </a:cubicBezTo>
                  <a:lnTo>
                    <a:pt x="1240077" y="0"/>
                  </a:lnTo>
                  <a:cubicBezTo>
                    <a:pt x="1367100" y="327520"/>
                    <a:pt x="1416932" y="417534"/>
                    <a:pt x="1603331" y="626301"/>
                  </a:cubicBezTo>
                  <a:close/>
                </a:path>
              </a:pathLst>
            </a:custGeom>
            <a:gradFill>
              <a:gsLst>
                <a:gs pos="0">
                  <a:schemeClr val="lt1"/>
                </a:gs>
                <a:gs pos="98000">
                  <a:srgbClr val="D8D8D8"/>
                </a:gs>
                <a:gs pos="100000">
                  <a:srgbClr val="D8D8D8"/>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grpSp>
          <p:nvGrpSpPr>
            <p:cNvPr id="5187" name="Google Shape;5187;p81"/>
            <p:cNvGrpSpPr/>
            <p:nvPr/>
          </p:nvGrpSpPr>
          <p:grpSpPr>
            <a:xfrm>
              <a:off x="764088" y="2192055"/>
              <a:ext cx="1532898" cy="438411"/>
              <a:chOff x="764088" y="2192055"/>
              <a:chExt cx="1532898" cy="438411"/>
            </a:xfrm>
          </p:grpSpPr>
          <p:sp>
            <p:nvSpPr>
              <p:cNvPr id="5188" name="Google Shape;5188;p81"/>
              <p:cNvSpPr/>
              <p:nvPr/>
            </p:nvSpPr>
            <p:spPr>
              <a:xfrm>
                <a:off x="851770" y="2242159"/>
                <a:ext cx="1240077" cy="388307"/>
              </a:xfrm>
              <a:prstGeom prst="rect">
                <a:avLst/>
              </a:prstGeom>
              <a:solidFill>
                <a:schemeClr val="lt1"/>
              </a:solidFill>
              <a:ln cap="flat" cmpd="sng" w="254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5189" name="Google Shape;5189;p81"/>
              <p:cNvSpPr txBox="1"/>
              <p:nvPr/>
            </p:nvSpPr>
            <p:spPr>
              <a:xfrm>
                <a:off x="764088" y="2192055"/>
                <a:ext cx="1532898" cy="369332"/>
              </a:xfrm>
              <a:prstGeom prst="rect">
                <a:avLst/>
              </a:prstGeom>
              <a:noFill/>
              <a:ln>
                <a:noFill/>
              </a:ln>
            </p:spPr>
            <p:txBody>
              <a:bodyPr anchorCtr="0" anchor="t" bIns="45700" lIns="91425" spcFirstLastPara="1" rIns="91425" wrap="square" tIns="45700">
                <a:spAutoFit/>
              </a:bodyPr>
              <a:lstStyle/>
              <a:p>
                <a:pPr indent="0" lvl="0" marL="123825" marR="0" rtl="0" algn="l">
                  <a:spcBef>
                    <a:spcPts val="0"/>
                  </a:spcBef>
                  <a:spcAft>
                    <a:spcPts val="0"/>
                  </a:spcAft>
                  <a:buNone/>
                </a:pPr>
                <a:r>
                  <a:rPr i="1" lang="en-US" sz="1800">
                    <a:solidFill>
                      <a:srgbClr val="000000"/>
                    </a:solidFill>
                    <a:latin typeface="Times New Roman"/>
                    <a:ea typeface="Times New Roman"/>
                    <a:cs typeface="Times New Roman"/>
                    <a:sym typeface="Times New Roman"/>
                  </a:rPr>
                  <a:t>D</a:t>
                </a:r>
                <a:r>
                  <a:rPr baseline="-25000" i="1" lang="en-US" sz="1800">
                    <a:solidFill>
                      <a:srgbClr val="000000"/>
                    </a:solidFill>
                    <a:latin typeface="Times New Roman"/>
                    <a:ea typeface="Times New Roman"/>
                    <a:cs typeface="Times New Roman"/>
                    <a:sym typeface="Times New Roman"/>
                  </a:rPr>
                  <a:t>v</a:t>
                </a:r>
                <a:r>
                  <a:rPr i="1" lang="en-US" sz="1800">
                    <a:solidFill>
                      <a:srgbClr val="000000"/>
                    </a:solidFill>
                    <a:latin typeface="Times New Roman"/>
                    <a:ea typeface="Times New Roman"/>
                    <a:cs typeface="Times New Roman"/>
                    <a:sym typeface="Times New Roman"/>
                  </a:rPr>
                  <a:t>(z) </a:t>
                </a:r>
                <a:r>
                  <a:rPr lang="en-US" sz="1800">
                    <a:solidFill>
                      <a:srgbClr val="000000"/>
                    </a:solidFill>
                    <a:latin typeface="Times New Roman"/>
                    <a:ea typeface="Times New Roman"/>
                    <a:cs typeface="Times New Roman"/>
                    <a:sym typeface="Times New Roman"/>
                  </a:rPr>
                  <a:t>= 5</a:t>
                </a:r>
                <a:endParaRPr sz="1800">
                  <a:solidFill>
                    <a:srgbClr val="000000"/>
                  </a:solidFill>
                  <a:latin typeface="Times New Roman"/>
                  <a:ea typeface="Times New Roman"/>
                  <a:cs typeface="Times New Roman"/>
                  <a:sym typeface="Times New Roman"/>
                </a:endParaRPr>
              </a:p>
            </p:txBody>
          </p:sp>
        </p:grpSp>
      </p:grpSp>
      <p:grpSp>
        <p:nvGrpSpPr>
          <p:cNvPr id="5190" name="Google Shape;5190;p81"/>
          <p:cNvGrpSpPr/>
          <p:nvPr/>
        </p:nvGrpSpPr>
        <p:grpSpPr>
          <a:xfrm>
            <a:off x="1736275" y="3160219"/>
            <a:ext cx="376238" cy="338138"/>
            <a:chOff x="836555" y="3112717"/>
            <a:chExt cx="501650" cy="338138"/>
          </a:xfrm>
        </p:grpSpPr>
        <p:grpSp>
          <p:nvGrpSpPr>
            <p:cNvPr id="5191" name="Google Shape;5191;p81"/>
            <p:cNvGrpSpPr/>
            <p:nvPr/>
          </p:nvGrpSpPr>
          <p:grpSpPr>
            <a:xfrm>
              <a:off x="836555" y="3205962"/>
              <a:ext cx="501650" cy="233363"/>
              <a:chOff x="2303158" y="3229713"/>
              <a:chExt cx="501650" cy="233363"/>
            </a:xfrm>
          </p:grpSpPr>
          <p:sp>
            <p:nvSpPr>
              <p:cNvPr id="5192" name="Google Shape;5192;p81"/>
              <p:cNvSpPr/>
              <p:nvPr/>
            </p:nvSpPr>
            <p:spPr>
              <a:xfrm>
                <a:off x="2307920" y="3334488"/>
                <a:ext cx="496888" cy="128588"/>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cxnSp>
            <p:nvCxnSpPr>
              <p:cNvPr id="5193" name="Google Shape;5193;p81"/>
              <p:cNvCxnSpPr/>
              <p:nvPr/>
            </p:nvCxnSpPr>
            <p:spPr>
              <a:xfrm>
                <a:off x="2307920" y="3323376"/>
                <a:ext cx="0" cy="79375"/>
              </a:xfrm>
              <a:prstGeom prst="straightConnector1">
                <a:avLst/>
              </a:prstGeom>
              <a:noFill/>
              <a:ln cap="flat" cmpd="sng" w="12700">
                <a:solidFill>
                  <a:srgbClr val="000000"/>
                </a:solidFill>
                <a:prstDash val="solid"/>
                <a:round/>
                <a:headEnd len="med" w="med" type="none"/>
                <a:tailEnd len="med" w="med" type="none"/>
              </a:ln>
            </p:spPr>
          </p:cxnSp>
          <p:cxnSp>
            <p:nvCxnSpPr>
              <p:cNvPr id="5194" name="Google Shape;5194;p81"/>
              <p:cNvCxnSpPr/>
              <p:nvPr/>
            </p:nvCxnSpPr>
            <p:spPr>
              <a:xfrm>
                <a:off x="2804808" y="3323376"/>
                <a:ext cx="0" cy="79375"/>
              </a:xfrm>
              <a:prstGeom prst="straightConnector1">
                <a:avLst/>
              </a:prstGeom>
              <a:noFill/>
              <a:ln cap="flat" cmpd="sng" w="12700">
                <a:solidFill>
                  <a:srgbClr val="000000"/>
                </a:solidFill>
                <a:prstDash val="solid"/>
                <a:round/>
                <a:headEnd len="med" w="med" type="none"/>
                <a:tailEnd len="med" w="med" type="none"/>
              </a:ln>
            </p:spPr>
          </p:cxnSp>
          <p:sp>
            <p:nvSpPr>
              <p:cNvPr id="5195" name="Google Shape;5195;p81"/>
              <p:cNvSpPr/>
              <p:nvPr/>
            </p:nvSpPr>
            <p:spPr>
              <a:xfrm>
                <a:off x="2307920" y="3323376"/>
                <a:ext cx="492125" cy="77788"/>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000000"/>
                  </a:solidFill>
                  <a:latin typeface="Arial"/>
                  <a:ea typeface="Arial"/>
                  <a:cs typeface="Arial"/>
                  <a:sym typeface="Arial"/>
                </a:endParaRPr>
              </a:p>
            </p:txBody>
          </p:sp>
          <p:sp>
            <p:nvSpPr>
              <p:cNvPr id="5196" name="Google Shape;5196;p81"/>
              <p:cNvSpPr/>
              <p:nvPr/>
            </p:nvSpPr>
            <p:spPr>
              <a:xfrm>
                <a:off x="2303158" y="3229713"/>
                <a:ext cx="496888" cy="150813"/>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grpSp>
        <p:grpSp>
          <p:nvGrpSpPr>
            <p:cNvPr id="5197" name="Google Shape;5197;p81"/>
            <p:cNvGrpSpPr/>
            <p:nvPr/>
          </p:nvGrpSpPr>
          <p:grpSpPr>
            <a:xfrm>
              <a:off x="895067" y="3112717"/>
              <a:ext cx="383075" cy="338138"/>
              <a:chOff x="2936" y="2425"/>
              <a:chExt cx="245" cy="213"/>
            </a:xfrm>
          </p:grpSpPr>
          <p:sp>
            <p:nvSpPr>
              <p:cNvPr id="5198" name="Google Shape;5198;p81"/>
              <p:cNvSpPr/>
              <p:nvPr/>
            </p:nvSpPr>
            <p:spPr>
              <a:xfrm>
                <a:off x="2982" y="2490"/>
                <a:ext cx="142" cy="132"/>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5199" name="Google Shape;5199;p81"/>
              <p:cNvSpPr txBox="1"/>
              <p:nvPr/>
            </p:nvSpPr>
            <p:spPr>
              <a:xfrm>
                <a:off x="2936" y="2425"/>
                <a:ext cx="245" cy="21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v</a:t>
                </a:r>
                <a:endParaRPr b="0" i="0" sz="1800" u="none" cap="none" strike="noStrike">
                  <a:solidFill>
                    <a:srgbClr val="000000"/>
                  </a:solidFill>
                  <a:latin typeface="Arial"/>
                  <a:ea typeface="Arial"/>
                  <a:cs typeface="Arial"/>
                  <a:sym typeface="Arial"/>
                </a:endParaRPr>
              </a:p>
            </p:txBody>
          </p:sp>
        </p:grpSp>
      </p:grpSp>
      <p:grpSp>
        <p:nvGrpSpPr>
          <p:cNvPr id="5200" name="Google Shape;5200;p81"/>
          <p:cNvGrpSpPr/>
          <p:nvPr/>
        </p:nvGrpSpPr>
        <p:grpSpPr>
          <a:xfrm>
            <a:off x="2788262" y="2156538"/>
            <a:ext cx="1371051" cy="1131193"/>
            <a:chOff x="3717682" y="2156537"/>
            <a:chExt cx="1828067" cy="1131193"/>
          </a:xfrm>
        </p:grpSpPr>
        <p:sp>
          <p:nvSpPr>
            <p:cNvPr id="5201" name="Google Shape;5201;p81"/>
            <p:cNvSpPr/>
            <p:nvPr/>
          </p:nvSpPr>
          <p:spPr>
            <a:xfrm flipH="1">
              <a:off x="3717682" y="2598799"/>
              <a:ext cx="1603331" cy="688931"/>
            </a:xfrm>
            <a:custGeom>
              <a:rect b="b" l="l" r="r" t="t"/>
              <a:pathLst>
                <a:path extrusionOk="0" h="688931" w="1603331">
                  <a:moveTo>
                    <a:pt x="1603331" y="626301"/>
                  </a:moveTo>
                  <a:lnTo>
                    <a:pt x="1453019" y="688931"/>
                  </a:lnTo>
                  <a:cubicBezTo>
                    <a:pt x="1028055" y="405848"/>
                    <a:pt x="858413" y="306834"/>
                    <a:pt x="0" y="0"/>
                  </a:cubicBezTo>
                  <a:lnTo>
                    <a:pt x="1240077" y="0"/>
                  </a:lnTo>
                  <a:cubicBezTo>
                    <a:pt x="1367100" y="327520"/>
                    <a:pt x="1416932" y="417534"/>
                    <a:pt x="1603331" y="626301"/>
                  </a:cubicBezTo>
                  <a:close/>
                </a:path>
              </a:pathLst>
            </a:custGeom>
            <a:gradFill>
              <a:gsLst>
                <a:gs pos="0">
                  <a:schemeClr val="lt1"/>
                </a:gs>
                <a:gs pos="98000">
                  <a:srgbClr val="D8D8D8"/>
                </a:gs>
                <a:gs pos="100000">
                  <a:srgbClr val="D8D8D8"/>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grpSp>
          <p:nvGrpSpPr>
            <p:cNvPr id="5202" name="Google Shape;5202;p81"/>
            <p:cNvGrpSpPr/>
            <p:nvPr/>
          </p:nvGrpSpPr>
          <p:grpSpPr>
            <a:xfrm>
              <a:off x="3933770" y="2156537"/>
              <a:ext cx="1611979" cy="445651"/>
              <a:chOff x="5257869" y="2364355"/>
              <a:chExt cx="1611979" cy="445651"/>
            </a:xfrm>
          </p:grpSpPr>
          <p:sp>
            <p:nvSpPr>
              <p:cNvPr id="5203" name="Google Shape;5203;p81"/>
              <p:cNvSpPr/>
              <p:nvPr/>
            </p:nvSpPr>
            <p:spPr>
              <a:xfrm>
                <a:off x="5402893" y="2421699"/>
                <a:ext cx="1240077" cy="388307"/>
              </a:xfrm>
              <a:prstGeom prst="rect">
                <a:avLst/>
              </a:prstGeom>
              <a:solidFill>
                <a:schemeClr val="lt1"/>
              </a:solidFill>
              <a:ln cap="flat" cmpd="sng" w="254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5204" name="Google Shape;5204;p81"/>
              <p:cNvSpPr txBox="1"/>
              <p:nvPr/>
            </p:nvSpPr>
            <p:spPr>
              <a:xfrm>
                <a:off x="5257869" y="2364355"/>
                <a:ext cx="1611979" cy="369332"/>
              </a:xfrm>
              <a:prstGeom prst="rect">
                <a:avLst/>
              </a:prstGeom>
              <a:noFill/>
              <a:ln>
                <a:noFill/>
              </a:ln>
            </p:spPr>
            <p:txBody>
              <a:bodyPr anchorCtr="0" anchor="t" bIns="45700" lIns="91425" spcFirstLastPara="1" rIns="91425" wrap="square" tIns="45700">
                <a:spAutoFit/>
              </a:bodyPr>
              <a:lstStyle/>
              <a:p>
                <a:pPr indent="0" lvl="0" marL="123825" marR="0" rtl="0" algn="l">
                  <a:spcBef>
                    <a:spcPts val="0"/>
                  </a:spcBef>
                  <a:spcAft>
                    <a:spcPts val="0"/>
                  </a:spcAft>
                  <a:buNone/>
                </a:pPr>
                <a:r>
                  <a:rPr i="1" lang="en-US" sz="1800">
                    <a:solidFill>
                      <a:srgbClr val="000000"/>
                    </a:solidFill>
                    <a:latin typeface="Times New Roman"/>
                    <a:ea typeface="Times New Roman"/>
                    <a:cs typeface="Times New Roman"/>
                    <a:sym typeface="Times New Roman"/>
                  </a:rPr>
                  <a:t>D</a:t>
                </a:r>
                <a:r>
                  <a:rPr baseline="-25000" i="1" lang="en-US" sz="1800">
                    <a:solidFill>
                      <a:srgbClr val="000000"/>
                    </a:solidFill>
                    <a:latin typeface="Times New Roman"/>
                    <a:ea typeface="Times New Roman"/>
                    <a:cs typeface="Times New Roman"/>
                    <a:sym typeface="Times New Roman"/>
                  </a:rPr>
                  <a:t>w</a:t>
                </a:r>
                <a:r>
                  <a:rPr i="1" lang="en-US" sz="1800">
                    <a:solidFill>
                      <a:srgbClr val="000000"/>
                    </a:solidFill>
                    <a:latin typeface="Times New Roman"/>
                    <a:ea typeface="Times New Roman"/>
                    <a:cs typeface="Times New Roman"/>
                    <a:sym typeface="Times New Roman"/>
                  </a:rPr>
                  <a:t>(z) = </a:t>
                </a:r>
                <a:r>
                  <a:rPr lang="en-US" sz="1800">
                    <a:solidFill>
                      <a:srgbClr val="000000"/>
                    </a:solidFill>
                    <a:latin typeface="Times New Roman"/>
                    <a:ea typeface="Times New Roman"/>
                    <a:cs typeface="Times New Roman"/>
                    <a:sym typeface="Times New Roman"/>
                  </a:rPr>
                  <a:t>3</a:t>
                </a:r>
                <a:endParaRPr/>
              </a:p>
            </p:txBody>
          </p:sp>
        </p:grpSp>
      </p:grpSp>
      <p:grpSp>
        <p:nvGrpSpPr>
          <p:cNvPr id="5205" name="Google Shape;5205;p81"/>
          <p:cNvGrpSpPr/>
          <p:nvPr/>
        </p:nvGrpSpPr>
        <p:grpSpPr>
          <a:xfrm>
            <a:off x="2544137" y="3123357"/>
            <a:ext cx="375047" cy="338138"/>
            <a:chOff x="3392183" y="3123356"/>
            <a:chExt cx="500062" cy="338138"/>
          </a:xfrm>
        </p:grpSpPr>
        <p:sp>
          <p:nvSpPr>
            <p:cNvPr id="5206" name="Google Shape;5206;p81"/>
            <p:cNvSpPr/>
            <p:nvPr/>
          </p:nvSpPr>
          <p:spPr>
            <a:xfrm>
              <a:off x="3392183" y="3328138"/>
              <a:ext cx="495300" cy="128588"/>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cxnSp>
          <p:nvCxnSpPr>
            <p:cNvPr id="5207" name="Google Shape;5207;p81"/>
            <p:cNvCxnSpPr/>
            <p:nvPr/>
          </p:nvCxnSpPr>
          <p:spPr>
            <a:xfrm>
              <a:off x="3392183" y="3317026"/>
              <a:ext cx="0" cy="79375"/>
            </a:xfrm>
            <a:prstGeom prst="straightConnector1">
              <a:avLst/>
            </a:prstGeom>
            <a:noFill/>
            <a:ln cap="flat" cmpd="sng" w="12700">
              <a:solidFill>
                <a:srgbClr val="000000"/>
              </a:solidFill>
              <a:prstDash val="solid"/>
              <a:round/>
              <a:headEnd len="med" w="med" type="none"/>
              <a:tailEnd len="med" w="med" type="none"/>
            </a:ln>
          </p:spPr>
        </p:cxnSp>
        <p:cxnSp>
          <p:nvCxnSpPr>
            <p:cNvPr id="5208" name="Google Shape;5208;p81"/>
            <p:cNvCxnSpPr/>
            <p:nvPr/>
          </p:nvCxnSpPr>
          <p:spPr>
            <a:xfrm>
              <a:off x="3887483" y="3317026"/>
              <a:ext cx="0" cy="79375"/>
            </a:xfrm>
            <a:prstGeom prst="straightConnector1">
              <a:avLst/>
            </a:prstGeom>
            <a:noFill/>
            <a:ln cap="flat" cmpd="sng" w="12700">
              <a:solidFill>
                <a:srgbClr val="000000"/>
              </a:solidFill>
              <a:prstDash val="solid"/>
              <a:round/>
              <a:headEnd len="med" w="med" type="none"/>
              <a:tailEnd len="med" w="med" type="none"/>
            </a:ln>
          </p:spPr>
        </p:cxnSp>
        <p:sp>
          <p:nvSpPr>
            <p:cNvPr id="5209" name="Google Shape;5209;p81"/>
            <p:cNvSpPr/>
            <p:nvPr/>
          </p:nvSpPr>
          <p:spPr>
            <a:xfrm>
              <a:off x="3392183" y="3317026"/>
              <a:ext cx="490538" cy="77788"/>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000000"/>
                </a:solidFill>
                <a:latin typeface="Arial"/>
                <a:ea typeface="Arial"/>
                <a:cs typeface="Arial"/>
                <a:sym typeface="Arial"/>
              </a:endParaRPr>
            </a:p>
          </p:txBody>
        </p:sp>
        <p:sp>
          <p:nvSpPr>
            <p:cNvPr id="5210" name="Google Shape;5210;p81"/>
            <p:cNvSpPr/>
            <p:nvPr/>
          </p:nvSpPr>
          <p:spPr>
            <a:xfrm>
              <a:off x="3396945" y="3228126"/>
              <a:ext cx="495300" cy="150813"/>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grpSp>
          <p:nvGrpSpPr>
            <p:cNvPr id="5211" name="Google Shape;5211;p81"/>
            <p:cNvGrpSpPr/>
            <p:nvPr/>
          </p:nvGrpSpPr>
          <p:grpSpPr>
            <a:xfrm>
              <a:off x="3429179" y="3123356"/>
              <a:ext cx="443527" cy="338138"/>
              <a:chOff x="2917" y="2413"/>
              <a:chExt cx="283" cy="213"/>
            </a:xfrm>
          </p:grpSpPr>
          <p:sp>
            <p:nvSpPr>
              <p:cNvPr id="5212" name="Google Shape;5212;p81"/>
              <p:cNvSpPr/>
              <p:nvPr/>
            </p:nvSpPr>
            <p:spPr>
              <a:xfrm>
                <a:off x="2982" y="2490"/>
                <a:ext cx="146" cy="132"/>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5213" name="Google Shape;5213;p81"/>
              <p:cNvSpPr txBox="1"/>
              <p:nvPr/>
            </p:nvSpPr>
            <p:spPr>
              <a:xfrm>
                <a:off x="2917" y="2413"/>
                <a:ext cx="283" cy="21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w</a:t>
                </a:r>
                <a:endParaRPr b="0" i="0" sz="1800" u="none" cap="none" strike="noStrike">
                  <a:solidFill>
                    <a:srgbClr val="000000"/>
                  </a:solidFill>
                  <a:latin typeface="Arial"/>
                  <a:ea typeface="Arial"/>
                  <a:cs typeface="Arial"/>
                  <a:sym typeface="Arial"/>
                </a:endParaRPr>
              </a:p>
            </p:txBody>
          </p:sp>
        </p:grpSp>
      </p:grpSp>
      <p:grpSp>
        <p:nvGrpSpPr>
          <p:cNvPr id="5214" name="Google Shape;5214;p81"/>
          <p:cNvGrpSpPr/>
          <p:nvPr/>
        </p:nvGrpSpPr>
        <p:grpSpPr>
          <a:xfrm>
            <a:off x="636351" y="4372180"/>
            <a:ext cx="1268805" cy="1073253"/>
            <a:chOff x="848468" y="4372180"/>
            <a:chExt cx="1691740" cy="1073253"/>
          </a:xfrm>
        </p:grpSpPr>
        <p:sp>
          <p:nvSpPr>
            <p:cNvPr id="5215" name="Google Shape;5215;p81"/>
            <p:cNvSpPr/>
            <p:nvPr/>
          </p:nvSpPr>
          <p:spPr>
            <a:xfrm flipH="1" rot="10800000">
              <a:off x="936877" y="4372180"/>
              <a:ext cx="1603331" cy="688931"/>
            </a:xfrm>
            <a:custGeom>
              <a:rect b="b" l="l" r="r" t="t"/>
              <a:pathLst>
                <a:path extrusionOk="0" h="688931" w="1603331">
                  <a:moveTo>
                    <a:pt x="1603331" y="626301"/>
                  </a:moveTo>
                  <a:lnTo>
                    <a:pt x="1453019" y="688931"/>
                  </a:lnTo>
                  <a:cubicBezTo>
                    <a:pt x="1028055" y="405848"/>
                    <a:pt x="858413" y="306834"/>
                    <a:pt x="0" y="0"/>
                  </a:cubicBezTo>
                  <a:lnTo>
                    <a:pt x="1240077" y="0"/>
                  </a:lnTo>
                  <a:cubicBezTo>
                    <a:pt x="1367100" y="327520"/>
                    <a:pt x="1416932" y="417534"/>
                    <a:pt x="1603331" y="626301"/>
                  </a:cubicBezTo>
                  <a:close/>
                </a:path>
              </a:pathLst>
            </a:custGeom>
            <a:gradFill>
              <a:gsLst>
                <a:gs pos="0">
                  <a:schemeClr val="lt1"/>
                </a:gs>
                <a:gs pos="98000">
                  <a:srgbClr val="D8D8D8"/>
                </a:gs>
                <a:gs pos="100000">
                  <a:srgbClr val="D8D8D8"/>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grpSp>
          <p:nvGrpSpPr>
            <p:cNvPr id="5216" name="Google Shape;5216;p81"/>
            <p:cNvGrpSpPr/>
            <p:nvPr/>
          </p:nvGrpSpPr>
          <p:grpSpPr>
            <a:xfrm>
              <a:off x="848468" y="5017459"/>
              <a:ext cx="1532899" cy="427974"/>
              <a:chOff x="296266" y="4536509"/>
              <a:chExt cx="1532899" cy="427974"/>
            </a:xfrm>
          </p:grpSpPr>
          <p:sp>
            <p:nvSpPr>
              <p:cNvPr id="5217" name="Google Shape;5217;p81"/>
              <p:cNvSpPr/>
              <p:nvPr/>
            </p:nvSpPr>
            <p:spPr>
              <a:xfrm>
                <a:off x="398223" y="4576176"/>
                <a:ext cx="1240077" cy="388307"/>
              </a:xfrm>
              <a:prstGeom prst="rect">
                <a:avLst/>
              </a:prstGeom>
              <a:solidFill>
                <a:schemeClr val="lt1"/>
              </a:solidFill>
              <a:ln cap="flat" cmpd="sng" w="254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5218" name="Google Shape;5218;p81"/>
              <p:cNvSpPr txBox="1"/>
              <p:nvPr/>
            </p:nvSpPr>
            <p:spPr>
              <a:xfrm>
                <a:off x="296266" y="4536509"/>
                <a:ext cx="1532899" cy="369332"/>
              </a:xfrm>
              <a:prstGeom prst="rect">
                <a:avLst/>
              </a:prstGeom>
              <a:noFill/>
              <a:ln>
                <a:noFill/>
              </a:ln>
            </p:spPr>
            <p:txBody>
              <a:bodyPr anchorCtr="0" anchor="t" bIns="45700" lIns="91425" spcFirstLastPara="1" rIns="91425" wrap="square" tIns="45700">
                <a:spAutoFit/>
              </a:bodyPr>
              <a:lstStyle/>
              <a:p>
                <a:pPr indent="0" lvl="0" marL="123825" marR="0" rtl="0" algn="l">
                  <a:spcBef>
                    <a:spcPts val="0"/>
                  </a:spcBef>
                  <a:spcAft>
                    <a:spcPts val="0"/>
                  </a:spcAft>
                  <a:buNone/>
                </a:pPr>
                <a:r>
                  <a:rPr i="1" lang="en-US" sz="1800">
                    <a:solidFill>
                      <a:srgbClr val="000000"/>
                    </a:solidFill>
                    <a:latin typeface="Times New Roman"/>
                    <a:ea typeface="Times New Roman"/>
                    <a:cs typeface="Times New Roman"/>
                    <a:sym typeface="Times New Roman"/>
                  </a:rPr>
                  <a:t>D</a:t>
                </a:r>
                <a:r>
                  <a:rPr baseline="-25000" i="1" lang="en-US" sz="1800">
                    <a:solidFill>
                      <a:srgbClr val="000000"/>
                    </a:solidFill>
                    <a:latin typeface="Times New Roman"/>
                    <a:ea typeface="Times New Roman"/>
                    <a:cs typeface="Times New Roman"/>
                    <a:sym typeface="Times New Roman"/>
                  </a:rPr>
                  <a:t>x</a:t>
                </a:r>
                <a:r>
                  <a:rPr i="1" lang="en-US" sz="1800">
                    <a:solidFill>
                      <a:srgbClr val="000000"/>
                    </a:solidFill>
                    <a:latin typeface="Times New Roman"/>
                    <a:ea typeface="Times New Roman"/>
                    <a:cs typeface="Times New Roman"/>
                    <a:sym typeface="Times New Roman"/>
                  </a:rPr>
                  <a:t>(z)</a:t>
                </a:r>
                <a:r>
                  <a:rPr lang="en-US" sz="1800">
                    <a:solidFill>
                      <a:srgbClr val="000000"/>
                    </a:solidFill>
                    <a:latin typeface="Times New Roman"/>
                    <a:ea typeface="Times New Roman"/>
                    <a:cs typeface="Times New Roman"/>
                    <a:sym typeface="Times New Roman"/>
                  </a:rPr>
                  <a:t> = 3</a:t>
                </a:r>
                <a:endParaRPr sz="1800">
                  <a:solidFill>
                    <a:srgbClr val="000000"/>
                  </a:solidFill>
                  <a:latin typeface="Times New Roman"/>
                  <a:ea typeface="Times New Roman"/>
                  <a:cs typeface="Times New Roman"/>
                  <a:sym typeface="Times New Roman"/>
                </a:endParaRPr>
              </a:p>
            </p:txBody>
          </p:sp>
        </p:grpSp>
      </p:grpSp>
      <p:grpSp>
        <p:nvGrpSpPr>
          <p:cNvPr id="5219" name="Google Shape;5219;p81"/>
          <p:cNvGrpSpPr/>
          <p:nvPr/>
        </p:nvGrpSpPr>
        <p:grpSpPr>
          <a:xfrm>
            <a:off x="1732131" y="4185393"/>
            <a:ext cx="376238" cy="373058"/>
            <a:chOff x="2309508" y="4185393"/>
            <a:chExt cx="501650" cy="373058"/>
          </a:xfrm>
        </p:grpSpPr>
        <p:sp>
          <p:nvSpPr>
            <p:cNvPr id="5220" name="Google Shape;5220;p81"/>
            <p:cNvSpPr/>
            <p:nvPr/>
          </p:nvSpPr>
          <p:spPr>
            <a:xfrm>
              <a:off x="2314270" y="4429863"/>
              <a:ext cx="496888" cy="128588"/>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cxnSp>
          <p:nvCxnSpPr>
            <p:cNvPr id="5221" name="Google Shape;5221;p81"/>
            <p:cNvCxnSpPr/>
            <p:nvPr/>
          </p:nvCxnSpPr>
          <p:spPr>
            <a:xfrm>
              <a:off x="2314270" y="4418751"/>
              <a:ext cx="0" cy="79375"/>
            </a:xfrm>
            <a:prstGeom prst="straightConnector1">
              <a:avLst/>
            </a:prstGeom>
            <a:noFill/>
            <a:ln cap="flat" cmpd="sng" w="12700">
              <a:solidFill>
                <a:srgbClr val="000000"/>
              </a:solidFill>
              <a:prstDash val="solid"/>
              <a:round/>
              <a:headEnd len="med" w="med" type="none"/>
              <a:tailEnd len="med" w="med" type="none"/>
            </a:ln>
          </p:spPr>
        </p:cxnSp>
        <p:cxnSp>
          <p:nvCxnSpPr>
            <p:cNvPr id="5222" name="Google Shape;5222;p81"/>
            <p:cNvCxnSpPr/>
            <p:nvPr/>
          </p:nvCxnSpPr>
          <p:spPr>
            <a:xfrm>
              <a:off x="2811158" y="4418751"/>
              <a:ext cx="0" cy="79375"/>
            </a:xfrm>
            <a:prstGeom prst="straightConnector1">
              <a:avLst/>
            </a:prstGeom>
            <a:noFill/>
            <a:ln cap="flat" cmpd="sng" w="12700">
              <a:solidFill>
                <a:srgbClr val="000000"/>
              </a:solidFill>
              <a:prstDash val="solid"/>
              <a:round/>
              <a:headEnd len="med" w="med" type="none"/>
              <a:tailEnd len="med" w="med" type="none"/>
            </a:ln>
          </p:spPr>
        </p:cxnSp>
        <p:sp>
          <p:nvSpPr>
            <p:cNvPr id="5223" name="Google Shape;5223;p81"/>
            <p:cNvSpPr/>
            <p:nvPr/>
          </p:nvSpPr>
          <p:spPr>
            <a:xfrm>
              <a:off x="2314270" y="4418751"/>
              <a:ext cx="492125" cy="77788"/>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000000"/>
                </a:solidFill>
                <a:latin typeface="Arial"/>
                <a:ea typeface="Arial"/>
                <a:cs typeface="Arial"/>
                <a:sym typeface="Arial"/>
              </a:endParaRPr>
            </a:p>
          </p:txBody>
        </p:sp>
        <p:sp>
          <p:nvSpPr>
            <p:cNvPr id="5224" name="Google Shape;5224;p81"/>
            <p:cNvSpPr/>
            <p:nvPr/>
          </p:nvSpPr>
          <p:spPr>
            <a:xfrm>
              <a:off x="2309508" y="4325088"/>
              <a:ext cx="496888" cy="150813"/>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grpSp>
          <p:nvGrpSpPr>
            <p:cNvPr id="5225" name="Google Shape;5225;p81"/>
            <p:cNvGrpSpPr/>
            <p:nvPr/>
          </p:nvGrpSpPr>
          <p:grpSpPr>
            <a:xfrm>
              <a:off x="2377921" y="4185393"/>
              <a:ext cx="399752" cy="369888"/>
              <a:chOff x="2931" y="2395"/>
              <a:chExt cx="253" cy="233"/>
            </a:xfrm>
          </p:grpSpPr>
          <p:sp>
            <p:nvSpPr>
              <p:cNvPr id="5226" name="Google Shape;5226;p81"/>
              <p:cNvSpPr/>
              <p:nvPr/>
            </p:nvSpPr>
            <p:spPr>
              <a:xfrm>
                <a:off x="2982" y="2490"/>
                <a:ext cx="144" cy="132"/>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5227" name="Google Shape;5227;p81"/>
              <p:cNvSpPr txBox="1"/>
              <p:nvPr/>
            </p:nvSpPr>
            <p:spPr>
              <a:xfrm>
                <a:off x="2931" y="2395"/>
                <a:ext cx="253" cy="23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x</a:t>
                </a:r>
                <a:endParaRPr/>
              </a:p>
            </p:txBody>
          </p:sp>
        </p:grpSp>
      </p:grpSp>
      <p:sp>
        <p:nvSpPr>
          <p:cNvPr id="5228" name="Google Shape;5228;p81"/>
          <p:cNvSpPr txBox="1"/>
          <p:nvPr/>
        </p:nvSpPr>
        <p:spPr>
          <a:xfrm>
            <a:off x="5584733" y="3940801"/>
            <a:ext cx="1941557" cy="92333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 min {2 + 5,</a:t>
            </a:r>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           1 + 3,</a:t>
            </a:r>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           5 + 3}  = 4</a:t>
            </a:r>
            <a:endParaRPr/>
          </a:p>
        </p:txBody>
      </p:sp>
      <p:grpSp>
        <p:nvGrpSpPr>
          <p:cNvPr id="5229" name="Google Shape;5229;p81"/>
          <p:cNvGrpSpPr/>
          <p:nvPr/>
        </p:nvGrpSpPr>
        <p:grpSpPr>
          <a:xfrm>
            <a:off x="4703199" y="2745288"/>
            <a:ext cx="3582768" cy="3678009"/>
            <a:chOff x="6270932" y="2745287"/>
            <a:chExt cx="4777024" cy="3678009"/>
          </a:xfrm>
        </p:grpSpPr>
        <p:sp>
          <p:nvSpPr>
            <p:cNvPr id="5230" name="Google Shape;5230;p81"/>
            <p:cNvSpPr txBox="1"/>
            <p:nvPr/>
          </p:nvSpPr>
          <p:spPr>
            <a:xfrm>
              <a:off x="6270932" y="5284523"/>
              <a:ext cx="4777024" cy="1138773"/>
            </a:xfrm>
            <a:prstGeom prst="rect">
              <a:avLst/>
            </a:prstGeom>
            <a:noFill/>
            <a:ln>
              <a:noFill/>
            </a:ln>
          </p:spPr>
          <p:txBody>
            <a:bodyPr anchorCtr="0" anchor="t" bIns="45700" lIns="91425" spcFirstLastPara="1" rIns="91425" wrap="square" tIns="45700">
              <a:spAutoFit/>
            </a:bodyPr>
            <a:lstStyle/>
            <a:p>
              <a:pPr indent="0" lvl="0" marL="0" marR="0" rtl="0" algn="l">
                <a:lnSpc>
                  <a:spcPct val="85000"/>
                </a:lnSpc>
                <a:spcBef>
                  <a:spcPts val="0"/>
                </a:spcBef>
                <a:spcAft>
                  <a:spcPts val="0"/>
                </a:spcAft>
                <a:buNone/>
              </a:pPr>
              <a:r>
                <a:rPr i="1" lang="en-US" sz="2000">
                  <a:solidFill>
                    <a:srgbClr val="000000"/>
                  </a:solidFill>
                  <a:latin typeface="Arial"/>
                  <a:ea typeface="Arial"/>
                  <a:cs typeface="Arial"/>
                  <a:sym typeface="Arial"/>
                </a:rPr>
                <a:t>node achieving minimum (x) is next hop on estimated least-cost path to destination (z)</a:t>
              </a:r>
              <a:endParaRPr/>
            </a:p>
          </p:txBody>
        </p:sp>
        <p:grpSp>
          <p:nvGrpSpPr>
            <p:cNvPr id="5231" name="Google Shape;5231;p81"/>
            <p:cNvGrpSpPr/>
            <p:nvPr/>
          </p:nvGrpSpPr>
          <p:grpSpPr>
            <a:xfrm>
              <a:off x="6465518" y="2745287"/>
              <a:ext cx="3711880" cy="2266273"/>
              <a:chOff x="6465518" y="2745287"/>
              <a:chExt cx="3711880" cy="2266273"/>
            </a:xfrm>
          </p:grpSpPr>
          <p:sp>
            <p:nvSpPr>
              <p:cNvPr id="5232" name="Google Shape;5232;p81"/>
              <p:cNvSpPr/>
              <p:nvPr/>
            </p:nvSpPr>
            <p:spPr>
              <a:xfrm>
                <a:off x="6465518" y="2745287"/>
                <a:ext cx="874734" cy="613776"/>
              </a:xfrm>
              <a:prstGeom prst="ellipse">
                <a:avLst/>
              </a:prstGeom>
              <a:noFill/>
              <a:ln cap="flat" cmpd="sng" w="349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5233" name="Google Shape;5233;p81"/>
              <p:cNvSpPr/>
              <p:nvPr/>
            </p:nvSpPr>
            <p:spPr>
              <a:xfrm>
                <a:off x="9302663" y="4397784"/>
                <a:ext cx="874735" cy="613776"/>
              </a:xfrm>
              <a:prstGeom prst="ellipse">
                <a:avLst/>
              </a:prstGeom>
              <a:noFill/>
              <a:ln cap="flat" cmpd="sng" w="349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5234" name="Google Shape;5234;p81"/>
              <p:cNvSpPr/>
              <p:nvPr/>
            </p:nvSpPr>
            <p:spPr>
              <a:xfrm>
                <a:off x="8098077" y="3062405"/>
                <a:ext cx="1722329" cy="482254"/>
              </a:xfrm>
              <a:prstGeom prst="ellipse">
                <a:avLst/>
              </a:prstGeom>
              <a:noFill/>
              <a:ln cap="flat" cmpd="sng" w="3492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grpSp>
      </p:gr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5184"/>
                                        </p:tgtEl>
                                        <p:attrNameLst>
                                          <p:attrName>style.visibility</p:attrName>
                                        </p:attrNameLst>
                                      </p:cBhvr>
                                      <p:to>
                                        <p:strVal val="visible"/>
                                      </p:to>
                                    </p:set>
                                    <p:animEffect filter="fade" transition="in">
                                      <p:cBhvr>
                                        <p:cTn dur="500"/>
                                        <p:tgtEl>
                                          <p:spTgt spid="518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85"/>
                                        </p:tgtEl>
                                        <p:attrNameLst>
                                          <p:attrName>style.visibility</p:attrName>
                                        </p:attrNameLst>
                                      </p:cBhvr>
                                      <p:to>
                                        <p:strVal val="visible"/>
                                      </p:to>
                                    </p:set>
                                    <p:animEffect filter="fade" transition="in">
                                      <p:cBhvr>
                                        <p:cTn dur="500"/>
                                        <p:tgtEl>
                                          <p:spTgt spid="518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14"/>
                                        </p:tgtEl>
                                        <p:attrNameLst>
                                          <p:attrName>style.visibility</p:attrName>
                                        </p:attrNameLst>
                                      </p:cBhvr>
                                      <p:to>
                                        <p:strVal val="visible"/>
                                      </p:to>
                                    </p:set>
                                    <p:animEffect filter="fade" transition="in">
                                      <p:cBhvr>
                                        <p:cTn dur="500"/>
                                        <p:tgtEl>
                                          <p:spTgt spid="521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00"/>
                                        </p:tgtEl>
                                        <p:attrNameLst>
                                          <p:attrName>style.visibility</p:attrName>
                                        </p:attrNameLst>
                                      </p:cBhvr>
                                      <p:to>
                                        <p:strVal val="visible"/>
                                      </p:to>
                                    </p:set>
                                    <p:animEffect filter="fade" transition="in">
                                      <p:cBhvr>
                                        <p:cTn dur="500"/>
                                        <p:tgtEl>
                                          <p:spTgt spid="520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81"/>
                                        </p:tgtEl>
                                        <p:attrNameLst>
                                          <p:attrName>style.visibility</p:attrName>
                                        </p:attrNameLst>
                                      </p:cBhvr>
                                      <p:to>
                                        <p:strVal val="visible"/>
                                      </p:to>
                                    </p:set>
                                    <p:animEffect filter="fade" transition="in">
                                      <p:cBhvr>
                                        <p:cTn dur="500"/>
                                        <p:tgtEl>
                                          <p:spTgt spid="518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28"/>
                                        </p:tgtEl>
                                        <p:attrNameLst>
                                          <p:attrName>style.visibility</p:attrName>
                                        </p:attrNameLst>
                                      </p:cBhvr>
                                      <p:to>
                                        <p:strVal val="visible"/>
                                      </p:to>
                                    </p:set>
                                    <p:animEffect filter="fade" transition="in">
                                      <p:cBhvr>
                                        <p:cTn dur="500"/>
                                        <p:tgtEl>
                                          <p:spTgt spid="522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29"/>
                                        </p:tgtEl>
                                        <p:attrNameLst>
                                          <p:attrName>style.visibility</p:attrName>
                                        </p:attrNameLst>
                                      </p:cBhvr>
                                      <p:to>
                                        <p:strVal val="visible"/>
                                      </p:to>
                                    </p:set>
                                    <p:animEffect filter="fade" transition="in">
                                      <p:cBhvr>
                                        <p:cTn dur="500"/>
                                        <p:tgtEl>
                                          <p:spTgt spid="52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39" name="Shape 5239"/>
        <p:cNvGrpSpPr/>
        <p:nvPr/>
      </p:nvGrpSpPr>
      <p:grpSpPr>
        <a:xfrm>
          <a:off x="0" y="0"/>
          <a:ext cx="0" cy="0"/>
          <a:chOff x="0" y="0"/>
          <a:chExt cx="0" cy="0"/>
        </a:xfrm>
      </p:grpSpPr>
      <p:sp>
        <p:nvSpPr>
          <p:cNvPr id="5240" name="Google Shape;5240;p82"/>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a:t>Thuật toán Distance vector</a:t>
            </a:r>
            <a:endParaRPr/>
          </a:p>
        </p:txBody>
      </p:sp>
      <p:sp>
        <p:nvSpPr>
          <p:cNvPr id="5241" name="Google Shape;5241;p82"/>
          <p:cNvSpPr txBox="1"/>
          <p:nvPr>
            <p:ph idx="1" type="body"/>
          </p:nvPr>
        </p:nvSpPr>
        <p:spPr>
          <a:xfrm>
            <a:off x="533400" y="1600200"/>
            <a:ext cx="7772400" cy="2414588"/>
          </a:xfrm>
          <a:prstGeom prst="rect">
            <a:avLst/>
          </a:prstGeom>
          <a:noFill/>
          <a:ln>
            <a:noFill/>
          </a:ln>
        </p:spPr>
        <p:txBody>
          <a:bodyPr anchorCtr="0" anchor="t" bIns="45700" lIns="91425" spcFirstLastPara="1" rIns="91425" wrap="square" tIns="45700">
            <a:noAutofit/>
          </a:bodyPr>
          <a:lstStyle/>
          <a:p>
            <a:pPr indent="-273050" lvl="0" marL="273050" rtl="0" algn="l">
              <a:lnSpc>
                <a:spcPct val="90000"/>
              </a:lnSpc>
              <a:spcBef>
                <a:spcPts val="0"/>
              </a:spcBef>
              <a:spcAft>
                <a:spcPts val="0"/>
              </a:spcAft>
              <a:buSzPts val="1680"/>
              <a:buFont typeface="Noto Sans Symbols"/>
              <a:buNone/>
            </a:pPr>
            <a:r>
              <a:rPr lang="en-US" u="sng">
                <a:solidFill>
                  <a:srgbClr val="FF0000"/>
                </a:solidFill>
              </a:rPr>
              <a:t>Ý tưởng:</a:t>
            </a:r>
            <a:r>
              <a:rPr lang="en-US"/>
              <a:t> </a:t>
            </a:r>
            <a:endParaRPr/>
          </a:p>
          <a:p>
            <a:pPr indent="-273050" lvl="0" marL="273050" rtl="0" algn="l">
              <a:lnSpc>
                <a:spcPct val="90000"/>
              </a:lnSpc>
              <a:spcBef>
                <a:spcPts val="600"/>
              </a:spcBef>
              <a:spcAft>
                <a:spcPts val="0"/>
              </a:spcAft>
              <a:buSzPts val="1680"/>
              <a:buChar char="🞆"/>
            </a:pPr>
            <a:r>
              <a:rPr lang="en-US"/>
              <a:t>Mỗi nút định kỳ gửi tính toán distance vector của nó tới các hàng xóm</a:t>
            </a:r>
            <a:endParaRPr/>
          </a:p>
          <a:p>
            <a:pPr indent="-273050" lvl="0" marL="273050" rtl="0" algn="l">
              <a:lnSpc>
                <a:spcPct val="90000"/>
              </a:lnSpc>
              <a:spcBef>
                <a:spcPts val="600"/>
              </a:spcBef>
              <a:spcAft>
                <a:spcPts val="0"/>
              </a:spcAft>
              <a:buSzPts val="1680"/>
              <a:buChar char="🞆"/>
            </a:pPr>
            <a:r>
              <a:rPr lang="en-US"/>
              <a:t>Khi nút x nhận tính toán DV mới từ hàng xóm, nó cập nhật DV của nó sử dụng công thức B-F:</a:t>
            </a:r>
            <a:endParaRPr/>
          </a:p>
        </p:txBody>
      </p:sp>
      <p:sp>
        <p:nvSpPr>
          <p:cNvPr id="5242" name="Google Shape;5242;p82"/>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5243" name="Google Shape;5243;p82"/>
          <p:cNvSpPr/>
          <p:nvPr/>
        </p:nvSpPr>
        <p:spPr>
          <a:xfrm>
            <a:off x="757238" y="3794125"/>
            <a:ext cx="5908675" cy="457200"/>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i="1" lang="en-US" sz="2400">
                <a:solidFill>
                  <a:srgbClr val="FF0000"/>
                </a:solidFill>
                <a:latin typeface="Arimo"/>
                <a:ea typeface="Arimo"/>
                <a:cs typeface="Arimo"/>
                <a:sym typeface="Arimo"/>
              </a:rPr>
              <a:t>D</a:t>
            </a:r>
            <a:r>
              <a:rPr baseline="-25000" i="1" lang="en-US" sz="2400">
                <a:solidFill>
                  <a:srgbClr val="FF0000"/>
                </a:solidFill>
                <a:latin typeface="Arimo"/>
                <a:ea typeface="Arimo"/>
                <a:cs typeface="Arimo"/>
                <a:sym typeface="Arimo"/>
              </a:rPr>
              <a:t>x</a:t>
            </a:r>
            <a:r>
              <a:rPr i="1" lang="en-US" sz="2400">
                <a:solidFill>
                  <a:srgbClr val="FF0000"/>
                </a:solidFill>
                <a:latin typeface="Arimo"/>
                <a:ea typeface="Arimo"/>
                <a:cs typeface="Arimo"/>
                <a:sym typeface="Arimo"/>
              </a:rPr>
              <a:t>(y) ← min</a:t>
            </a:r>
            <a:r>
              <a:rPr baseline="-25000" i="1" lang="en-US" sz="2400">
                <a:solidFill>
                  <a:srgbClr val="FF0000"/>
                </a:solidFill>
                <a:latin typeface="Arimo"/>
                <a:ea typeface="Arimo"/>
                <a:cs typeface="Arimo"/>
                <a:sym typeface="Arimo"/>
              </a:rPr>
              <a:t>v</a:t>
            </a:r>
            <a:r>
              <a:rPr i="1" lang="en-US" sz="2400">
                <a:solidFill>
                  <a:srgbClr val="FF0000"/>
                </a:solidFill>
                <a:latin typeface="Arimo"/>
                <a:ea typeface="Arimo"/>
                <a:cs typeface="Arimo"/>
                <a:sym typeface="Arimo"/>
              </a:rPr>
              <a:t>{c(x,v) + D</a:t>
            </a:r>
            <a:r>
              <a:rPr baseline="-25000" i="1" lang="en-US" sz="2400">
                <a:solidFill>
                  <a:srgbClr val="FF0000"/>
                </a:solidFill>
                <a:latin typeface="Arimo"/>
                <a:ea typeface="Arimo"/>
                <a:cs typeface="Arimo"/>
                <a:sym typeface="Arimo"/>
              </a:rPr>
              <a:t>v</a:t>
            </a:r>
            <a:r>
              <a:rPr i="1" lang="en-US" sz="2400">
                <a:solidFill>
                  <a:srgbClr val="FF0000"/>
                </a:solidFill>
                <a:latin typeface="Arimo"/>
                <a:ea typeface="Arimo"/>
                <a:cs typeface="Arimo"/>
                <a:sym typeface="Arimo"/>
              </a:rPr>
              <a:t>(y)}    với mỗi y ∊ N</a:t>
            </a:r>
            <a:endParaRPr/>
          </a:p>
        </p:txBody>
      </p:sp>
      <p:sp>
        <p:nvSpPr>
          <p:cNvPr id="5244" name="Google Shape;5244;p82"/>
          <p:cNvSpPr/>
          <p:nvPr/>
        </p:nvSpPr>
        <p:spPr>
          <a:xfrm>
            <a:off x="385763" y="4640263"/>
            <a:ext cx="7772400" cy="1500187"/>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chemeClr val="accent2"/>
              </a:buClr>
              <a:buSzPts val="2040"/>
              <a:buFont typeface="Noto Sans Symbols"/>
              <a:buChar char="❑"/>
            </a:pPr>
            <a:r>
              <a:rPr lang="en-US" sz="2400">
                <a:solidFill>
                  <a:schemeClr val="dk1"/>
                </a:solidFill>
                <a:latin typeface="Arimo"/>
                <a:ea typeface="Arimo"/>
                <a:cs typeface="Arimo"/>
                <a:sym typeface="Arimo"/>
              </a:rPr>
              <a:t>Ước lượng </a:t>
            </a:r>
            <a:r>
              <a:rPr i="1" lang="en-US" sz="2400">
                <a:solidFill>
                  <a:schemeClr val="dk1"/>
                </a:solidFill>
                <a:latin typeface="Arimo"/>
                <a:ea typeface="Arimo"/>
                <a:cs typeface="Arimo"/>
                <a:sym typeface="Arimo"/>
              </a:rPr>
              <a:t>D</a:t>
            </a:r>
            <a:r>
              <a:rPr baseline="-25000" i="1" lang="en-US" sz="2400">
                <a:solidFill>
                  <a:schemeClr val="dk1"/>
                </a:solidFill>
                <a:latin typeface="Arimo"/>
                <a:ea typeface="Arimo"/>
                <a:cs typeface="Arimo"/>
                <a:sym typeface="Arimo"/>
              </a:rPr>
              <a:t>x</a:t>
            </a:r>
            <a:r>
              <a:rPr i="1" lang="en-US" sz="2400">
                <a:solidFill>
                  <a:schemeClr val="dk1"/>
                </a:solidFill>
                <a:latin typeface="Arimo"/>
                <a:ea typeface="Arimo"/>
                <a:cs typeface="Arimo"/>
                <a:sym typeface="Arimo"/>
              </a:rPr>
              <a:t>(y) hội tụ tới chi phí thấp nhất thực tế của </a:t>
            </a:r>
            <a:r>
              <a:rPr lang="en-US" sz="2400">
                <a:solidFill>
                  <a:schemeClr val="dk1"/>
                </a:solidFill>
                <a:latin typeface="Arimo"/>
                <a:ea typeface="Arimo"/>
                <a:cs typeface="Arimo"/>
                <a:sym typeface="Arimo"/>
              </a:rPr>
              <a:t>d</a:t>
            </a:r>
            <a:r>
              <a:rPr baseline="-25000" lang="en-US" sz="2400">
                <a:solidFill>
                  <a:schemeClr val="dk1"/>
                </a:solidFill>
                <a:latin typeface="Arimo"/>
                <a:ea typeface="Arimo"/>
                <a:cs typeface="Arimo"/>
                <a:sym typeface="Arimo"/>
              </a:rPr>
              <a:t>x</a:t>
            </a:r>
            <a:r>
              <a:rPr lang="en-US" sz="2400">
                <a:solidFill>
                  <a:schemeClr val="dk1"/>
                </a:solidFill>
                <a:latin typeface="Arimo"/>
                <a:ea typeface="Arimo"/>
                <a:cs typeface="Arimo"/>
                <a:sym typeface="Arimo"/>
              </a:rPr>
              <a:t>(y) </a:t>
            </a:r>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9" name="Shape 5249"/>
        <p:cNvGrpSpPr/>
        <p:nvPr/>
      </p:nvGrpSpPr>
      <p:grpSpPr>
        <a:xfrm>
          <a:off x="0" y="0"/>
          <a:ext cx="0" cy="0"/>
          <a:chOff x="0" y="0"/>
          <a:chExt cx="0" cy="0"/>
        </a:xfrm>
      </p:grpSpPr>
      <p:sp>
        <p:nvSpPr>
          <p:cNvPr id="5250" name="Google Shape;5250;p83"/>
          <p:cNvSpPr txBox="1"/>
          <p:nvPr>
            <p:ph type="title"/>
          </p:nvPr>
        </p:nvSpPr>
        <p:spPr>
          <a:xfrm>
            <a:off x="457200" y="274638"/>
            <a:ext cx="7467600" cy="1143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sz="3200"/>
              <a:t>Thuật toán Distance Vector</a:t>
            </a:r>
            <a:endParaRPr/>
          </a:p>
        </p:txBody>
      </p:sp>
      <p:sp>
        <p:nvSpPr>
          <p:cNvPr id="5251" name="Google Shape;5251;p83"/>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5252" name="Google Shape;5252;p83"/>
          <p:cNvSpPr txBox="1"/>
          <p:nvPr>
            <p:ph idx="1" type="body"/>
          </p:nvPr>
        </p:nvSpPr>
        <p:spPr>
          <a:xfrm>
            <a:off x="561975" y="1362075"/>
            <a:ext cx="3781425" cy="4648200"/>
          </a:xfrm>
          <a:prstGeom prst="rect">
            <a:avLst/>
          </a:prstGeom>
          <a:noFill/>
          <a:ln>
            <a:noFill/>
          </a:ln>
        </p:spPr>
        <p:txBody>
          <a:bodyPr anchorCtr="0" anchor="t" bIns="45700" lIns="91425" spcFirstLastPara="1" rIns="91425" wrap="square" tIns="45700">
            <a:noAutofit/>
          </a:bodyPr>
          <a:lstStyle/>
          <a:p>
            <a:pPr indent="-273050" lvl="0" marL="273050" rtl="0" algn="l">
              <a:lnSpc>
                <a:spcPct val="90000"/>
              </a:lnSpc>
              <a:spcBef>
                <a:spcPts val="0"/>
              </a:spcBef>
              <a:spcAft>
                <a:spcPts val="0"/>
              </a:spcAft>
              <a:buSzPts val="1680"/>
              <a:buFont typeface="Noto Sans Symbols"/>
              <a:buNone/>
            </a:pPr>
            <a:r>
              <a:rPr lang="en-US">
                <a:solidFill>
                  <a:srgbClr val="FF0000"/>
                </a:solidFill>
                <a:latin typeface="Arimo"/>
                <a:ea typeface="Arimo"/>
                <a:cs typeface="Arimo"/>
                <a:sym typeface="Arimo"/>
              </a:rPr>
              <a:t>Lặp, không đồng bộ: </a:t>
            </a:r>
            <a:r>
              <a:rPr lang="en-US" sz="2000">
                <a:latin typeface="Arimo"/>
                <a:ea typeface="Arimo"/>
                <a:cs typeface="Arimo"/>
                <a:sym typeface="Arimo"/>
              </a:rPr>
              <a:t>Mỗi vòng lặp cục bộ thực hiện khi: </a:t>
            </a:r>
            <a:endParaRPr/>
          </a:p>
          <a:p>
            <a:pPr indent="-273050" lvl="0" marL="273050" rtl="0" algn="l">
              <a:lnSpc>
                <a:spcPct val="90000"/>
              </a:lnSpc>
              <a:spcBef>
                <a:spcPts val="600"/>
              </a:spcBef>
              <a:spcAft>
                <a:spcPts val="0"/>
              </a:spcAft>
              <a:buSzPts val="1400"/>
              <a:buChar char="🞆"/>
            </a:pPr>
            <a:r>
              <a:rPr lang="en-US" sz="2000">
                <a:latin typeface="Arimo"/>
                <a:ea typeface="Arimo"/>
                <a:cs typeface="Arimo"/>
                <a:sym typeface="Arimo"/>
              </a:rPr>
              <a:t>Chi phí liên kết cục bộ thay đổi </a:t>
            </a:r>
            <a:endParaRPr/>
          </a:p>
          <a:p>
            <a:pPr indent="-273050" lvl="0" marL="273050" rtl="0" algn="l">
              <a:lnSpc>
                <a:spcPct val="90000"/>
              </a:lnSpc>
              <a:spcBef>
                <a:spcPts val="600"/>
              </a:spcBef>
              <a:spcAft>
                <a:spcPts val="0"/>
              </a:spcAft>
              <a:buSzPts val="1400"/>
              <a:buChar char="🞆"/>
            </a:pPr>
            <a:r>
              <a:rPr lang="en-US" sz="2000">
                <a:latin typeface="Arimo"/>
                <a:ea typeface="Arimo"/>
                <a:cs typeface="Arimo"/>
                <a:sym typeface="Arimo"/>
              </a:rPr>
              <a:t>Bản tin cập nhật DV từ hàng xóm</a:t>
            </a:r>
            <a:endParaRPr/>
          </a:p>
          <a:p>
            <a:pPr indent="-273050" lvl="0" marL="273050" rtl="0" algn="l">
              <a:lnSpc>
                <a:spcPct val="90000"/>
              </a:lnSpc>
              <a:spcBef>
                <a:spcPts val="600"/>
              </a:spcBef>
              <a:spcAft>
                <a:spcPts val="0"/>
              </a:spcAft>
              <a:buSzPts val="1680"/>
              <a:buFont typeface="Noto Sans Symbols"/>
              <a:buNone/>
            </a:pPr>
            <a:r>
              <a:rPr lang="en-US">
                <a:solidFill>
                  <a:srgbClr val="FF0000"/>
                </a:solidFill>
                <a:latin typeface="Arimo"/>
                <a:ea typeface="Arimo"/>
                <a:cs typeface="Arimo"/>
                <a:sym typeface="Arimo"/>
              </a:rPr>
              <a:t>Phân tán:</a:t>
            </a:r>
            <a:endParaRPr>
              <a:latin typeface="Arimo"/>
              <a:ea typeface="Arimo"/>
              <a:cs typeface="Arimo"/>
              <a:sym typeface="Arimo"/>
            </a:endParaRPr>
          </a:p>
          <a:p>
            <a:pPr indent="-273050" lvl="0" marL="273050" rtl="0" algn="l">
              <a:lnSpc>
                <a:spcPct val="90000"/>
              </a:lnSpc>
              <a:spcBef>
                <a:spcPts val="600"/>
              </a:spcBef>
              <a:spcAft>
                <a:spcPts val="0"/>
              </a:spcAft>
              <a:buSzPts val="1400"/>
              <a:buChar char="🞆"/>
            </a:pPr>
            <a:r>
              <a:rPr lang="en-US" sz="2000">
                <a:latin typeface="Arimo"/>
                <a:ea typeface="Arimo"/>
                <a:cs typeface="Arimo"/>
                <a:sym typeface="Arimo"/>
              </a:rPr>
              <a:t>Mỗi nút thông báo cho hàng xóm chỉ khi DV của nó thay đổi</a:t>
            </a:r>
            <a:endParaRPr/>
          </a:p>
          <a:p>
            <a:pPr indent="-273050" lvl="1" marL="639763" rtl="0" algn="l">
              <a:lnSpc>
                <a:spcPct val="90000"/>
              </a:lnSpc>
              <a:spcBef>
                <a:spcPts val="360"/>
              </a:spcBef>
              <a:spcAft>
                <a:spcPts val="0"/>
              </a:spcAft>
              <a:buSzPts val="1440"/>
              <a:buChar char="⚫"/>
            </a:pPr>
            <a:r>
              <a:rPr lang="en-US" sz="1800">
                <a:latin typeface="Arimo"/>
                <a:ea typeface="Arimo"/>
                <a:cs typeface="Arimo"/>
                <a:sym typeface="Arimo"/>
              </a:rPr>
              <a:t>Sau đó, các hàng xóm thông báo cho các hàng xóm của nó nếu cần</a:t>
            </a:r>
            <a:endParaRPr sz="2000">
              <a:latin typeface="Arimo"/>
              <a:ea typeface="Arimo"/>
              <a:cs typeface="Arimo"/>
              <a:sym typeface="Arimo"/>
            </a:endParaRPr>
          </a:p>
        </p:txBody>
      </p:sp>
      <p:grpSp>
        <p:nvGrpSpPr>
          <p:cNvPr id="5253" name="Google Shape;5253;p83"/>
          <p:cNvGrpSpPr/>
          <p:nvPr/>
        </p:nvGrpSpPr>
        <p:grpSpPr>
          <a:xfrm>
            <a:off x="5229225" y="1762125"/>
            <a:ext cx="3552825" cy="3990975"/>
            <a:chOff x="3354" y="954"/>
            <a:chExt cx="2238" cy="2514"/>
          </a:xfrm>
        </p:grpSpPr>
        <p:sp>
          <p:nvSpPr>
            <p:cNvPr id="5254" name="Google Shape;5254;p83"/>
            <p:cNvSpPr txBox="1"/>
            <p:nvPr/>
          </p:nvSpPr>
          <p:spPr>
            <a:xfrm>
              <a:off x="3372" y="954"/>
              <a:ext cx="2220" cy="236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sz="2400">
                <a:solidFill>
                  <a:schemeClr val="dk1"/>
                </a:solidFill>
                <a:latin typeface="Arimo"/>
                <a:ea typeface="Arimo"/>
                <a:cs typeface="Arimo"/>
                <a:sym typeface="Arimo"/>
              </a:endParaRPr>
            </a:p>
            <a:p>
              <a:pPr indent="0" lvl="0" marL="0" marR="0" rtl="0" algn="l">
                <a:spcBef>
                  <a:spcPts val="1200"/>
                </a:spcBef>
                <a:spcAft>
                  <a:spcPts val="0"/>
                </a:spcAft>
                <a:buNone/>
              </a:pPr>
              <a:r>
                <a:rPr i="1" lang="en-US" sz="2400">
                  <a:solidFill>
                    <a:schemeClr val="accent2"/>
                  </a:solidFill>
                  <a:latin typeface="Arimo"/>
                  <a:ea typeface="Arimo"/>
                  <a:cs typeface="Arimo"/>
                  <a:sym typeface="Arimo"/>
                </a:rPr>
                <a:t>đợi</a:t>
              </a:r>
              <a:r>
                <a:rPr lang="en-US" sz="2000">
                  <a:solidFill>
                    <a:schemeClr val="dk1"/>
                  </a:solidFill>
                  <a:latin typeface="Arimo"/>
                  <a:ea typeface="Arimo"/>
                  <a:cs typeface="Arimo"/>
                  <a:sym typeface="Arimo"/>
                </a:rPr>
                <a:t>  for (thay đổi chi phí liên kết cục bộ, bản tin từ hàng xóm)</a:t>
              </a:r>
              <a:endParaRPr i="1" sz="2400">
                <a:solidFill>
                  <a:schemeClr val="accent2"/>
                </a:solidFill>
                <a:latin typeface="Arimo"/>
                <a:ea typeface="Arimo"/>
                <a:cs typeface="Arimo"/>
                <a:sym typeface="Arimo"/>
              </a:endParaRPr>
            </a:p>
            <a:p>
              <a:pPr indent="0" lvl="0" marL="0" marR="0" rtl="0" algn="l">
                <a:spcBef>
                  <a:spcPts val="1200"/>
                </a:spcBef>
                <a:spcAft>
                  <a:spcPts val="0"/>
                </a:spcAft>
                <a:buNone/>
              </a:pPr>
              <a:r>
                <a:rPr i="1" lang="en-US" sz="2400">
                  <a:solidFill>
                    <a:schemeClr val="accent2"/>
                  </a:solidFill>
                  <a:latin typeface="Arimo"/>
                  <a:ea typeface="Arimo"/>
                  <a:cs typeface="Arimo"/>
                  <a:sym typeface="Arimo"/>
                </a:rPr>
                <a:t>tính lại</a:t>
              </a:r>
              <a:r>
                <a:rPr lang="en-US" sz="2000">
                  <a:solidFill>
                    <a:schemeClr val="dk1"/>
                  </a:solidFill>
                  <a:latin typeface="Arimo"/>
                  <a:ea typeface="Arimo"/>
                  <a:cs typeface="Arimo"/>
                  <a:sym typeface="Arimo"/>
                </a:rPr>
                <a:t> </a:t>
              </a:r>
              <a:endParaRPr/>
            </a:p>
            <a:p>
              <a:pPr indent="0" lvl="0" marL="0" marR="0" rtl="0" algn="l">
                <a:spcBef>
                  <a:spcPts val="1000"/>
                </a:spcBef>
                <a:spcAft>
                  <a:spcPts val="0"/>
                </a:spcAft>
                <a:buNone/>
              </a:pPr>
              <a:r>
                <a:t/>
              </a:r>
              <a:endParaRPr sz="2000">
                <a:solidFill>
                  <a:schemeClr val="dk1"/>
                </a:solidFill>
                <a:latin typeface="Arimo"/>
                <a:ea typeface="Arimo"/>
                <a:cs typeface="Arimo"/>
                <a:sym typeface="Arimo"/>
              </a:endParaRPr>
            </a:p>
            <a:p>
              <a:pPr indent="0" lvl="0" marL="0" marR="0" rtl="0" algn="l">
                <a:spcBef>
                  <a:spcPts val="1200"/>
                </a:spcBef>
                <a:spcAft>
                  <a:spcPts val="0"/>
                </a:spcAft>
                <a:buNone/>
              </a:pPr>
              <a:r>
                <a:rPr lang="en-US" sz="2000">
                  <a:solidFill>
                    <a:schemeClr val="dk1"/>
                  </a:solidFill>
                  <a:latin typeface="Arimo"/>
                  <a:ea typeface="Arimo"/>
                  <a:cs typeface="Arimo"/>
                  <a:sym typeface="Arimo"/>
                </a:rPr>
                <a:t>Nếu DV tới đích nào đó thay đổi, </a:t>
              </a:r>
              <a:r>
                <a:rPr i="1" lang="en-US" sz="2400">
                  <a:solidFill>
                    <a:schemeClr val="accent2"/>
                  </a:solidFill>
                  <a:latin typeface="Arimo"/>
                  <a:ea typeface="Arimo"/>
                  <a:cs typeface="Arimo"/>
                  <a:sym typeface="Arimo"/>
                </a:rPr>
                <a:t>thông báo </a:t>
              </a:r>
              <a:r>
                <a:rPr lang="en-US" sz="2000">
                  <a:solidFill>
                    <a:schemeClr val="dk1"/>
                  </a:solidFill>
                  <a:latin typeface="Arimo"/>
                  <a:ea typeface="Arimo"/>
                  <a:cs typeface="Arimo"/>
                  <a:sym typeface="Arimo"/>
                </a:rPr>
                <a:t>cho hàng xóm </a:t>
              </a:r>
              <a:endParaRPr sz="2400">
                <a:solidFill>
                  <a:schemeClr val="dk1"/>
                </a:solidFill>
                <a:latin typeface="Arimo"/>
                <a:ea typeface="Arimo"/>
                <a:cs typeface="Arimo"/>
                <a:sym typeface="Arimo"/>
              </a:endParaRPr>
            </a:p>
          </p:txBody>
        </p:sp>
        <p:cxnSp>
          <p:nvCxnSpPr>
            <p:cNvPr id="5255" name="Google Shape;5255;p83"/>
            <p:cNvCxnSpPr/>
            <p:nvPr/>
          </p:nvCxnSpPr>
          <p:spPr>
            <a:xfrm>
              <a:off x="4344" y="1776"/>
              <a:ext cx="0" cy="372"/>
            </a:xfrm>
            <a:prstGeom prst="straightConnector1">
              <a:avLst/>
            </a:prstGeom>
            <a:noFill/>
            <a:ln cap="flat" cmpd="sng" w="19050">
              <a:solidFill>
                <a:schemeClr val="accent2"/>
              </a:solidFill>
              <a:prstDash val="solid"/>
              <a:round/>
              <a:headEnd len="med" w="med" type="none"/>
              <a:tailEnd len="med" w="med" type="triangle"/>
            </a:ln>
          </p:spPr>
        </p:cxnSp>
        <p:cxnSp>
          <p:nvCxnSpPr>
            <p:cNvPr id="5256" name="Google Shape;5256;p83"/>
            <p:cNvCxnSpPr/>
            <p:nvPr/>
          </p:nvCxnSpPr>
          <p:spPr>
            <a:xfrm>
              <a:off x="4338" y="2418"/>
              <a:ext cx="0" cy="372"/>
            </a:xfrm>
            <a:prstGeom prst="straightConnector1">
              <a:avLst/>
            </a:prstGeom>
            <a:noFill/>
            <a:ln cap="flat" cmpd="sng" w="19050">
              <a:solidFill>
                <a:schemeClr val="accent2"/>
              </a:solidFill>
              <a:prstDash val="solid"/>
              <a:round/>
              <a:headEnd len="med" w="med" type="none"/>
              <a:tailEnd len="med" w="med" type="triangle"/>
            </a:ln>
          </p:spPr>
        </p:cxnSp>
        <p:sp>
          <p:nvSpPr>
            <p:cNvPr id="5257" name="Google Shape;5257;p83"/>
            <p:cNvSpPr/>
            <p:nvPr/>
          </p:nvSpPr>
          <p:spPr>
            <a:xfrm>
              <a:off x="3354" y="1212"/>
              <a:ext cx="978" cy="2256"/>
            </a:xfrm>
            <a:custGeom>
              <a:rect b="b" l="l" r="r" t="t"/>
              <a:pathLst>
                <a:path extrusionOk="0" h="2256" w="978">
                  <a:moveTo>
                    <a:pt x="960" y="2010"/>
                  </a:moveTo>
                  <a:lnTo>
                    <a:pt x="961" y="2256"/>
                  </a:lnTo>
                  <a:lnTo>
                    <a:pt x="0" y="2256"/>
                  </a:lnTo>
                  <a:lnTo>
                    <a:pt x="0" y="0"/>
                  </a:lnTo>
                  <a:lnTo>
                    <a:pt x="978" y="0"/>
                  </a:lnTo>
                  <a:lnTo>
                    <a:pt x="978" y="155"/>
                  </a:lnTo>
                </a:path>
              </a:pathLst>
            </a:custGeom>
            <a:noFill/>
            <a:ln cap="flat" cmpd="sng" w="19050">
              <a:solidFill>
                <a:schemeClr val="accent2"/>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sp>
        <p:nvSpPr>
          <p:cNvPr id="5258" name="Google Shape;5258;p83"/>
          <p:cNvSpPr txBox="1"/>
          <p:nvPr/>
        </p:nvSpPr>
        <p:spPr>
          <a:xfrm>
            <a:off x="5099050" y="1377950"/>
            <a:ext cx="1268413" cy="457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rgbClr val="FF0000"/>
                </a:solidFill>
                <a:latin typeface="Arial"/>
                <a:ea typeface="Arial"/>
                <a:cs typeface="Arial"/>
                <a:sym typeface="Arial"/>
              </a:rPr>
              <a:t>Mỗi nút:</a:t>
            </a:r>
            <a:endParaRPr sz="2400">
              <a:solidFill>
                <a:schemeClr val="dk1"/>
              </a:solidFill>
              <a:latin typeface="Arial"/>
              <a:ea typeface="Arial"/>
              <a:cs typeface="Arial"/>
              <a:sym typeface="Arial"/>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3" name="Shape 5263"/>
        <p:cNvGrpSpPr/>
        <p:nvPr/>
      </p:nvGrpSpPr>
      <p:grpSpPr>
        <a:xfrm>
          <a:off x="0" y="0"/>
          <a:ext cx="0" cy="0"/>
          <a:chOff x="0" y="0"/>
          <a:chExt cx="0" cy="0"/>
        </a:xfrm>
      </p:grpSpPr>
      <p:sp>
        <p:nvSpPr>
          <p:cNvPr id="5264" name="Google Shape;5264;p84"/>
          <p:cNvSpPr txBox="1"/>
          <p:nvPr>
            <p:ph type="title"/>
          </p:nvPr>
        </p:nvSpPr>
        <p:spPr>
          <a:xfrm>
            <a:off x="619969" y="174028"/>
            <a:ext cx="7886700" cy="894622"/>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sz="2000"/>
              <a:t>Distance vector: state information diffusion</a:t>
            </a:r>
            <a:endParaRPr/>
          </a:p>
        </p:txBody>
      </p:sp>
      <p:grpSp>
        <p:nvGrpSpPr>
          <p:cNvPr id="5265" name="Google Shape;5265;p84"/>
          <p:cNvGrpSpPr/>
          <p:nvPr/>
        </p:nvGrpSpPr>
        <p:grpSpPr>
          <a:xfrm>
            <a:off x="495947" y="1850804"/>
            <a:ext cx="3327245" cy="365367"/>
            <a:chOff x="661263" y="1925960"/>
            <a:chExt cx="4436326" cy="365367"/>
          </a:xfrm>
        </p:grpSpPr>
        <p:grpSp>
          <p:nvGrpSpPr>
            <p:cNvPr id="5266" name="Google Shape;5266;p84"/>
            <p:cNvGrpSpPr/>
            <p:nvPr/>
          </p:nvGrpSpPr>
          <p:grpSpPr>
            <a:xfrm>
              <a:off x="661263" y="1927187"/>
              <a:ext cx="1038039" cy="364140"/>
              <a:chOff x="1097284" y="2174236"/>
              <a:chExt cx="1038039" cy="364140"/>
            </a:xfrm>
          </p:grpSpPr>
          <p:sp>
            <p:nvSpPr>
              <p:cNvPr id="5267" name="Google Shape;5267;p84"/>
              <p:cNvSpPr txBox="1"/>
              <p:nvPr/>
            </p:nvSpPr>
            <p:spPr>
              <a:xfrm>
                <a:off x="1521480" y="2174954"/>
                <a:ext cx="613843"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t=0</a:t>
                </a:r>
                <a:endParaRPr/>
              </a:p>
            </p:txBody>
          </p:sp>
          <p:grpSp>
            <p:nvGrpSpPr>
              <p:cNvPr id="5268" name="Google Shape;5268;p84"/>
              <p:cNvGrpSpPr/>
              <p:nvPr/>
            </p:nvGrpSpPr>
            <p:grpSpPr>
              <a:xfrm>
                <a:off x="1097284" y="2174236"/>
                <a:ext cx="392849" cy="364140"/>
                <a:chOff x="1097284" y="2174236"/>
                <a:chExt cx="438579" cy="364140"/>
              </a:xfrm>
            </p:grpSpPr>
            <p:sp>
              <p:nvSpPr>
                <p:cNvPr id="5269" name="Google Shape;5269;p84"/>
                <p:cNvSpPr/>
                <p:nvPr/>
              </p:nvSpPr>
              <p:spPr>
                <a:xfrm>
                  <a:off x="1100473" y="2176595"/>
                  <a:ext cx="431322" cy="361447"/>
                </a:xfrm>
                <a:prstGeom prst="ellipse">
                  <a:avLst/>
                </a:prstGeom>
                <a:noFill/>
                <a:ln cap="flat" cmpd="sng" w="1905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Arial"/>
                    <a:ea typeface="Arial"/>
                    <a:cs typeface="Arial"/>
                    <a:sym typeface="Arial"/>
                  </a:endParaRPr>
                </a:p>
              </p:txBody>
            </p:sp>
            <p:cxnSp>
              <p:nvCxnSpPr>
                <p:cNvPr id="5270" name="Google Shape;5270;p84"/>
                <p:cNvCxnSpPr/>
                <p:nvPr/>
              </p:nvCxnSpPr>
              <p:spPr>
                <a:xfrm>
                  <a:off x="1314533" y="2174236"/>
                  <a:ext cx="0" cy="32479"/>
                </a:xfrm>
                <a:prstGeom prst="straightConnector1">
                  <a:avLst/>
                </a:prstGeom>
                <a:noFill/>
                <a:ln cap="rnd" cmpd="sng" w="12700">
                  <a:solidFill>
                    <a:srgbClr val="C00000"/>
                  </a:solidFill>
                  <a:prstDash val="solid"/>
                  <a:round/>
                  <a:headEnd len="sm" w="sm" type="none"/>
                  <a:tailEnd len="sm" w="sm" type="none"/>
                </a:ln>
              </p:spPr>
            </p:cxnSp>
            <p:cxnSp>
              <p:nvCxnSpPr>
                <p:cNvPr id="5271" name="Google Shape;5271;p84"/>
                <p:cNvCxnSpPr/>
                <p:nvPr/>
              </p:nvCxnSpPr>
              <p:spPr>
                <a:xfrm>
                  <a:off x="1314533" y="2505897"/>
                  <a:ext cx="0" cy="32479"/>
                </a:xfrm>
                <a:prstGeom prst="straightConnector1">
                  <a:avLst/>
                </a:prstGeom>
                <a:noFill/>
                <a:ln cap="rnd" cmpd="sng" w="12700">
                  <a:solidFill>
                    <a:srgbClr val="C00000"/>
                  </a:solidFill>
                  <a:prstDash val="solid"/>
                  <a:round/>
                  <a:headEnd len="sm" w="sm" type="none"/>
                  <a:tailEnd len="sm" w="sm" type="none"/>
                </a:ln>
              </p:spPr>
            </p:cxnSp>
            <p:cxnSp>
              <p:nvCxnSpPr>
                <p:cNvPr id="5272" name="Google Shape;5272;p84"/>
                <p:cNvCxnSpPr/>
                <p:nvPr/>
              </p:nvCxnSpPr>
              <p:spPr>
                <a:xfrm rot="10800000">
                  <a:off x="1116663" y="2338620"/>
                  <a:ext cx="0" cy="38758"/>
                </a:xfrm>
                <a:prstGeom prst="straightConnector1">
                  <a:avLst/>
                </a:prstGeom>
                <a:noFill/>
                <a:ln cap="rnd" cmpd="sng" w="12700">
                  <a:solidFill>
                    <a:srgbClr val="C00000"/>
                  </a:solidFill>
                  <a:prstDash val="solid"/>
                  <a:round/>
                  <a:headEnd len="sm" w="sm" type="none"/>
                  <a:tailEnd len="sm" w="sm" type="none"/>
                </a:ln>
              </p:spPr>
            </p:cxnSp>
            <p:cxnSp>
              <p:nvCxnSpPr>
                <p:cNvPr id="5273" name="Google Shape;5273;p84"/>
                <p:cNvCxnSpPr/>
                <p:nvPr/>
              </p:nvCxnSpPr>
              <p:spPr>
                <a:xfrm rot="10800000">
                  <a:off x="1516484" y="2338620"/>
                  <a:ext cx="0" cy="38758"/>
                </a:xfrm>
                <a:prstGeom prst="straightConnector1">
                  <a:avLst/>
                </a:prstGeom>
                <a:noFill/>
                <a:ln cap="rnd" cmpd="sng" w="12700">
                  <a:solidFill>
                    <a:srgbClr val="C00000"/>
                  </a:solidFill>
                  <a:prstDash val="solid"/>
                  <a:round/>
                  <a:headEnd len="sm" w="sm" type="none"/>
                  <a:tailEnd len="sm" w="sm" type="none"/>
                </a:ln>
              </p:spPr>
            </p:cxnSp>
            <p:cxnSp>
              <p:nvCxnSpPr>
                <p:cNvPr id="5274" name="Google Shape;5274;p84"/>
                <p:cNvCxnSpPr/>
                <p:nvPr/>
              </p:nvCxnSpPr>
              <p:spPr>
                <a:xfrm>
                  <a:off x="1411431" y="2493045"/>
                  <a:ext cx="17336" cy="23077"/>
                </a:xfrm>
                <a:prstGeom prst="straightConnector1">
                  <a:avLst/>
                </a:prstGeom>
                <a:noFill/>
                <a:ln cap="rnd" cmpd="sng" w="12700">
                  <a:solidFill>
                    <a:srgbClr val="C00000"/>
                  </a:solidFill>
                  <a:prstDash val="solid"/>
                  <a:round/>
                  <a:headEnd len="sm" w="sm" type="none"/>
                  <a:tailEnd len="sm" w="sm" type="none"/>
                </a:ln>
              </p:spPr>
            </p:cxnSp>
            <p:cxnSp>
              <p:nvCxnSpPr>
                <p:cNvPr id="5275" name="Google Shape;5275;p84"/>
                <p:cNvCxnSpPr/>
                <p:nvPr/>
              </p:nvCxnSpPr>
              <p:spPr>
                <a:xfrm>
                  <a:off x="1205401" y="2199023"/>
                  <a:ext cx="17336" cy="23077"/>
                </a:xfrm>
                <a:prstGeom prst="straightConnector1">
                  <a:avLst/>
                </a:prstGeom>
                <a:noFill/>
                <a:ln cap="rnd" cmpd="sng" w="12700">
                  <a:solidFill>
                    <a:srgbClr val="C00000"/>
                  </a:solidFill>
                  <a:prstDash val="solid"/>
                  <a:round/>
                  <a:headEnd len="sm" w="sm" type="none"/>
                  <a:tailEnd len="sm" w="sm" type="none"/>
                </a:ln>
              </p:spPr>
            </p:cxnSp>
            <p:cxnSp>
              <p:nvCxnSpPr>
                <p:cNvPr id="5276" name="Google Shape;5276;p84"/>
                <p:cNvCxnSpPr/>
                <p:nvPr/>
              </p:nvCxnSpPr>
              <p:spPr>
                <a:xfrm flipH="1">
                  <a:off x="1201321" y="2491335"/>
                  <a:ext cx="17336" cy="23077"/>
                </a:xfrm>
                <a:prstGeom prst="straightConnector1">
                  <a:avLst/>
                </a:prstGeom>
                <a:noFill/>
                <a:ln cap="rnd" cmpd="sng" w="12700">
                  <a:solidFill>
                    <a:srgbClr val="C00000"/>
                  </a:solidFill>
                  <a:prstDash val="solid"/>
                  <a:round/>
                  <a:headEnd len="sm" w="sm" type="none"/>
                  <a:tailEnd len="sm" w="sm" type="none"/>
                </a:ln>
              </p:spPr>
            </p:cxnSp>
            <p:cxnSp>
              <p:nvCxnSpPr>
                <p:cNvPr id="5277" name="Google Shape;5277;p84"/>
                <p:cNvCxnSpPr/>
                <p:nvPr/>
              </p:nvCxnSpPr>
              <p:spPr>
                <a:xfrm flipH="1">
                  <a:off x="1407351" y="2197314"/>
                  <a:ext cx="17336" cy="23077"/>
                </a:xfrm>
                <a:prstGeom prst="straightConnector1">
                  <a:avLst/>
                </a:prstGeom>
                <a:noFill/>
                <a:ln cap="rnd" cmpd="sng" w="12700">
                  <a:solidFill>
                    <a:srgbClr val="C00000"/>
                  </a:solidFill>
                  <a:prstDash val="solid"/>
                  <a:round/>
                  <a:headEnd len="sm" w="sm" type="none"/>
                  <a:tailEnd len="sm" w="sm" type="none"/>
                </a:ln>
              </p:spPr>
            </p:cxnSp>
            <p:cxnSp>
              <p:nvCxnSpPr>
                <p:cNvPr id="5278" name="Google Shape;5278;p84"/>
                <p:cNvCxnSpPr/>
                <p:nvPr/>
              </p:nvCxnSpPr>
              <p:spPr>
                <a:xfrm flipH="1">
                  <a:off x="1480788" y="2263982"/>
                  <a:ext cx="23455" cy="14529"/>
                </a:xfrm>
                <a:prstGeom prst="straightConnector1">
                  <a:avLst/>
                </a:prstGeom>
                <a:noFill/>
                <a:ln cap="rnd" cmpd="sng" w="12700">
                  <a:solidFill>
                    <a:srgbClr val="C00000"/>
                  </a:solidFill>
                  <a:prstDash val="solid"/>
                  <a:round/>
                  <a:headEnd len="sm" w="sm" type="none"/>
                  <a:tailEnd len="sm" w="sm" type="none"/>
                </a:ln>
              </p:spPr>
            </p:cxnSp>
            <p:cxnSp>
              <p:nvCxnSpPr>
                <p:cNvPr id="5279" name="Google Shape;5279;p84"/>
                <p:cNvCxnSpPr/>
                <p:nvPr/>
              </p:nvCxnSpPr>
              <p:spPr>
                <a:xfrm flipH="1">
                  <a:off x="1129926" y="2434925"/>
                  <a:ext cx="23455" cy="14529"/>
                </a:xfrm>
                <a:prstGeom prst="straightConnector1">
                  <a:avLst/>
                </a:prstGeom>
                <a:noFill/>
                <a:ln cap="rnd" cmpd="sng" w="12700">
                  <a:solidFill>
                    <a:srgbClr val="C00000"/>
                  </a:solidFill>
                  <a:prstDash val="solid"/>
                  <a:round/>
                  <a:headEnd len="sm" w="sm" type="none"/>
                  <a:tailEnd len="sm" w="sm" type="none"/>
                </a:ln>
              </p:spPr>
            </p:cxnSp>
            <p:cxnSp>
              <p:nvCxnSpPr>
                <p:cNvPr id="5280" name="Google Shape;5280;p84"/>
                <p:cNvCxnSpPr/>
                <p:nvPr/>
              </p:nvCxnSpPr>
              <p:spPr>
                <a:xfrm rot="10800000">
                  <a:off x="1136045" y="2265692"/>
                  <a:ext cx="23455" cy="14529"/>
                </a:xfrm>
                <a:prstGeom prst="straightConnector1">
                  <a:avLst/>
                </a:prstGeom>
                <a:noFill/>
                <a:ln cap="rnd" cmpd="sng" w="12700">
                  <a:solidFill>
                    <a:srgbClr val="C00000"/>
                  </a:solidFill>
                  <a:prstDash val="solid"/>
                  <a:round/>
                  <a:headEnd len="sm" w="sm" type="none"/>
                  <a:tailEnd len="sm" w="sm" type="none"/>
                </a:ln>
              </p:spPr>
            </p:cxnSp>
            <p:cxnSp>
              <p:nvCxnSpPr>
                <p:cNvPr id="5281" name="Google Shape;5281;p84"/>
                <p:cNvCxnSpPr/>
                <p:nvPr/>
              </p:nvCxnSpPr>
              <p:spPr>
                <a:xfrm rot="10800000">
                  <a:off x="1480788" y="2436635"/>
                  <a:ext cx="23455" cy="14529"/>
                </a:xfrm>
                <a:prstGeom prst="straightConnector1">
                  <a:avLst/>
                </a:prstGeom>
                <a:noFill/>
                <a:ln cap="rnd" cmpd="sng" w="12700">
                  <a:solidFill>
                    <a:srgbClr val="C00000"/>
                  </a:solidFill>
                  <a:prstDash val="solid"/>
                  <a:round/>
                  <a:headEnd len="sm" w="sm" type="none"/>
                  <a:tailEnd len="sm" w="sm" type="none"/>
                </a:ln>
              </p:spPr>
            </p:cxnSp>
            <p:sp>
              <p:nvSpPr>
                <p:cNvPr id="5282" name="Google Shape;5282;p84"/>
                <p:cNvSpPr/>
                <p:nvPr/>
              </p:nvSpPr>
              <p:spPr>
                <a:xfrm>
                  <a:off x="1288014" y="2334922"/>
                  <a:ext cx="53037" cy="46914"/>
                </a:xfrm>
                <a:prstGeom prst="ellipse">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Arial"/>
                    <a:ea typeface="Arial"/>
                    <a:cs typeface="Arial"/>
                    <a:sym typeface="Arial"/>
                  </a:endParaRPr>
                </a:p>
              </p:txBody>
            </p:sp>
            <p:cxnSp>
              <p:nvCxnSpPr>
                <p:cNvPr id="5283" name="Google Shape;5283;p84"/>
                <p:cNvCxnSpPr/>
                <p:nvPr/>
              </p:nvCxnSpPr>
              <p:spPr>
                <a:xfrm>
                  <a:off x="1314533" y="2230033"/>
                  <a:ext cx="0" cy="111727"/>
                </a:xfrm>
                <a:prstGeom prst="straightConnector1">
                  <a:avLst/>
                </a:prstGeom>
                <a:noFill/>
                <a:ln cap="flat" cmpd="sng" w="25400">
                  <a:solidFill>
                    <a:srgbClr val="C00000"/>
                  </a:solidFill>
                  <a:prstDash val="solid"/>
                  <a:round/>
                  <a:headEnd len="sm" w="sm" type="none"/>
                  <a:tailEnd len="sm" w="sm" type="none"/>
                </a:ln>
              </p:spPr>
            </p:cxnSp>
          </p:grpSp>
        </p:grpSp>
        <p:sp>
          <p:nvSpPr>
            <p:cNvPr id="5284" name="Google Shape;5284;p84"/>
            <p:cNvSpPr txBox="1"/>
            <p:nvPr/>
          </p:nvSpPr>
          <p:spPr>
            <a:xfrm flipH="1">
              <a:off x="1653914" y="1925960"/>
              <a:ext cx="3443675" cy="286232"/>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lang="en-US" sz="1400">
                  <a:solidFill>
                    <a:schemeClr val="dk1"/>
                  </a:solidFill>
                  <a:latin typeface="Arial"/>
                  <a:ea typeface="Arial"/>
                  <a:cs typeface="Arial"/>
                  <a:sym typeface="Arial"/>
                </a:rPr>
                <a:t>c’s state at t=0 is at c only</a:t>
              </a:r>
              <a:endParaRPr/>
            </a:p>
          </p:txBody>
        </p:sp>
      </p:grpSp>
      <p:grpSp>
        <p:nvGrpSpPr>
          <p:cNvPr id="5285" name="Google Shape;5285;p84"/>
          <p:cNvGrpSpPr/>
          <p:nvPr/>
        </p:nvGrpSpPr>
        <p:grpSpPr>
          <a:xfrm>
            <a:off x="5378564" y="2007668"/>
            <a:ext cx="3326753" cy="4308789"/>
            <a:chOff x="6907258" y="1814628"/>
            <a:chExt cx="4435671" cy="4308789"/>
          </a:xfrm>
        </p:grpSpPr>
        <p:cxnSp>
          <p:nvCxnSpPr>
            <p:cNvPr id="5286" name="Google Shape;5286;p84"/>
            <p:cNvCxnSpPr>
              <a:stCxn id="5287" idx="2"/>
              <a:endCxn id="5287" idx="0"/>
            </p:cNvCxnSpPr>
            <p:nvPr/>
          </p:nvCxnSpPr>
          <p:spPr>
            <a:xfrm rot="10800000">
              <a:off x="9141445" y="2037691"/>
              <a:ext cx="0" cy="3863100"/>
            </a:xfrm>
            <a:prstGeom prst="straightConnector1">
              <a:avLst/>
            </a:prstGeom>
            <a:noFill/>
            <a:ln cap="flat" cmpd="sng" w="12700">
              <a:solidFill>
                <a:schemeClr val="dk1"/>
              </a:solidFill>
              <a:prstDash val="solid"/>
              <a:round/>
              <a:headEnd len="sm" w="sm" type="none"/>
              <a:tailEnd len="sm" w="sm" type="none"/>
            </a:ln>
          </p:spPr>
        </p:cxnSp>
        <p:cxnSp>
          <p:nvCxnSpPr>
            <p:cNvPr id="5288" name="Google Shape;5288;p84"/>
            <p:cNvCxnSpPr>
              <a:stCxn id="5287" idx="1"/>
              <a:endCxn id="5287" idx="3"/>
            </p:cNvCxnSpPr>
            <p:nvPr/>
          </p:nvCxnSpPr>
          <p:spPr>
            <a:xfrm>
              <a:off x="7209890" y="3969236"/>
              <a:ext cx="3863100" cy="0"/>
            </a:xfrm>
            <a:prstGeom prst="straightConnector1">
              <a:avLst/>
            </a:prstGeom>
            <a:noFill/>
            <a:ln cap="flat" cmpd="sng" w="12700">
              <a:solidFill>
                <a:schemeClr val="dk1"/>
              </a:solidFill>
              <a:prstDash val="solid"/>
              <a:round/>
              <a:headEnd len="sm" w="sm" type="none"/>
              <a:tailEnd len="sm" w="sm" type="none"/>
            </a:ln>
          </p:spPr>
        </p:cxnSp>
        <p:sp>
          <p:nvSpPr>
            <p:cNvPr id="5287" name="Google Shape;5287;p84"/>
            <p:cNvSpPr/>
            <p:nvPr/>
          </p:nvSpPr>
          <p:spPr>
            <a:xfrm>
              <a:off x="7209890" y="2037680"/>
              <a:ext cx="3863111" cy="3863111"/>
            </a:xfrm>
            <a:prstGeom prst="rect">
              <a:avLst/>
            </a:prstGeom>
            <a:no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100">
                <a:solidFill>
                  <a:schemeClr val="lt1"/>
                </a:solidFill>
                <a:latin typeface="Arial"/>
                <a:ea typeface="Arial"/>
                <a:cs typeface="Arial"/>
                <a:sym typeface="Arial"/>
              </a:endParaRPr>
            </a:p>
          </p:txBody>
        </p:sp>
        <p:sp>
          <p:nvSpPr>
            <p:cNvPr id="5289" name="Google Shape;5289;p84"/>
            <p:cNvSpPr/>
            <p:nvPr/>
          </p:nvSpPr>
          <p:spPr>
            <a:xfrm>
              <a:off x="10991457" y="2109030"/>
              <a:ext cx="132508" cy="185510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100">
                <a:solidFill>
                  <a:schemeClr val="lt1"/>
                </a:solidFill>
                <a:latin typeface="Arial"/>
                <a:ea typeface="Arial"/>
                <a:cs typeface="Arial"/>
                <a:sym typeface="Arial"/>
              </a:endParaRPr>
            </a:p>
          </p:txBody>
        </p:sp>
        <p:grpSp>
          <p:nvGrpSpPr>
            <p:cNvPr id="5290" name="Google Shape;5290;p84"/>
            <p:cNvGrpSpPr/>
            <p:nvPr/>
          </p:nvGrpSpPr>
          <p:grpSpPr>
            <a:xfrm>
              <a:off x="6944905" y="5680778"/>
              <a:ext cx="4395351" cy="350188"/>
              <a:chOff x="4333785" y="5772218"/>
              <a:chExt cx="4395351" cy="350188"/>
            </a:xfrm>
          </p:grpSpPr>
          <p:grpSp>
            <p:nvGrpSpPr>
              <p:cNvPr id="5291" name="Google Shape;5291;p84"/>
              <p:cNvGrpSpPr/>
              <p:nvPr/>
            </p:nvGrpSpPr>
            <p:grpSpPr>
              <a:xfrm>
                <a:off x="4333785" y="5772218"/>
                <a:ext cx="531821" cy="342645"/>
                <a:chOff x="1348328" y="2475653"/>
                <a:chExt cx="603916" cy="389094"/>
              </a:xfrm>
            </p:grpSpPr>
            <p:grpSp>
              <p:nvGrpSpPr>
                <p:cNvPr id="5292" name="Google Shape;5292;p84"/>
                <p:cNvGrpSpPr/>
                <p:nvPr/>
              </p:nvGrpSpPr>
              <p:grpSpPr>
                <a:xfrm>
                  <a:off x="1348328" y="2555748"/>
                  <a:ext cx="603916" cy="308999"/>
                  <a:chOff x="5278570" y="2983486"/>
                  <a:chExt cx="501650" cy="233363"/>
                </a:xfrm>
              </p:grpSpPr>
              <p:sp>
                <p:nvSpPr>
                  <p:cNvPr id="5293" name="Google Shape;5293;p84"/>
                  <p:cNvSpPr/>
                  <p:nvPr/>
                </p:nvSpPr>
                <p:spPr>
                  <a:xfrm>
                    <a:off x="5283332" y="3088261"/>
                    <a:ext cx="496888" cy="128588"/>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Times New Roman"/>
                      <a:buNone/>
                    </a:pPr>
                    <a:r>
                      <a:t/>
                    </a:r>
                    <a:endParaRPr b="0" i="0" sz="1100" u="none" cap="none" strike="noStrike">
                      <a:solidFill>
                        <a:srgbClr val="000000"/>
                      </a:solidFill>
                      <a:latin typeface="Arial"/>
                      <a:ea typeface="Arial"/>
                      <a:cs typeface="Arial"/>
                      <a:sym typeface="Arial"/>
                    </a:endParaRPr>
                  </a:p>
                </p:txBody>
              </p:sp>
              <p:cxnSp>
                <p:nvCxnSpPr>
                  <p:cNvPr id="5294" name="Google Shape;5294;p84"/>
                  <p:cNvCxnSpPr/>
                  <p:nvPr/>
                </p:nvCxnSpPr>
                <p:spPr>
                  <a:xfrm>
                    <a:off x="5283332" y="3077148"/>
                    <a:ext cx="0" cy="79375"/>
                  </a:xfrm>
                  <a:prstGeom prst="straightConnector1">
                    <a:avLst/>
                  </a:prstGeom>
                  <a:noFill/>
                  <a:ln cap="flat" cmpd="sng" w="12700">
                    <a:solidFill>
                      <a:srgbClr val="000000"/>
                    </a:solidFill>
                    <a:prstDash val="solid"/>
                    <a:round/>
                    <a:headEnd len="med" w="med" type="none"/>
                    <a:tailEnd len="med" w="med" type="none"/>
                  </a:ln>
                </p:spPr>
              </p:cxnSp>
              <p:cxnSp>
                <p:nvCxnSpPr>
                  <p:cNvPr id="5295" name="Google Shape;5295;p84"/>
                  <p:cNvCxnSpPr/>
                  <p:nvPr/>
                </p:nvCxnSpPr>
                <p:spPr>
                  <a:xfrm>
                    <a:off x="5780220" y="3077148"/>
                    <a:ext cx="0" cy="79375"/>
                  </a:xfrm>
                  <a:prstGeom prst="straightConnector1">
                    <a:avLst/>
                  </a:prstGeom>
                  <a:noFill/>
                  <a:ln cap="flat" cmpd="sng" w="12700">
                    <a:solidFill>
                      <a:srgbClr val="000000"/>
                    </a:solidFill>
                    <a:prstDash val="solid"/>
                    <a:round/>
                    <a:headEnd len="med" w="med" type="none"/>
                    <a:tailEnd len="med" w="med" type="none"/>
                  </a:ln>
                </p:spPr>
              </p:cxnSp>
              <p:sp>
                <p:nvSpPr>
                  <p:cNvPr id="5296" name="Google Shape;5296;p84"/>
                  <p:cNvSpPr/>
                  <p:nvPr/>
                </p:nvSpPr>
                <p:spPr>
                  <a:xfrm>
                    <a:off x="5283332" y="3077148"/>
                    <a:ext cx="492125" cy="77788"/>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5297" name="Google Shape;5297;p84"/>
                  <p:cNvSpPr/>
                  <p:nvPr/>
                </p:nvSpPr>
                <p:spPr>
                  <a:xfrm>
                    <a:off x="5278570" y="2983486"/>
                    <a:ext cx="496888" cy="150813"/>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Times New Roman"/>
                      <a:buNone/>
                    </a:pPr>
                    <a:r>
                      <a:t/>
                    </a:r>
                    <a:endParaRPr b="0" i="0" sz="1100" u="none" cap="none" strike="noStrike">
                      <a:solidFill>
                        <a:srgbClr val="000000"/>
                      </a:solidFill>
                      <a:latin typeface="Arial"/>
                      <a:ea typeface="Arial"/>
                      <a:cs typeface="Arial"/>
                      <a:sym typeface="Arial"/>
                    </a:endParaRPr>
                  </a:p>
                </p:txBody>
              </p:sp>
            </p:grpSp>
            <p:grpSp>
              <p:nvGrpSpPr>
                <p:cNvPr id="5298" name="Google Shape;5298;p84"/>
                <p:cNvGrpSpPr/>
                <p:nvPr/>
              </p:nvGrpSpPr>
              <p:grpSpPr>
                <a:xfrm>
                  <a:off x="1439172" y="2475653"/>
                  <a:ext cx="389587" cy="344488"/>
                  <a:chOff x="2933" y="2405"/>
                  <a:chExt cx="249" cy="217"/>
                </a:xfrm>
              </p:grpSpPr>
              <p:sp>
                <p:nvSpPr>
                  <p:cNvPr id="5299" name="Google Shape;5299;p84"/>
                  <p:cNvSpPr/>
                  <p:nvPr/>
                </p:nvSpPr>
                <p:spPr>
                  <a:xfrm>
                    <a:off x="2982" y="2490"/>
                    <a:ext cx="144" cy="132"/>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Times New Roman"/>
                      <a:buNone/>
                    </a:pPr>
                    <a:r>
                      <a:t/>
                    </a:r>
                    <a:endParaRPr b="0" i="0" sz="1100" u="none" cap="none" strike="noStrike">
                      <a:solidFill>
                        <a:srgbClr val="000000"/>
                      </a:solidFill>
                      <a:latin typeface="Arial"/>
                      <a:ea typeface="Arial"/>
                      <a:cs typeface="Arial"/>
                      <a:sym typeface="Arial"/>
                    </a:endParaRPr>
                  </a:p>
                </p:txBody>
              </p:sp>
              <p:sp>
                <p:nvSpPr>
                  <p:cNvPr id="5300" name="Google Shape;5300;p84"/>
                  <p:cNvSpPr txBox="1"/>
                  <p:nvPr/>
                </p:nvSpPr>
                <p:spPr>
                  <a:xfrm>
                    <a:off x="2933" y="2405"/>
                    <a:ext cx="249" cy="19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g</a:t>
                    </a:r>
                    <a:endParaRPr b="0" i="0" sz="1400" u="none" cap="none" strike="noStrike">
                      <a:solidFill>
                        <a:srgbClr val="000000"/>
                      </a:solidFill>
                      <a:latin typeface="Arial"/>
                      <a:ea typeface="Arial"/>
                      <a:cs typeface="Arial"/>
                      <a:sym typeface="Arial"/>
                    </a:endParaRPr>
                  </a:p>
                </p:txBody>
              </p:sp>
            </p:grpSp>
          </p:grpSp>
          <p:grpSp>
            <p:nvGrpSpPr>
              <p:cNvPr id="5301" name="Google Shape;5301;p84"/>
              <p:cNvGrpSpPr/>
              <p:nvPr/>
            </p:nvGrpSpPr>
            <p:grpSpPr>
              <a:xfrm>
                <a:off x="6263949" y="5807716"/>
                <a:ext cx="531821" cy="314690"/>
                <a:chOff x="1348328" y="2507397"/>
                <a:chExt cx="603916" cy="357350"/>
              </a:xfrm>
            </p:grpSpPr>
            <p:grpSp>
              <p:nvGrpSpPr>
                <p:cNvPr id="5302" name="Google Shape;5302;p84"/>
                <p:cNvGrpSpPr/>
                <p:nvPr/>
              </p:nvGrpSpPr>
              <p:grpSpPr>
                <a:xfrm>
                  <a:off x="1348328" y="2555748"/>
                  <a:ext cx="603916" cy="308999"/>
                  <a:chOff x="5278570" y="2983486"/>
                  <a:chExt cx="501650" cy="233363"/>
                </a:xfrm>
              </p:grpSpPr>
              <p:sp>
                <p:nvSpPr>
                  <p:cNvPr id="5303" name="Google Shape;5303;p84"/>
                  <p:cNvSpPr/>
                  <p:nvPr/>
                </p:nvSpPr>
                <p:spPr>
                  <a:xfrm>
                    <a:off x="5283332" y="3088261"/>
                    <a:ext cx="496888" cy="128588"/>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Times New Roman"/>
                      <a:buNone/>
                    </a:pPr>
                    <a:r>
                      <a:t/>
                    </a:r>
                    <a:endParaRPr b="0" i="0" sz="1100" u="none" cap="none" strike="noStrike">
                      <a:solidFill>
                        <a:srgbClr val="000000"/>
                      </a:solidFill>
                      <a:latin typeface="Arial"/>
                      <a:ea typeface="Arial"/>
                      <a:cs typeface="Arial"/>
                      <a:sym typeface="Arial"/>
                    </a:endParaRPr>
                  </a:p>
                </p:txBody>
              </p:sp>
              <p:cxnSp>
                <p:nvCxnSpPr>
                  <p:cNvPr id="5304" name="Google Shape;5304;p84"/>
                  <p:cNvCxnSpPr/>
                  <p:nvPr/>
                </p:nvCxnSpPr>
                <p:spPr>
                  <a:xfrm>
                    <a:off x="5283332" y="3077148"/>
                    <a:ext cx="0" cy="79375"/>
                  </a:xfrm>
                  <a:prstGeom prst="straightConnector1">
                    <a:avLst/>
                  </a:prstGeom>
                  <a:noFill/>
                  <a:ln cap="flat" cmpd="sng" w="12700">
                    <a:solidFill>
                      <a:srgbClr val="000000"/>
                    </a:solidFill>
                    <a:prstDash val="solid"/>
                    <a:round/>
                    <a:headEnd len="med" w="med" type="none"/>
                    <a:tailEnd len="med" w="med" type="none"/>
                  </a:ln>
                </p:spPr>
              </p:cxnSp>
              <p:cxnSp>
                <p:nvCxnSpPr>
                  <p:cNvPr id="5305" name="Google Shape;5305;p84"/>
                  <p:cNvCxnSpPr/>
                  <p:nvPr/>
                </p:nvCxnSpPr>
                <p:spPr>
                  <a:xfrm>
                    <a:off x="5780220" y="3077148"/>
                    <a:ext cx="0" cy="79375"/>
                  </a:xfrm>
                  <a:prstGeom prst="straightConnector1">
                    <a:avLst/>
                  </a:prstGeom>
                  <a:noFill/>
                  <a:ln cap="flat" cmpd="sng" w="12700">
                    <a:solidFill>
                      <a:srgbClr val="000000"/>
                    </a:solidFill>
                    <a:prstDash val="solid"/>
                    <a:round/>
                    <a:headEnd len="med" w="med" type="none"/>
                    <a:tailEnd len="med" w="med" type="none"/>
                  </a:ln>
                </p:spPr>
              </p:cxnSp>
              <p:sp>
                <p:nvSpPr>
                  <p:cNvPr id="5306" name="Google Shape;5306;p84"/>
                  <p:cNvSpPr/>
                  <p:nvPr/>
                </p:nvSpPr>
                <p:spPr>
                  <a:xfrm>
                    <a:off x="5283332" y="3077148"/>
                    <a:ext cx="492125" cy="77788"/>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5307" name="Google Shape;5307;p84"/>
                  <p:cNvSpPr/>
                  <p:nvPr/>
                </p:nvSpPr>
                <p:spPr>
                  <a:xfrm>
                    <a:off x="5278570" y="2983486"/>
                    <a:ext cx="496888" cy="150813"/>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Times New Roman"/>
                      <a:buNone/>
                    </a:pPr>
                    <a:r>
                      <a:t/>
                    </a:r>
                    <a:endParaRPr b="0" i="0" sz="1100" u="none" cap="none" strike="noStrike">
                      <a:solidFill>
                        <a:srgbClr val="000000"/>
                      </a:solidFill>
                      <a:latin typeface="Arial"/>
                      <a:ea typeface="Arial"/>
                      <a:cs typeface="Arial"/>
                      <a:sym typeface="Arial"/>
                    </a:endParaRPr>
                  </a:p>
                </p:txBody>
              </p:sp>
            </p:grpSp>
            <p:grpSp>
              <p:nvGrpSpPr>
                <p:cNvPr id="5308" name="Google Shape;5308;p84"/>
                <p:cNvGrpSpPr/>
                <p:nvPr/>
              </p:nvGrpSpPr>
              <p:grpSpPr>
                <a:xfrm>
                  <a:off x="1432910" y="2507397"/>
                  <a:ext cx="400539" cy="314325"/>
                  <a:chOff x="2929" y="2425"/>
                  <a:chExt cx="256" cy="198"/>
                </a:xfrm>
              </p:grpSpPr>
              <p:sp>
                <p:nvSpPr>
                  <p:cNvPr id="5309" name="Google Shape;5309;p84"/>
                  <p:cNvSpPr/>
                  <p:nvPr/>
                </p:nvSpPr>
                <p:spPr>
                  <a:xfrm>
                    <a:off x="2982" y="2490"/>
                    <a:ext cx="144" cy="132"/>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Times New Roman"/>
                      <a:buNone/>
                    </a:pPr>
                    <a:r>
                      <a:t/>
                    </a:r>
                    <a:endParaRPr b="0" i="0" sz="1100" u="none" cap="none" strike="noStrike">
                      <a:solidFill>
                        <a:srgbClr val="000000"/>
                      </a:solidFill>
                      <a:latin typeface="Arial"/>
                      <a:ea typeface="Arial"/>
                      <a:cs typeface="Arial"/>
                      <a:sym typeface="Arial"/>
                    </a:endParaRPr>
                  </a:p>
                </p:txBody>
              </p:sp>
              <p:sp>
                <p:nvSpPr>
                  <p:cNvPr id="5310" name="Google Shape;5310;p84"/>
                  <p:cNvSpPr txBox="1"/>
                  <p:nvPr/>
                </p:nvSpPr>
                <p:spPr>
                  <a:xfrm>
                    <a:off x="2929" y="2425"/>
                    <a:ext cx="256" cy="19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h</a:t>
                    </a:r>
                    <a:endParaRPr b="0" i="0" sz="1400" u="none" cap="none" strike="noStrike">
                      <a:solidFill>
                        <a:srgbClr val="000000"/>
                      </a:solidFill>
                      <a:latin typeface="Arial"/>
                      <a:ea typeface="Arial"/>
                      <a:cs typeface="Arial"/>
                      <a:sym typeface="Arial"/>
                    </a:endParaRPr>
                  </a:p>
                </p:txBody>
              </p:sp>
            </p:grpSp>
          </p:grpSp>
          <p:grpSp>
            <p:nvGrpSpPr>
              <p:cNvPr id="5311" name="Google Shape;5311;p84"/>
              <p:cNvGrpSpPr/>
              <p:nvPr/>
            </p:nvGrpSpPr>
            <p:grpSpPr>
              <a:xfrm>
                <a:off x="8197315" y="5805267"/>
                <a:ext cx="531821" cy="314690"/>
                <a:chOff x="1348328" y="2507397"/>
                <a:chExt cx="603916" cy="357350"/>
              </a:xfrm>
            </p:grpSpPr>
            <p:grpSp>
              <p:nvGrpSpPr>
                <p:cNvPr id="5312" name="Google Shape;5312;p84"/>
                <p:cNvGrpSpPr/>
                <p:nvPr/>
              </p:nvGrpSpPr>
              <p:grpSpPr>
                <a:xfrm>
                  <a:off x="1348328" y="2555748"/>
                  <a:ext cx="603916" cy="308999"/>
                  <a:chOff x="5278570" y="2983486"/>
                  <a:chExt cx="501650" cy="233363"/>
                </a:xfrm>
              </p:grpSpPr>
              <p:sp>
                <p:nvSpPr>
                  <p:cNvPr id="5313" name="Google Shape;5313;p84"/>
                  <p:cNvSpPr/>
                  <p:nvPr/>
                </p:nvSpPr>
                <p:spPr>
                  <a:xfrm>
                    <a:off x="5283332" y="3088261"/>
                    <a:ext cx="496888" cy="128588"/>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Times New Roman"/>
                      <a:buNone/>
                    </a:pPr>
                    <a:r>
                      <a:t/>
                    </a:r>
                    <a:endParaRPr b="0" i="0" sz="1100" u="none" cap="none" strike="noStrike">
                      <a:solidFill>
                        <a:srgbClr val="000000"/>
                      </a:solidFill>
                      <a:latin typeface="Arial"/>
                      <a:ea typeface="Arial"/>
                      <a:cs typeface="Arial"/>
                      <a:sym typeface="Arial"/>
                    </a:endParaRPr>
                  </a:p>
                </p:txBody>
              </p:sp>
              <p:cxnSp>
                <p:nvCxnSpPr>
                  <p:cNvPr id="5314" name="Google Shape;5314;p84"/>
                  <p:cNvCxnSpPr/>
                  <p:nvPr/>
                </p:nvCxnSpPr>
                <p:spPr>
                  <a:xfrm>
                    <a:off x="5283332" y="3077148"/>
                    <a:ext cx="0" cy="79375"/>
                  </a:xfrm>
                  <a:prstGeom prst="straightConnector1">
                    <a:avLst/>
                  </a:prstGeom>
                  <a:noFill/>
                  <a:ln cap="flat" cmpd="sng" w="12700">
                    <a:solidFill>
                      <a:srgbClr val="000000"/>
                    </a:solidFill>
                    <a:prstDash val="solid"/>
                    <a:round/>
                    <a:headEnd len="med" w="med" type="none"/>
                    <a:tailEnd len="med" w="med" type="none"/>
                  </a:ln>
                </p:spPr>
              </p:cxnSp>
              <p:cxnSp>
                <p:nvCxnSpPr>
                  <p:cNvPr id="5315" name="Google Shape;5315;p84"/>
                  <p:cNvCxnSpPr/>
                  <p:nvPr/>
                </p:nvCxnSpPr>
                <p:spPr>
                  <a:xfrm>
                    <a:off x="5780220" y="3077148"/>
                    <a:ext cx="0" cy="79375"/>
                  </a:xfrm>
                  <a:prstGeom prst="straightConnector1">
                    <a:avLst/>
                  </a:prstGeom>
                  <a:noFill/>
                  <a:ln cap="flat" cmpd="sng" w="12700">
                    <a:solidFill>
                      <a:srgbClr val="000000"/>
                    </a:solidFill>
                    <a:prstDash val="solid"/>
                    <a:round/>
                    <a:headEnd len="med" w="med" type="none"/>
                    <a:tailEnd len="med" w="med" type="none"/>
                  </a:ln>
                </p:spPr>
              </p:cxnSp>
              <p:sp>
                <p:nvSpPr>
                  <p:cNvPr id="5316" name="Google Shape;5316;p84"/>
                  <p:cNvSpPr/>
                  <p:nvPr/>
                </p:nvSpPr>
                <p:spPr>
                  <a:xfrm>
                    <a:off x="5283332" y="3077148"/>
                    <a:ext cx="492125" cy="77788"/>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5317" name="Google Shape;5317;p84"/>
                  <p:cNvSpPr/>
                  <p:nvPr/>
                </p:nvSpPr>
                <p:spPr>
                  <a:xfrm>
                    <a:off x="5278570" y="2983486"/>
                    <a:ext cx="496888" cy="150813"/>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Times New Roman"/>
                      <a:buNone/>
                    </a:pPr>
                    <a:r>
                      <a:t/>
                    </a:r>
                    <a:endParaRPr b="0" i="0" sz="1100" u="none" cap="none" strike="noStrike">
                      <a:solidFill>
                        <a:srgbClr val="000000"/>
                      </a:solidFill>
                      <a:latin typeface="Arial"/>
                      <a:ea typeface="Arial"/>
                      <a:cs typeface="Arial"/>
                      <a:sym typeface="Arial"/>
                    </a:endParaRPr>
                  </a:p>
                </p:txBody>
              </p:sp>
            </p:grpSp>
            <p:grpSp>
              <p:nvGrpSpPr>
                <p:cNvPr id="5318" name="Google Shape;5318;p84"/>
                <p:cNvGrpSpPr/>
                <p:nvPr/>
              </p:nvGrpSpPr>
              <p:grpSpPr>
                <a:xfrm>
                  <a:off x="1465781" y="2507397"/>
                  <a:ext cx="333262" cy="314325"/>
                  <a:chOff x="2950" y="2425"/>
                  <a:chExt cx="213" cy="198"/>
                </a:xfrm>
              </p:grpSpPr>
              <p:sp>
                <p:nvSpPr>
                  <p:cNvPr id="5319" name="Google Shape;5319;p84"/>
                  <p:cNvSpPr/>
                  <p:nvPr/>
                </p:nvSpPr>
                <p:spPr>
                  <a:xfrm>
                    <a:off x="2982" y="2490"/>
                    <a:ext cx="144" cy="132"/>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Times New Roman"/>
                      <a:buNone/>
                    </a:pPr>
                    <a:r>
                      <a:t/>
                    </a:r>
                    <a:endParaRPr b="0" i="0" sz="1100" u="none" cap="none" strike="noStrike">
                      <a:solidFill>
                        <a:srgbClr val="000000"/>
                      </a:solidFill>
                      <a:latin typeface="Arial"/>
                      <a:ea typeface="Arial"/>
                      <a:cs typeface="Arial"/>
                      <a:sym typeface="Arial"/>
                    </a:endParaRPr>
                  </a:p>
                </p:txBody>
              </p:sp>
              <p:sp>
                <p:nvSpPr>
                  <p:cNvPr id="5320" name="Google Shape;5320;p84"/>
                  <p:cNvSpPr txBox="1"/>
                  <p:nvPr/>
                </p:nvSpPr>
                <p:spPr>
                  <a:xfrm>
                    <a:off x="2950" y="2425"/>
                    <a:ext cx="213" cy="19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i</a:t>
                    </a:r>
                    <a:endParaRPr b="0" i="0" sz="1400" u="none" cap="none" strike="noStrike">
                      <a:solidFill>
                        <a:srgbClr val="000000"/>
                      </a:solidFill>
                      <a:latin typeface="Arial"/>
                      <a:ea typeface="Arial"/>
                      <a:cs typeface="Arial"/>
                      <a:sym typeface="Arial"/>
                    </a:endParaRPr>
                  </a:p>
                </p:txBody>
              </p:sp>
            </p:grpSp>
          </p:grpSp>
        </p:grpSp>
        <p:sp>
          <p:nvSpPr>
            <p:cNvPr id="5321" name="Google Shape;5321;p84"/>
            <p:cNvSpPr txBox="1"/>
            <p:nvPr/>
          </p:nvSpPr>
          <p:spPr>
            <a:xfrm>
              <a:off x="6916902" y="2779082"/>
              <a:ext cx="301685"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Arial"/>
                  <a:ea typeface="Arial"/>
                  <a:cs typeface="Arial"/>
                  <a:sym typeface="Arial"/>
                </a:rPr>
                <a:t>1</a:t>
              </a:r>
              <a:endParaRPr/>
            </a:p>
          </p:txBody>
        </p:sp>
        <p:sp>
          <p:nvSpPr>
            <p:cNvPr id="5322" name="Google Shape;5322;p84"/>
            <p:cNvSpPr txBox="1"/>
            <p:nvPr/>
          </p:nvSpPr>
          <p:spPr>
            <a:xfrm>
              <a:off x="8828654" y="2769437"/>
              <a:ext cx="342403"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Arial"/>
                  <a:ea typeface="Arial"/>
                  <a:cs typeface="Arial"/>
                  <a:sym typeface="Arial"/>
                </a:rPr>
                <a:t>1</a:t>
              </a:r>
              <a:endParaRPr/>
            </a:p>
          </p:txBody>
        </p:sp>
        <p:sp>
          <p:nvSpPr>
            <p:cNvPr id="5323" name="Google Shape;5323;p84"/>
            <p:cNvSpPr txBox="1"/>
            <p:nvPr/>
          </p:nvSpPr>
          <p:spPr>
            <a:xfrm>
              <a:off x="6907258" y="4795006"/>
              <a:ext cx="301685"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Arial"/>
                  <a:ea typeface="Arial"/>
                  <a:cs typeface="Arial"/>
                  <a:sym typeface="Arial"/>
                </a:rPr>
                <a:t>1</a:t>
              </a:r>
              <a:endParaRPr/>
            </a:p>
          </p:txBody>
        </p:sp>
        <p:sp>
          <p:nvSpPr>
            <p:cNvPr id="5324" name="Google Shape;5324;p84"/>
            <p:cNvSpPr txBox="1"/>
            <p:nvPr/>
          </p:nvSpPr>
          <p:spPr>
            <a:xfrm>
              <a:off x="8842159" y="4796936"/>
              <a:ext cx="342403"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Arial"/>
                  <a:ea typeface="Arial"/>
                  <a:cs typeface="Arial"/>
                  <a:sym typeface="Arial"/>
                </a:rPr>
                <a:t>1</a:t>
              </a:r>
              <a:endParaRPr/>
            </a:p>
          </p:txBody>
        </p:sp>
        <p:sp>
          <p:nvSpPr>
            <p:cNvPr id="5325" name="Google Shape;5325;p84"/>
            <p:cNvSpPr txBox="1"/>
            <p:nvPr/>
          </p:nvSpPr>
          <p:spPr>
            <a:xfrm>
              <a:off x="10765485" y="4798866"/>
              <a:ext cx="342403"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Arial"/>
                  <a:ea typeface="Arial"/>
                  <a:cs typeface="Arial"/>
                  <a:sym typeface="Arial"/>
                </a:rPr>
                <a:t>1</a:t>
              </a:r>
              <a:endParaRPr/>
            </a:p>
          </p:txBody>
        </p:sp>
        <p:sp>
          <p:nvSpPr>
            <p:cNvPr id="5326" name="Google Shape;5326;p84"/>
            <p:cNvSpPr txBox="1"/>
            <p:nvPr/>
          </p:nvSpPr>
          <p:spPr>
            <a:xfrm>
              <a:off x="8053150" y="3938480"/>
              <a:ext cx="301685"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Arial"/>
                  <a:ea typeface="Arial"/>
                  <a:cs typeface="Arial"/>
                  <a:sym typeface="Arial"/>
                </a:rPr>
                <a:t>1</a:t>
              </a:r>
              <a:endParaRPr/>
            </a:p>
          </p:txBody>
        </p:sp>
        <p:sp>
          <p:nvSpPr>
            <p:cNvPr id="5327" name="Google Shape;5327;p84"/>
            <p:cNvSpPr txBox="1"/>
            <p:nvPr/>
          </p:nvSpPr>
          <p:spPr>
            <a:xfrm>
              <a:off x="9964902" y="3928835"/>
              <a:ext cx="342403"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Arial"/>
                  <a:ea typeface="Arial"/>
                  <a:cs typeface="Arial"/>
                  <a:sym typeface="Arial"/>
                </a:rPr>
                <a:t>1</a:t>
              </a:r>
              <a:endParaRPr/>
            </a:p>
          </p:txBody>
        </p:sp>
        <p:sp>
          <p:nvSpPr>
            <p:cNvPr id="5328" name="Google Shape;5328;p84"/>
            <p:cNvSpPr txBox="1"/>
            <p:nvPr/>
          </p:nvSpPr>
          <p:spPr>
            <a:xfrm>
              <a:off x="8055078" y="5861807"/>
              <a:ext cx="301685"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Arial"/>
                  <a:ea typeface="Arial"/>
                  <a:cs typeface="Arial"/>
                  <a:sym typeface="Arial"/>
                </a:rPr>
                <a:t>1</a:t>
              </a:r>
              <a:endParaRPr/>
            </a:p>
          </p:txBody>
        </p:sp>
        <p:sp>
          <p:nvSpPr>
            <p:cNvPr id="5329" name="Google Shape;5329;p84"/>
            <p:cNvSpPr txBox="1"/>
            <p:nvPr/>
          </p:nvSpPr>
          <p:spPr>
            <a:xfrm>
              <a:off x="9966830" y="5852162"/>
              <a:ext cx="342403"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Arial"/>
                  <a:ea typeface="Arial"/>
                  <a:cs typeface="Arial"/>
                  <a:sym typeface="Arial"/>
                </a:rPr>
                <a:t>1</a:t>
              </a:r>
              <a:endParaRPr/>
            </a:p>
          </p:txBody>
        </p:sp>
        <p:sp>
          <p:nvSpPr>
            <p:cNvPr id="5330" name="Google Shape;5330;p84"/>
            <p:cNvSpPr txBox="1"/>
            <p:nvPr/>
          </p:nvSpPr>
          <p:spPr>
            <a:xfrm>
              <a:off x="8057006" y="2032516"/>
              <a:ext cx="301685"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Arial"/>
                  <a:ea typeface="Arial"/>
                  <a:cs typeface="Arial"/>
                  <a:sym typeface="Arial"/>
                </a:rPr>
                <a:t>8</a:t>
              </a:r>
              <a:endParaRPr/>
            </a:p>
          </p:txBody>
        </p:sp>
        <p:sp>
          <p:nvSpPr>
            <p:cNvPr id="5331" name="Google Shape;5331;p84"/>
            <p:cNvSpPr txBox="1"/>
            <p:nvPr/>
          </p:nvSpPr>
          <p:spPr>
            <a:xfrm>
              <a:off x="9968758" y="2022871"/>
              <a:ext cx="342403"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Arial"/>
                  <a:ea typeface="Arial"/>
                  <a:cs typeface="Arial"/>
                  <a:sym typeface="Arial"/>
                </a:rPr>
                <a:t>1</a:t>
              </a:r>
              <a:endParaRPr/>
            </a:p>
          </p:txBody>
        </p:sp>
        <p:sp>
          <p:nvSpPr>
            <p:cNvPr id="5332" name="Google Shape;5332;p84"/>
            <p:cNvSpPr/>
            <p:nvPr/>
          </p:nvSpPr>
          <p:spPr>
            <a:xfrm rot="5400000">
              <a:off x="7011053" y="2469864"/>
              <a:ext cx="639100" cy="157317"/>
            </a:xfrm>
            <a:prstGeom prst="rightArrow">
              <a:avLst>
                <a:gd fmla="val 50000" name="adj1"/>
                <a:gd fmla="val 50000" name="adj2"/>
              </a:avLst>
            </a:prstGeom>
            <a:gradFill>
              <a:gsLst>
                <a:gs pos="0">
                  <a:srgbClr val="F2F2F2"/>
                </a:gs>
                <a:gs pos="100000">
                  <a:srgbClr val="C00000"/>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Arial"/>
                <a:ea typeface="Arial"/>
                <a:cs typeface="Arial"/>
                <a:sym typeface="Arial"/>
              </a:endParaRPr>
            </a:p>
          </p:txBody>
        </p:sp>
        <p:sp>
          <p:nvSpPr>
            <p:cNvPr id="5333" name="Google Shape;5333;p84"/>
            <p:cNvSpPr/>
            <p:nvPr/>
          </p:nvSpPr>
          <p:spPr>
            <a:xfrm rot="-5400000">
              <a:off x="7006137" y="3379348"/>
              <a:ext cx="639100" cy="157317"/>
            </a:xfrm>
            <a:prstGeom prst="rightArrow">
              <a:avLst>
                <a:gd fmla="val 50000" name="adj1"/>
                <a:gd fmla="val 50000" name="adj2"/>
              </a:avLst>
            </a:prstGeom>
            <a:gradFill>
              <a:gsLst>
                <a:gs pos="0">
                  <a:srgbClr val="F2F2F2"/>
                </a:gs>
                <a:gs pos="100000">
                  <a:srgbClr val="C00000"/>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Arial"/>
                <a:ea typeface="Arial"/>
                <a:cs typeface="Arial"/>
                <a:sym typeface="Arial"/>
              </a:endParaRPr>
            </a:p>
          </p:txBody>
        </p:sp>
        <p:sp>
          <p:nvSpPr>
            <p:cNvPr id="5334" name="Google Shape;5334;p84"/>
            <p:cNvSpPr/>
            <p:nvPr/>
          </p:nvSpPr>
          <p:spPr>
            <a:xfrm rot="5400000">
              <a:off x="8913594" y="2455117"/>
              <a:ext cx="639100" cy="157317"/>
            </a:xfrm>
            <a:prstGeom prst="rightArrow">
              <a:avLst>
                <a:gd fmla="val 50000" name="adj1"/>
                <a:gd fmla="val 50000" name="adj2"/>
              </a:avLst>
            </a:prstGeom>
            <a:gradFill>
              <a:gsLst>
                <a:gs pos="0">
                  <a:srgbClr val="F2F2F2"/>
                </a:gs>
                <a:gs pos="100000">
                  <a:srgbClr val="C00000"/>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Arial"/>
                <a:ea typeface="Arial"/>
                <a:cs typeface="Arial"/>
                <a:sym typeface="Arial"/>
              </a:endParaRPr>
            </a:p>
          </p:txBody>
        </p:sp>
        <p:sp>
          <p:nvSpPr>
            <p:cNvPr id="5335" name="Google Shape;5335;p84"/>
            <p:cNvSpPr/>
            <p:nvPr/>
          </p:nvSpPr>
          <p:spPr>
            <a:xfrm rot="-5400000">
              <a:off x="8908678" y="3364601"/>
              <a:ext cx="639100" cy="157317"/>
            </a:xfrm>
            <a:prstGeom prst="rightArrow">
              <a:avLst>
                <a:gd fmla="val 50000" name="adj1"/>
                <a:gd fmla="val 50000" name="adj2"/>
              </a:avLst>
            </a:prstGeom>
            <a:gradFill>
              <a:gsLst>
                <a:gs pos="0">
                  <a:srgbClr val="F2F2F2"/>
                </a:gs>
                <a:gs pos="100000">
                  <a:srgbClr val="C00000"/>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Arial"/>
                <a:ea typeface="Arial"/>
                <a:cs typeface="Arial"/>
                <a:sym typeface="Arial"/>
              </a:endParaRPr>
            </a:p>
          </p:txBody>
        </p:sp>
        <p:sp>
          <p:nvSpPr>
            <p:cNvPr id="5336" name="Google Shape;5336;p84"/>
            <p:cNvSpPr/>
            <p:nvPr/>
          </p:nvSpPr>
          <p:spPr>
            <a:xfrm rot="5400000">
              <a:off x="6981555" y="4367494"/>
              <a:ext cx="639100" cy="157317"/>
            </a:xfrm>
            <a:prstGeom prst="rightArrow">
              <a:avLst>
                <a:gd fmla="val 50000" name="adj1"/>
                <a:gd fmla="val 50000" name="adj2"/>
              </a:avLst>
            </a:prstGeom>
            <a:gradFill>
              <a:gsLst>
                <a:gs pos="0">
                  <a:srgbClr val="F2F2F2"/>
                </a:gs>
                <a:gs pos="100000">
                  <a:srgbClr val="C00000"/>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Arial"/>
                <a:ea typeface="Arial"/>
                <a:cs typeface="Arial"/>
                <a:sym typeface="Arial"/>
              </a:endParaRPr>
            </a:p>
          </p:txBody>
        </p:sp>
        <p:sp>
          <p:nvSpPr>
            <p:cNvPr id="5337" name="Google Shape;5337;p84"/>
            <p:cNvSpPr/>
            <p:nvPr/>
          </p:nvSpPr>
          <p:spPr>
            <a:xfrm rot="-5400000">
              <a:off x="6976639" y="5276978"/>
              <a:ext cx="639100" cy="157317"/>
            </a:xfrm>
            <a:prstGeom prst="rightArrow">
              <a:avLst>
                <a:gd fmla="val 50000" name="adj1"/>
                <a:gd fmla="val 50000" name="adj2"/>
              </a:avLst>
            </a:prstGeom>
            <a:gradFill>
              <a:gsLst>
                <a:gs pos="0">
                  <a:srgbClr val="F2F2F2"/>
                </a:gs>
                <a:gs pos="100000">
                  <a:srgbClr val="C00000"/>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Arial"/>
                <a:ea typeface="Arial"/>
                <a:cs typeface="Arial"/>
                <a:sym typeface="Arial"/>
              </a:endParaRPr>
            </a:p>
          </p:txBody>
        </p:sp>
        <p:sp>
          <p:nvSpPr>
            <p:cNvPr id="5338" name="Google Shape;5338;p84"/>
            <p:cNvSpPr/>
            <p:nvPr/>
          </p:nvSpPr>
          <p:spPr>
            <a:xfrm rot="5400000">
              <a:off x="8923428" y="4362582"/>
              <a:ext cx="639100" cy="157317"/>
            </a:xfrm>
            <a:prstGeom prst="rightArrow">
              <a:avLst>
                <a:gd fmla="val 50000" name="adj1"/>
                <a:gd fmla="val 50000" name="adj2"/>
              </a:avLst>
            </a:prstGeom>
            <a:gradFill>
              <a:gsLst>
                <a:gs pos="0">
                  <a:srgbClr val="F2F2F2"/>
                </a:gs>
                <a:gs pos="100000">
                  <a:srgbClr val="C00000"/>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Arial"/>
                <a:ea typeface="Arial"/>
                <a:cs typeface="Arial"/>
                <a:sym typeface="Arial"/>
              </a:endParaRPr>
            </a:p>
          </p:txBody>
        </p:sp>
        <p:sp>
          <p:nvSpPr>
            <p:cNvPr id="5339" name="Google Shape;5339;p84"/>
            <p:cNvSpPr/>
            <p:nvPr/>
          </p:nvSpPr>
          <p:spPr>
            <a:xfrm rot="-5400000">
              <a:off x="8918512" y="5272066"/>
              <a:ext cx="639100" cy="157317"/>
            </a:xfrm>
            <a:prstGeom prst="rightArrow">
              <a:avLst>
                <a:gd fmla="val 50000" name="adj1"/>
                <a:gd fmla="val 50000" name="adj2"/>
              </a:avLst>
            </a:prstGeom>
            <a:gradFill>
              <a:gsLst>
                <a:gs pos="0">
                  <a:srgbClr val="F2F2F2"/>
                </a:gs>
                <a:gs pos="100000">
                  <a:srgbClr val="C00000"/>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Arial"/>
                <a:ea typeface="Arial"/>
                <a:cs typeface="Arial"/>
                <a:sym typeface="Arial"/>
              </a:endParaRPr>
            </a:p>
          </p:txBody>
        </p:sp>
        <p:sp>
          <p:nvSpPr>
            <p:cNvPr id="5340" name="Google Shape;5340;p84"/>
            <p:cNvSpPr/>
            <p:nvPr/>
          </p:nvSpPr>
          <p:spPr>
            <a:xfrm rot="5400000">
              <a:off x="10865301" y="4357670"/>
              <a:ext cx="639100" cy="157317"/>
            </a:xfrm>
            <a:prstGeom prst="rightArrow">
              <a:avLst>
                <a:gd fmla="val 50000" name="adj1"/>
                <a:gd fmla="val 50000" name="adj2"/>
              </a:avLst>
            </a:prstGeom>
            <a:gradFill>
              <a:gsLst>
                <a:gs pos="0">
                  <a:srgbClr val="F2F2F2"/>
                </a:gs>
                <a:gs pos="100000">
                  <a:srgbClr val="C00000"/>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Arial"/>
                <a:ea typeface="Arial"/>
                <a:cs typeface="Arial"/>
                <a:sym typeface="Arial"/>
              </a:endParaRPr>
            </a:p>
          </p:txBody>
        </p:sp>
        <p:sp>
          <p:nvSpPr>
            <p:cNvPr id="5341" name="Google Shape;5341;p84"/>
            <p:cNvSpPr/>
            <p:nvPr/>
          </p:nvSpPr>
          <p:spPr>
            <a:xfrm rot="-5400000">
              <a:off x="10860385" y="5267154"/>
              <a:ext cx="639100" cy="157317"/>
            </a:xfrm>
            <a:prstGeom prst="rightArrow">
              <a:avLst>
                <a:gd fmla="val 50000" name="adj1"/>
                <a:gd fmla="val 50000" name="adj2"/>
              </a:avLst>
            </a:prstGeom>
            <a:gradFill>
              <a:gsLst>
                <a:gs pos="0">
                  <a:srgbClr val="F2F2F2"/>
                </a:gs>
                <a:gs pos="100000">
                  <a:srgbClr val="C00000"/>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Arial"/>
                <a:ea typeface="Arial"/>
                <a:cs typeface="Arial"/>
                <a:sym typeface="Arial"/>
              </a:endParaRPr>
            </a:p>
          </p:txBody>
        </p:sp>
        <p:sp>
          <p:nvSpPr>
            <p:cNvPr id="5342" name="Google Shape;5342;p84"/>
            <p:cNvSpPr/>
            <p:nvPr/>
          </p:nvSpPr>
          <p:spPr>
            <a:xfrm rot="10800000">
              <a:off x="10193515" y="5738225"/>
              <a:ext cx="575190" cy="152414"/>
            </a:xfrm>
            <a:prstGeom prst="rightArrow">
              <a:avLst>
                <a:gd fmla="val 50000" name="adj1"/>
                <a:gd fmla="val 50000" name="adj2"/>
              </a:avLst>
            </a:prstGeom>
            <a:gradFill>
              <a:gsLst>
                <a:gs pos="0">
                  <a:srgbClr val="F2F2F2"/>
                </a:gs>
                <a:gs pos="100000">
                  <a:srgbClr val="C00000"/>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Arial"/>
                <a:ea typeface="Arial"/>
                <a:cs typeface="Arial"/>
                <a:sym typeface="Arial"/>
              </a:endParaRPr>
            </a:p>
          </p:txBody>
        </p:sp>
        <p:sp>
          <p:nvSpPr>
            <p:cNvPr id="5343" name="Google Shape;5343;p84"/>
            <p:cNvSpPr/>
            <p:nvPr/>
          </p:nvSpPr>
          <p:spPr>
            <a:xfrm>
              <a:off x="9430824" y="5743142"/>
              <a:ext cx="575190" cy="152414"/>
            </a:xfrm>
            <a:prstGeom prst="rightArrow">
              <a:avLst>
                <a:gd fmla="val 50000" name="adj1"/>
                <a:gd fmla="val 50000" name="adj2"/>
              </a:avLst>
            </a:prstGeom>
            <a:gradFill>
              <a:gsLst>
                <a:gs pos="0">
                  <a:srgbClr val="F2F2F2"/>
                </a:gs>
                <a:gs pos="100000">
                  <a:srgbClr val="C00000"/>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Arial"/>
                <a:ea typeface="Arial"/>
                <a:cs typeface="Arial"/>
                <a:sym typeface="Arial"/>
              </a:endParaRPr>
            </a:p>
          </p:txBody>
        </p:sp>
        <p:grpSp>
          <p:nvGrpSpPr>
            <p:cNvPr id="5344" name="Google Shape;5344;p84"/>
            <p:cNvGrpSpPr/>
            <p:nvPr/>
          </p:nvGrpSpPr>
          <p:grpSpPr>
            <a:xfrm>
              <a:off x="6947578" y="3742355"/>
              <a:ext cx="4395351" cy="350188"/>
              <a:chOff x="4333785" y="5772218"/>
              <a:chExt cx="4395351" cy="350188"/>
            </a:xfrm>
          </p:grpSpPr>
          <p:grpSp>
            <p:nvGrpSpPr>
              <p:cNvPr id="5345" name="Google Shape;5345;p84"/>
              <p:cNvGrpSpPr/>
              <p:nvPr/>
            </p:nvGrpSpPr>
            <p:grpSpPr>
              <a:xfrm>
                <a:off x="4333785" y="5772218"/>
                <a:ext cx="531821" cy="342645"/>
                <a:chOff x="1348328" y="2475653"/>
                <a:chExt cx="603916" cy="389094"/>
              </a:xfrm>
            </p:grpSpPr>
            <p:grpSp>
              <p:nvGrpSpPr>
                <p:cNvPr id="5346" name="Google Shape;5346;p84"/>
                <p:cNvGrpSpPr/>
                <p:nvPr/>
              </p:nvGrpSpPr>
              <p:grpSpPr>
                <a:xfrm>
                  <a:off x="1348328" y="2555748"/>
                  <a:ext cx="603916" cy="308999"/>
                  <a:chOff x="5278570" y="2983486"/>
                  <a:chExt cx="501650" cy="233363"/>
                </a:xfrm>
              </p:grpSpPr>
              <p:sp>
                <p:nvSpPr>
                  <p:cNvPr id="5347" name="Google Shape;5347;p84"/>
                  <p:cNvSpPr/>
                  <p:nvPr/>
                </p:nvSpPr>
                <p:spPr>
                  <a:xfrm>
                    <a:off x="5283332" y="3088261"/>
                    <a:ext cx="496888" cy="128588"/>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Times New Roman"/>
                      <a:buNone/>
                    </a:pPr>
                    <a:r>
                      <a:t/>
                    </a:r>
                    <a:endParaRPr b="0" i="0" sz="1100" u="none" cap="none" strike="noStrike">
                      <a:solidFill>
                        <a:srgbClr val="000000"/>
                      </a:solidFill>
                      <a:latin typeface="Arial"/>
                      <a:ea typeface="Arial"/>
                      <a:cs typeface="Arial"/>
                      <a:sym typeface="Arial"/>
                    </a:endParaRPr>
                  </a:p>
                </p:txBody>
              </p:sp>
              <p:cxnSp>
                <p:nvCxnSpPr>
                  <p:cNvPr id="5348" name="Google Shape;5348;p84"/>
                  <p:cNvCxnSpPr/>
                  <p:nvPr/>
                </p:nvCxnSpPr>
                <p:spPr>
                  <a:xfrm>
                    <a:off x="5283332" y="3077148"/>
                    <a:ext cx="0" cy="79375"/>
                  </a:xfrm>
                  <a:prstGeom prst="straightConnector1">
                    <a:avLst/>
                  </a:prstGeom>
                  <a:noFill/>
                  <a:ln cap="flat" cmpd="sng" w="12700">
                    <a:solidFill>
                      <a:srgbClr val="000000"/>
                    </a:solidFill>
                    <a:prstDash val="solid"/>
                    <a:round/>
                    <a:headEnd len="med" w="med" type="none"/>
                    <a:tailEnd len="med" w="med" type="none"/>
                  </a:ln>
                </p:spPr>
              </p:cxnSp>
              <p:cxnSp>
                <p:nvCxnSpPr>
                  <p:cNvPr id="5349" name="Google Shape;5349;p84"/>
                  <p:cNvCxnSpPr/>
                  <p:nvPr/>
                </p:nvCxnSpPr>
                <p:spPr>
                  <a:xfrm>
                    <a:off x="5780220" y="3077148"/>
                    <a:ext cx="0" cy="79375"/>
                  </a:xfrm>
                  <a:prstGeom prst="straightConnector1">
                    <a:avLst/>
                  </a:prstGeom>
                  <a:noFill/>
                  <a:ln cap="flat" cmpd="sng" w="12700">
                    <a:solidFill>
                      <a:srgbClr val="000000"/>
                    </a:solidFill>
                    <a:prstDash val="solid"/>
                    <a:round/>
                    <a:headEnd len="med" w="med" type="none"/>
                    <a:tailEnd len="med" w="med" type="none"/>
                  </a:ln>
                </p:spPr>
              </p:cxnSp>
              <p:sp>
                <p:nvSpPr>
                  <p:cNvPr id="5350" name="Google Shape;5350;p84"/>
                  <p:cNvSpPr/>
                  <p:nvPr/>
                </p:nvSpPr>
                <p:spPr>
                  <a:xfrm>
                    <a:off x="5283332" y="3077148"/>
                    <a:ext cx="492125" cy="77788"/>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5351" name="Google Shape;5351;p84"/>
                  <p:cNvSpPr/>
                  <p:nvPr/>
                </p:nvSpPr>
                <p:spPr>
                  <a:xfrm>
                    <a:off x="5278570" y="2983486"/>
                    <a:ext cx="496888" cy="150813"/>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Times New Roman"/>
                      <a:buNone/>
                    </a:pPr>
                    <a:r>
                      <a:t/>
                    </a:r>
                    <a:endParaRPr b="0" i="0" sz="1100" u="none" cap="none" strike="noStrike">
                      <a:solidFill>
                        <a:srgbClr val="000000"/>
                      </a:solidFill>
                      <a:latin typeface="Arial"/>
                      <a:ea typeface="Arial"/>
                      <a:cs typeface="Arial"/>
                      <a:sym typeface="Arial"/>
                    </a:endParaRPr>
                  </a:p>
                </p:txBody>
              </p:sp>
            </p:grpSp>
            <p:grpSp>
              <p:nvGrpSpPr>
                <p:cNvPr id="5352" name="Google Shape;5352;p84"/>
                <p:cNvGrpSpPr/>
                <p:nvPr/>
              </p:nvGrpSpPr>
              <p:grpSpPr>
                <a:xfrm>
                  <a:off x="1432910" y="2475653"/>
                  <a:ext cx="400539" cy="344488"/>
                  <a:chOff x="2929" y="2405"/>
                  <a:chExt cx="256" cy="217"/>
                </a:xfrm>
              </p:grpSpPr>
              <p:sp>
                <p:nvSpPr>
                  <p:cNvPr id="5353" name="Google Shape;5353;p84"/>
                  <p:cNvSpPr/>
                  <p:nvPr/>
                </p:nvSpPr>
                <p:spPr>
                  <a:xfrm>
                    <a:off x="2982" y="2490"/>
                    <a:ext cx="144" cy="132"/>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Times New Roman"/>
                      <a:buNone/>
                    </a:pPr>
                    <a:r>
                      <a:t/>
                    </a:r>
                    <a:endParaRPr b="0" i="0" sz="1100" u="none" cap="none" strike="noStrike">
                      <a:solidFill>
                        <a:srgbClr val="000000"/>
                      </a:solidFill>
                      <a:latin typeface="Arial"/>
                      <a:ea typeface="Arial"/>
                      <a:cs typeface="Arial"/>
                      <a:sym typeface="Arial"/>
                    </a:endParaRPr>
                  </a:p>
                </p:txBody>
              </p:sp>
              <p:sp>
                <p:nvSpPr>
                  <p:cNvPr id="5354" name="Google Shape;5354;p84"/>
                  <p:cNvSpPr txBox="1"/>
                  <p:nvPr/>
                </p:nvSpPr>
                <p:spPr>
                  <a:xfrm>
                    <a:off x="2929" y="2405"/>
                    <a:ext cx="256" cy="19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d</a:t>
                    </a:r>
                    <a:endParaRPr b="0" i="0" sz="1400" u="none" cap="none" strike="noStrike">
                      <a:solidFill>
                        <a:srgbClr val="000000"/>
                      </a:solidFill>
                      <a:latin typeface="Arial"/>
                      <a:ea typeface="Arial"/>
                      <a:cs typeface="Arial"/>
                      <a:sym typeface="Arial"/>
                    </a:endParaRPr>
                  </a:p>
                </p:txBody>
              </p:sp>
            </p:grpSp>
          </p:grpSp>
          <p:grpSp>
            <p:nvGrpSpPr>
              <p:cNvPr id="5355" name="Google Shape;5355;p84"/>
              <p:cNvGrpSpPr/>
              <p:nvPr/>
            </p:nvGrpSpPr>
            <p:grpSpPr>
              <a:xfrm>
                <a:off x="6263949" y="5807716"/>
                <a:ext cx="531821" cy="314690"/>
                <a:chOff x="1348328" y="2507397"/>
                <a:chExt cx="603916" cy="357350"/>
              </a:xfrm>
            </p:grpSpPr>
            <p:grpSp>
              <p:nvGrpSpPr>
                <p:cNvPr id="5356" name="Google Shape;5356;p84"/>
                <p:cNvGrpSpPr/>
                <p:nvPr/>
              </p:nvGrpSpPr>
              <p:grpSpPr>
                <a:xfrm>
                  <a:off x="1348328" y="2555748"/>
                  <a:ext cx="603916" cy="308999"/>
                  <a:chOff x="5278570" y="2983486"/>
                  <a:chExt cx="501650" cy="233363"/>
                </a:xfrm>
              </p:grpSpPr>
              <p:sp>
                <p:nvSpPr>
                  <p:cNvPr id="5357" name="Google Shape;5357;p84"/>
                  <p:cNvSpPr/>
                  <p:nvPr/>
                </p:nvSpPr>
                <p:spPr>
                  <a:xfrm>
                    <a:off x="5283332" y="3088261"/>
                    <a:ext cx="496888" cy="128588"/>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Times New Roman"/>
                      <a:buNone/>
                    </a:pPr>
                    <a:r>
                      <a:t/>
                    </a:r>
                    <a:endParaRPr b="0" i="0" sz="1100" u="none" cap="none" strike="noStrike">
                      <a:solidFill>
                        <a:srgbClr val="000000"/>
                      </a:solidFill>
                      <a:latin typeface="Arial"/>
                      <a:ea typeface="Arial"/>
                      <a:cs typeface="Arial"/>
                      <a:sym typeface="Arial"/>
                    </a:endParaRPr>
                  </a:p>
                </p:txBody>
              </p:sp>
              <p:cxnSp>
                <p:nvCxnSpPr>
                  <p:cNvPr id="5358" name="Google Shape;5358;p84"/>
                  <p:cNvCxnSpPr/>
                  <p:nvPr/>
                </p:nvCxnSpPr>
                <p:spPr>
                  <a:xfrm>
                    <a:off x="5283332" y="3077148"/>
                    <a:ext cx="0" cy="79375"/>
                  </a:xfrm>
                  <a:prstGeom prst="straightConnector1">
                    <a:avLst/>
                  </a:prstGeom>
                  <a:noFill/>
                  <a:ln cap="flat" cmpd="sng" w="12700">
                    <a:solidFill>
                      <a:srgbClr val="000000"/>
                    </a:solidFill>
                    <a:prstDash val="solid"/>
                    <a:round/>
                    <a:headEnd len="med" w="med" type="none"/>
                    <a:tailEnd len="med" w="med" type="none"/>
                  </a:ln>
                </p:spPr>
              </p:cxnSp>
              <p:cxnSp>
                <p:nvCxnSpPr>
                  <p:cNvPr id="5359" name="Google Shape;5359;p84"/>
                  <p:cNvCxnSpPr/>
                  <p:nvPr/>
                </p:nvCxnSpPr>
                <p:spPr>
                  <a:xfrm>
                    <a:off x="5780220" y="3077148"/>
                    <a:ext cx="0" cy="79375"/>
                  </a:xfrm>
                  <a:prstGeom prst="straightConnector1">
                    <a:avLst/>
                  </a:prstGeom>
                  <a:noFill/>
                  <a:ln cap="flat" cmpd="sng" w="12700">
                    <a:solidFill>
                      <a:srgbClr val="000000"/>
                    </a:solidFill>
                    <a:prstDash val="solid"/>
                    <a:round/>
                    <a:headEnd len="med" w="med" type="none"/>
                    <a:tailEnd len="med" w="med" type="none"/>
                  </a:ln>
                </p:spPr>
              </p:cxnSp>
              <p:sp>
                <p:nvSpPr>
                  <p:cNvPr id="5360" name="Google Shape;5360;p84"/>
                  <p:cNvSpPr/>
                  <p:nvPr/>
                </p:nvSpPr>
                <p:spPr>
                  <a:xfrm>
                    <a:off x="5283332" y="3077148"/>
                    <a:ext cx="492125" cy="77788"/>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5361" name="Google Shape;5361;p84"/>
                  <p:cNvSpPr/>
                  <p:nvPr/>
                </p:nvSpPr>
                <p:spPr>
                  <a:xfrm>
                    <a:off x="5278570" y="2983486"/>
                    <a:ext cx="496888" cy="150813"/>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Times New Roman"/>
                      <a:buNone/>
                    </a:pPr>
                    <a:r>
                      <a:t/>
                    </a:r>
                    <a:endParaRPr b="0" i="0" sz="1100" u="none" cap="none" strike="noStrike">
                      <a:solidFill>
                        <a:srgbClr val="000000"/>
                      </a:solidFill>
                      <a:latin typeface="Arial"/>
                      <a:ea typeface="Arial"/>
                      <a:cs typeface="Arial"/>
                      <a:sym typeface="Arial"/>
                    </a:endParaRPr>
                  </a:p>
                </p:txBody>
              </p:sp>
            </p:grpSp>
            <p:grpSp>
              <p:nvGrpSpPr>
                <p:cNvPr id="5362" name="Google Shape;5362;p84"/>
                <p:cNvGrpSpPr/>
                <p:nvPr/>
              </p:nvGrpSpPr>
              <p:grpSpPr>
                <a:xfrm>
                  <a:off x="1434472" y="2507397"/>
                  <a:ext cx="395845" cy="314325"/>
                  <a:chOff x="2930" y="2425"/>
                  <a:chExt cx="253" cy="198"/>
                </a:xfrm>
              </p:grpSpPr>
              <p:sp>
                <p:nvSpPr>
                  <p:cNvPr id="5363" name="Google Shape;5363;p84"/>
                  <p:cNvSpPr/>
                  <p:nvPr/>
                </p:nvSpPr>
                <p:spPr>
                  <a:xfrm>
                    <a:off x="2982" y="2490"/>
                    <a:ext cx="144" cy="132"/>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Times New Roman"/>
                      <a:buNone/>
                    </a:pPr>
                    <a:r>
                      <a:t/>
                    </a:r>
                    <a:endParaRPr b="0" i="0" sz="1100" u="none" cap="none" strike="noStrike">
                      <a:solidFill>
                        <a:srgbClr val="000000"/>
                      </a:solidFill>
                      <a:latin typeface="Arial"/>
                      <a:ea typeface="Arial"/>
                      <a:cs typeface="Arial"/>
                      <a:sym typeface="Arial"/>
                    </a:endParaRPr>
                  </a:p>
                </p:txBody>
              </p:sp>
              <p:sp>
                <p:nvSpPr>
                  <p:cNvPr id="5364" name="Google Shape;5364;p84"/>
                  <p:cNvSpPr txBox="1"/>
                  <p:nvPr/>
                </p:nvSpPr>
                <p:spPr>
                  <a:xfrm>
                    <a:off x="2930" y="2425"/>
                    <a:ext cx="253" cy="19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e</a:t>
                    </a:r>
                    <a:endParaRPr b="0" i="0" sz="1400" u="none" cap="none" strike="noStrike">
                      <a:solidFill>
                        <a:srgbClr val="000000"/>
                      </a:solidFill>
                      <a:latin typeface="Arial"/>
                      <a:ea typeface="Arial"/>
                      <a:cs typeface="Arial"/>
                      <a:sym typeface="Arial"/>
                    </a:endParaRPr>
                  </a:p>
                </p:txBody>
              </p:sp>
            </p:grpSp>
          </p:grpSp>
          <p:grpSp>
            <p:nvGrpSpPr>
              <p:cNvPr id="5365" name="Google Shape;5365;p84"/>
              <p:cNvGrpSpPr/>
              <p:nvPr/>
            </p:nvGrpSpPr>
            <p:grpSpPr>
              <a:xfrm>
                <a:off x="8197315" y="5805267"/>
                <a:ext cx="531821" cy="314690"/>
                <a:chOff x="1348328" y="2507397"/>
                <a:chExt cx="603916" cy="357350"/>
              </a:xfrm>
            </p:grpSpPr>
            <p:grpSp>
              <p:nvGrpSpPr>
                <p:cNvPr id="5366" name="Google Shape;5366;p84"/>
                <p:cNvGrpSpPr/>
                <p:nvPr/>
              </p:nvGrpSpPr>
              <p:grpSpPr>
                <a:xfrm>
                  <a:off x="1348328" y="2555748"/>
                  <a:ext cx="603916" cy="308999"/>
                  <a:chOff x="5278570" y="2983486"/>
                  <a:chExt cx="501650" cy="233363"/>
                </a:xfrm>
              </p:grpSpPr>
              <p:sp>
                <p:nvSpPr>
                  <p:cNvPr id="5367" name="Google Shape;5367;p84"/>
                  <p:cNvSpPr/>
                  <p:nvPr/>
                </p:nvSpPr>
                <p:spPr>
                  <a:xfrm>
                    <a:off x="5283332" y="3088261"/>
                    <a:ext cx="496888" cy="128588"/>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Times New Roman"/>
                      <a:buNone/>
                    </a:pPr>
                    <a:r>
                      <a:t/>
                    </a:r>
                    <a:endParaRPr b="0" i="0" sz="1100" u="none" cap="none" strike="noStrike">
                      <a:solidFill>
                        <a:srgbClr val="000000"/>
                      </a:solidFill>
                      <a:latin typeface="Arial"/>
                      <a:ea typeface="Arial"/>
                      <a:cs typeface="Arial"/>
                      <a:sym typeface="Arial"/>
                    </a:endParaRPr>
                  </a:p>
                </p:txBody>
              </p:sp>
              <p:cxnSp>
                <p:nvCxnSpPr>
                  <p:cNvPr id="5368" name="Google Shape;5368;p84"/>
                  <p:cNvCxnSpPr/>
                  <p:nvPr/>
                </p:nvCxnSpPr>
                <p:spPr>
                  <a:xfrm>
                    <a:off x="5283332" y="3077148"/>
                    <a:ext cx="0" cy="79375"/>
                  </a:xfrm>
                  <a:prstGeom prst="straightConnector1">
                    <a:avLst/>
                  </a:prstGeom>
                  <a:noFill/>
                  <a:ln cap="flat" cmpd="sng" w="12700">
                    <a:solidFill>
                      <a:srgbClr val="000000"/>
                    </a:solidFill>
                    <a:prstDash val="solid"/>
                    <a:round/>
                    <a:headEnd len="med" w="med" type="none"/>
                    <a:tailEnd len="med" w="med" type="none"/>
                  </a:ln>
                </p:spPr>
              </p:cxnSp>
              <p:cxnSp>
                <p:nvCxnSpPr>
                  <p:cNvPr id="5369" name="Google Shape;5369;p84"/>
                  <p:cNvCxnSpPr/>
                  <p:nvPr/>
                </p:nvCxnSpPr>
                <p:spPr>
                  <a:xfrm>
                    <a:off x="5780220" y="3077148"/>
                    <a:ext cx="0" cy="79375"/>
                  </a:xfrm>
                  <a:prstGeom prst="straightConnector1">
                    <a:avLst/>
                  </a:prstGeom>
                  <a:noFill/>
                  <a:ln cap="flat" cmpd="sng" w="12700">
                    <a:solidFill>
                      <a:srgbClr val="000000"/>
                    </a:solidFill>
                    <a:prstDash val="solid"/>
                    <a:round/>
                    <a:headEnd len="med" w="med" type="none"/>
                    <a:tailEnd len="med" w="med" type="none"/>
                  </a:ln>
                </p:spPr>
              </p:cxnSp>
              <p:sp>
                <p:nvSpPr>
                  <p:cNvPr id="5370" name="Google Shape;5370;p84"/>
                  <p:cNvSpPr/>
                  <p:nvPr/>
                </p:nvSpPr>
                <p:spPr>
                  <a:xfrm>
                    <a:off x="5283332" y="3077148"/>
                    <a:ext cx="492125" cy="77788"/>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5371" name="Google Shape;5371;p84"/>
                  <p:cNvSpPr/>
                  <p:nvPr/>
                </p:nvSpPr>
                <p:spPr>
                  <a:xfrm>
                    <a:off x="5278570" y="2983486"/>
                    <a:ext cx="496888" cy="150813"/>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Times New Roman"/>
                      <a:buNone/>
                    </a:pPr>
                    <a:r>
                      <a:t/>
                    </a:r>
                    <a:endParaRPr b="0" i="0" sz="1100" u="none" cap="none" strike="noStrike">
                      <a:solidFill>
                        <a:srgbClr val="000000"/>
                      </a:solidFill>
                      <a:latin typeface="Arial"/>
                      <a:ea typeface="Arial"/>
                      <a:cs typeface="Arial"/>
                      <a:sym typeface="Arial"/>
                    </a:endParaRPr>
                  </a:p>
                </p:txBody>
              </p:sp>
            </p:grpSp>
            <p:grpSp>
              <p:nvGrpSpPr>
                <p:cNvPr id="5372" name="Google Shape;5372;p84"/>
                <p:cNvGrpSpPr/>
                <p:nvPr/>
              </p:nvGrpSpPr>
              <p:grpSpPr>
                <a:xfrm>
                  <a:off x="1459515" y="2507397"/>
                  <a:ext cx="350472" cy="314325"/>
                  <a:chOff x="2946" y="2425"/>
                  <a:chExt cx="224" cy="198"/>
                </a:xfrm>
              </p:grpSpPr>
              <p:sp>
                <p:nvSpPr>
                  <p:cNvPr id="5373" name="Google Shape;5373;p84"/>
                  <p:cNvSpPr/>
                  <p:nvPr/>
                </p:nvSpPr>
                <p:spPr>
                  <a:xfrm>
                    <a:off x="2982" y="2490"/>
                    <a:ext cx="144" cy="132"/>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Times New Roman"/>
                      <a:buNone/>
                    </a:pPr>
                    <a:r>
                      <a:t/>
                    </a:r>
                    <a:endParaRPr b="0" i="0" sz="1100" u="none" cap="none" strike="noStrike">
                      <a:solidFill>
                        <a:srgbClr val="000000"/>
                      </a:solidFill>
                      <a:latin typeface="Arial"/>
                      <a:ea typeface="Arial"/>
                      <a:cs typeface="Arial"/>
                      <a:sym typeface="Arial"/>
                    </a:endParaRPr>
                  </a:p>
                </p:txBody>
              </p:sp>
              <p:sp>
                <p:nvSpPr>
                  <p:cNvPr id="5374" name="Google Shape;5374;p84"/>
                  <p:cNvSpPr txBox="1"/>
                  <p:nvPr/>
                </p:nvSpPr>
                <p:spPr>
                  <a:xfrm>
                    <a:off x="2946" y="2425"/>
                    <a:ext cx="224" cy="19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f</a:t>
                    </a:r>
                    <a:endParaRPr b="0" i="0" sz="1400" u="none" cap="none" strike="noStrike">
                      <a:solidFill>
                        <a:srgbClr val="000000"/>
                      </a:solidFill>
                      <a:latin typeface="Arial"/>
                      <a:ea typeface="Arial"/>
                      <a:cs typeface="Arial"/>
                      <a:sym typeface="Arial"/>
                    </a:endParaRPr>
                  </a:p>
                </p:txBody>
              </p:sp>
            </p:grpSp>
          </p:grpSp>
        </p:grpSp>
        <p:grpSp>
          <p:nvGrpSpPr>
            <p:cNvPr id="5375" name="Google Shape;5375;p84"/>
            <p:cNvGrpSpPr/>
            <p:nvPr/>
          </p:nvGrpSpPr>
          <p:grpSpPr>
            <a:xfrm>
              <a:off x="6944905" y="1814628"/>
              <a:ext cx="4395351" cy="350188"/>
              <a:chOff x="4333785" y="5772218"/>
              <a:chExt cx="4395351" cy="350188"/>
            </a:xfrm>
          </p:grpSpPr>
          <p:grpSp>
            <p:nvGrpSpPr>
              <p:cNvPr id="5376" name="Google Shape;5376;p84"/>
              <p:cNvGrpSpPr/>
              <p:nvPr/>
            </p:nvGrpSpPr>
            <p:grpSpPr>
              <a:xfrm>
                <a:off x="4333785" y="5772218"/>
                <a:ext cx="531821" cy="342645"/>
                <a:chOff x="1348328" y="2475653"/>
                <a:chExt cx="603916" cy="389094"/>
              </a:xfrm>
            </p:grpSpPr>
            <p:grpSp>
              <p:nvGrpSpPr>
                <p:cNvPr id="5377" name="Google Shape;5377;p84"/>
                <p:cNvGrpSpPr/>
                <p:nvPr/>
              </p:nvGrpSpPr>
              <p:grpSpPr>
                <a:xfrm>
                  <a:off x="1348328" y="2555748"/>
                  <a:ext cx="603916" cy="308999"/>
                  <a:chOff x="5278570" y="2983486"/>
                  <a:chExt cx="501650" cy="233363"/>
                </a:xfrm>
              </p:grpSpPr>
              <p:sp>
                <p:nvSpPr>
                  <p:cNvPr id="5378" name="Google Shape;5378;p84"/>
                  <p:cNvSpPr/>
                  <p:nvPr/>
                </p:nvSpPr>
                <p:spPr>
                  <a:xfrm>
                    <a:off x="5283332" y="3088261"/>
                    <a:ext cx="496888" cy="128588"/>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Times New Roman"/>
                      <a:buNone/>
                    </a:pPr>
                    <a:r>
                      <a:t/>
                    </a:r>
                    <a:endParaRPr b="0" i="0" sz="1100" u="none" cap="none" strike="noStrike">
                      <a:solidFill>
                        <a:srgbClr val="000000"/>
                      </a:solidFill>
                      <a:latin typeface="Arial"/>
                      <a:ea typeface="Arial"/>
                      <a:cs typeface="Arial"/>
                      <a:sym typeface="Arial"/>
                    </a:endParaRPr>
                  </a:p>
                </p:txBody>
              </p:sp>
              <p:cxnSp>
                <p:nvCxnSpPr>
                  <p:cNvPr id="5379" name="Google Shape;5379;p84"/>
                  <p:cNvCxnSpPr/>
                  <p:nvPr/>
                </p:nvCxnSpPr>
                <p:spPr>
                  <a:xfrm>
                    <a:off x="5283332" y="3077148"/>
                    <a:ext cx="0" cy="79375"/>
                  </a:xfrm>
                  <a:prstGeom prst="straightConnector1">
                    <a:avLst/>
                  </a:prstGeom>
                  <a:noFill/>
                  <a:ln cap="flat" cmpd="sng" w="12700">
                    <a:solidFill>
                      <a:srgbClr val="000000"/>
                    </a:solidFill>
                    <a:prstDash val="solid"/>
                    <a:round/>
                    <a:headEnd len="med" w="med" type="none"/>
                    <a:tailEnd len="med" w="med" type="none"/>
                  </a:ln>
                </p:spPr>
              </p:cxnSp>
              <p:cxnSp>
                <p:nvCxnSpPr>
                  <p:cNvPr id="5380" name="Google Shape;5380;p84"/>
                  <p:cNvCxnSpPr/>
                  <p:nvPr/>
                </p:nvCxnSpPr>
                <p:spPr>
                  <a:xfrm>
                    <a:off x="5780220" y="3077148"/>
                    <a:ext cx="0" cy="79375"/>
                  </a:xfrm>
                  <a:prstGeom prst="straightConnector1">
                    <a:avLst/>
                  </a:prstGeom>
                  <a:noFill/>
                  <a:ln cap="flat" cmpd="sng" w="12700">
                    <a:solidFill>
                      <a:srgbClr val="000000"/>
                    </a:solidFill>
                    <a:prstDash val="solid"/>
                    <a:round/>
                    <a:headEnd len="med" w="med" type="none"/>
                    <a:tailEnd len="med" w="med" type="none"/>
                  </a:ln>
                </p:spPr>
              </p:cxnSp>
              <p:sp>
                <p:nvSpPr>
                  <p:cNvPr id="5381" name="Google Shape;5381;p84"/>
                  <p:cNvSpPr/>
                  <p:nvPr/>
                </p:nvSpPr>
                <p:spPr>
                  <a:xfrm>
                    <a:off x="5283332" y="3077148"/>
                    <a:ext cx="492125" cy="77788"/>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5382" name="Google Shape;5382;p84"/>
                  <p:cNvSpPr/>
                  <p:nvPr/>
                </p:nvSpPr>
                <p:spPr>
                  <a:xfrm>
                    <a:off x="5278570" y="2983486"/>
                    <a:ext cx="496888" cy="150813"/>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Times New Roman"/>
                      <a:buNone/>
                    </a:pPr>
                    <a:r>
                      <a:t/>
                    </a:r>
                    <a:endParaRPr b="0" i="0" sz="1100" u="none" cap="none" strike="noStrike">
                      <a:solidFill>
                        <a:srgbClr val="000000"/>
                      </a:solidFill>
                      <a:latin typeface="Arial"/>
                      <a:ea typeface="Arial"/>
                      <a:cs typeface="Arial"/>
                      <a:sym typeface="Arial"/>
                    </a:endParaRPr>
                  </a:p>
                </p:txBody>
              </p:sp>
            </p:grpSp>
            <p:grpSp>
              <p:nvGrpSpPr>
                <p:cNvPr id="5383" name="Google Shape;5383;p84"/>
                <p:cNvGrpSpPr/>
                <p:nvPr/>
              </p:nvGrpSpPr>
              <p:grpSpPr>
                <a:xfrm>
                  <a:off x="1437599" y="2475653"/>
                  <a:ext cx="391151" cy="344488"/>
                  <a:chOff x="2932" y="2405"/>
                  <a:chExt cx="250" cy="217"/>
                </a:xfrm>
              </p:grpSpPr>
              <p:sp>
                <p:nvSpPr>
                  <p:cNvPr id="5384" name="Google Shape;5384;p84"/>
                  <p:cNvSpPr/>
                  <p:nvPr/>
                </p:nvSpPr>
                <p:spPr>
                  <a:xfrm>
                    <a:off x="2982" y="2490"/>
                    <a:ext cx="144" cy="132"/>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Times New Roman"/>
                      <a:buNone/>
                    </a:pPr>
                    <a:r>
                      <a:t/>
                    </a:r>
                    <a:endParaRPr b="0" i="0" sz="1100" u="none" cap="none" strike="noStrike">
                      <a:solidFill>
                        <a:srgbClr val="000000"/>
                      </a:solidFill>
                      <a:latin typeface="Arial"/>
                      <a:ea typeface="Arial"/>
                      <a:cs typeface="Arial"/>
                      <a:sym typeface="Arial"/>
                    </a:endParaRPr>
                  </a:p>
                </p:txBody>
              </p:sp>
              <p:sp>
                <p:nvSpPr>
                  <p:cNvPr id="5385" name="Google Shape;5385;p84"/>
                  <p:cNvSpPr txBox="1"/>
                  <p:nvPr/>
                </p:nvSpPr>
                <p:spPr>
                  <a:xfrm>
                    <a:off x="2932" y="2405"/>
                    <a:ext cx="250" cy="19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a</a:t>
                    </a:r>
                    <a:endParaRPr b="0" i="0" sz="1400" u="none" cap="none" strike="noStrike">
                      <a:solidFill>
                        <a:srgbClr val="000000"/>
                      </a:solidFill>
                      <a:latin typeface="Arial"/>
                      <a:ea typeface="Arial"/>
                      <a:cs typeface="Arial"/>
                      <a:sym typeface="Arial"/>
                    </a:endParaRPr>
                  </a:p>
                </p:txBody>
              </p:sp>
            </p:grpSp>
          </p:grpSp>
          <p:grpSp>
            <p:nvGrpSpPr>
              <p:cNvPr id="5386" name="Google Shape;5386;p84"/>
              <p:cNvGrpSpPr/>
              <p:nvPr/>
            </p:nvGrpSpPr>
            <p:grpSpPr>
              <a:xfrm>
                <a:off x="6263949" y="5807716"/>
                <a:ext cx="531821" cy="314690"/>
                <a:chOff x="1348328" y="2507397"/>
                <a:chExt cx="603916" cy="357350"/>
              </a:xfrm>
            </p:grpSpPr>
            <p:grpSp>
              <p:nvGrpSpPr>
                <p:cNvPr id="5387" name="Google Shape;5387;p84"/>
                <p:cNvGrpSpPr/>
                <p:nvPr/>
              </p:nvGrpSpPr>
              <p:grpSpPr>
                <a:xfrm>
                  <a:off x="1348328" y="2555748"/>
                  <a:ext cx="603916" cy="308999"/>
                  <a:chOff x="5278570" y="2983486"/>
                  <a:chExt cx="501650" cy="233363"/>
                </a:xfrm>
              </p:grpSpPr>
              <p:sp>
                <p:nvSpPr>
                  <p:cNvPr id="5388" name="Google Shape;5388;p84"/>
                  <p:cNvSpPr/>
                  <p:nvPr/>
                </p:nvSpPr>
                <p:spPr>
                  <a:xfrm>
                    <a:off x="5283332" y="3088261"/>
                    <a:ext cx="496888" cy="128588"/>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Times New Roman"/>
                      <a:buNone/>
                    </a:pPr>
                    <a:r>
                      <a:t/>
                    </a:r>
                    <a:endParaRPr b="0" i="0" sz="1100" u="none" cap="none" strike="noStrike">
                      <a:solidFill>
                        <a:srgbClr val="000000"/>
                      </a:solidFill>
                      <a:latin typeface="Arial"/>
                      <a:ea typeface="Arial"/>
                      <a:cs typeface="Arial"/>
                      <a:sym typeface="Arial"/>
                    </a:endParaRPr>
                  </a:p>
                </p:txBody>
              </p:sp>
              <p:cxnSp>
                <p:nvCxnSpPr>
                  <p:cNvPr id="5389" name="Google Shape;5389;p84"/>
                  <p:cNvCxnSpPr/>
                  <p:nvPr/>
                </p:nvCxnSpPr>
                <p:spPr>
                  <a:xfrm>
                    <a:off x="5283332" y="3077148"/>
                    <a:ext cx="0" cy="79375"/>
                  </a:xfrm>
                  <a:prstGeom prst="straightConnector1">
                    <a:avLst/>
                  </a:prstGeom>
                  <a:noFill/>
                  <a:ln cap="flat" cmpd="sng" w="12700">
                    <a:solidFill>
                      <a:srgbClr val="000000"/>
                    </a:solidFill>
                    <a:prstDash val="solid"/>
                    <a:round/>
                    <a:headEnd len="med" w="med" type="none"/>
                    <a:tailEnd len="med" w="med" type="none"/>
                  </a:ln>
                </p:spPr>
              </p:cxnSp>
              <p:cxnSp>
                <p:nvCxnSpPr>
                  <p:cNvPr id="5390" name="Google Shape;5390;p84"/>
                  <p:cNvCxnSpPr/>
                  <p:nvPr/>
                </p:nvCxnSpPr>
                <p:spPr>
                  <a:xfrm>
                    <a:off x="5780220" y="3077148"/>
                    <a:ext cx="0" cy="79375"/>
                  </a:xfrm>
                  <a:prstGeom prst="straightConnector1">
                    <a:avLst/>
                  </a:prstGeom>
                  <a:noFill/>
                  <a:ln cap="flat" cmpd="sng" w="12700">
                    <a:solidFill>
                      <a:srgbClr val="000000"/>
                    </a:solidFill>
                    <a:prstDash val="solid"/>
                    <a:round/>
                    <a:headEnd len="med" w="med" type="none"/>
                    <a:tailEnd len="med" w="med" type="none"/>
                  </a:ln>
                </p:spPr>
              </p:cxnSp>
              <p:sp>
                <p:nvSpPr>
                  <p:cNvPr id="5391" name="Google Shape;5391;p84"/>
                  <p:cNvSpPr/>
                  <p:nvPr/>
                </p:nvSpPr>
                <p:spPr>
                  <a:xfrm>
                    <a:off x="5283332" y="3077148"/>
                    <a:ext cx="492125" cy="77788"/>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5392" name="Google Shape;5392;p84"/>
                  <p:cNvSpPr/>
                  <p:nvPr/>
                </p:nvSpPr>
                <p:spPr>
                  <a:xfrm>
                    <a:off x="5278570" y="2983486"/>
                    <a:ext cx="496888" cy="150813"/>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Times New Roman"/>
                      <a:buNone/>
                    </a:pPr>
                    <a:r>
                      <a:t/>
                    </a:r>
                    <a:endParaRPr b="0" i="0" sz="1100" u="none" cap="none" strike="noStrike">
                      <a:solidFill>
                        <a:srgbClr val="000000"/>
                      </a:solidFill>
                      <a:latin typeface="Arial"/>
                      <a:ea typeface="Arial"/>
                      <a:cs typeface="Arial"/>
                      <a:sym typeface="Arial"/>
                    </a:endParaRPr>
                  </a:p>
                </p:txBody>
              </p:sp>
            </p:grpSp>
            <p:grpSp>
              <p:nvGrpSpPr>
                <p:cNvPr id="5393" name="Google Shape;5393;p84"/>
                <p:cNvGrpSpPr/>
                <p:nvPr/>
              </p:nvGrpSpPr>
              <p:grpSpPr>
                <a:xfrm>
                  <a:off x="1432910" y="2507397"/>
                  <a:ext cx="400539" cy="314325"/>
                  <a:chOff x="2929" y="2425"/>
                  <a:chExt cx="256" cy="198"/>
                </a:xfrm>
              </p:grpSpPr>
              <p:sp>
                <p:nvSpPr>
                  <p:cNvPr id="5394" name="Google Shape;5394;p84"/>
                  <p:cNvSpPr/>
                  <p:nvPr/>
                </p:nvSpPr>
                <p:spPr>
                  <a:xfrm>
                    <a:off x="2982" y="2490"/>
                    <a:ext cx="144" cy="132"/>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Times New Roman"/>
                      <a:buNone/>
                    </a:pPr>
                    <a:r>
                      <a:t/>
                    </a:r>
                    <a:endParaRPr b="0" i="0" sz="1100" u="none" cap="none" strike="noStrike">
                      <a:solidFill>
                        <a:srgbClr val="000000"/>
                      </a:solidFill>
                      <a:latin typeface="Arial"/>
                      <a:ea typeface="Arial"/>
                      <a:cs typeface="Arial"/>
                      <a:sym typeface="Arial"/>
                    </a:endParaRPr>
                  </a:p>
                </p:txBody>
              </p:sp>
              <p:sp>
                <p:nvSpPr>
                  <p:cNvPr id="5395" name="Google Shape;5395;p84"/>
                  <p:cNvSpPr txBox="1"/>
                  <p:nvPr/>
                </p:nvSpPr>
                <p:spPr>
                  <a:xfrm>
                    <a:off x="2929" y="2425"/>
                    <a:ext cx="256" cy="19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b</a:t>
                    </a:r>
                    <a:endParaRPr b="0" i="0" sz="1400" u="none" cap="none" strike="noStrike">
                      <a:solidFill>
                        <a:srgbClr val="000000"/>
                      </a:solidFill>
                      <a:latin typeface="Arial"/>
                      <a:ea typeface="Arial"/>
                      <a:cs typeface="Arial"/>
                      <a:sym typeface="Arial"/>
                    </a:endParaRPr>
                  </a:p>
                </p:txBody>
              </p:sp>
            </p:grpSp>
          </p:grpSp>
          <p:grpSp>
            <p:nvGrpSpPr>
              <p:cNvPr id="5396" name="Google Shape;5396;p84"/>
              <p:cNvGrpSpPr/>
              <p:nvPr/>
            </p:nvGrpSpPr>
            <p:grpSpPr>
              <a:xfrm>
                <a:off x="8197315" y="5805267"/>
                <a:ext cx="531821" cy="314690"/>
                <a:chOff x="1348328" y="2507397"/>
                <a:chExt cx="603916" cy="357350"/>
              </a:xfrm>
            </p:grpSpPr>
            <p:grpSp>
              <p:nvGrpSpPr>
                <p:cNvPr id="5397" name="Google Shape;5397;p84"/>
                <p:cNvGrpSpPr/>
                <p:nvPr/>
              </p:nvGrpSpPr>
              <p:grpSpPr>
                <a:xfrm>
                  <a:off x="1348328" y="2555748"/>
                  <a:ext cx="603916" cy="308999"/>
                  <a:chOff x="5278570" y="2983486"/>
                  <a:chExt cx="501650" cy="233363"/>
                </a:xfrm>
              </p:grpSpPr>
              <p:sp>
                <p:nvSpPr>
                  <p:cNvPr id="5398" name="Google Shape;5398;p84"/>
                  <p:cNvSpPr/>
                  <p:nvPr/>
                </p:nvSpPr>
                <p:spPr>
                  <a:xfrm>
                    <a:off x="5283332" y="3088261"/>
                    <a:ext cx="496888" cy="128588"/>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Times New Roman"/>
                      <a:buNone/>
                    </a:pPr>
                    <a:r>
                      <a:t/>
                    </a:r>
                    <a:endParaRPr b="0" i="0" sz="1100" u="none" cap="none" strike="noStrike">
                      <a:solidFill>
                        <a:srgbClr val="000000"/>
                      </a:solidFill>
                      <a:latin typeface="Arial"/>
                      <a:ea typeface="Arial"/>
                      <a:cs typeface="Arial"/>
                      <a:sym typeface="Arial"/>
                    </a:endParaRPr>
                  </a:p>
                </p:txBody>
              </p:sp>
              <p:cxnSp>
                <p:nvCxnSpPr>
                  <p:cNvPr id="5399" name="Google Shape;5399;p84"/>
                  <p:cNvCxnSpPr/>
                  <p:nvPr/>
                </p:nvCxnSpPr>
                <p:spPr>
                  <a:xfrm>
                    <a:off x="5283332" y="3077148"/>
                    <a:ext cx="0" cy="79375"/>
                  </a:xfrm>
                  <a:prstGeom prst="straightConnector1">
                    <a:avLst/>
                  </a:prstGeom>
                  <a:noFill/>
                  <a:ln cap="flat" cmpd="sng" w="12700">
                    <a:solidFill>
                      <a:srgbClr val="000000"/>
                    </a:solidFill>
                    <a:prstDash val="solid"/>
                    <a:round/>
                    <a:headEnd len="med" w="med" type="none"/>
                    <a:tailEnd len="med" w="med" type="none"/>
                  </a:ln>
                </p:spPr>
              </p:cxnSp>
              <p:cxnSp>
                <p:nvCxnSpPr>
                  <p:cNvPr id="5400" name="Google Shape;5400;p84"/>
                  <p:cNvCxnSpPr/>
                  <p:nvPr/>
                </p:nvCxnSpPr>
                <p:spPr>
                  <a:xfrm>
                    <a:off x="5780220" y="3077148"/>
                    <a:ext cx="0" cy="79375"/>
                  </a:xfrm>
                  <a:prstGeom prst="straightConnector1">
                    <a:avLst/>
                  </a:prstGeom>
                  <a:noFill/>
                  <a:ln cap="flat" cmpd="sng" w="12700">
                    <a:solidFill>
                      <a:srgbClr val="000000"/>
                    </a:solidFill>
                    <a:prstDash val="solid"/>
                    <a:round/>
                    <a:headEnd len="med" w="med" type="none"/>
                    <a:tailEnd len="med" w="med" type="none"/>
                  </a:ln>
                </p:spPr>
              </p:cxnSp>
              <p:sp>
                <p:nvSpPr>
                  <p:cNvPr id="5401" name="Google Shape;5401;p84"/>
                  <p:cNvSpPr/>
                  <p:nvPr/>
                </p:nvSpPr>
                <p:spPr>
                  <a:xfrm>
                    <a:off x="5283332" y="3077148"/>
                    <a:ext cx="492125" cy="77788"/>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Times New Roman"/>
                      <a:buNone/>
                    </a:pPr>
                    <a:r>
                      <a:t/>
                    </a:r>
                    <a:endParaRPr b="0" i="0" sz="1400" u="none" cap="none" strike="noStrike">
                      <a:solidFill>
                        <a:srgbClr val="000000"/>
                      </a:solidFill>
                      <a:latin typeface="Arial"/>
                      <a:ea typeface="Arial"/>
                      <a:cs typeface="Arial"/>
                      <a:sym typeface="Arial"/>
                    </a:endParaRPr>
                  </a:p>
                </p:txBody>
              </p:sp>
              <p:sp>
                <p:nvSpPr>
                  <p:cNvPr id="5402" name="Google Shape;5402;p84"/>
                  <p:cNvSpPr/>
                  <p:nvPr/>
                </p:nvSpPr>
                <p:spPr>
                  <a:xfrm>
                    <a:off x="5278570" y="2983486"/>
                    <a:ext cx="496888" cy="150813"/>
                  </a:xfrm>
                  <a:prstGeom prst="ellipse">
                    <a:avLst/>
                  </a:prstGeom>
                  <a:solidFill>
                    <a:srgbClr val="CCCCFF"/>
                  </a:solidFill>
                  <a:ln cap="flat" cmpd="sng" w="127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Times New Roman"/>
                      <a:buNone/>
                    </a:pPr>
                    <a:r>
                      <a:t/>
                    </a:r>
                    <a:endParaRPr b="0" i="0" sz="1100" u="none" cap="none" strike="noStrike">
                      <a:solidFill>
                        <a:srgbClr val="000000"/>
                      </a:solidFill>
                      <a:latin typeface="Arial"/>
                      <a:ea typeface="Arial"/>
                      <a:cs typeface="Arial"/>
                      <a:sym typeface="Arial"/>
                    </a:endParaRPr>
                  </a:p>
                </p:txBody>
              </p:sp>
            </p:grpSp>
            <p:grpSp>
              <p:nvGrpSpPr>
                <p:cNvPr id="5403" name="Google Shape;5403;p84"/>
                <p:cNvGrpSpPr/>
                <p:nvPr/>
              </p:nvGrpSpPr>
              <p:grpSpPr>
                <a:xfrm>
                  <a:off x="1443868" y="2507397"/>
                  <a:ext cx="378635" cy="314325"/>
                  <a:chOff x="2936" y="2425"/>
                  <a:chExt cx="242" cy="198"/>
                </a:xfrm>
              </p:grpSpPr>
              <p:sp>
                <p:nvSpPr>
                  <p:cNvPr id="5404" name="Google Shape;5404;p84"/>
                  <p:cNvSpPr/>
                  <p:nvPr/>
                </p:nvSpPr>
                <p:spPr>
                  <a:xfrm>
                    <a:off x="2982" y="2490"/>
                    <a:ext cx="144" cy="132"/>
                  </a:xfrm>
                  <a:prstGeom prst="rect">
                    <a:avLst/>
                  </a:prstGeom>
                  <a:solidFill>
                    <a:srgbClr val="CC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Times New Roman"/>
                      <a:buNone/>
                    </a:pPr>
                    <a:r>
                      <a:t/>
                    </a:r>
                    <a:endParaRPr b="0" i="0" sz="1100" u="none" cap="none" strike="noStrike">
                      <a:solidFill>
                        <a:srgbClr val="000000"/>
                      </a:solidFill>
                      <a:latin typeface="Arial"/>
                      <a:ea typeface="Arial"/>
                      <a:cs typeface="Arial"/>
                      <a:sym typeface="Arial"/>
                    </a:endParaRPr>
                  </a:p>
                </p:txBody>
              </p:sp>
              <p:sp>
                <p:nvSpPr>
                  <p:cNvPr id="5405" name="Google Shape;5405;p84"/>
                  <p:cNvSpPr txBox="1"/>
                  <p:nvPr/>
                </p:nvSpPr>
                <p:spPr>
                  <a:xfrm>
                    <a:off x="2936" y="2425"/>
                    <a:ext cx="242" cy="19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c</a:t>
                    </a:r>
                    <a:endParaRPr b="0" i="0" sz="1400" u="none" cap="none" strike="noStrike">
                      <a:solidFill>
                        <a:srgbClr val="000000"/>
                      </a:solidFill>
                      <a:latin typeface="Arial"/>
                      <a:ea typeface="Arial"/>
                      <a:cs typeface="Arial"/>
                      <a:sym typeface="Arial"/>
                    </a:endParaRPr>
                  </a:p>
                </p:txBody>
              </p:sp>
            </p:grpSp>
          </p:grpSp>
        </p:grpSp>
        <p:sp>
          <p:nvSpPr>
            <p:cNvPr id="5406" name="Google Shape;5406;p84"/>
            <p:cNvSpPr/>
            <p:nvPr/>
          </p:nvSpPr>
          <p:spPr>
            <a:xfrm rot="10800000">
              <a:off x="8271137" y="5751593"/>
              <a:ext cx="575190" cy="152414"/>
            </a:xfrm>
            <a:prstGeom prst="rightArrow">
              <a:avLst>
                <a:gd fmla="val 50000" name="adj1"/>
                <a:gd fmla="val 50000" name="adj2"/>
              </a:avLst>
            </a:prstGeom>
            <a:gradFill>
              <a:gsLst>
                <a:gs pos="0">
                  <a:srgbClr val="F2F2F2"/>
                </a:gs>
                <a:gs pos="100000">
                  <a:srgbClr val="C00000"/>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Arial"/>
                <a:ea typeface="Arial"/>
                <a:cs typeface="Arial"/>
                <a:sym typeface="Arial"/>
              </a:endParaRPr>
            </a:p>
          </p:txBody>
        </p:sp>
        <p:sp>
          <p:nvSpPr>
            <p:cNvPr id="5407" name="Google Shape;5407;p84"/>
            <p:cNvSpPr/>
            <p:nvPr/>
          </p:nvSpPr>
          <p:spPr>
            <a:xfrm>
              <a:off x="7508446" y="5756510"/>
              <a:ext cx="575190" cy="152414"/>
            </a:xfrm>
            <a:prstGeom prst="rightArrow">
              <a:avLst>
                <a:gd fmla="val 50000" name="adj1"/>
                <a:gd fmla="val 50000" name="adj2"/>
              </a:avLst>
            </a:prstGeom>
            <a:gradFill>
              <a:gsLst>
                <a:gs pos="0">
                  <a:srgbClr val="F2F2F2"/>
                </a:gs>
                <a:gs pos="100000">
                  <a:srgbClr val="C00000"/>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Arial"/>
                <a:ea typeface="Arial"/>
                <a:cs typeface="Arial"/>
                <a:sym typeface="Arial"/>
              </a:endParaRPr>
            </a:p>
          </p:txBody>
        </p:sp>
        <p:sp>
          <p:nvSpPr>
            <p:cNvPr id="5408" name="Google Shape;5408;p84"/>
            <p:cNvSpPr/>
            <p:nvPr/>
          </p:nvSpPr>
          <p:spPr>
            <a:xfrm rot="10800000">
              <a:off x="8263118" y="3813171"/>
              <a:ext cx="575190" cy="152414"/>
            </a:xfrm>
            <a:prstGeom prst="rightArrow">
              <a:avLst>
                <a:gd fmla="val 50000" name="adj1"/>
                <a:gd fmla="val 50000" name="adj2"/>
              </a:avLst>
            </a:prstGeom>
            <a:gradFill>
              <a:gsLst>
                <a:gs pos="0">
                  <a:srgbClr val="F2F2F2"/>
                </a:gs>
                <a:gs pos="100000">
                  <a:srgbClr val="C00000"/>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Arial"/>
                <a:ea typeface="Arial"/>
                <a:cs typeface="Arial"/>
                <a:sym typeface="Arial"/>
              </a:endParaRPr>
            </a:p>
          </p:txBody>
        </p:sp>
        <p:sp>
          <p:nvSpPr>
            <p:cNvPr id="5409" name="Google Shape;5409;p84"/>
            <p:cNvSpPr/>
            <p:nvPr/>
          </p:nvSpPr>
          <p:spPr>
            <a:xfrm>
              <a:off x="7516468" y="3818088"/>
              <a:ext cx="575190" cy="152414"/>
            </a:xfrm>
            <a:prstGeom prst="rightArrow">
              <a:avLst>
                <a:gd fmla="val 50000" name="adj1"/>
                <a:gd fmla="val 50000" name="adj2"/>
              </a:avLst>
            </a:prstGeom>
            <a:gradFill>
              <a:gsLst>
                <a:gs pos="0">
                  <a:srgbClr val="F2F2F2"/>
                </a:gs>
                <a:gs pos="100000">
                  <a:srgbClr val="C00000"/>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Arial"/>
                <a:ea typeface="Arial"/>
                <a:cs typeface="Arial"/>
                <a:sym typeface="Arial"/>
              </a:endParaRPr>
            </a:p>
          </p:txBody>
        </p:sp>
        <p:sp>
          <p:nvSpPr>
            <p:cNvPr id="5410" name="Google Shape;5410;p84"/>
            <p:cNvSpPr/>
            <p:nvPr/>
          </p:nvSpPr>
          <p:spPr>
            <a:xfrm rot="10800000">
              <a:off x="8271140" y="1874749"/>
              <a:ext cx="575190" cy="152414"/>
            </a:xfrm>
            <a:prstGeom prst="rightArrow">
              <a:avLst>
                <a:gd fmla="val 50000" name="adj1"/>
                <a:gd fmla="val 50000" name="adj2"/>
              </a:avLst>
            </a:prstGeom>
            <a:gradFill>
              <a:gsLst>
                <a:gs pos="0">
                  <a:srgbClr val="F2F2F2"/>
                </a:gs>
                <a:gs pos="100000">
                  <a:srgbClr val="C00000"/>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Arial"/>
                <a:ea typeface="Arial"/>
                <a:cs typeface="Arial"/>
                <a:sym typeface="Arial"/>
              </a:endParaRPr>
            </a:p>
          </p:txBody>
        </p:sp>
        <p:sp>
          <p:nvSpPr>
            <p:cNvPr id="5411" name="Google Shape;5411;p84"/>
            <p:cNvSpPr/>
            <p:nvPr/>
          </p:nvSpPr>
          <p:spPr>
            <a:xfrm>
              <a:off x="7535184" y="1895707"/>
              <a:ext cx="575190" cy="152414"/>
            </a:xfrm>
            <a:prstGeom prst="rightArrow">
              <a:avLst>
                <a:gd fmla="val 50000" name="adj1"/>
                <a:gd fmla="val 50000" name="adj2"/>
              </a:avLst>
            </a:prstGeom>
            <a:gradFill>
              <a:gsLst>
                <a:gs pos="0">
                  <a:srgbClr val="F2F2F2"/>
                </a:gs>
                <a:gs pos="100000">
                  <a:srgbClr val="C00000"/>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Arial"/>
                <a:ea typeface="Arial"/>
                <a:cs typeface="Arial"/>
                <a:sym typeface="Arial"/>
              </a:endParaRPr>
            </a:p>
          </p:txBody>
        </p:sp>
        <p:sp>
          <p:nvSpPr>
            <p:cNvPr id="5412" name="Google Shape;5412;p84"/>
            <p:cNvSpPr/>
            <p:nvPr/>
          </p:nvSpPr>
          <p:spPr>
            <a:xfrm rot="10800000">
              <a:off x="10193519" y="1877422"/>
              <a:ext cx="575190" cy="152414"/>
            </a:xfrm>
            <a:prstGeom prst="rightArrow">
              <a:avLst>
                <a:gd fmla="val 50000" name="adj1"/>
                <a:gd fmla="val 50000" name="adj2"/>
              </a:avLst>
            </a:prstGeom>
            <a:gradFill>
              <a:gsLst>
                <a:gs pos="0">
                  <a:srgbClr val="F2F2F2"/>
                </a:gs>
                <a:gs pos="100000">
                  <a:srgbClr val="C00000"/>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Arial"/>
                <a:ea typeface="Arial"/>
                <a:cs typeface="Arial"/>
                <a:sym typeface="Arial"/>
              </a:endParaRPr>
            </a:p>
          </p:txBody>
        </p:sp>
        <p:sp>
          <p:nvSpPr>
            <p:cNvPr id="5413" name="Google Shape;5413;p84"/>
            <p:cNvSpPr/>
            <p:nvPr/>
          </p:nvSpPr>
          <p:spPr>
            <a:xfrm>
              <a:off x="9430828" y="1882339"/>
              <a:ext cx="575190" cy="152414"/>
            </a:xfrm>
            <a:prstGeom prst="rightArrow">
              <a:avLst>
                <a:gd fmla="val 50000" name="adj1"/>
                <a:gd fmla="val 50000" name="adj2"/>
              </a:avLst>
            </a:prstGeom>
            <a:gradFill>
              <a:gsLst>
                <a:gs pos="0">
                  <a:srgbClr val="F2F2F2"/>
                </a:gs>
                <a:gs pos="100000">
                  <a:srgbClr val="C00000"/>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Arial"/>
                <a:ea typeface="Arial"/>
                <a:cs typeface="Arial"/>
                <a:sym typeface="Arial"/>
              </a:endParaRPr>
            </a:p>
          </p:txBody>
        </p:sp>
        <p:sp>
          <p:nvSpPr>
            <p:cNvPr id="5414" name="Google Shape;5414;p84"/>
            <p:cNvSpPr/>
            <p:nvPr/>
          </p:nvSpPr>
          <p:spPr>
            <a:xfrm rot="10800000">
              <a:off x="10206889" y="3815843"/>
              <a:ext cx="575190" cy="152414"/>
            </a:xfrm>
            <a:prstGeom prst="rightArrow">
              <a:avLst>
                <a:gd fmla="val 50000" name="adj1"/>
                <a:gd fmla="val 50000" name="adj2"/>
              </a:avLst>
            </a:prstGeom>
            <a:gradFill>
              <a:gsLst>
                <a:gs pos="0">
                  <a:srgbClr val="F2F2F2"/>
                </a:gs>
                <a:gs pos="100000">
                  <a:srgbClr val="C00000"/>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Arial"/>
                <a:ea typeface="Arial"/>
                <a:cs typeface="Arial"/>
                <a:sym typeface="Arial"/>
              </a:endParaRPr>
            </a:p>
          </p:txBody>
        </p:sp>
        <p:sp>
          <p:nvSpPr>
            <p:cNvPr id="5415" name="Google Shape;5415;p84"/>
            <p:cNvSpPr/>
            <p:nvPr/>
          </p:nvSpPr>
          <p:spPr>
            <a:xfrm>
              <a:off x="9444198" y="3820760"/>
              <a:ext cx="575190" cy="152414"/>
            </a:xfrm>
            <a:prstGeom prst="rightArrow">
              <a:avLst>
                <a:gd fmla="val 50000" name="adj1"/>
                <a:gd fmla="val 50000" name="adj2"/>
              </a:avLst>
            </a:prstGeom>
            <a:gradFill>
              <a:gsLst>
                <a:gs pos="0">
                  <a:srgbClr val="F2F2F2"/>
                </a:gs>
                <a:gs pos="100000">
                  <a:srgbClr val="C00000"/>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Arial"/>
                <a:ea typeface="Arial"/>
                <a:cs typeface="Arial"/>
                <a:sym typeface="Arial"/>
              </a:endParaRPr>
            </a:p>
          </p:txBody>
        </p:sp>
      </p:grpSp>
      <p:grpSp>
        <p:nvGrpSpPr>
          <p:cNvPr id="5416" name="Google Shape;5416;p84"/>
          <p:cNvGrpSpPr/>
          <p:nvPr/>
        </p:nvGrpSpPr>
        <p:grpSpPr>
          <a:xfrm>
            <a:off x="493395" y="2400133"/>
            <a:ext cx="4300115" cy="729430"/>
            <a:chOff x="657860" y="2475288"/>
            <a:chExt cx="5733486" cy="729430"/>
          </a:xfrm>
        </p:grpSpPr>
        <p:sp>
          <p:nvSpPr>
            <p:cNvPr id="5417" name="Google Shape;5417;p84"/>
            <p:cNvSpPr txBox="1"/>
            <p:nvPr/>
          </p:nvSpPr>
          <p:spPr>
            <a:xfrm flipH="1">
              <a:off x="1644363" y="2475288"/>
              <a:ext cx="4746983" cy="729430"/>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lang="en-US" sz="1400">
                  <a:solidFill>
                    <a:schemeClr val="dk1"/>
                  </a:solidFill>
                  <a:latin typeface="Arial"/>
                  <a:ea typeface="Arial"/>
                  <a:cs typeface="Arial"/>
                  <a:sym typeface="Arial"/>
                </a:rPr>
                <a:t>c’s state at t=0 has propagated to b, and may influence distance vector computations up to </a:t>
              </a:r>
              <a:r>
                <a:rPr b="1" lang="en-US" sz="1600">
                  <a:solidFill>
                    <a:srgbClr val="0000A8"/>
                  </a:solidFill>
                  <a:latin typeface="Arial"/>
                  <a:ea typeface="Arial"/>
                  <a:cs typeface="Arial"/>
                  <a:sym typeface="Arial"/>
                </a:rPr>
                <a:t>1 </a:t>
              </a:r>
              <a:r>
                <a:rPr lang="en-US" sz="1400">
                  <a:solidFill>
                    <a:schemeClr val="dk1"/>
                  </a:solidFill>
                  <a:latin typeface="Arial"/>
                  <a:ea typeface="Arial"/>
                  <a:cs typeface="Arial"/>
                  <a:sym typeface="Arial"/>
                </a:rPr>
                <a:t>hop away, i.e., at b</a:t>
              </a:r>
              <a:endParaRPr/>
            </a:p>
          </p:txBody>
        </p:sp>
        <p:grpSp>
          <p:nvGrpSpPr>
            <p:cNvPr id="5418" name="Google Shape;5418;p84"/>
            <p:cNvGrpSpPr/>
            <p:nvPr/>
          </p:nvGrpSpPr>
          <p:grpSpPr>
            <a:xfrm>
              <a:off x="657860" y="2750299"/>
              <a:ext cx="1038039" cy="364140"/>
              <a:chOff x="1097284" y="2174236"/>
              <a:chExt cx="1038039" cy="364140"/>
            </a:xfrm>
          </p:grpSpPr>
          <p:sp>
            <p:nvSpPr>
              <p:cNvPr id="5419" name="Google Shape;5419;p84"/>
              <p:cNvSpPr txBox="1"/>
              <p:nvPr/>
            </p:nvSpPr>
            <p:spPr>
              <a:xfrm>
                <a:off x="1521480" y="2174954"/>
                <a:ext cx="613843"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t=1</a:t>
                </a:r>
                <a:endParaRPr/>
              </a:p>
            </p:txBody>
          </p:sp>
          <p:grpSp>
            <p:nvGrpSpPr>
              <p:cNvPr id="5420" name="Google Shape;5420;p84"/>
              <p:cNvGrpSpPr/>
              <p:nvPr/>
            </p:nvGrpSpPr>
            <p:grpSpPr>
              <a:xfrm>
                <a:off x="1097284" y="2174236"/>
                <a:ext cx="392849" cy="364140"/>
                <a:chOff x="1097284" y="2174236"/>
                <a:chExt cx="438579" cy="364140"/>
              </a:xfrm>
            </p:grpSpPr>
            <p:sp>
              <p:nvSpPr>
                <p:cNvPr id="5421" name="Google Shape;5421;p84"/>
                <p:cNvSpPr/>
                <p:nvPr/>
              </p:nvSpPr>
              <p:spPr>
                <a:xfrm>
                  <a:off x="1100473" y="2176595"/>
                  <a:ext cx="431322" cy="361447"/>
                </a:xfrm>
                <a:prstGeom prst="ellipse">
                  <a:avLst/>
                </a:prstGeom>
                <a:noFill/>
                <a:ln cap="flat" cmpd="sng" w="1905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Arial"/>
                    <a:ea typeface="Arial"/>
                    <a:cs typeface="Arial"/>
                    <a:sym typeface="Arial"/>
                  </a:endParaRPr>
                </a:p>
              </p:txBody>
            </p:sp>
            <p:cxnSp>
              <p:nvCxnSpPr>
                <p:cNvPr id="5422" name="Google Shape;5422;p84"/>
                <p:cNvCxnSpPr/>
                <p:nvPr/>
              </p:nvCxnSpPr>
              <p:spPr>
                <a:xfrm>
                  <a:off x="1314533" y="2174236"/>
                  <a:ext cx="0" cy="32479"/>
                </a:xfrm>
                <a:prstGeom prst="straightConnector1">
                  <a:avLst/>
                </a:prstGeom>
                <a:noFill/>
                <a:ln cap="rnd" cmpd="sng" w="12700">
                  <a:solidFill>
                    <a:srgbClr val="C00000"/>
                  </a:solidFill>
                  <a:prstDash val="solid"/>
                  <a:round/>
                  <a:headEnd len="sm" w="sm" type="none"/>
                  <a:tailEnd len="sm" w="sm" type="none"/>
                </a:ln>
              </p:spPr>
            </p:cxnSp>
            <p:cxnSp>
              <p:nvCxnSpPr>
                <p:cNvPr id="5423" name="Google Shape;5423;p84"/>
                <p:cNvCxnSpPr/>
                <p:nvPr/>
              </p:nvCxnSpPr>
              <p:spPr>
                <a:xfrm>
                  <a:off x="1314533" y="2505897"/>
                  <a:ext cx="0" cy="32479"/>
                </a:xfrm>
                <a:prstGeom prst="straightConnector1">
                  <a:avLst/>
                </a:prstGeom>
                <a:noFill/>
                <a:ln cap="rnd" cmpd="sng" w="12700">
                  <a:solidFill>
                    <a:srgbClr val="C00000"/>
                  </a:solidFill>
                  <a:prstDash val="solid"/>
                  <a:round/>
                  <a:headEnd len="sm" w="sm" type="none"/>
                  <a:tailEnd len="sm" w="sm" type="none"/>
                </a:ln>
              </p:spPr>
            </p:cxnSp>
            <p:cxnSp>
              <p:nvCxnSpPr>
                <p:cNvPr id="5424" name="Google Shape;5424;p84"/>
                <p:cNvCxnSpPr/>
                <p:nvPr/>
              </p:nvCxnSpPr>
              <p:spPr>
                <a:xfrm rot="10800000">
                  <a:off x="1116663" y="2338620"/>
                  <a:ext cx="0" cy="38758"/>
                </a:xfrm>
                <a:prstGeom prst="straightConnector1">
                  <a:avLst/>
                </a:prstGeom>
                <a:noFill/>
                <a:ln cap="rnd" cmpd="sng" w="12700">
                  <a:solidFill>
                    <a:srgbClr val="C00000"/>
                  </a:solidFill>
                  <a:prstDash val="solid"/>
                  <a:round/>
                  <a:headEnd len="sm" w="sm" type="none"/>
                  <a:tailEnd len="sm" w="sm" type="none"/>
                </a:ln>
              </p:spPr>
            </p:cxnSp>
            <p:cxnSp>
              <p:nvCxnSpPr>
                <p:cNvPr id="5425" name="Google Shape;5425;p84"/>
                <p:cNvCxnSpPr/>
                <p:nvPr/>
              </p:nvCxnSpPr>
              <p:spPr>
                <a:xfrm rot="10800000">
                  <a:off x="1516484" y="2338620"/>
                  <a:ext cx="0" cy="38758"/>
                </a:xfrm>
                <a:prstGeom prst="straightConnector1">
                  <a:avLst/>
                </a:prstGeom>
                <a:noFill/>
                <a:ln cap="rnd" cmpd="sng" w="12700">
                  <a:solidFill>
                    <a:srgbClr val="C00000"/>
                  </a:solidFill>
                  <a:prstDash val="solid"/>
                  <a:round/>
                  <a:headEnd len="sm" w="sm" type="none"/>
                  <a:tailEnd len="sm" w="sm" type="none"/>
                </a:ln>
              </p:spPr>
            </p:cxnSp>
            <p:cxnSp>
              <p:nvCxnSpPr>
                <p:cNvPr id="5426" name="Google Shape;5426;p84"/>
                <p:cNvCxnSpPr/>
                <p:nvPr/>
              </p:nvCxnSpPr>
              <p:spPr>
                <a:xfrm>
                  <a:off x="1411431" y="2493045"/>
                  <a:ext cx="17336" cy="23077"/>
                </a:xfrm>
                <a:prstGeom prst="straightConnector1">
                  <a:avLst/>
                </a:prstGeom>
                <a:noFill/>
                <a:ln cap="rnd" cmpd="sng" w="12700">
                  <a:solidFill>
                    <a:srgbClr val="C00000"/>
                  </a:solidFill>
                  <a:prstDash val="solid"/>
                  <a:round/>
                  <a:headEnd len="sm" w="sm" type="none"/>
                  <a:tailEnd len="sm" w="sm" type="none"/>
                </a:ln>
              </p:spPr>
            </p:cxnSp>
            <p:cxnSp>
              <p:nvCxnSpPr>
                <p:cNvPr id="5427" name="Google Shape;5427;p84"/>
                <p:cNvCxnSpPr/>
                <p:nvPr/>
              </p:nvCxnSpPr>
              <p:spPr>
                <a:xfrm>
                  <a:off x="1205401" y="2199023"/>
                  <a:ext cx="17336" cy="23077"/>
                </a:xfrm>
                <a:prstGeom prst="straightConnector1">
                  <a:avLst/>
                </a:prstGeom>
                <a:noFill/>
                <a:ln cap="rnd" cmpd="sng" w="12700">
                  <a:solidFill>
                    <a:srgbClr val="C00000"/>
                  </a:solidFill>
                  <a:prstDash val="solid"/>
                  <a:round/>
                  <a:headEnd len="sm" w="sm" type="none"/>
                  <a:tailEnd len="sm" w="sm" type="none"/>
                </a:ln>
              </p:spPr>
            </p:cxnSp>
            <p:cxnSp>
              <p:nvCxnSpPr>
                <p:cNvPr id="5428" name="Google Shape;5428;p84"/>
                <p:cNvCxnSpPr/>
                <p:nvPr/>
              </p:nvCxnSpPr>
              <p:spPr>
                <a:xfrm flipH="1">
                  <a:off x="1201321" y="2491335"/>
                  <a:ext cx="17336" cy="23077"/>
                </a:xfrm>
                <a:prstGeom prst="straightConnector1">
                  <a:avLst/>
                </a:prstGeom>
                <a:noFill/>
                <a:ln cap="rnd" cmpd="sng" w="12700">
                  <a:solidFill>
                    <a:srgbClr val="C00000"/>
                  </a:solidFill>
                  <a:prstDash val="solid"/>
                  <a:round/>
                  <a:headEnd len="sm" w="sm" type="none"/>
                  <a:tailEnd len="sm" w="sm" type="none"/>
                </a:ln>
              </p:spPr>
            </p:cxnSp>
            <p:cxnSp>
              <p:nvCxnSpPr>
                <p:cNvPr id="5429" name="Google Shape;5429;p84"/>
                <p:cNvCxnSpPr/>
                <p:nvPr/>
              </p:nvCxnSpPr>
              <p:spPr>
                <a:xfrm flipH="1">
                  <a:off x="1407351" y="2197314"/>
                  <a:ext cx="17336" cy="23077"/>
                </a:xfrm>
                <a:prstGeom prst="straightConnector1">
                  <a:avLst/>
                </a:prstGeom>
                <a:noFill/>
                <a:ln cap="rnd" cmpd="sng" w="12700">
                  <a:solidFill>
                    <a:srgbClr val="C00000"/>
                  </a:solidFill>
                  <a:prstDash val="solid"/>
                  <a:round/>
                  <a:headEnd len="sm" w="sm" type="none"/>
                  <a:tailEnd len="sm" w="sm" type="none"/>
                </a:ln>
              </p:spPr>
            </p:cxnSp>
            <p:cxnSp>
              <p:nvCxnSpPr>
                <p:cNvPr id="5430" name="Google Shape;5430;p84"/>
                <p:cNvCxnSpPr/>
                <p:nvPr/>
              </p:nvCxnSpPr>
              <p:spPr>
                <a:xfrm flipH="1">
                  <a:off x="1480788" y="2263982"/>
                  <a:ext cx="23455" cy="14529"/>
                </a:xfrm>
                <a:prstGeom prst="straightConnector1">
                  <a:avLst/>
                </a:prstGeom>
                <a:noFill/>
                <a:ln cap="rnd" cmpd="sng" w="12700">
                  <a:solidFill>
                    <a:srgbClr val="C00000"/>
                  </a:solidFill>
                  <a:prstDash val="solid"/>
                  <a:round/>
                  <a:headEnd len="sm" w="sm" type="none"/>
                  <a:tailEnd len="sm" w="sm" type="none"/>
                </a:ln>
              </p:spPr>
            </p:cxnSp>
            <p:cxnSp>
              <p:nvCxnSpPr>
                <p:cNvPr id="5431" name="Google Shape;5431;p84"/>
                <p:cNvCxnSpPr/>
                <p:nvPr/>
              </p:nvCxnSpPr>
              <p:spPr>
                <a:xfrm flipH="1">
                  <a:off x="1129926" y="2434925"/>
                  <a:ext cx="23455" cy="14529"/>
                </a:xfrm>
                <a:prstGeom prst="straightConnector1">
                  <a:avLst/>
                </a:prstGeom>
                <a:noFill/>
                <a:ln cap="rnd" cmpd="sng" w="12700">
                  <a:solidFill>
                    <a:srgbClr val="C00000"/>
                  </a:solidFill>
                  <a:prstDash val="solid"/>
                  <a:round/>
                  <a:headEnd len="sm" w="sm" type="none"/>
                  <a:tailEnd len="sm" w="sm" type="none"/>
                </a:ln>
              </p:spPr>
            </p:cxnSp>
            <p:cxnSp>
              <p:nvCxnSpPr>
                <p:cNvPr id="5432" name="Google Shape;5432;p84"/>
                <p:cNvCxnSpPr/>
                <p:nvPr/>
              </p:nvCxnSpPr>
              <p:spPr>
                <a:xfrm rot="10800000">
                  <a:off x="1136045" y="2265692"/>
                  <a:ext cx="23455" cy="14529"/>
                </a:xfrm>
                <a:prstGeom prst="straightConnector1">
                  <a:avLst/>
                </a:prstGeom>
                <a:noFill/>
                <a:ln cap="rnd" cmpd="sng" w="12700">
                  <a:solidFill>
                    <a:srgbClr val="C00000"/>
                  </a:solidFill>
                  <a:prstDash val="solid"/>
                  <a:round/>
                  <a:headEnd len="sm" w="sm" type="none"/>
                  <a:tailEnd len="sm" w="sm" type="none"/>
                </a:ln>
              </p:spPr>
            </p:cxnSp>
            <p:cxnSp>
              <p:nvCxnSpPr>
                <p:cNvPr id="5433" name="Google Shape;5433;p84"/>
                <p:cNvCxnSpPr/>
                <p:nvPr/>
              </p:nvCxnSpPr>
              <p:spPr>
                <a:xfrm rot="10800000">
                  <a:off x="1480788" y="2436635"/>
                  <a:ext cx="23455" cy="14529"/>
                </a:xfrm>
                <a:prstGeom prst="straightConnector1">
                  <a:avLst/>
                </a:prstGeom>
                <a:noFill/>
                <a:ln cap="rnd" cmpd="sng" w="12700">
                  <a:solidFill>
                    <a:srgbClr val="C00000"/>
                  </a:solidFill>
                  <a:prstDash val="solid"/>
                  <a:round/>
                  <a:headEnd len="sm" w="sm" type="none"/>
                  <a:tailEnd len="sm" w="sm" type="none"/>
                </a:ln>
              </p:spPr>
            </p:cxnSp>
            <p:sp>
              <p:nvSpPr>
                <p:cNvPr id="5434" name="Google Shape;5434;p84"/>
                <p:cNvSpPr/>
                <p:nvPr/>
              </p:nvSpPr>
              <p:spPr>
                <a:xfrm>
                  <a:off x="1288014" y="2334922"/>
                  <a:ext cx="53037" cy="46914"/>
                </a:xfrm>
                <a:prstGeom prst="ellipse">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Arial"/>
                    <a:ea typeface="Arial"/>
                    <a:cs typeface="Arial"/>
                    <a:sym typeface="Arial"/>
                  </a:endParaRPr>
                </a:p>
              </p:txBody>
            </p:sp>
            <p:cxnSp>
              <p:nvCxnSpPr>
                <p:cNvPr id="5435" name="Google Shape;5435;p84"/>
                <p:cNvCxnSpPr/>
                <p:nvPr/>
              </p:nvCxnSpPr>
              <p:spPr>
                <a:xfrm flipH="1">
                  <a:off x="1318079" y="2243337"/>
                  <a:ext cx="79786" cy="111123"/>
                </a:xfrm>
                <a:prstGeom prst="straightConnector1">
                  <a:avLst/>
                </a:prstGeom>
                <a:noFill/>
                <a:ln cap="flat" cmpd="sng" w="25400">
                  <a:solidFill>
                    <a:srgbClr val="C00000"/>
                  </a:solidFill>
                  <a:prstDash val="solid"/>
                  <a:round/>
                  <a:headEnd len="sm" w="sm" type="none"/>
                  <a:tailEnd len="sm" w="sm" type="none"/>
                </a:ln>
              </p:spPr>
            </p:cxnSp>
          </p:grpSp>
        </p:grpSp>
      </p:grpSp>
      <p:grpSp>
        <p:nvGrpSpPr>
          <p:cNvPr id="5436" name="Google Shape;5436;p84"/>
          <p:cNvGrpSpPr/>
          <p:nvPr/>
        </p:nvGrpSpPr>
        <p:grpSpPr>
          <a:xfrm>
            <a:off x="483394" y="3464641"/>
            <a:ext cx="4380071" cy="701731"/>
            <a:chOff x="644525" y="3539796"/>
            <a:chExt cx="5840095" cy="701731"/>
          </a:xfrm>
        </p:grpSpPr>
        <p:sp>
          <p:nvSpPr>
            <p:cNvPr id="5437" name="Google Shape;5437;p84"/>
            <p:cNvSpPr txBox="1"/>
            <p:nvPr/>
          </p:nvSpPr>
          <p:spPr>
            <a:xfrm flipH="1">
              <a:off x="1638864" y="3539796"/>
              <a:ext cx="4845756" cy="701731"/>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lang="en-US" sz="1400">
                  <a:solidFill>
                    <a:schemeClr val="dk1"/>
                  </a:solidFill>
                  <a:latin typeface="Arial"/>
                  <a:ea typeface="Arial"/>
                  <a:cs typeface="Arial"/>
                  <a:sym typeface="Arial"/>
                </a:rPr>
                <a:t>c’s state at t=0 may now influence distance vector computations up to </a:t>
              </a:r>
              <a:r>
                <a:rPr b="1" lang="en-US" sz="1600">
                  <a:solidFill>
                    <a:srgbClr val="0000A8"/>
                  </a:solidFill>
                  <a:latin typeface="Arial"/>
                  <a:ea typeface="Arial"/>
                  <a:cs typeface="Arial"/>
                  <a:sym typeface="Arial"/>
                </a:rPr>
                <a:t>2 </a:t>
              </a:r>
              <a:r>
                <a:rPr lang="en-US" sz="1400">
                  <a:solidFill>
                    <a:schemeClr val="dk1"/>
                  </a:solidFill>
                  <a:latin typeface="Arial"/>
                  <a:ea typeface="Arial"/>
                  <a:cs typeface="Arial"/>
                  <a:sym typeface="Arial"/>
                </a:rPr>
                <a:t>hops away, i.e., at b and now at a, e as well</a:t>
              </a:r>
              <a:endParaRPr/>
            </a:p>
          </p:txBody>
        </p:sp>
        <p:grpSp>
          <p:nvGrpSpPr>
            <p:cNvPr id="5438" name="Google Shape;5438;p84"/>
            <p:cNvGrpSpPr/>
            <p:nvPr/>
          </p:nvGrpSpPr>
          <p:grpSpPr>
            <a:xfrm>
              <a:off x="644525" y="3789159"/>
              <a:ext cx="1038039" cy="364140"/>
              <a:chOff x="1097284" y="2174236"/>
              <a:chExt cx="1038039" cy="364140"/>
            </a:xfrm>
          </p:grpSpPr>
          <p:sp>
            <p:nvSpPr>
              <p:cNvPr id="5439" name="Google Shape;5439;p84"/>
              <p:cNvSpPr txBox="1"/>
              <p:nvPr/>
            </p:nvSpPr>
            <p:spPr>
              <a:xfrm>
                <a:off x="1521480" y="2174954"/>
                <a:ext cx="613843"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t=2</a:t>
                </a:r>
                <a:endParaRPr/>
              </a:p>
            </p:txBody>
          </p:sp>
          <p:grpSp>
            <p:nvGrpSpPr>
              <p:cNvPr id="5440" name="Google Shape;5440;p84"/>
              <p:cNvGrpSpPr/>
              <p:nvPr/>
            </p:nvGrpSpPr>
            <p:grpSpPr>
              <a:xfrm>
                <a:off x="1097284" y="2174236"/>
                <a:ext cx="392849" cy="364140"/>
                <a:chOff x="1097284" y="2174236"/>
                <a:chExt cx="438579" cy="364140"/>
              </a:xfrm>
            </p:grpSpPr>
            <p:sp>
              <p:nvSpPr>
                <p:cNvPr id="5441" name="Google Shape;5441;p84"/>
                <p:cNvSpPr/>
                <p:nvPr/>
              </p:nvSpPr>
              <p:spPr>
                <a:xfrm>
                  <a:off x="1100473" y="2176595"/>
                  <a:ext cx="431322" cy="361447"/>
                </a:xfrm>
                <a:prstGeom prst="ellipse">
                  <a:avLst/>
                </a:prstGeom>
                <a:noFill/>
                <a:ln cap="flat" cmpd="sng" w="1905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Arial"/>
                    <a:ea typeface="Arial"/>
                    <a:cs typeface="Arial"/>
                    <a:sym typeface="Arial"/>
                  </a:endParaRPr>
                </a:p>
              </p:txBody>
            </p:sp>
            <p:cxnSp>
              <p:nvCxnSpPr>
                <p:cNvPr id="5442" name="Google Shape;5442;p84"/>
                <p:cNvCxnSpPr/>
                <p:nvPr/>
              </p:nvCxnSpPr>
              <p:spPr>
                <a:xfrm>
                  <a:off x="1314533" y="2174236"/>
                  <a:ext cx="0" cy="32479"/>
                </a:xfrm>
                <a:prstGeom prst="straightConnector1">
                  <a:avLst/>
                </a:prstGeom>
                <a:noFill/>
                <a:ln cap="rnd" cmpd="sng" w="12700">
                  <a:solidFill>
                    <a:srgbClr val="C00000"/>
                  </a:solidFill>
                  <a:prstDash val="solid"/>
                  <a:round/>
                  <a:headEnd len="sm" w="sm" type="none"/>
                  <a:tailEnd len="sm" w="sm" type="none"/>
                </a:ln>
              </p:spPr>
            </p:cxnSp>
            <p:cxnSp>
              <p:nvCxnSpPr>
                <p:cNvPr id="5443" name="Google Shape;5443;p84"/>
                <p:cNvCxnSpPr/>
                <p:nvPr/>
              </p:nvCxnSpPr>
              <p:spPr>
                <a:xfrm>
                  <a:off x="1314533" y="2505897"/>
                  <a:ext cx="0" cy="32479"/>
                </a:xfrm>
                <a:prstGeom prst="straightConnector1">
                  <a:avLst/>
                </a:prstGeom>
                <a:noFill/>
                <a:ln cap="rnd" cmpd="sng" w="12700">
                  <a:solidFill>
                    <a:srgbClr val="C00000"/>
                  </a:solidFill>
                  <a:prstDash val="solid"/>
                  <a:round/>
                  <a:headEnd len="sm" w="sm" type="none"/>
                  <a:tailEnd len="sm" w="sm" type="none"/>
                </a:ln>
              </p:spPr>
            </p:cxnSp>
            <p:cxnSp>
              <p:nvCxnSpPr>
                <p:cNvPr id="5444" name="Google Shape;5444;p84"/>
                <p:cNvCxnSpPr/>
                <p:nvPr/>
              </p:nvCxnSpPr>
              <p:spPr>
                <a:xfrm rot="10800000">
                  <a:off x="1116663" y="2338620"/>
                  <a:ext cx="0" cy="38758"/>
                </a:xfrm>
                <a:prstGeom prst="straightConnector1">
                  <a:avLst/>
                </a:prstGeom>
                <a:noFill/>
                <a:ln cap="rnd" cmpd="sng" w="12700">
                  <a:solidFill>
                    <a:srgbClr val="C00000"/>
                  </a:solidFill>
                  <a:prstDash val="solid"/>
                  <a:round/>
                  <a:headEnd len="sm" w="sm" type="none"/>
                  <a:tailEnd len="sm" w="sm" type="none"/>
                </a:ln>
              </p:spPr>
            </p:cxnSp>
            <p:cxnSp>
              <p:nvCxnSpPr>
                <p:cNvPr id="5445" name="Google Shape;5445;p84"/>
                <p:cNvCxnSpPr/>
                <p:nvPr/>
              </p:nvCxnSpPr>
              <p:spPr>
                <a:xfrm rot="10800000">
                  <a:off x="1516484" y="2338620"/>
                  <a:ext cx="0" cy="38758"/>
                </a:xfrm>
                <a:prstGeom prst="straightConnector1">
                  <a:avLst/>
                </a:prstGeom>
                <a:noFill/>
                <a:ln cap="rnd" cmpd="sng" w="12700">
                  <a:solidFill>
                    <a:srgbClr val="C00000"/>
                  </a:solidFill>
                  <a:prstDash val="solid"/>
                  <a:round/>
                  <a:headEnd len="sm" w="sm" type="none"/>
                  <a:tailEnd len="sm" w="sm" type="none"/>
                </a:ln>
              </p:spPr>
            </p:cxnSp>
            <p:cxnSp>
              <p:nvCxnSpPr>
                <p:cNvPr id="5446" name="Google Shape;5446;p84"/>
                <p:cNvCxnSpPr/>
                <p:nvPr/>
              </p:nvCxnSpPr>
              <p:spPr>
                <a:xfrm>
                  <a:off x="1411431" y="2493045"/>
                  <a:ext cx="17336" cy="23077"/>
                </a:xfrm>
                <a:prstGeom prst="straightConnector1">
                  <a:avLst/>
                </a:prstGeom>
                <a:noFill/>
                <a:ln cap="rnd" cmpd="sng" w="12700">
                  <a:solidFill>
                    <a:srgbClr val="C00000"/>
                  </a:solidFill>
                  <a:prstDash val="solid"/>
                  <a:round/>
                  <a:headEnd len="sm" w="sm" type="none"/>
                  <a:tailEnd len="sm" w="sm" type="none"/>
                </a:ln>
              </p:spPr>
            </p:cxnSp>
            <p:cxnSp>
              <p:nvCxnSpPr>
                <p:cNvPr id="5447" name="Google Shape;5447;p84"/>
                <p:cNvCxnSpPr/>
                <p:nvPr/>
              </p:nvCxnSpPr>
              <p:spPr>
                <a:xfrm>
                  <a:off x="1205401" y="2199023"/>
                  <a:ext cx="17336" cy="23077"/>
                </a:xfrm>
                <a:prstGeom prst="straightConnector1">
                  <a:avLst/>
                </a:prstGeom>
                <a:noFill/>
                <a:ln cap="rnd" cmpd="sng" w="12700">
                  <a:solidFill>
                    <a:srgbClr val="C00000"/>
                  </a:solidFill>
                  <a:prstDash val="solid"/>
                  <a:round/>
                  <a:headEnd len="sm" w="sm" type="none"/>
                  <a:tailEnd len="sm" w="sm" type="none"/>
                </a:ln>
              </p:spPr>
            </p:cxnSp>
            <p:cxnSp>
              <p:nvCxnSpPr>
                <p:cNvPr id="5448" name="Google Shape;5448;p84"/>
                <p:cNvCxnSpPr/>
                <p:nvPr/>
              </p:nvCxnSpPr>
              <p:spPr>
                <a:xfrm flipH="1">
                  <a:off x="1201321" y="2491335"/>
                  <a:ext cx="17336" cy="23077"/>
                </a:xfrm>
                <a:prstGeom prst="straightConnector1">
                  <a:avLst/>
                </a:prstGeom>
                <a:noFill/>
                <a:ln cap="rnd" cmpd="sng" w="12700">
                  <a:solidFill>
                    <a:srgbClr val="C00000"/>
                  </a:solidFill>
                  <a:prstDash val="solid"/>
                  <a:round/>
                  <a:headEnd len="sm" w="sm" type="none"/>
                  <a:tailEnd len="sm" w="sm" type="none"/>
                </a:ln>
              </p:spPr>
            </p:cxnSp>
            <p:cxnSp>
              <p:nvCxnSpPr>
                <p:cNvPr id="5449" name="Google Shape;5449;p84"/>
                <p:cNvCxnSpPr/>
                <p:nvPr/>
              </p:nvCxnSpPr>
              <p:spPr>
                <a:xfrm flipH="1">
                  <a:off x="1407351" y="2197314"/>
                  <a:ext cx="17336" cy="23077"/>
                </a:xfrm>
                <a:prstGeom prst="straightConnector1">
                  <a:avLst/>
                </a:prstGeom>
                <a:noFill/>
                <a:ln cap="rnd" cmpd="sng" w="12700">
                  <a:solidFill>
                    <a:srgbClr val="C00000"/>
                  </a:solidFill>
                  <a:prstDash val="solid"/>
                  <a:round/>
                  <a:headEnd len="sm" w="sm" type="none"/>
                  <a:tailEnd len="sm" w="sm" type="none"/>
                </a:ln>
              </p:spPr>
            </p:cxnSp>
            <p:cxnSp>
              <p:nvCxnSpPr>
                <p:cNvPr id="5450" name="Google Shape;5450;p84"/>
                <p:cNvCxnSpPr/>
                <p:nvPr/>
              </p:nvCxnSpPr>
              <p:spPr>
                <a:xfrm flipH="1">
                  <a:off x="1480788" y="2263982"/>
                  <a:ext cx="23455" cy="14529"/>
                </a:xfrm>
                <a:prstGeom prst="straightConnector1">
                  <a:avLst/>
                </a:prstGeom>
                <a:noFill/>
                <a:ln cap="rnd" cmpd="sng" w="12700">
                  <a:solidFill>
                    <a:srgbClr val="C00000"/>
                  </a:solidFill>
                  <a:prstDash val="solid"/>
                  <a:round/>
                  <a:headEnd len="sm" w="sm" type="none"/>
                  <a:tailEnd len="sm" w="sm" type="none"/>
                </a:ln>
              </p:spPr>
            </p:cxnSp>
            <p:cxnSp>
              <p:nvCxnSpPr>
                <p:cNvPr id="5451" name="Google Shape;5451;p84"/>
                <p:cNvCxnSpPr/>
                <p:nvPr/>
              </p:nvCxnSpPr>
              <p:spPr>
                <a:xfrm flipH="1">
                  <a:off x="1129926" y="2434925"/>
                  <a:ext cx="23455" cy="14529"/>
                </a:xfrm>
                <a:prstGeom prst="straightConnector1">
                  <a:avLst/>
                </a:prstGeom>
                <a:noFill/>
                <a:ln cap="rnd" cmpd="sng" w="12700">
                  <a:solidFill>
                    <a:srgbClr val="C00000"/>
                  </a:solidFill>
                  <a:prstDash val="solid"/>
                  <a:round/>
                  <a:headEnd len="sm" w="sm" type="none"/>
                  <a:tailEnd len="sm" w="sm" type="none"/>
                </a:ln>
              </p:spPr>
            </p:cxnSp>
            <p:cxnSp>
              <p:nvCxnSpPr>
                <p:cNvPr id="5452" name="Google Shape;5452;p84"/>
                <p:cNvCxnSpPr/>
                <p:nvPr/>
              </p:nvCxnSpPr>
              <p:spPr>
                <a:xfrm rot="10800000">
                  <a:off x="1136045" y="2265692"/>
                  <a:ext cx="23455" cy="14529"/>
                </a:xfrm>
                <a:prstGeom prst="straightConnector1">
                  <a:avLst/>
                </a:prstGeom>
                <a:noFill/>
                <a:ln cap="rnd" cmpd="sng" w="12700">
                  <a:solidFill>
                    <a:srgbClr val="C00000"/>
                  </a:solidFill>
                  <a:prstDash val="solid"/>
                  <a:round/>
                  <a:headEnd len="sm" w="sm" type="none"/>
                  <a:tailEnd len="sm" w="sm" type="none"/>
                </a:ln>
              </p:spPr>
            </p:cxnSp>
            <p:cxnSp>
              <p:nvCxnSpPr>
                <p:cNvPr id="5453" name="Google Shape;5453;p84"/>
                <p:cNvCxnSpPr/>
                <p:nvPr/>
              </p:nvCxnSpPr>
              <p:spPr>
                <a:xfrm rot="10800000">
                  <a:off x="1480788" y="2436635"/>
                  <a:ext cx="23455" cy="14529"/>
                </a:xfrm>
                <a:prstGeom prst="straightConnector1">
                  <a:avLst/>
                </a:prstGeom>
                <a:noFill/>
                <a:ln cap="rnd" cmpd="sng" w="12700">
                  <a:solidFill>
                    <a:srgbClr val="C00000"/>
                  </a:solidFill>
                  <a:prstDash val="solid"/>
                  <a:round/>
                  <a:headEnd len="sm" w="sm" type="none"/>
                  <a:tailEnd len="sm" w="sm" type="none"/>
                </a:ln>
              </p:spPr>
            </p:cxnSp>
            <p:sp>
              <p:nvSpPr>
                <p:cNvPr id="5454" name="Google Shape;5454;p84"/>
                <p:cNvSpPr/>
                <p:nvPr/>
              </p:nvSpPr>
              <p:spPr>
                <a:xfrm>
                  <a:off x="1288014" y="2334922"/>
                  <a:ext cx="53037" cy="46914"/>
                </a:xfrm>
                <a:prstGeom prst="ellipse">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Arial"/>
                    <a:ea typeface="Arial"/>
                    <a:cs typeface="Arial"/>
                    <a:sym typeface="Arial"/>
                  </a:endParaRPr>
                </a:p>
              </p:txBody>
            </p:sp>
            <p:cxnSp>
              <p:nvCxnSpPr>
                <p:cNvPr id="5455" name="Google Shape;5455;p84"/>
                <p:cNvCxnSpPr/>
                <p:nvPr/>
              </p:nvCxnSpPr>
              <p:spPr>
                <a:xfrm flipH="1">
                  <a:off x="1310990" y="2293502"/>
                  <a:ext cx="151387" cy="67308"/>
                </a:xfrm>
                <a:prstGeom prst="straightConnector1">
                  <a:avLst/>
                </a:prstGeom>
                <a:noFill/>
                <a:ln cap="flat" cmpd="sng" w="25400">
                  <a:solidFill>
                    <a:srgbClr val="C00000"/>
                  </a:solidFill>
                  <a:prstDash val="solid"/>
                  <a:round/>
                  <a:headEnd len="sm" w="sm" type="none"/>
                  <a:tailEnd len="sm" w="sm" type="none"/>
                </a:ln>
              </p:spPr>
            </p:cxnSp>
          </p:grpSp>
        </p:grpSp>
      </p:grpSp>
      <p:grpSp>
        <p:nvGrpSpPr>
          <p:cNvPr id="5456" name="Google Shape;5456;p84"/>
          <p:cNvGrpSpPr/>
          <p:nvPr/>
        </p:nvGrpSpPr>
        <p:grpSpPr>
          <a:xfrm>
            <a:off x="493395" y="4484677"/>
            <a:ext cx="4499610" cy="729430"/>
            <a:chOff x="657860" y="4484676"/>
            <a:chExt cx="5999480" cy="729430"/>
          </a:xfrm>
        </p:grpSpPr>
        <p:sp>
          <p:nvSpPr>
            <p:cNvPr id="5457" name="Google Shape;5457;p84"/>
            <p:cNvSpPr txBox="1"/>
            <p:nvPr/>
          </p:nvSpPr>
          <p:spPr>
            <a:xfrm flipH="1">
              <a:off x="1659184" y="4484676"/>
              <a:ext cx="4998156" cy="729430"/>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lang="en-US" sz="1400">
                  <a:solidFill>
                    <a:schemeClr val="dk1"/>
                  </a:solidFill>
                  <a:latin typeface="Arial"/>
                  <a:ea typeface="Arial"/>
                  <a:cs typeface="Arial"/>
                  <a:sym typeface="Arial"/>
                </a:rPr>
                <a:t>c’s state at t=0 may influence distance vector computations up to </a:t>
              </a:r>
              <a:r>
                <a:rPr b="1" lang="en-US" sz="1600">
                  <a:solidFill>
                    <a:srgbClr val="0000A8"/>
                  </a:solidFill>
                  <a:latin typeface="Arial"/>
                  <a:ea typeface="Arial"/>
                  <a:cs typeface="Arial"/>
                  <a:sym typeface="Arial"/>
                </a:rPr>
                <a:t>3</a:t>
              </a:r>
              <a:r>
                <a:rPr lang="en-US" sz="1400">
                  <a:solidFill>
                    <a:schemeClr val="dk1"/>
                  </a:solidFill>
                  <a:latin typeface="Arial"/>
                  <a:ea typeface="Arial"/>
                  <a:cs typeface="Arial"/>
                  <a:sym typeface="Arial"/>
                </a:rPr>
                <a:t> hops away, i.e., at b,a,e and now at c,f,h as well</a:t>
              </a:r>
              <a:endParaRPr/>
            </a:p>
          </p:txBody>
        </p:sp>
        <p:grpSp>
          <p:nvGrpSpPr>
            <p:cNvPr id="5458" name="Google Shape;5458;p84"/>
            <p:cNvGrpSpPr/>
            <p:nvPr/>
          </p:nvGrpSpPr>
          <p:grpSpPr>
            <a:xfrm>
              <a:off x="657860" y="4761979"/>
              <a:ext cx="1038039" cy="364140"/>
              <a:chOff x="1097284" y="2174236"/>
              <a:chExt cx="1038039" cy="364140"/>
            </a:xfrm>
          </p:grpSpPr>
          <p:sp>
            <p:nvSpPr>
              <p:cNvPr id="5459" name="Google Shape;5459;p84"/>
              <p:cNvSpPr txBox="1"/>
              <p:nvPr/>
            </p:nvSpPr>
            <p:spPr>
              <a:xfrm>
                <a:off x="1521480" y="2174954"/>
                <a:ext cx="613843"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t=3</a:t>
                </a:r>
                <a:endParaRPr/>
              </a:p>
            </p:txBody>
          </p:sp>
          <p:grpSp>
            <p:nvGrpSpPr>
              <p:cNvPr id="5460" name="Google Shape;5460;p84"/>
              <p:cNvGrpSpPr/>
              <p:nvPr/>
            </p:nvGrpSpPr>
            <p:grpSpPr>
              <a:xfrm>
                <a:off x="1097284" y="2174236"/>
                <a:ext cx="392849" cy="364140"/>
                <a:chOff x="1097284" y="2174236"/>
                <a:chExt cx="438579" cy="364140"/>
              </a:xfrm>
            </p:grpSpPr>
            <p:sp>
              <p:nvSpPr>
                <p:cNvPr id="5461" name="Google Shape;5461;p84"/>
                <p:cNvSpPr/>
                <p:nvPr/>
              </p:nvSpPr>
              <p:spPr>
                <a:xfrm>
                  <a:off x="1100473" y="2176595"/>
                  <a:ext cx="431322" cy="361447"/>
                </a:xfrm>
                <a:prstGeom prst="ellipse">
                  <a:avLst/>
                </a:prstGeom>
                <a:noFill/>
                <a:ln cap="flat" cmpd="sng" w="1905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Arial"/>
                    <a:ea typeface="Arial"/>
                    <a:cs typeface="Arial"/>
                    <a:sym typeface="Arial"/>
                  </a:endParaRPr>
                </a:p>
              </p:txBody>
            </p:sp>
            <p:cxnSp>
              <p:nvCxnSpPr>
                <p:cNvPr id="5462" name="Google Shape;5462;p84"/>
                <p:cNvCxnSpPr/>
                <p:nvPr/>
              </p:nvCxnSpPr>
              <p:spPr>
                <a:xfrm>
                  <a:off x="1314533" y="2174236"/>
                  <a:ext cx="0" cy="32479"/>
                </a:xfrm>
                <a:prstGeom prst="straightConnector1">
                  <a:avLst/>
                </a:prstGeom>
                <a:noFill/>
                <a:ln cap="rnd" cmpd="sng" w="12700">
                  <a:solidFill>
                    <a:srgbClr val="C00000"/>
                  </a:solidFill>
                  <a:prstDash val="solid"/>
                  <a:round/>
                  <a:headEnd len="sm" w="sm" type="none"/>
                  <a:tailEnd len="sm" w="sm" type="none"/>
                </a:ln>
              </p:spPr>
            </p:cxnSp>
            <p:cxnSp>
              <p:nvCxnSpPr>
                <p:cNvPr id="5463" name="Google Shape;5463;p84"/>
                <p:cNvCxnSpPr/>
                <p:nvPr/>
              </p:nvCxnSpPr>
              <p:spPr>
                <a:xfrm>
                  <a:off x="1314533" y="2505897"/>
                  <a:ext cx="0" cy="32479"/>
                </a:xfrm>
                <a:prstGeom prst="straightConnector1">
                  <a:avLst/>
                </a:prstGeom>
                <a:noFill/>
                <a:ln cap="rnd" cmpd="sng" w="12700">
                  <a:solidFill>
                    <a:srgbClr val="C00000"/>
                  </a:solidFill>
                  <a:prstDash val="solid"/>
                  <a:round/>
                  <a:headEnd len="sm" w="sm" type="none"/>
                  <a:tailEnd len="sm" w="sm" type="none"/>
                </a:ln>
              </p:spPr>
            </p:cxnSp>
            <p:cxnSp>
              <p:nvCxnSpPr>
                <p:cNvPr id="5464" name="Google Shape;5464;p84"/>
                <p:cNvCxnSpPr/>
                <p:nvPr/>
              </p:nvCxnSpPr>
              <p:spPr>
                <a:xfrm rot="10800000">
                  <a:off x="1116663" y="2338620"/>
                  <a:ext cx="0" cy="38758"/>
                </a:xfrm>
                <a:prstGeom prst="straightConnector1">
                  <a:avLst/>
                </a:prstGeom>
                <a:noFill/>
                <a:ln cap="rnd" cmpd="sng" w="12700">
                  <a:solidFill>
                    <a:srgbClr val="C00000"/>
                  </a:solidFill>
                  <a:prstDash val="solid"/>
                  <a:round/>
                  <a:headEnd len="sm" w="sm" type="none"/>
                  <a:tailEnd len="sm" w="sm" type="none"/>
                </a:ln>
              </p:spPr>
            </p:cxnSp>
            <p:cxnSp>
              <p:nvCxnSpPr>
                <p:cNvPr id="5465" name="Google Shape;5465;p84"/>
                <p:cNvCxnSpPr/>
                <p:nvPr/>
              </p:nvCxnSpPr>
              <p:spPr>
                <a:xfrm rot="10800000">
                  <a:off x="1516484" y="2338620"/>
                  <a:ext cx="0" cy="38758"/>
                </a:xfrm>
                <a:prstGeom prst="straightConnector1">
                  <a:avLst/>
                </a:prstGeom>
                <a:noFill/>
                <a:ln cap="rnd" cmpd="sng" w="12700">
                  <a:solidFill>
                    <a:srgbClr val="C00000"/>
                  </a:solidFill>
                  <a:prstDash val="solid"/>
                  <a:round/>
                  <a:headEnd len="sm" w="sm" type="none"/>
                  <a:tailEnd len="sm" w="sm" type="none"/>
                </a:ln>
              </p:spPr>
            </p:cxnSp>
            <p:cxnSp>
              <p:nvCxnSpPr>
                <p:cNvPr id="5466" name="Google Shape;5466;p84"/>
                <p:cNvCxnSpPr/>
                <p:nvPr/>
              </p:nvCxnSpPr>
              <p:spPr>
                <a:xfrm>
                  <a:off x="1411431" y="2493045"/>
                  <a:ext cx="17336" cy="23077"/>
                </a:xfrm>
                <a:prstGeom prst="straightConnector1">
                  <a:avLst/>
                </a:prstGeom>
                <a:noFill/>
                <a:ln cap="rnd" cmpd="sng" w="12700">
                  <a:solidFill>
                    <a:srgbClr val="C00000"/>
                  </a:solidFill>
                  <a:prstDash val="solid"/>
                  <a:round/>
                  <a:headEnd len="sm" w="sm" type="none"/>
                  <a:tailEnd len="sm" w="sm" type="none"/>
                </a:ln>
              </p:spPr>
            </p:cxnSp>
            <p:cxnSp>
              <p:nvCxnSpPr>
                <p:cNvPr id="5467" name="Google Shape;5467;p84"/>
                <p:cNvCxnSpPr/>
                <p:nvPr/>
              </p:nvCxnSpPr>
              <p:spPr>
                <a:xfrm>
                  <a:off x="1205401" y="2199023"/>
                  <a:ext cx="17336" cy="23077"/>
                </a:xfrm>
                <a:prstGeom prst="straightConnector1">
                  <a:avLst/>
                </a:prstGeom>
                <a:noFill/>
                <a:ln cap="rnd" cmpd="sng" w="12700">
                  <a:solidFill>
                    <a:srgbClr val="C00000"/>
                  </a:solidFill>
                  <a:prstDash val="solid"/>
                  <a:round/>
                  <a:headEnd len="sm" w="sm" type="none"/>
                  <a:tailEnd len="sm" w="sm" type="none"/>
                </a:ln>
              </p:spPr>
            </p:cxnSp>
            <p:cxnSp>
              <p:nvCxnSpPr>
                <p:cNvPr id="5468" name="Google Shape;5468;p84"/>
                <p:cNvCxnSpPr/>
                <p:nvPr/>
              </p:nvCxnSpPr>
              <p:spPr>
                <a:xfrm flipH="1">
                  <a:off x="1201321" y="2491335"/>
                  <a:ext cx="17336" cy="23077"/>
                </a:xfrm>
                <a:prstGeom prst="straightConnector1">
                  <a:avLst/>
                </a:prstGeom>
                <a:noFill/>
                <a:ln cap="rnd" cmpd="sng" w="12700">
                  <a:solidFill>
                    <a:srgbClr val="C00000"/>
                  </a:solidFill>
                  <a:prstDash val="solid"/>
                  <a:round/>
                  <a:headEnd len="sm" w="sm" type="none"/>
                  <a:tailEnd len="sm" w="sm" type="none"/>
                </a:ln>
              </p:spPr>
            </p:cxnSp>
            <p:cxnSp>
              <p:nvCxnSpPr>
                <p:cNvPr id="5469" name="Google Shape;5469;p84"/>
                <p:cNvCxnSpPr/>
                <p:nvPr/>
              </p:nvCxnSpPr>
              <p:spPr>
                <a:xfrm flipH="1">
                  <a:off x="1407351" y="2197314"/>
                  <a:ext cx="17336" cy="23077"/>
                </a:xfrm>
                <a:prstGeom prst="straightConnector1">
                  <a:avLst/>
                </a:prstGeom>
                <a:noFill/>
                <a:ln cap="rnd" cmpd="sng" w="12700">
                  <a:solidFill>
                    <a:srgbClr val="C00000"/>
                  </a:solidFill>
                  <a:prstDash val="solid"/>
                  <a:round/>
                  <a:headEnd len="sm" w="sm" type="none"/>
                  <a:tailEnd len="sm" w="sm" type="none"/>
                </a:ln>
              </p:spPr>
            </p:cxnSp>
            <p:cxnSp>
              <p:nvCxnSpPr>
                <p:cNvPr id="5470" name="Google Shape;5470;p84"/>
                <p:cNvCxnSpPr/>
                <p:nvPr/>
              </p:nvCxnSpPr>
              <p:spPr>
                <a:xfrm flipH="1">
                  <a:off x="1480788" y="2263982"/>
                  <a:ext cx="23455" cy="14529"/>
                </a:xfrm>
                <a:prstGeom prst="straightConnector1">
                  <a:avLst/>
                </a:prstGeom>
                <a:noFill/>
                <a:ln cap="rnd" cmpd="sng" w="12700">
                  <a:solidFill>
                    <a:srgbClr val="C00000"/>
                  </a:solidFill>
                  <a:prstDash val="solid"/>
                  <a:round/>
                  <a:headEnd len="sm" w="sm" type="none"/>
                  <a:tailEnd len="sm" w="sm" type="none"/>
                </a:ln>
              </p:spPr>
            </p:cxnSp>
            <p:cxnSp>
              <p:nvCxnSpPr>
                <p:cNvPr id="5471" name="Google Shape;5471;p84"/>
                <p:cNvCxnSpPr/>
                <p:nvPr/>
              </p:nvCxnSpPr>
              <p:spPr>
                <a:xfrm flipH="1">
                  <a:off x="1129926" y="2434925"/>
                  <a:ext cx="23455" cy="14529"/>
                </a:xfrm>
                <a:prstGeom prst="straightConnector1">
                  <a:avLst/>
                </a:prstGeom>
                <a:noFill/>
                <a:ln cap="rnd" cmpd="sng" w="12700">
                  <a:solidFill>
                    <a:srgbClr val="C00000"/>
                  </a:solidFill>
                  <a:prstDash val="solid"/>
                  <a:round/>
                  <a:headEnd len="sm" w="sm" type="none"/>
                  <a:tailEnd len="sm" w="sm" type="none"/>
                </a:ln>
              </p:spPr>
            </p:cxnSp>
            <p:cxnSp>
              <p:nvCxnSpPr>
                <p:cNvPr id="5472" name="Google Shape;5472;p84"/>
                <p:cNvCxnSpPr/>
                <p:nvPr/>
              </p:nvCxnSpPr>
              <p:spPr>
                <a:xfrm rot="10800000">
                  <a:off x="1136045" y="2265692"/>
                  <a:ext cx="23455" cy="14529"/>
                </a:xfrm>
                <a:prstGeom prst="straightConnector1">
                  <a:avLst/>
                </a:prstGeom>
                <a:noFill/>
                <a:ln cap="rnd" cmpd="sng" w="12700">
                  <a:solidFill>
                    <a:srgbClr val="C00000"/>
                  </a:solidFill>
                  <a:prstDash val="solid"/>
                  <a:round/>
                  <a:headEnd len="sm" w="sm" type="none"/>
                  <a:tailEnd len="sm" w="sm" type="none"/>
                </a:ln>
              </p:spPr>
            </p:cxnSp>
            <p:cxnSp>
              <p:nvCxnSpPr>
                <p:cNvPr id="5473" name="Google Shape;5473;p84"/>
                <p:cNvCxnSpPr/>
                <p:nvPr/>
              </p:nvCxnSpPr>
              <p:spPr>
                <a:xfrm rot="10800000">
                  <a:off x="1480788" y="2436635"/>
                  <a:ext cx="23455" cy="14529"/>
                </a:xfrm>
                <a:prstGeom prst="straightConnector1">
                  <a:avLst/>
                </a:prstGeom>
                <a:noFill/>
                <a:ln cap="rnd" cmpd="sng" w="12700">
                  <a:solidFill>
                    <a:srgbClr val="C00000"/>
                  </a:solidFill>
                  <a:prstDash val="solid"/>
                  <a:round/>
                  <a:headEnd len="sm" w="sm" type="none"/>
                  <a:tailEnd len="sm" w="sm" type="none"/>
                </a:ln>
              </p:spPr>
            </p:cxnSp>
            <p:sp>
              <p:nvSpPr>
                <p:cNvPr id="5474" name="Google Shape;5474;p84"/>
                <p:cNvSpPr/>
                <p:nvPr/>
              </p:nvSpPr>
              <p:spPr>
                <a:xfrm>
                  <a:off x="1288014" y="2334922"/>
                  <a:ext cx="53037" cy="46914"/>
                </a:xfrm>
                <a:prstGeom prst="ellipse">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Arial"/>
                    <a:ea typeface="Arial"/>
                    <a:cs typeface="Arial"/>
                    <a:sym typeface="Arial"/>
                  </a:endParaRPr>
                </a:p>
              </p:txBody>
            </p:sp>
            <p:cxnSp>
              <p:nvCxnSpPr>
                <p:cNvPr id="5475" name="Google Shape;5475;p84"/>
                <p:cNvCxnSpPr/>
                <p:nvPr/>
              </p:nvCxnSpPr>
              <p:spPr>
                <a:xfrm rot="10800000">
                  <a:off x="1314533" y="2354460"/>
                  <a:ext cx="154224" cy="0"/>
                </a:xfrm>
                <a:prstGeom prst="straightConnector1">
                  <a:avLst/>
                </a:prstGeom>
                <a:noFill/>
                <a:ln cap="flat" cmpd="sng" w="25400">
                  <a:solidFill>
                    <a:srgbClr val="C00000"/>
                  </a:solidFill>
                  <a:prstDash val="solid"/>
                  <a:round/>
                  <a:headEnd len="sm" w="sm" type="none"/>
                  <a:tailEnd len="sm" w="sm" type="none"/>
                </a:ln>
              </p:spPr>
            </p:cxnSp>
          </p:grpSp>
        </p:grpSp>
      </p:grpSp>
      <p:grpSp>
        <p:nvGrpSpPr>
          <p:cNvPr id="5476" name="Google Shape;5476;p84"/>
          <p:cNvGrpSpPr/>
          <p:nvPr/>
        </p:nvGrpSpPr>
        <p:grpSpPr>
          <a:xfrm>
            <a:off x="493395" y="5524663"/>
            <a:ext cx="4438650" cy="729430"/>
            <a:chOff x="657860" y="5499610"/>
            <a:chExt cx="5918200" cy="729430"/>
          </a:xfrm>
        </p:grpSpPr>
        <p:sp>
          <p:nvSpPr>
            <p:cNvPr id="5477" name="Google Shape;5477;p84"/>
            <p:cNvSpPr/>
            <p:nvPr/>
          </p:nvSpPr>
          <p:spPr>
            <a:xfrm>
              <a:off x="1638300" y="5499610"/>
              <a:ext cx="4937760" cy="729430"/>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lang="en-US" sz="1400">
                  <a:solidFill>
                    <a:schemeClr val="dk1"/>
                  </a:solidFill>
                  <a:latin typeface="Arial"/>
                  <a:ea typeface="Arial"/>
                  <a:cs typeface="Arial"/>
                  <a:sym typeface="Arial"/>
                </a:rPr>
                <a:t>c’s state at t=0 may influence distance vector computations up to </a:t>
              </a:r>
              <a:r>
                <a:rPr b="1" lang="en-US" sz="1600">
                  <a:solidFill>
                    <a:srgbClr val="0000A8"/>
                  </a:solidFill>
                  <a:latin typeface="Arial"/>
                  <a:ea typeface="Arial"/>
                  <a:cs typeface="Arial"/>
                  <a:sym typeface="Arial"/>
                </a:rPr>
                <a:t>4</a:t>
              </a:r>
              <a:r>
                <a:rPr lang="en-US" sz="1400">
                  <a:solidFill>
                    <a:schemeClr val="dk1"/>
                  </a:solidFill>
                  <a:latin typeface="Arial"/>
                  <a:ea typeface="Arial"/>
                  <a:cs typeface="Arial"/>
                  <a:sym typeface="Arial"/>
                </a:rPr>
                <a:t> hops away, i.e., at b,a,e, c, f, h and now at g,i as well</a:t>
              </a:r>
              <a:endParaRPr/>
            </a:p>
          </p:txBody>
        </p:sp>
        <p:grpSp>
          <p:nvGrpSpPr>
            <p:cNvPr id="5478" name="Google Shape;5478;p84"/>
            <p:cNvGrpSpPr/>
            <p:nvPr/>
          </p:nvGrpSpPr>
          <p:grpSpPr>
            <a:xfrm>
              <a:off x="657860" y="5777979"/>
              <a:ext cx="1038039" cy="364140"/>
              <a:chOff x="1097284" y="2174236"/>
              <a:chExt cx="1038039" cy="364140"/>
            </a:xfrm>
          </p:grpSpPr>
          <p:sp>
            <p:nvSpPr>
              <p:cNvPr id="5479" name="Google Shape;5479;p84"/>
              <p:cNvSpPr txBox="1"/>
              <p:nvPr/>
            </p:nvSpPr>
            <p:spPr>
              <a:xfrm>
                <a:off x="1521480" y="2174954"/>
                <a:ext cx="613843"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t=4</a:t>
                </a:r>
                <a:endParaRPr/>
              </a:p>
            </p:txBody>
          </p:sp>
          <p:grpSp>
            <p:nvGrpSpPr>
              <p:cNvPr id="5480" name="Google Shape;5480;p84"/>
              <p:cNvGrpSpPr/>
              <p:nvPr/>
            </p:nvGrpSpPr>
            <p:grpSpPr>
              <a:xfrm>
                <a:off x="1097284" y="2174236"/>
                <a:ext cx="392849" cy="364140"/>
                <a:chOff x="1097284" y="2174236"/>
                <a:chExt cx="438579" cy="364140"/>
              </a:xfrm>
            </p:grpSpPr>
            <p:sp>
              <p:nvSpPr>
                <p:cNvPr id="5481" name="Google Shape;5481;p84"/>
                <p:cNvSpPr/>
                <p:nvPr/>
              </p:nvSpPr>
              <p:spPr>
                <a:xfrm>
                  <a:off x="1100473" y="2176595"/>
                  <a:ext cx="431322" cy="361447"/>
                </a:xfrm>
                <a:prstGeom prst="ellipse">
                  <a:avLst/>
                </a:prstGeom>
                <a:noFill/>
                <a:ln cap="flat" cmpd="sng" w="1905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Arial"/>
                    <a:ea typeface="Arial"/>
                    <a:cs typeface="Arial"/>
                    <a:sym typeface="Arial"/>
                  </a:endParaRPr>
                </a:p>
              </p:txBody>
            </p:sp>
            <p:cxnSp>
              <p:nvCxnSpPr>
                <p:cNvPr id="5482" name="Google Shape;5482;p84"/>
                <p:cNvCxnSpPr/>
                <p:nvPr/>
              </p:nvCxnSpPr>
              <p:spPr>
                <a:xfrm>
                  <a:off x="1314533" y="2174236"/>
                  <a:ext cx="0" cy="32479"/>
                </a:xfrm>
                <a:prstGeom prst="straightConnector1">
                  <a:avLst/>
                </a:prstGeom>
                <a:noFill/>
                <a:ln cap="rnd" cmpd="sng" w="12700">
                  <a:solidFill>
                    <a:srgbClr val="C00000"/>
                  </a:solidFill>
                  <a:prstDash val="solid"/>
                  <a:round/>
                  <a:headEnd len="sm" w="sm" type="none"/>
                  <a:tailEnd len="sm" w="sm" type="none"/>
                </a:ln>
              </p:spPr>
            </p:cxnSp>
            <p:cxnSp>
              <p:nvCxnSpPr>
                <p:cNvPr id="5483" name="Google Shape;5483;p84"/>
                <p:cNvCxnSpPr/>
                <p:nvPr/>
              </p:nvCxnSpPr>
              <p:spPr>
                <a:xfrm>
                  <a:off x="1314533" y="2505897"/>
                  <a:ext cx="0" cy="32479"/>
                </a:xfrm>
                <a:prstGeom prst="straightConnector1">
                  <a:avLst/>
                </a:prstGeom>
                <a:noFill/>
                <a:ln cap="rnd" cmpd="sng" w="12700">
                  <a:solidFill>
                    <a:srgbClr val="C00000"/>
                  </a:solidFill>
                  <a:prstDash val="solid"/>
                  <a:round/>
                  <a:headEnd len="sm" w="sm" type="none"/>
                  <a:tailEnd len="sm" w="sm" type="none"/>
                </a:ln>
              </p:spPr>
            </p:cxnSp>
            <p:cxnSp>
              <p:nvCxnSpPr>
                <p:cNvPr id="5484" name="Google Shape;5484;p84"/>
                <p:cNvCxnSpPr/>
                <p:nvPr/>
              </p:nvCxnSpPr>
              <p:spPr>
                <a:xfrm rot="10800000">
                  <a:off x="1116663" y="2338620"/>
                  <a:ext cx="0" cy="38758"/>
                </a:xfrm>
                <a:prstGeom prst="straightConnector1">
                  <a:avLst/>
                </a:prstGeom>
                <a:noFill/>
                <a:ln cap="rnd" cmpd="sng" w="12700">
                  <a:solidFill>
                    <a:srgbClr val="C00000"/>
                  </a:solidFill>
                  <a:prstDash val="solid"/>
                  <a:round/>
                  <a:headEnd len="sm" w="sm" type="none"/>
                  <a:tailEnd len="sm" w="sm" type="none"/>
                </a:ln>
              </p:spPr>
            </p:cxnSp>
            <p:cxnSp>
              <p:nvCxnSpPr>
                <p:cNvPr id="5485" name="Google Shape;5485;p84"/>
                <p:cNvCxnSpPr/>
                <p:nvPr/>
              </p:nvCxnSpPr>
              <p:spPr>
                <a:xfrm rot="10800000">
                  <a:off x="1516484" y="2338620"/>
                  <a:ext cx="0" cy="38758"/>
                </a:xfrm>
                <a:prstGeom prst="straightConnector1">
                  <a:avLst/>
                </a:prstGeom>
                <a:noFill/>
                <a:ln cap="rnd" cmpd="sng" w="12700">
                  <a:solidFill>
                    <a:srgbClr val="C00000"/>
                  </a:solidFill>
                  <a:prstDash val="solid"/>
                  <a:round/>
                  <a:headEnd len="sm" w="sm" type="none"/>
                  <a:tailEnd len="sm" w="sm" type="none"/>
                </a:ln>
              </p:spPr>
            </p:cxnSp>
            <p:cxnSp>
              <p:nvCxnSpPr>
                <p:cNvPr id="5486" name="Google Shape;5486;p84"/>
                <p:cNvCxnSpPr/>
                <p:nvPr/>
              </p:nvCxnSpPr>
              <p:spPr>
                <a:xfrm>
                  <a:off x="1411431" y="2493045"/>
                  <a:ext cx="17336" cy="23077"/>
                </a:xfrm>
                <a:prstGeom prst="straightConnector1">
                  <a:avLst/>
                </a:prstGeom>
                <a:noFill/>
                <a:ln cap="rnd" cmpd="sng" w="12700">
                  <a:solidFill>
                    <a:srgbClr val="C00000"/>
                  </a:solidFill>
                  <a:prstDash val="solid"/>
                  <a:round/>
                  <a:headEnd len="sm" w="sm" type="none"/>
                  <a:tailEnd len="sm" w="sm" type="none"/>
                </a:ln>
              </p:spPr>
            </p:cxnSp>
            <p:cxnSp>
              <p:nvCxnSpPr>
                <p:cNvPr id="5487" name="Google Shape;5487;p84"/>
                <p:cNvCxnSpPr/>
                <p:nvPr/>
              </p:nvCxnSpPr>
              <p:spPr>
                <a:xfrm>
                  <a:off x="1205401" y="2199023"/>
                  <a:ext cx="17336" cy="23077"/>
                </a:xfrm>
                <a:prstGeom prst="straightConnector1">
                  <a:avLst/>
                </a:prstGeom>
                <a:noFill/>
                <a:ln cap="rnd" cmpd="sng" w="12700">
                  <a:solidFill>
                    <a:srgbClr val="C00000"/>
                  </a:solidFill>
                  <a:prstDash val="solid"/>
                  <a:round/>
                  <a:headEnd len="sm" w="sm" type="none"/>
                  <a:tailEnd len="sm" w="sm" type="none"/>
                </a:ln>
              </p:spPr>
            </p:cxnSp>
            <p:cxnSp>
              <p:nvCxnSpPr>
                <p:cNvPr id="5488" name="Google Shape;5488;p84"/>
                <p:cNvCxnSpPr/>
                <p:nvPr/>
              </p:nvCxnSpPr>
              <p:spPr>
                <a:xfrm flipH="1">
                  <a:off x="1201321" y="2491335"/>
                  <a:ext cx="17336" cy="23077"/>
                </a:xfrm>
                <a:prstGeom prst="straightConnector1">
                  <a:avLst/>
                </a:prstGeom>
                <a:noFill/>
                <a:ln cap="rnd" cmpd="sng" w="12700">
                  <a:solidFill>
                    <a:srgbClr val="C00000"/>
                  </a:solidFill>
                  <a:prstDash val="solid"/>
                  <a:round/>
                  <a:headEnd len="sm" w="sm" type="none"/>
                  <a:tailEnd len="sm" w="sm" type="none"/>
                </a:ln>
              </p:spPr>
            </p:cxnSp>
            <p:cxnSp>
              <p:nvCxnSpPr>
                <p:cNvPr id="5489" name="Google Shape;5489;p84"/>
                <p:cNvCxnSpPr/>
                <p:nvPr/>
              </p:nvCxnSpPr>
              <p:spPr>
                <a:xfrm flipH="1">
                  <a:off x="1407351" y="2197314"/>
                  <a:ext cx="17336" cy="23077"/>
                </a:xfrm>
                <a:prstGeom prst="straightConnector1">
                  <a:avLst/>
                </a:prstGeom>
                <a:noFill/>
                <a:ln cap="rnd" cmpd="sng" w="12700">
                  <a:solidFill>
                    <a:srgbClr val="C00000"/>
                  </a:solidFill>
                  <a:prstDash val="solid"/>
                  <a:round/>
                  <a:headEnd len="sm" w="sm" type="none"/>
                  <a:tailEnd len="sm" w="sm" type="none"/>
                </a:ln>
              </p:spPr>
            </p:cxnSp>
            <p:cxnSp>
              <p:nvCxnSpPr>
                <p:cNvPr id="5490" name="Google Shape;5490;p84"/>
                <p:cNvCxnSpPr/>
                <p:nvPr/>
              </p:nvCxnSpPr>
              <p:spPr>
                <a:xfrm flipH="1">
                  <a:off x="1480788" y="2263982"/>
                  <a:ext cx="23455" cy="14529"/>
                </a:xfrm>
                <a:prstGeom prst="straightConnector1">
                  <a:avLst/>
                </a:prstGeom>
                <a:noFill/>
                <a:ln cap="rnd" cmpd="sng" w="12700">
                  <a:solidFill>
                    <a:srgbClr val="C00000"/>
                  </a:solidFill>
                  <a:prstDash val="solid"/>
                  <a:round/>
                  <a:headEnd len="sm" w="sm" type="none"/>
                  <a:tailEnd len="sm" w="sm" type="none"/>
                </a:ln>
              </p:spPr>
            </p:cxnSp>
            <p:cxnSp>
              <p:nvCxnSpPr>
                <p:cNvPr id="5491" name="Google Shape;5491;p84"/>
                <p:cNvCxnSpPr/>
                <p:nvPr/>
              </p:nvCxnSpPr>
              <p:spPr>
                <a:xfrm flipH="1">
                  <a:off x="1129926" y="2434925"/>
                  <a:ext cx="23455" cy="14529"/>
                </a:xfrm>
                <a:prstGeom prst="straightConnector1">
                  <a:avLst/>
                </a:prstGeom>
                <a:noFill/>
                <a:ln cap="rnd" cmpd="sng" w="12700">
                  <a:solidFill>
                    <a:srgbClr val="C00000"/>
                  </a:solidFill>
                  <a:prstDash val="solid"/>
                  <a:round/>
                  <a:headEnd len="sm" w="sm" type="none"/>
                  <a:tailEnd len="sm" w="sm" type="none"/>
                </a:ln>
              </p:spPr>
            </p:cxnSp>
            <p:cxnSp>
              <p:nvCxnSpPr>
                <p:cNvPr id="5492" name="Google Shape;5492;p84"/>
                <p:cNvCxnSpPr/>
                <p:nvPr/>
              </p:nvCxnSpPr>
              <p:spPr>
                <a:xfrm rot="10800000">
                  <a:off x="1136045" y="2265692"/>
                  <a:ext cx="23455" cy="14529"/>
                </a:xfrm>
                <a:prstGeom prst="straightConnector1">
                  <a:avLst/>
                </a:prstGeom>
                <a:noFill/>
                <a:ln cap="rnd" cmpd="sng" w="12700">
                  <a:solidFill>
                    <a:srgbClr val="C00000"/>
                  </a:solidFill>
                  <a:prstDash val="solid"/>
                  <a:round/>
                  <a:headEnd len="sm" w="sm" type="none"/>
                  <a:tailEnd len="sm" w="sm" type="none"/>
                </a:ln>
              </p:spPr>
            </p:cxnSp>
            <p:cxnSp>
              <p:nvCxnSpPr>
                <p:cNvPr id="5493" name="Google Shape;5493;p84"/>
                <p:cNvCxnSpPr/>
                <p:nvPr/>
              </p:nvCxnSpPr>
              <p:spPr>
                <a:xfrm rot="10800000">
                  <a:off x="1480788" y="2436635"/>
                  <a:ext cx="23455" cy="14529"/>
                </a:xfrm>
                <a:prstGeom prst="straightConnector1">
                  <a:avLst/>
                </a:prstGeom>
                <a:noFill/>
                <a:ln cap="rnd" cmpd="sng" w="12700">
                  <a:solidFill>
                    <a:srgbClr val="C00000"/>
                  </a:solidFill>
                  <a:prstDash val="solid"/>
                  <a:round/>
                  <a:headEnd len="sm" w="sm" type="none"/>
                  <a:tailEnd len="sm" w="sm" type="none"/>
                </a:ln>
              </p:spPr>
            </p:cxnSp>
            <p:sp>
              <p:nvSpPr>
                <p:cNvPr id="5494" name="Google Shape;5494;p84"/>
                <p:cNvSpPr/>
                <p:nvPr/>
              </p:nvSpPr>
              <p:spPr>
                <a:xfrm>
                  <a:off x="1288014" y="2334922"/>
                  <a:ext cx="53037" cy="46914"/>
                </a:xfrm>
                <a:prstGeom prst="ellipse">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Arial"/>
                    <a:ea typeface="Arial"/>
                    <a:cs typeface="Arial"/>
                    <a:sym typeface="Arial"/>
                  </a:endParaRPr>
                </a:p>
              </p:txBody>
            </p:sp>
            <p:cxnSp>
              <p:nvCxnSpPr>
                <p:cNvPr id="5495" name="Google Shape;5495;p84"/>
                <p:cNvCxnSpPr/>
                <p:nvPr/>
              </p:nvCxnSpPr>
              <p:spPr>
                <a:xfrm rot="10800000">
                  <a:off x="1310989" y="2351285"/>
                  <a:ext cx="140045" cy="71122"/>
                </a:xfrm>
                <a:prstGeom prst="straightConnector1">
                  <a:avLst/>
                </a:prstGeom>
                <a:noFill/>
                <a:ln cap="flat" cmpd="sng" w="25400">
                  <a:solidFill>
                    <a:srgbClr val="C00000"/>
                  </a:solidFill>
                  <a:prstDash val="solid"/>
                  <a:round/>
                  <a:headEnd len="sm" w="sm" type="none"/>
                  <a:tailEnd len="sm" w="sm" type="none"/>
                </a:ln>
              </p:spPr>
            </p:cxnSp>
          </p:grpSp>
        </p:grpSp>
      </p:grpSp>
      <p:sp>
        <p:nvSpPr>
          <p:cNvPr id="5496" name="Google Shape;5496;p84"/>
          <p:cNvSpPr txBox="1"/>
          <p:nvPr/>
        </p:nvSpPr>
        <p:spPr>
          <a:xfrm>
            <a:off x="601981" y="1188721"/>
            <a:ext cx="7143430"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Iterative communication, computation steps diffuses information through network: </a:t>
            </a:r>
            <a:endParaRPr/>
          </a:p>
        </p:txBody>
      </p:sp>
      <p:grpSp>
        <p:nvGrpSpPr>
          <p:cNvPr id="5497" name="Google Shape;5497;p84"/>
          <p:cNvGrpSpPr/>
          <p:nvPr/>
        </p:nvGrpSpPr>
        <p:grpSpPr>
          <a:xfrm>
            <a:off x="6659548" y="1803749"/>
            <a:ext cx="2236628" cy="1566105"/>
            <a:chOff x="8879399" y="1803748"/>
            <a:chExt cx="2982171" cy="1566105"/>
          </a:xfrm>
        </p:grpSpPr>
        <p:sp>
          <p:nvSpPr>
            <p:cNvPr id="5498" name="Google Shape;5498;p84"/>
            <p:cNvSpPr/>
            <p:nvPr/>
          </p:nvSpPr>
          <p:spPr>
            <a:xfrm>
              <a:off x="8879399" y="1803748"/>
              <a:ext cx="2857489" cy="1536065"/>
            </a:xfrm>
            <a:custGeom>
              <a:rect b="b" l="l" r="r" t="t"/>
              <a:pathLst>
                <a:path extrusionOk="0" h="1536065" w="2857489">
                  <a:moveTo>
                    <a:pt x="1555" y="0"/>
                  </a:moveTo>
                  <a:cubicBezTo>
                    <a:pt x="-6794" y="271398"/>
                    <a:pt x="1555" y="1075152"/>
                    <a:pt x="477544" y="1327760"/>
                  </a:cubicBezTo>
                  <a:cubicBezTo>
                    <a:pt x="953533" y="1580368"/>
                    <a:pt x="1968141" y="1544876"/>
                    <a:pt x="2857489" y="1515649"/>
                  </a:cubicBezTo>
                </a:path>
              </a:pathLst>
            </a:custGeom>
            <a:noFill/>
            <a:ln cap="flat" cmpd="sng" w="4127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600">
                  <a:solidFill>
                    <a:schemeClr val="lt1"/>
                  </a:solidFill>
                  <a:latin typeface="Arial"/>
                  <a:ea typeface="Arial"/>
                  <a:cs typeface="Arial"/>
                  <a:sym typeface="Arial"/>
                </a:rPr>
                <a:t>          </a:t>
              </a:r>
              <a:endParaRPr/>
            </a:p>
          </p:txBody>
        </p:sp>
        <p:sp>
          <p:nvSpPr>
            <p:cNvPr id="5499" name="Google Shape;5499;p84"/>
            <p:cNvSpPr txBox="1"/>
            <p:nvPr/>
          </p:nvSpPr>
          <p:spPr>
            <a:xfrm>
              <a:off x="11185743" y="3031299"/>
              <a:ext cx="675827"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0000A8"/>
                  </a:solidFill>
                  <a:latin typeface="Arial"/>
                  <a:ea typeface="Arial"/>
                  <a:cs typeface="Arial"/>
                  <a:sym typeface="Arial"/>
                </a:rPr>
                <a:t>t=1 </a:t>
              </a:r>
              <a:endParaRPr/>
            </a:p>
          </p:txBody>
        </p:sp>
      </p:grpSp>
      <p:grpSp>
        <p:nvGrpSpPr>
          <p:cNvPr id="5500" name="Google Shape;5500;p84"/>
          <p:cNvGrpSpPr/>
          <p:nvPr/>
        </p:nvGrpSpPr>
        <p:grpSpPr>
          <a:xfrm>
            <a:off x="5362283" y="1929521"/>
            <a:ext cx="3536647" cy="2599426"/>
            <a:chOff x="8907795" y="1814699"/>
            <a:chExt cx="2853708" cy="2599426"/>
          </a:xfrm>
        </p:grpSpPr>
        <p:sp>
          <p:nvSpPr>
            <p:cNvPr id="5501" name="Google Shape;5501;p84"/>
            <p:cNvSpPr/>
            <p:nvPr/>
          </p:nvSpPr>
          <p:spPr>
            <a:xfrm>
              <a:off x="8907795" y="1814699"/>
              <a:ext cx="2745708" cy="2599426"/>
            </a:xfrm>
            <a:custGeom>
              <a:rect b="b" l="l" r="r" t="t"/>
              <a:pathLst>
                <a:path extrusionOk="0" h="2364158" w="2785999">
                  <a:moveTo>
                    <a:pt x="0" y="0"/>
                  </a:moveTo>
                  <a:cubicBezTo>
                    <a:pt x="943" y="1381432"/>
                    <a:pt x="550939" y="1118129"/>
                    <a:pt x="780300" y="1512155"/>
                  </a:cubicBezTo>
                  <a:cubicBezTo>
                    <a:pt x="1009661" y="1906181"/>
                    <a:pt x="979509" y="2332843"/>
                    <a:pt x="1376166" y="2364158"/>
                  </a:cubicBezTo>
                  <a:cubicBezTo>
                    <a:pt x="1818305" y="2338511"/>
                    <a:pt x="1761382" y="1586941"/>
                    <a:pt x="2785999" y="1539867"/>
                  </a:cubicBezTo>
                </a:path>
              </a:pathLst>
            </a:custGeom>
            <a:noFill/>
            <a:ln cap="flat" cmpd="sng" w="4127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600">
                  <a:solidFill>
                    <a:schemeClr val="lt1"/>
                  </a:solidFill>
                  <a:latin typeface="Arial"/>
                  <a:ea typeface="Arial"/>
                  <a:cs typeface="Arial"/>
                  <a:sym typeface="Arial"/>
                </a:rPr>
                <a:t>          </a:t>
              </a:r>
              <a:endParaRPr/>
            </a:p>
          </p:txBody>
        </p:sp>
        <p:sp>
          <p:nvSpPr>
            <p:cNvPr id="5502" name="Google Shape;5502;p84"/>
            <p:cNvSpPr txBox="1"/>
            <p:nvPr/>
          </p:nvSpPr>
          <p:spPr>
            <a:xfrm>
              <a:off x="11352512" y="3203511"/>
              <a:ext cx="408992"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0000A8"/>
                  </a:solidFill>
                  <a:latin typeface="Arial"/>
                  <a:ea typeface="Arial"/>
                  <a:cs typeface="Arial"/>
                  <a:sym typeface="Arial"/>
                </a:rPr>
                <a:t>t=2 </a:t>
              </a:r>
              <a:endParaRPr/>
            </a:p>
          </p:txBody>
        </p:sp>
      </p:grpSp>
      <p:grpSp>
        <p:nvGrpSpPr>
          <p:cNvPr id="5503" name="Google Shape;5503;p84"/>
          <p:cNvGrpSpPr/>
          <p:nvPr/>
        </p:nvGrpSpPr>
        <p:grpSpPr>
          <a:xfrm>
            <a:off x="5269902" y="1994238"/>
            <a:ext cx="3715147" cy="4365597"/>
            <a:chOff x="8907795" y="1814698"/>
            <a:chExt cx="2997739" cy="4365597"/>
          </a:xfrm>
        </p:grpSpPr>
        <p:sp>
          <p:nvSpPr>
            <p:cNvPr id="5504" name="Google Shape;5504;p84"/>
            <p:cNvSpPr/>
            <p:nvPr/>
          </p:nvSpPr>
          <p:spPr>
            <a:xfrm>
              <a:off x="8907795" y="1814698"/>
              <a:ext cx="2806352" cy="4365597"/>
            </a:xfrm>
            <a:custGeom>
              <a:rect b="b" l="l" r="r" t="t"/>
              <a:pathLst>
                <a:path extrusionOk="0" h="3970477" w="2847532">
                  <a:moveTo>
                    <a:pt x="0" y="0"/>
                  </a:moveTo>
                  <a:cubicBezTo>
                    <a:pt x="943" y="1381432"/>
                    <a:pt x="7986" y="1928780"/>
                    <a:pt x="6598" y="2237364"/>
                  </a:cubicBezTo>
                  <a:cubicBezTo>
                    <a:pt x="5210" y="2545948"/>
                    <a:pt x="941136" y="3970903"/>
                    <a:pt x="1422317" y="3970477"/>
                  </a:cubicBezTo>
                  <a:cubicBezTo>
                    <a:pt x="1903498" y="3970051"/>
                    <a:pt x="2053664" y="2919844"/>
                    <a:pt x="2847532" y="2918339"/>
                  </a:cubicBezTo>
                </a:path>
              </a:pathLst>
            </a:custGeom>
            <a:noFill/>
            <a:ln cap="flat" cmpd="sng" w="4127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600">
                  <a:solidFill>
                    <a:schemeClr val="lt1"/>
                  </a:solidFill>
                  <a:latin typeface="Arial"/>
                  <a:ea typeface="Arial"/>
                  <a:cs typeface="Arial"/>
                  <a:sym typeface="Arial"/>
                </a:rPr>
                <a:t>          </a:t>
              </a:r>
              <a:endParaRPr/>
            </a:p>
          </p:txBody>
        </p:sp>
        <p:sp>
          <p:nvSpPr>
            <p:cNvPr id="5505" name="Google Shape;5505;p84"/>
            <p:cNvSpPr txBox="1"/>
            <p:nvPr/>
          </p:nvSpPr>
          <p:spPr>
            <a:xfrm>
              <a:off x="11496542" y="4706635"/>
              <a:ext cx="408992"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0000A8"/>
                  </a:solidFill>
                  <a:latin typeface="Arial"/>
                  <a:ea typeface="Arial"/>
                  <a:cs typeface="Arial"/>
                  <a:sym typeface="Arial"/>
                </a:rPr>
                <a:t>t=3 </a:t>
              </a:r>
              <a:endParaRPr/>
            </a:p>
          </p:txBody>
        </p:sp>
      </p:grpSp>
      <p:grpSp>
        <p:nvGrpSpPr>
          <p:cNvPr id="5506" name="Google Shape;5506;p84"/>
          <p:cNvGrpSpPr/>
          <p:nvPr/>
        </p:nvGrpSpPr>
        <p:grpSpPr>
          <a:xfrm>
            <a:off x="5121159" y="2004168"/>
            <a:ext cx="4000905" cy="4481518"/>
            <a:chOff x="8907795" y="1823741"/>
            <a:chExt cx="2989937" cy="3234534"/>
          </a:xfrm>
        </p:grpSpPr>
        <p:sp>
          <p:nvSpPr>
            <p:cNvPr id="5507" name="Google Shape;5507;p84"/>
            <p:cNvSpPr/>
            <p:nvPr/>
          </p:nvSpPr>
          <p:spPr>
            <a:xfrm>
              <a:off x="8907795" y="1823741"/>
              <a:ext cx="2806351" cy="3234534"/>
            </a:xfrm>
            <a:custGeom>
              <a:rect b="b" l="l" r="r" t="t"/>
              <a:pathLst>
                <a:path extrusionOk="0" h="2941785" w="2847532">
                  <a:moveTo>
                    <a:pt x="0" y="0"/>
                  </a:moveTo>
                  <a:cubicBezTo>
                    <a:pt x="15191" y="1611659"/>
                    <a:pt x="-19201" y="2632144"/>
                    <a:pt x="92081" y="2812934"/>
                  </a:cubicBezTo>
                  <a:cubicBezTo>
                    <a:pt x="203363" y="2993724"/>
                    <a:pt x="2234300" y="2940917"/>
                    <a:pt x="2847532" y="2910117"/>
                  </a:cubicBezTo>
                </a:path>
              </a:pathLst>
            </a:custGeom>
            <a:noFill/>
            <a:ln cap="flat" cmpd="sng" w="4127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600">
                  <a:solidFill>
                    <a:schemeClr val="lt1"/>
                  </a:solidFill>
                  <a:latin typeface="Arial"/>
                  <a:ea typeface="Arial"/>
                  <a:cs typeface="Arial"/>
                  <a:sym typeface="Arial"/>
                </a:rPr>
                <a:t>          </a:t>
              </a:r>
              <a:endParaRPr/>
            </a:p>
          </p:txBody>
        </p:sp>
        <p:sp>
          <p:nvSpPr>
            <p:cNvPr id="5508" name="Google Shape;5508;p84"/>
            <p:cNvSpPr txBox="1"/>
            <p:nvPr/>
          </p:nvSpPr>
          <p:spPr>
            <a:xfrm>
              <a:off x="11518941" y="4795852"/>
              <a:ext cx="378792" cy="24435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0000A8"/>
                  </a:solidFill>
                  <a:latin typeface="Arial"/>
                  <a:ea typeface="Arial"/>
                  <a:cs typeface="Arial"/>
                  <a:sym typeface="Arial"/>
                </a:rPr>
                <a:t>t=4 </a:t>
              </a:r>
              <a:endParaRPr/>
            </a:p>
          </p:txBody>
        </p:sp>
      </p:gr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16"/>
                                        </p:tgtEl>
                                        <p:attrNameLst>
                                          <p:attrName>style.visibility</p:attrName>
                                        </p:attrNameLst>
                                      </p:cBhvr>
                                      <p:to>
                                        <p:strVal val="visible"/>
                                      </p:to>
                                    </p:set>
                                    <p:animEffect filter="fade" transition="in">
                                      <p:cBhvr>
                                        <p:cTn dur="500"/>
                                        <p:tgtEl>
                                          <p:spTgt spid="5416"/>
                                        </p:tgtEl>
                                      </p:cBhvr>
                                    </p:animEffect>
                                  </p:childTnLst>
                                </p:cTn>
                              </p:par>
                              <p:par>
                                <p:cTn fill="hold" nodeType="withEffect" presetClass="entr" presetID="10" presetSubtype="0">
                                  <p:stCondLst>
                                    <p:cond delay="0"/>
                                  </p:stCondLst>
                                  <p:childTnLst>
                                    <p:set>
                                      <p:cBhvr>
                                        <p:cTn dur="1" fill="hold">
                                          <p:stCondLst>
                                            <p:cond delay="0"/>
                                          </p:stCondLst>
                                        </p:cTn>
                                        <p:tgtEl>
                                          <p:spTgt spid="5497"/>
                                        </p:tgtEl>
                                        <p:attrNameLst>
                                          <p:attrName>style.visibility</p:attrName>
                                        </p:attrNameLst>
                                      </p:cBhvr>
                                      <p:to>
                                        <p:strVal val="visible"/>
                                      </p:to>
                                    </p:set>
                                    <p:animEffect filter="fade" transition="in">
                                      <p:cBhvr>
                                        <p:cTn dur="500"/>
                                        <p:tgtEl>
                                          <p:spTgt spid="549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36"/>
                                        </p:tgtEl>
                                        <p:attrNameLst>
                                          <p:attrName>style.visibility</p:attrName>
                                        </p:attrNameLst>
                                      </p:cBhvr>
                                      <p:to>
                                        <p:strVal val="visible"/>
                                      </p:to>
                                    </p:set>
                                    <p:animEffect filter="fade" transition="in">
                                      <p:cBhvr>
                                        <p:cTn dur="500"/>
                                        <p:tgtEl>
                                          <p:spTgt spid="5436"/>
                                        </p:tgtEl>
                                      </p:cBhvr>
                                    </p:animEffect>
                                  </p:childTnLst>
                                </p:cTn>
                              </p:par>
                              <p:par>
                                <p:cTn fill="hold" nodeType="withEffect" presetClass="exit" presetID="10" presetSubtype="0">
                                  <p:stCondLst>
                                    <p:cond delay="0"/>
                                  </p:stCondLst>
                                  <p:childTnLst>
                                    <p:animEffect filter="fade" transition="out">
                                      <p:cBhvr>
                                        <p:cTn dur="500"/>
                                        <p:tgtEl>
                                          <p:spTgt spid="5497"/>
                                        </p:tgtEl>
                                      </p:cBhvr>
                                    </p:animEffect>
                                    <p:set>
                                      <p:cBhvr>
                                        <p:cTn dur="1" fill="hold">
                                          <p:stCondLst>
                                            <p:cond delay="500"/>
                                          </p:stCondLst>
                                        </p:cTn>
                                        <p:tgtEl>
                                          <p:spTgt spid="5497"/>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5500"/>
                                        </p:tgtEl>
                                        <p:attrNameLst>
                                          <p:attrName>style.visibility</p:attrName>
                                        </p:attrNameLst>
                                      </p:cBhvr>
                                      <p:to>
                                        <p:strVal val="visible"/>
                                      </p:to>
                                    </p:set>
                                    <p:animEffect filter="fade" transition="in">
                                      <p:cBhvr>
                                        <p:cTn dur="500"/>
                                        <p:tgtEl>
                                          <p:spTgt spid="550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56"/>
                                        </p:tgtEl>
                                        <p:attrNameLst>
                                          <p:attrName>style.visibility</p:attrName>
                                        </p:attrNameLst>
                                      </p:cBhvr>
                                      <p:to>
                                        <p:strVal val="visible"/>
                                      </p:to>
                                    </p:set>
                                    <p:animEffect filter="fade" transition="in">
                                      <p:cBhvr>
                                        <p:cTn dur="500"/>
                                        <p:tgtEl>
                                          <p:spTgt spid="5456"/>
                                        </p:tgtEl>
                                      </p:cBhvr>
                                    </p:animEffect>
                                  </p:childTnLst>
                                </p:cTn>
                              </p:par>
                              <p:par>
                                <p:cTn fill="hold" nodeType="withEffect" presetClass="exit" presetID="10" presetSubtype="0">
                                  <p:stCondLst>
                                    <p:cond delay="0"/>
                                  </p:stCondLst>
                                  <p:childTnLst>
                                    <p:animEffect filter="fade" transition="out">
                                      <p:cBhvr>
                                        <p:cTn dur="500"/>
                                        <p:tgtEl>
                                          <p:spTgt spid="5500"/>
                                        </p:tgtEl>
                                      </p:cBhvr>
                                    </p:animEffect>
                                    <p:set>
                                      <p:cBhvr>
                                        <p:cTn dur="1" fill="hold">
                                          <p:stCondLst>
                                            <p:cond delay="500"/>
                                          </p:stCondLst>
                                        </p:cTn>
                                        <p:tgtEl>
                                          <p:spTgt spid="5500"/>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5503"/>
                                        </p:tgtEl>
                                        <p:attrNameLst>
                                          <p:attrName>style.visibility</p:attrName>
                                        </p:attrNameLst>
                                      </p:cBhvr>
                                      <p:to>
                                        <p:strVal val="visible"/>
                                      </p:to>
                                    </p:set>
                                    <p:animEffect filter="fade" transition="in">
                                      <p:cBhvr>
                                        <p:cTn dur="500"/>
                                        <p:tgtEl>
                                          <p:spTgt spid="550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76"/>
                                        </p:tgtEl>
                                        <p:attrNameLst>
                                          <p:attrName>style.visibility</p:attrName>
                                        </p:attrNameLst>
                                      </p:cBhvr>
                                      <p:to>
                                        <p:strVal val="visible"/>
                                      </p:to>
                                    </p:set>
                                    <p:animEffect filter="fade" transition="in">
                                      <p:cBhvr>
                                        <p:cTn dur="500"/>
                                        <p:tgtEl>
                                          <p:spTgt spid="547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5503"/>
                                        </p:tgtEl>
                                      </p:cBhvr>
                                    </p:animEffect>
                                    <p:set>
                                      <p:cBhvr>
                                        <p:cTn dur="1" fill="hold">
                                          <p:stCondLst>
                                            <p:cond delay="500"/>
                                          </p:stCondLst>
                                        </p:cTn>
                                        <p:tgtEl>
                                          <p:spTgt spid="550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06"/>
                                        </p:tgtEl>
                                        <p:attrNameLst>
                                          <p:attrName>style.visibility</p:attrName>
                                        </p:attrNameLst>
                                      </p:cBhvr>
                                      <p:to>
                                        <p:strVal val="visible"/>
                                      </p:to>
                                    </p:set>
                                    <p:animEffect filter="fade" transition="in">
                                      <p:cBhvr>
                                        <p:cTn dur="500"/>
                                        <p:tgtEl>
                                          <p:spTgt spid="55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3" name="Shape 5513"/>
        <p:cNvGrpSpPr/>
        <p:nvPr/>
      </p:nvGrpSpPr>
      <p:grpSpPr>
        <a:xfrm>
          <a:off x="0" y="0"/>
          <a:ext cx="0" cy="0"/>
          <a:chOff x="0" y="0"/>
          <a:chExt cx="0" cy="0"/>
        </a:xfrm>
      </p:grpSpPr>
      <p:sp>
        <p:nvSpPr>
          <p:cNvPr id="5514" name="Google Shape;5514;p85"/>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grpSp>
        <p:nvGrpSpPr>
          <p:cNvPr id="5515" name="Google Shape;5515;p85"/>
          <p:cNvGrpSpPr/>
          <p:nvPr/>
        </p:nvGrpSpPr>
        <p:grpSpPr>
          <a:xfrm>
            <a:off x="914401" y="1290638"/>
            <a:ext cx="1371600" cy="1433512"/>
            <a:chOff x="480" y="381"/>
            <a:chExt cx="864" cy="903"/>
          </a:xfrm>
        </p:grpSpPr>
        <p:cxnSp>
          <p:nvCxnSpPr>
            <p:cNvPr id="5516" name="Google Shape;5516;p85"/>
            <p:cNvCxnSpPr/>
            <p:nvPr/>
          </p:nvCxnSpPr>
          <p:spPr>
            <a:xfrm>
              <a:off x="672" y="480"/>
              <a:ext cx="0" cy="768"/>
            </a:xfrm>
            <a:prstGeom prst="straightConnector1">
              <a:avLst/>
            </a:prstGeom>
            <a:noFill/>
            <a:ln cap="flat" cmpd="sng" w="9525">
              <a:solidFill>
                <a:schemeClr val="dk1"/>
              </a:solidFill>
              <a:prstDash val="solid"/>
              <a:round/>
              <a:headEnd len="med" w="med" type="none"/>
              <a:tailEnd len="med" w="med" type="none"/>
            </a:ln>
          </p:spPr>
        </p:cxnSp>
        <p:cxnSp>
          <p:nvCxnSpPr>
            <p:cNvPr id="5517" name="Google Shape;5517;p85"/>
            <p:cNvCxnSpPr/>
            <p:nvPr/>
          </p:nvCxnSpPr>
          <p:spPr>
            <a:xfrm>
              <a:off x="480" y="624"/>
              <a:ext cx="864" cy="0"/>
            </a:xfrm>
            <a:prstGeom prst="straightConnector1">
              <a:avLst/>
            </a:prstGeom>
            <a:noFill/>
            <a:ln cap="flat" cmpd="sng" w="9525">
              <a:solidFill>
                <a:schemeClr val="dk1"/>
              </a:solidFill>
              <a:prstDash val="solid"/>
              <a:round/>
              <a:headEnd len="med" w="med" type="none"/>
              <a:tailEnd len="med" w="med" type="none"/>
            </a:ln>
          </p:spPr>
        </p:cxnSp>
        <p:sp>
          <p:nvSpPr>
            <p:cNvPr id="5518" name="Google Shape;5518;p85"/>
            <p:cNvSpPr txBox="1"/>
            <p:nvPr/>
          </p:nvSpPr>
          <p:spPr>
            <a:xfrm>
              <a:off x="672" y="381"/>
              <a:ext cx="572"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x   y   z</a:t>
              </a:r>
              <a:endParaRPr/>
            </a:p>
          </p:txBody>
        </p:sp>
        <p:sp>
          <p:nvSpPr>
            <p:cNvPr id="5519" name="Google Shape;5519;p85"/>
            <p:cNvSpPr txBox="1"/>
            <p:nvPr/>
          </p:nvSpPr>
          <p:spPr>
            <a:xfrm>
              <a:off x="480" y="621"/>
              <a:ext cx="188"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x</a:t>
              </a:r>
              <a:endParaRPr/>
            </a:p>
          </p:txBody>
        </p:sp>
        <p:sp>
          <p:nvSpPr>
            <p:cNvPr id="5520" name="Google Shape;5520;p85"/>
            <p:cNvSpPr txBox="1"/>
            <p:nvPr/>
          </p:nvSpPr>
          <p:spPr>
            <a:xfrm>
              <a:off x="480" y="813"/>
              <a:ext cx="188"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y</a:t>
              </a:r>
              <a:endParaRPr/>
            </a:p>
          </p:txBody>
        </p:sp>
        <p:sp>
          <p:nvSpPr>
            <p:cNvPr id="5521" name="Google Shape;5521;p85"/>
            <p:cNvSpPr txBox="1"/>
            <p:nvPr/>
          </p:nvSpPr>
          <p:spPr>
            <a:xfrm>
              <a:off x="480" y="1005"/>
              <a:ext cx="188"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z</a:t>
              </a:r>
              <a:endParaRPr/>
            </a:p>
          </p:txBody>
        </p:sp>
        <p:sp>
          <p:nvSpPr>
            <p:cNvPr id="5522" name="Google Shape;5522;p85"/>
            <p:cNvSpPr txBox="1"/>
            <p:nvPr/>
          </p:nvSpPr>
          <p:spPr>
            <a:xfrm>
              <a:off x="672" y="621"/>
              <a:ext cx="556"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0  2   7</a:t>
              </a:r>
              <a:endParaRPr/>
            </a:p>
          </p:txBody>
        </p:sp>
        <p:sp>
          <p:nvSpPr>
            <p:cNvPr id="5523" name="Google Shape;5523;p85"/>
            <p:cNvSpPr txBox="1"/>
            <p:nvPr/>
          </p:nvSpPr>
          <p:spPr>
            <a:xfrm>
              <a:off x="672" y="861"/>
              <a:ext cx="219"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a:t>
              </a:r>
              <a:endParaRPr/>
            </a:p>
          </p:txBody>
        </p:sp>
        <p:sp>
          <p:nvSpPr>
            <p:cNvPr id="5524" name="Google Shape;5524;p85"/>
            <p:cNvSpPr txBox="1"/>
            <p:nvPr/>
          </p:nvSpPr>
          <p:spPr>
            <a:xfrm>
              <a:off x="816" y="861"/>
              <a:ext cx="219"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a:t>
              </a:r>
              <a:endParaRPr/>
            </a:p>
          </p:txBody>
        </p:sp>
        <p:sp>
          <p:nvSpPr>
            <p:cNvPr id="5525" name="Google Shape;5525;p85"/>
            <p:cNvSpPr txBox="1"/>
            <p:nvPr/>
          </p:nvSpPr>
          <p:spPr>
            <a:xfrm>
              <a:off x="1056" y="861"/>
              <a:ext cx="219"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a:t>
              </a:r>
              <a:endParaRPr/>
            </a:p>
          </p:txBody>
        </p:sp>
        <p:sp>
          <p:nvSpPr>
            <p:cNvPr id="5526" name="Google Shape;5526;p85"/>
            <p:cNvSpPr txBox="1"/>
            <p:nvPr/>
          </p:nvSpPr>
          <p:spPr>
            <a:xfrm>
              <a:off x="672" y="1053"/>
              <a:ext cx="219"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a:t>
              </a:r>
              <a:endParaRPr/>
            </a:p>
          </p:txBody>
        </p:sp>
        <p:sp>
          <p:nvSpPr>
            <p:cNvPr id="5527" name="Google Shape;5527;p85"/>
            <p:cNvSpPr txBox="1"/>
            <p:nvPr/>
          </p:nvSpPr>
          <p:spPr>
            <a:xfrm>
              <a:off x="816" y="1053"/>
              <a:ext cx="219"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a:t>
              </a:r>
              <a:endParaRPr/>
            </a:p>
          </p:txBody>
        </p:sp>
        <p:sp>
          <p:nvSpPr>
            <p:cNvPr id="5528" name="Google Shape;5528;p85"/>
            <p:cNvSpPr txBox="1"/>
            <p:nvPr/>
          </p:nvSpPr>
          <p:spPr>
            <a:xfrm>
              <a:off x="1056" y="1053"/>
              <a:ext cx="219"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a:t>
              </a:r>
              <a:endParaRPr/>
            </a:p>
          </p:txBody>
        </p:sp>
      </p:grpSp>
      <p:cxnSp>
        <p:nvCxnSpPr>
          <p:cNvPr id="5529" name="Google Shape;5529;p85"/>
          <p:cNvCxnSpPr/>
          <p:nvPr/>
        </p:nvCxnSpPr>
        <p:spPr>
          <a:xfrm>
            <a:off x="5486400" y="1524000"/>
            <a:ext cx="0" cy="1219200"/>
          </a:xfrm>
          <a:prstGeom prst="straightConnector1">
            <a:avLst/>
          </a:prstGeom>
          <a:noFill/>
          <a:ln cap="flat" cmpd="sng" w="9525">
            <a:solidFill>
              <a:schemeClr val="dk1"/>
            </a:solidFill>
            <a:prstDash val="solid"/>
            <a:round/>
            <a:headEnd len="med" w="med" type="none"/>
            <a:tailEnd len="med" w="med" type="none"/>
          </a:ln>
        </p:spPr>
      </p:cxnSp>
      <p:cxnSp>
        <p:nvCxnSpPr>
          <p:cNvPr id="5530" name="Google Shape;5530;p85"/>
          <p:cNvCxnSpPr/>
          <p:nvPr/>
        </p:nvCxnSpPr>
        <p:spPr>
          <a:xfrm>
            <a:off x="5181600" y="1752600"/>
            <a:ext cx="1371600" cy="0"/>
          </a:xfrm>
          <a:prstGeom prst="straightConnector1">
            <a:avLst/>
          </a:prstGeom>
          <a:noFill/>
          <a:ln cap="flat" cmpd="sng" w="9525">
            <a:solidFill>
              <a:schemeClr val="dk1"/>
            </a:solidFill>
            <a:prstDash val="solid"/>
            <a:round/>
            <a:headEnd len="med" w="med" type="none"/>
            <a:tailEnd len="med" w="med" type="none"/>
          </a:ln>
        </p:spPr>
      </p:cxnSp>
      <p:sp>
        <p:nvSpPr>
          <p:cNvPr id="5531" name="Google Shape;5531;p85"/>
          <p:cNvSpPr txBox="1"/>
          <p:nvPr/>
        </p:nvSpPr>
        <p:spPr>
          <a:xfrm>
            <a:off x="5486400" y="1366838"/>
            <a:ext cx="9080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x   y   z</a:t>
            </a:r>
            <a:endParaRPr/>
          </a:p>
        </p:txBody>
      </p:sp>
      <p:sp>
        <p:nvSpPr>
          <p:cNvPr id="5532" name="Google Shape;5532;p85"/>
          <p:cNvSpPr txBox="1"/>
          <p:nvPr/>
        </p:nvSpPr>
        <p:spPr>
          <a:xfrm>
            <a:off x="5181600" y="1747838"/>
            <a:ext cx="2984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x</a:t>
            </a:r>
            <a:endParaRPr/>
          </a:p>
        </p:txBody>
      </p:sp>
      <p:sp>
        <p:nvSpPr>
          <p:cNvPr id="5533" name="Google Shape;5533;p85"/>
          <p:cNvSpPr txBox="1"/>
          <p:nvPr/>
        </p:nvSpPr>
        <p:spPr>
          <a:xfrm>
            <a:off x="5181600" y="2052638"/>
            <a:ext cx="2984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y</a:t>
            </a:r>
            <a:endParaRPr/>
          </a:p>
        </p:txBody>
      </p:sp>
      <p:sp>
        <p:nvSpPr>
          <p:cNvPr id="5534" name="Google Shape;5534;p85"/>
          <p:cNvSpPr txBox="1"/>
          <p:nvPr/>
        </p:nvSpPr>
        <p:spPr>
          <a:xfrm>
            <a:off x="5181600" y="2357438"/>
            <a:ext cx="2984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z</a:t>
            </a:r>
            <a:endParaRPr/>
          </a:p>
        </p:txBody>
      </p:sp>
      <p:sp>
        <p:nvSpPr>
          <p:cNvPr id="5535" name="Google Shape;5535;p85"/>
          <p:cNvSpPr txBox="1"/>
          <p:nvPr/>
        </p:nvSpPr>
        <p:spPr>
          <a:xfrm>
            <a:off x="5486400" y="1747838"/>
            <a:ext cx="8826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0  2   3</a:t>
            </a:r>
            <a:endParaRPr/>
          </a:p>
        </p:txBody>
      </p:sp>
      <p:cxnSp>
        <p:nvCxnSpPr>
          <p:cNvPr id="5536" name="Google Shape;5536;p85"/>
          <p:cNvCxnSpPr/>
          <p:nvPr/>
        </p:nvCxnSpPr>
        <p:spPr>
          <a:xfrm>
            <a:off x="3276600" y="1447800"/>
            <a:ext cx="0" cy="1219200"/>
          </a:xfrm>
          <a:prstGeom prst="straightConnector1">
            <a:avLst/>
          </a:prstGeom>
          <a:noFill/>
          <a:ln cap="flat" cmpd="sng" w="9525">
            <a:solidFill>
              <a:schemeClr val="dk1"/>
            </a:solidFill>
            <a:prstDash val="solid"/>
            <a:round/>
            <a:headEnd len="med" w="med" type="none"/>
            <a:tailEnd len="med" w="med" type="none"/>
          </a:ln>
        </p:spPr>
      </p:cxnSp>
      <p:cxnSp>
        <p:nvCxnSpPr>
          <p:cNvPr id="5537" name="Google Shape;5537;p85"/>
          <p:cNvCxnSpPr/>
          <p:nvPr/>
        </p:nvCxnSpPr>
        <p:spPr>
          <a:xfrm>
            <a:off x="2971800" y="1676400"/>
            <a:ext cx="1371600" cy="0"/>
          </a:xfrm>
          <a:prstGeom prst="straightConnector1">
            <a:avLst/>
          </a:prstGeom>
          <a:noFill/>
          <a:ln cap="flat" cmpd="sng" w="9525">
            <a:solidFill>
              <a:schemeClr val="dk1"/>
            </a:solidFill>
            <a:prstDash val="solid"/>
            <a:round/>
            <a:headEnd len="med" w="med" type="none"/>
            <a:tailEnd len="med" w="med" type="none"/>
          </a:ln>
        </p:spPr>
      </p:cxnSp>
      <p:sp>
        <p:nvSpPr>
          <p:cNvPr id="5538" name="Google Shape;5538;p85"/>
          <p:cNvSpPr txBox="1"/>
          <p:nvPr/>
        </p:nvSpPr>
        <p:spPr>
          <a:xfrm>
            <a:off x="3276600" y="1290638"/>
            <a:ext cx="9080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x   y   z</a:t>
            </a:r>
            <a:endParaRPr/>
          </a:p>
        </p:txBody>
      </p:sp>
      <p:sp>
        <p:nvSpPr>
          <p:cNvPr id="5539" name="Google Shape;5539;p85"/>
          <p:cNvSpPr txBox="1"/>
          <p:nvPr/>
        </p:nvSpPr>
        <p:spPr>
          <a:xfrm>
            <a:off x="2971800" y="1671638"/>
            <a:ext cx="2984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x</a:t>
            </a:r>
            <a:endParaRPr/>
          </a:p>
        </p:txBody>
      </p:sp>
      <p:sp>
        <p:nvSpPr>
          <p:cNvPr id="5540" name="Google Shape;5540;p85"/>
          <p:cNvSpPr txBox="1"/>
          <p:nvPr/>
        </p:nvSpPr>
        <p:spPr>
          <a:xfrm>
            <a:off x="2971800" y="1976438"/>
            <a:ext cx="2984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y</a:t>
            </a:r>
            <a:endParaRPr/>
          </a:p>
        </p:txBody>
      </p:sp>
      <p:sp>
        <p:nvSpPr>
          <p:cNvPr id="5541" name="Google Shape;5541;p85"/>
          <p:cNvSpPr txBox="1"/>
          <p:nvPr/>
        </p:nvSpPr>
        <p:spPr>
          <a:xfrm>
            <a:off x="2971800" y="2281238"/>
            <a:ext cx="2984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z</a:t>
            </a:r>
            <a:endParaRPr/>
          </a:p>
        </p:txBody>
      </p:sp>
      <p:sp>
        <p:nvSpPr>
          <p:cNvPr id="5542" name="Google Shape;5542;p85"/>
          <p:cNvSpPr txBox="1"/>
          <p:nvPr/>
        </p:nvSpPr>
        <p:spPr>
          <a:xfrm>
            <a:off x="3276600" y="1671638"/>
            <a:ext cx="8826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0  2   3</a:t>
            </a:r>
            <a:endParaRPr/>
          </a:p>
        </p:txBody>
      </p:sp>
      <p:cxnSp>
        <p:nvCxnSpPr>
          <p:cNvPr id="5543" name="Google Shape;5543;p85"/>
          <p:cNvCxnSpPr/>
          <p:nvPr/>
        </p:nvCxnSpPr>
        <p:spPr>
          <a:xfrm>
            <a:off x="1219200" y="3200400"/>
            <a:ext cx="0" cy="1219200"/>
          </a:xfrm>
          <a:prstGeom prst="straightConnector1">
            <a:avLst/>
          </a:prstGeom>
          <a:noFill/>
          <a:ln cap="flat" cmpd="sng" w="9525">
            <a:solidFill>
              <a:schemeClr val="dk1"/>
            </a:solidFill>
            <a:prstDash val="solid"/>
            <a:round/>
            <a:headEnd len="med" w="med" type="none"/>
            <a:tailEnd len="med" w="med" type="none"/>
          </a:ln>
        </p:spPr>
      </p:cxnSp>
      <p:cxnSp>
        <p:nvCxnSpPr>
          <p:cNvPr id="5544" name="Google Shape;5544;p85"/>
          <p:cNvCxnSpPr/>
          <p:nvPr/>
        </p:nvCxnSpPr>
        <p:spPr>
          <a:xfrm>
            <a:off x="914400" y="3429000"/>
            <a:ext cx="1371600" cy="0"/>
          </a:xfrm>
          <a:prstGeom prst="straightConnector1">
            <a:avLst/>
          </a:prstGeom>
          <a:noFill/>
          <a:ln cap="flat" cmpd="sng" w="9525">
            <a:solidFill>
              <a:schemeClr val="dk1"/>
            </a:solidFill>
            <a:prstDash val="solid"/>
            <a:round/>
            <a:headEnd len="med" w="med" type="none"/>
            <a:tailEnd len="med" w="med" type="none"/>
          </a:ln>
        </p:spPr>
      </p:cxnSp>
      <p:sp>
        <p:nvSpPr>
          <p:cNvPr id="5545" name="Google Shape;5545;p85"/>
          <p:cNvSpPr txBox="1"/>
          <p:nvPr/>
        </p:nvSpPr>
        <p:spPr>
          <a:xfrm>
            <a:off x="1219200" y="3043238"/>
            <a:ext cx="9080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x   y   z</a:t>
            </a:r>
            <a:endParaRPr/>
          </a:p>
        </p:txBody>
      </p:sp>
      <p:sp>
        <p:nvSpPr>
          <p:cNvPr id="5546" name="Google Shape;5546;p85"/>
          <p:cNvSpPr txBox="1"/>
          <p:nvPr/>
        </p:nvSpPr>
        <p:spPr>
          <a:xfrm>
            <a:off x="914400" y="3424238"/>
            <a:ext cx="2984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x</a:t>
            </a:r>
            <a:endParaRPr/>
          </a:p>
        </p:txBody>
      </p:sp>
      <p:sp>
        <p:nvSpPr>
          <p:cNvPr id="5547" name="Google Shape;5547;p85"/>
          <p:cNvSpPr txBox="1"/>
          <p:nvPr/>
        </p:nvSpPr>
        <p:spPr>
          <a:xfrm>
            <a:off x="914400" y="3729038"/>
            <a:ext cx="2984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y</a:t>
            </a:r>
            <a:endParaRPr/>
          </a:p>
        </p:txBody>
      </p:sp>
      <p:sp>
        <p:nvSpPr>
          <p:cNvPr id="5548" name="Google Shape;5548;p85"/>
          <p:cNvSpPr txBox="1"/>
          <p:nvPr/>
        </p:nvSpPr>
        <p:spPr>
          <a:xfrm>
            <a:off x="914400" y="4033838"/>
            <a:ext cx="2984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z</a:t>
            </a:r>
            <a:endParaRPr/>
          </a:p>
        </p:txBody>
      </p:sp>
      <p:sp>
        <p:nvSpPr>
          <p:cNvPr id="5549" name="Google Shape;5549;p85"/>
          <p:cNvSpPr txBox="1"/>
          <p:nvPr/>
        </p:nvSpPr>
        <p:spPr>
          <a:xfrm>
            <a:off x="1524000" y="3424238"/>
            <a:ext cx="347663"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a:t>
            </a:r>
            <a:endParaRPr/>
          </a:p>
        </p:txBody>
      </p:sp>
      <p:sp>
        <p:nvSpPr>
          <p:cNvPr id="5550" name="Google Shape;5550;p85"/>
          <p:cNvSpPr txBox="1"/>
          <p:nvPr/>
        </p:nvSpPr>
        <p:spPr>
          <a:xfrm>
            <a:off x="1828800" y="3424238"/>
            <a:ext cx="347663"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a:t>
            </a:r>
            <a:endParaRPr/>
          </a:p>
        </p:txBody>
      </p:sp>
      <p:sp>
        <p:nvSpPr>
          <p:cNvPr id="5551" name="Google Shape;5551;p85"/>
          <p:cNvSpPr txBox="1"/>
          <p:nvPr/>
        </p:nvSpPr>
        <p:spPr>
          <a:xfrm>
            <a:off x="1219200" y="4110038"/>
            <a:ext cx="347663"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a:t>
            </a:r>
            <a:endParaRPr/>
          </a:p>
        </p:txBody>
      </p:sp>
      <p:sp>
        <p:nvSpPr>
          <p:cNvPr id="5552" name="Google Shape;5552;p85"/>
          <p:cNvSpPr txBox="1"/>
          <p:nvPr/>
        </p:nvSpPr>
        <p:spPr>
          <a:xfrm>
            <a:off x="1447800" y="4110038"/>
            <a:ext cx="347663"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a:t>
            </a:r>
            <a:endParaRPr/>
          </a:p>
        </p:txBody>
      </p:sp>
      <p:sp>
        <p:nvSpPr>
          <p:cNvPr id="5553" name="Google Shape;5553;p85"/>
          <p:cNvSpPr txBox="1"/>
          <p:nvPr/>
        </p:nvSpPr>
        <p:spPr>
          <a:xfrm>
            <a:off x="1828800" y="4110038"/>
            <a:ext cx="347663"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a:t>
            </a:r>
            <a:endParaRPr/>
          </a:p>
        </p:txBody>
      </p:sp>
      <p:cxnSp>
        <p:nvCxnSpPr>
          <p:cNvPr id="5554" name="Google Shape;5554;p85"/>
          <p:cNvCxnSpPr/>
          <p:nvPr/>
        </p:nvCxnSpPr>
        <p:spPr>
          <a:xfrm>
            <a:off x="3276600" y="3200400"/>
            <a:ext cx="0" cy="1219200"/>
          </a:xfrm>
          <a:prstGeom prst="straightConnector1">
            <a:avLst/>
          </a:prstGeom>
          <a:noFill/>
          <a:ln cap="flat" cmpd="sng" w="9525">
            <a:solidFill>
              <a:schemeClr val="dk1"/>
            </a:solidFill>
            <a:prstDash val="solid"/>
            <a:round/>
            <a:headEnd len="med" w="med" type="none"/>
            <a:tailEnd len="med" w="med" type="none"/>
          </a:ln>
        </p:spPr>
      </p:cxnSp>
      <p:cxnSp>
        <p:nvCxnSpPr>
          <p:cNvPr id="5555" name="Google Shape;5555;p85"/>
          <p:cNvCxnSpPr/>
          <p:nvPr/>
        </p:nvCxnSpPr>
        <p:spPr>
          <a:xfrm>
            <a:off x="2971800" y="3429000"/>
            <a:ext cx="1371600" cy="0"/>
          </a:xfrm>
          <a:prstGeom prst="straightConnector1">
            <a:avLst/>
          </a:prstGeom>
          <a:noFill/>
          <a:ln cap="flat" cmpd="sng" w="9525">
            <a:solidFill>
              <a:schemeClr val="dk1"/>
            </a:solidFill>
            <a:prstDash val="solid"/>
            <a:round/>
            <a:headEnd len="med" w="med" type="none"/>
            <a:tailEnd len="med" w="med" type="none"/>
          </a:ln>
        </p:spPr>
      </p:cxnSp>
      <p:sp>
        <p:nvSpPr>
          <p:cNvPr id="5556" name="Google Shape;5556;p85"/>
          <p:cNvSpPr txBox="1"/>
          <p:nvPr/>
        </p:nvSpPr>
        <p:spPr>
          <a:xfrm>
            <a:off x="3276600" y="3043238"/>
            <a:ext cx="9080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x   y   z</a:t>
            </a:r>
            <a:endParaRPr/>
          </a:p>
        </p:txBody>
      </p:sp>
      <p:sp>
        <p:nvSpPr>
          <p:cNvPr id="5557" name="Google Shape;5557;p85"/>
          <p:cNvSpPr txBox="1"/>
          <p:nvPr/>
        </p:nvSpPr>
        <p:spPr>
          <a:xfrm>
            <a:off x="2971800" y="3424238"/>
            <a:ext cx="2984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x</a:t>
            </a:r>
            <a:endParaRPr/>
          </a:p>
        </p:txBody>
      </p:sp>
      <p:sp>
        <p:nvSpPr>
          <p:cNvPr id="5558" name="Google Shape;5558;p85"/>
          <p:cNvSpPr txBox="1"/>
          <p:nvPr/>
        </p:nvSpPr>
        <p:spPr>
          <a:xfrm>
            <a:off x="2971800" y="3729038"/>
            <a:ext cx="2984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y</a:t>
            </a:r>
            <a:endParaRPr/>
          </a:p>
        </p:txBody>
      </p:sp>
      <p:sp>
        <p:nvSpPr>
          <p:cNvPr id="5559" name="Google Shape;5559;p85"/>
          <p:cNvSpPr txBox="1"/>
          <p:nvPr/>
        </p:nvSpPr>
        <p:spPr>
          <a:xfrm>
            <a:off x="2971800" y="4033838"/>
            <a:ext cx="2984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z</a:t>
            </a:r>
            <a:endParaRPr/>
          </a:p>
        </p:txBody>
      </p:sp>
      <p:sp>
        <p:nvSpPr>
          <p:cNvPr id="5560" name="Google Shape;5560;p85"/>
          <p:cNvSpPr txBox="1"/>
          <p:nvPr/>
        </p:nvSpPr>
        <p:spPr>
          <a:xfrm>
            <a:off x="3276600" y="3424238"/>
            <a:ext cx="8826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0  2   7</a:t>
            </a:r>
            <a:endParaRPr/>
          </a:p>
        </p:txBody>
      </p:sp>
      <p:sp>
        <p:nvSpPr>
          <p:cNvPr id="5561" name="Google Shape;5561;p85"/>
          <p:cNvSpPr txBox="1"/>
          <p:nvPr/>
        </p:nvSpPr>
        <p:spPr>
          <a:xfrm rot="-5400000">
            <a:off x="2570957" y="3904456"/>
            <a:ext cx="4000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từ</a:t>
            </a:r>
            <a:endParaRPr/>
          </a:p>
        </p:txBody>
      </p:sp>
      <p:cxnSp>
        <p:nvCxnSpPr>
          <p:cNvPr id="5562" name="Google Shape;5562;p85"/>
          <p:cNvCxnSpPr/>
          <p:nvPr/>
        </p:nvCxnSpPr>
        <p:spPr>
          <a:xfrm>
            <a:off x="5486400" y="3276600"/>
            <a:ext cx="0" cy="1219200"/>
          </a:xfrm>
          <a:prstGeom prst="straightConnector1">
            <a:avLst/>
          </a:prstGeom>
          <a:noFill/>
          <a:ln cap="flat" cmpd="sng" w="9525">
            <a:solidFill>
              <a:schemeClr val="dk1"/>
            </a:solidFill>
            <a:prstDash val="solid"/>
            <a:round/>
            <a:headEnd len="med" w="med" type="none"/>
            <a:tailEnd len="med" w="med" type="none"/>
          </a:ln>
        </p:spPr>
      </p:cxnSp>
      <p:cxnSp>
        <p:nvCxnSpPr>
          <p:cNvPr id="5563" name="Google Shape;5563;p85"/>
          <p:cNvCxnSpPr/>
          <p:nvPr/>
        </p:nvCxnSpPr>
        <p:spPr>
          <a:xfrm>
            <a:off x="5181600" y="3505200"/>
            <a:ext cx="1371600" cy="0"/>
          </a:xfrm>
          <a:prstGeom prst="straightConnector1">
            <a:avLst/>
          </a:prstGeom>
          <a:noFill/>
          <a:ln cap="flat" cmpd="sng" w="9525">
            <a:solidFill>
              <a:schemeClr val="dk1"/>
            </a:solidFill>
            <a:prstDash val="solid"/>
            <a:round/>
            <a:headEnd len="med" w="med" type="none"/>
            <a:tailEnd len="med" w="med" type="none"/>
          </a:ln>
        </p:spPr>
      </p:cxnSp>
      <p:sp>
        <p:nvSpPr>
          <p:cNvPr id="5564" name="Google Shape;5564;p85"/>
          <p:cNvSpPr txBox="1"/>
          <p:nvPr/>
        </p:nvSpPr>
        <p:spPr>
          <a:xfrm>
            <a:off x="5486400" y="3119438"/>
            <a:ext cx="9080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x   y   z</a:t>
            </a:r>
            <a:endParaRPr/>
          </a:p>
        </p:txBody>
      </p:sp>
      <p:sp>
        <p:nvSpPr>
          <p:cNvPr id="5565" name="Google Shape;5565;p85"/>
          <p:cNvSpPr txBox="1"/>
          <p:nvPr/>
        </p:nvSpPr>
        <p:spPr>
          <a:xfrm>
            <a:off x="5181600" y="3500438"/>
            <a:ext cx="2984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x</a:t>
            </a:r>
            <a:endParaRPr/>
          </a:p>
        </p:txBody>
      </p:sp>
      <p:sp>
        <p:nvSpPr>
          <p:cNvPr id="5566" name="Google Shape;5566;p85"/>
          <p:cNvSpPr txBox="1"/>
          <p:nvPr/>
        </p:nvSpPr>
        <p:spPr>
          <a:xfrm>
            <a:off x="5181600" y="3805238"/>
            <a:ext cx="2984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y</a:t>
            </a:r>
            <a:endParaRPr/>
          </a:p>
        </p:txBody>
      </p:sp>
      <p:sp>
        <p:nvSpPr>
          <p:cNvPr id="5567" name="Google Shape;5567;p85"/>
          <p:cNvSpPr txBox="1"/>
          <p:nvPr/>
        </p:nvSpPr>
        <p:spPr>
          <a:xfrm>
            <a:off x="5181600" y="4110038"/>
            <a:ext cx="2984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z</a:t>
            </a:r>
            <a:endParaRPr/>
          </a:p>
        </p:txBody>
      </p:sp>
      <p:sp>
        <p:nvSpPr>
          <p:cNvPr id="5568" name="Google Shape;5568;p85"/>
          <p:cNvSpPr txBox="1"/>
          <p:nvPr/>
        </p:nvSpPr>
        <p:spPr>
          <a:xfrm>
            <a:off x="5486400" y="3500438"/>
            <a:ext cx="8826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0  2   3</a:t>
            </a:r>
            <a:endParaRPr/>
          </a:p>
        </p:txBody>
      </p:sp>
      <p:cxnSp>
        <p:nvCxnSpPr>
          <p:cNvPr id="5569" name="Google Shape;5569;p85"/>
          <p:cNvCxnSpPr/>
          <p:nvPr/>
        </p:nvCxnSpPr>
        <p:spPr>
          <a:xfrm>
            <a:off x="5410200" y="4953000"/>
            <a:ext cx="0" cy="1219200"/>
          </a:xfrm>
          <a:prstGeom prst="straightConnector1">
            <a:avLst/>
          </a:prstGeom>
          <a:noFill/>
          <a:ln cap="flat" cmpd="sng" w="9525">
            <a:solidFill>
              <a:schemeClr val="dk1"/>
            </a:solidFill>
            <a:prstDash val="solid"/>
            <a:round/>
            <a:headEnd len="med" w="med" type="none"/>
            <a:tailEnd len="med" w="med" type="none"/>
          </a:ln>
        </p:spPr>
      </p:cxnSp>
      <p:cxnSp>
        <p:nvCxnSpPr>
          <p:cNvPr id="5570" name="Google Shape;5570;p85"/>
          <p:cNvCxnSpPr/>
          <p:nvPr/>
        </p:nvCxnSpPr>
        <p:spPr>
          <a:xfrm>
            <a:off x="5105400" y="5181600"/>
            <a:ext cx="1371600" cy="0"/>
          </a:xfrm>
          <a:prstGeom prst="straightConnector1">
            <a:avLst/>
          </a:prstGeom>
          <a:noFill/>
          <a:ln cap="flat" cmpd="sng" w="9525">
            <a:solidFill>
              <a:schemeClr val="dk1"/>
            </a:solidFill>
            <a:prstDash val="solid"/>
            <a:round/>
            <a:headEnd len="med" w="med" type="none"/>
            <a:tailEnd len="med" w="med" type="none"/>
          </a:ln>
        </p:spPr>
      </p:cxnSp>
      <p:sp>
        <p:nvSpPr>
          <p:cNvPr id="5571" name="Google Shape;5571;p85"/>
          <p:cNvSpPr txBox="1"/>
          <p:nvPr/>
        </p:nvSpPr>
        <p:spPr>
          <a:xfrm>
            <a:off x="5410200" y="4795838"/>
            <a:ext cx="9080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x   y   z</a:t>
            </a:r>
            <a:endParaRPr/>
          </a:p>
        </p:txBody>
      </p:sp>
      <p:sp>
        <p:nvSpPr>
          <p:cNvPr id="5572" name="Google Shape;5572;p85"/>
          <p:cNvSpPr txBox="1"/>
          <p:nvPr/>
        </p:nvSpPr>
        <p:spPr>
          <a:xfrm>
            <a:off x="5105400" y="5176838"/>
            <a:ext cx="2984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x</a:t>
            </a:r>
            <a:endParaRPr/>
          </a:p>
        </p:txBody>
      </p:sp>
      <p:sp>
        <p:nvSpPr>
          <p:cNvPr id="5573" name="Google Shape;5573;p85"/>
          <p:cNvSpPr txBox="1"/>
          <p:nvPr/>
        </p:nvSpPr>
        <p:spPr>
          <a:xfrm>
            <a:off x="5105400" y="5481638"/>
            <a:ext cx="2984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y</a:t>
            </a:r>
            <a:endParaRPr/>
          </a:p>
        </p:txBody>
      </p:sp>
      <p:sp>
        <p:nvSpPr>
          <p:cNvPr id="5574" name="Google Shape;5574;p85"/>
          <p:cNvSpPr txBox="1"/>
          <p:nvPr/>
        </p:nvSpPr>
        <p:spPr>
          <a:xfrm>
            <a:off x="5105400" y="5786438"/>
            <a:ext cx="2984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z</a:t>
            </a:r>
            <a:endParaRPr/>
          </a:p>
        </p:txBody>
      </p:sp>
      <p:sp>
        <p:nvSpPr>
          <p:cNvPr id="5575" name="Google Shape;5575;p85"/>
          <p:cNvSpPr txBox="1"/>
          <p:nvPr/>
        </p:nvSpPr>
        <p:spPr>
          <a:xfrm>
            <a:off x="5410200" y="5176838"/>
            <a:ext cx="8826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0  2   3</a:t>
            </a:r>
            <a:endParaRPr/>
          </a:p>
        </p:txBody>
      </p:sp>
      <p:cxnSp>
        <p:nvCxnSpPr>
          <p:cNvPr id="5576" name="Google Shape;5576;p85"/>
          <p:cNvCxnSpPr/>
          <p:nvPr/>
        </p:nvCxnSpPr>
        <p:spPr>
          <a:xfrm>
            <a:off x="3276600" y="4953000"/>
            <a:ext cx="0" cy="1219200"/>
          </a:xfrm>
          <a:prstGeom prst="straightConnector1">
            <a:avLst/>
          </a:prstGeom>
          <a:noFill/>
          <a:ln cap="flat" cmpd="sng" w="9525">
            <a:solidFill>
              <a:schemeClr val="dk1"/>
            </a:solidFill>
            <a:prstDash val="solid"/>
            <a:round/>
            <a:headEnd len="med" w="med" type="none"/>
            <a:tailEnd len="med" w="med" type="none"/>
          </a:ln>
        </p:spPr>
      </p:cxnSp>
      <p:cxnSp>
        <p:nvCxnSpPr>
          <p:cNvPr id="5577" name="Google Shape;5577;p85"/>
          <p:cNvCxnSpPr/>
          <p:nvPr/>
        </p:nvCxnSpPr>
        <p:spPr>
          <a:xfrm>
            <a:off x="2971800" y="5181600"/>
            <a:ext cx="1371600" cy="0"/>
          </a:xfrm>
          <a:prstGeom prst="straightConnector1">
            <a:avLst/>
          </a:prstGeom>
          <a:noFill/>
          <a:ln cap="flat" cmpd="sng" w="9525">
            <a:solidFill>
              <a:schemeClr val="dk1"/>
            </a:solidFill>
            <a:prstDash val="solid"/>
            <a:round/>
            <a:headEnd len="med" w="med" type="none"/>
            <a:tailEnd len="med" w="med" type="none"/>
          </a:ln>
        </p:spPr>
      </p:cxnSp>
      <p:sp>
        <p:nvSpPr>
          <p:cNvPr id="5578" name="Google Shape;5578;p85"/>
          <p:cNvSpPr txBox="1"/>
          <p:nvPr/>
        </p:nvSpPr>
        <p:spPr>
          <a:xfrm>
            <a:off x="3276600" y="4795838"/>
            <a:ext cx="9080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x   y   z</a:t>
            </a:r>
            <a:endParaRPr/>
          </a:p>
        </p:txBody>
      </p:sp>
      <p:sp>
        <p:nvSpPr>
          <p:cNvPr id="5579" name="Google Shape;5579;p85"/>
          <p:cNvSpPr txBox="1"/>
          <p:nvPr/>
        </p:nvSpPr>
        <p:spPr>
          <a:xfrm>
            <a:off x="2971800" y="5176838"/>
            <a:ext cx="2984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x</a:t>
            </a:r>
            <a:endParaRPr/>
          </a:p>
        </p:txBody>
      </p:sp>
      <p:sp>
        <p:nvSpPr>
          <p:cNvPr id="5580" name="Google Shape;5580;p85"/>
          <p:cNvSpPr txBox="1"/>
          <p:nvPr/>
        </p:nvSpPr>
        <p:spPr>
          <a:xfrm>
            <a:off x="2971800" y="5481638"/>
            <a:ext cx="2984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y</a:t>
            </a:r>
            <a:endParaRPr/>
          </a:p>
        </p:txBody>
      </p:sp>
      <p:sp>
        <p:nvSpPr>
          <p:cNvPr id="5581" name="Google Shape;5581;p85"/>
          <p:cNvSpPr txBox="1"/>
          <p:nvPr/>
        </p:nvSpPr>
        <p:spPr>
          <a:xfrm>
            <a:off x="2971800" y="5786438"/>
            <a:ext cx="2984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z</a:t>
            </a:r>
            <a:endParaRPr/>
          </a:p>
        </p:txBody>
      </p:sp>
      <p:sp>
        <p:nvSpPr>
          <p:cNvPr id="5582" name="Google Shape;5582;p85"/>
          <p:cNvSpPr txBox="1"/>
          <p:nvPr/>
        </p:nvSpPr>
        <p:spPr>
          <a:xfrm>
            <a:off x="3276600" y="5176838"/>
            <a:ext cx="8826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0  2   7</a:t>
            </a:r>
            <a:endParaRPr/>
          </a:p>
        </p:txBody>
      </p:sp>
      <p:cxnSp>
        <p:nvCxnSpPr>
          <p:cNvPr id="5583" name="Google Shape;5583;p85"/>
          <p:cNvCxnSpPr/>
          <p:nvPr/>
        </p:nvCxnSpPr>
        <p:spPr>
          <a:xfrm>
            <a:off x="1219200" y="5029200"/>
            <a:ext cx="0" cy="1219200"/>
          </a:xfrm>
          <a:prstGeom prst="straightConnector1">
            <a:avLst/>
          </a:prstGeom>
          <a:noFill/>
          <a:ln cap="flat" cmpd="sng" w="9525">
            <a:solidFill>
              <a:schemeClr val="dk1"/>
            </a:solidFill>
            <a:prstDash val="solid"/>
            <a:round/>
            <a:headEnd len="med" w="med" type="none"/>
            <a:tailEnd len="med" w="med" type="none"/>
          </a:ln>
        </p:spPr>
      </p:cxnSp>
      <p:cxnSp>
        <p:nvCxnSpPr>
          <p:cNvPr id="5584" name="Google Shape;5584;p85"/>
          <p:cNvCxnSpPr/>
          <p:nvPr/>
        </p:nvCxnSpPr>
        <p:spPr>
          <a:xfrm>
            <a:off x="914400" y="5257800"/>
            <a:ext cx="1371600" cy="0"/>
          </a:xfrm>
          <a:prstGeom prst="straightConnector1">
            <a:avLst/>
          </a:prstGeom>
          <a:noFill/>
          <a:ln cap="flat" cmpd="sng" w="9525">
            <a:solidFill>
              <a:schemeClr val="dk1"/>
            </a:solidFill>
            <a:prstDash val="solid"/>
            <a:round/>
            <a:headEnd len="med" w="med" type="none"/>
            <a:tailEnd len="med" w="med" type="none"/>
          </a:ln>
        </p:spPr>
      </p:cxnSp>
      <p:sp>
        <p:nvSpPr>
          <p:cNvPr id="5585" name="Google Shape;5585;p85"/>
          <p:cNvSpPr txBox="1"/>
          <p:nvPr/>
        </p:nvSpPr>
        <p:spPr>
          <a:xfrm>
            <a:off x="1219200" y="4872038"/>
            <a:ext cx="9080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x   y   z</a:t>
            </a:r>
            <a:endParaRPr/>
          </a:p>
        </p:txBody>
      </p:sp>
      <p:sp>
        <p:nvSpPr>
          <p:cNvPr id="5586" name="Google Shape;5586;p85"/>
          <p:cNvSpPr txBox="1"/>
          <p:nvPr/>
        </p:nvSpPr>
        <p:spPr>
          <a:xfrm>
            <a:off x="914400" y="5253038"/>
            <a:ext cx="2984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x</a:t>
            </a:r>
            <a:endParaRPr/>
          </a:p>
        </p:txBody>
      </p:sp>
      <p:sp>
        <p:nvSpPr>
          <p:cNvPr id="5587" name="Google Shape;5587;p85"/>
          <p:cNvSpPr txBox="1"/>
          <p:nvPr/>
        </p:nvSpPr>
        <p:spPr>
          <a:xfrm>
            <a:off x="914400" y="5557838"/>
            <a:ext cx="2984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y</a:t>
            </a:r>
            <a:endParaRPr/>
          </a:p>
        </p:txBody>
      </p:sp>
      <p:sp>
        <p:nvSpPr>
          <p:cNvPr id="5588" name="Google Shape;5588;p85"/>
          <p:cNvSpPr txBox="1"/>
          <p:nvPr/>
        </p:nvSpPr>
        <p:spPr>
          <a:xfrm>
            <a:off x="914400" y="5862638"/>
            <a:ext cx="2984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z</a:t>
            </a:r>
            <a:endParaRPr/>
          </a:p>
        </p:txBody>
      </p:sp>
      <p:sp>
        <p:nvSpPr>
          <p:cNvPr id="5589" name="Google Shape;5589;p85"/>
          <p:cNvSpPr txBox="1"/>
          <p:nvPr/>
        </p:nvSpPr>
        <p:spPr>
          <a:xfrm>
            <a:off x="1219200" y="5638800"/>
            <a:ext cx="99060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a:t>
            </a:r>
            <a:endParaRPr/>
          </a:p>
        </p:txBody>
      </p:sp>
      <p:sp>
        <p:nvSpPr>
          <p:cNvPr id="5590" name="Google Shape;5590;p85"/>
          <p:cNvSpPr txBox="1"/>
          <p:nvPr/>
        </p:nvSpPr>
        <p:spPr>
          <a:xfrm>
            <a:off x="1447800" y="5634038"/>
            <a:ext cx="347663"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a:t>
            </a:r>
            <a:endParaRPr/>
          </a:p>
        </p:txBody>
      </p:sp>
      <p:sp>
        <p:nvSpPr>
          <p:cNvPr id="5591" name="Google Shape;5591;p85"/>
          <p:cNvSpPr txBox="1"/>
          <p:nvPr/>
        </p:nvSpPr>
        <p:spPr>
          <a:xfrm>
            <a:off x="1828800" y="5634038"/>
            <a:ext cx="347663"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a:t>
            </a:r>
            <a:endParaRPr/>
          </a:p>
        </p:txBody>
      </p:sp>
      <p:sp>
        <p:nvSpPr>
          <p:cNvPr id="5592" name="Google Shape;5592;p85"/>
          <p:cNvSpPr txBox="1"/>
          <p:nvPr/>
        </p:nvSpPr>
        <p:spPr>
          <a:xfrm>
            <a:off x="1219200" y="5938838"/>
            <a:ext cx="3111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7</a:t>
            </a:r>
            <a:endParaRPr/>
          </a:p>
        </p:txBody>
      </p:sp>
      <p:sp>
        <p:nvSpPr>
          <p:cNvPr id="5593" name="Google Shape;5593;p85"/>
          <p:cNvSpPr txBox="1"/>
          <p:nvPr/>
        </p:nvSpPr>
        <p:spPr>
          <a:xfrm>
            <a:off x="1447800" y="5938838"/>
            <a:ext cx="3111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1</a:t>
            </a:r>
            <a:endParaRPr/>
          </a:p>
        </p:txBody>
      </p:sp>
      <p:sp>
        <p:nvSpPr>
          <p:cNvPr id="5594" name="Google Shape;5594;p85"/>
          <p:cNvSpPr txBox="1"/>
          <p:nvPr/>
        </p:nvSpPr>
        <p:spPr>
          <a:xfrm>
            <a:off x="1828800" y="5938838"/>
            <a:ext cx="3111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0</a:t>
            </a:r>
            <a:endParaRPr/>
          </a:p>
        </p:txBody>
      </p:sp>
      <p:sp>
        <p:nvSpPr>
          <p:cNvPr id="5595" name="Google Shape;5595;p85"/>
          <p:cNvSpPr txBox="1"/>
          <p:nvPr/>
        </p:nvSpPr>
        <p:spPr>
          <a:xfrm>
            <a:off x="1219200" y="3500438"/>
            <a:ext cx="946150" cy="6413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2   0   1</a:t>
            </a:r>
            <a:endParaRPr/>
          </a:p>
        </p:txBody>
      </p:sp>
      <p:sp>
        <p:nvSpPr>
          <p:cNvPr id="5596" name="Google Shape;5596;p85"/>
          <p:cNvSpPr txBox="1"/>
          <p:nvPr/>
        </p:nvSpPr>
        <p:spPr>
          <a:xfrm>
            <a:off x="1219200" y="5257800"/>
            <a:ext cx="99060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 ∞  ∞</a:t>
            </a:r>
            <a:endParaRPr/>
          </a:p>
        </p:txBody>
      </p:sp>
      <p:sp>
        <p:nvSpPr>
          <p:cNvPr id="5597" name="Google Shape;5597;p85"/>
          <p:cNvSpPr txBox="1"/>
          <p:nvPr/>
        </p:nvSpPr>
        <p:spPr>
          <a:xfrm>
            <a:off x="3260725" y="2017713"/>
            <a:ext cx="9461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2   0   1</a:t>
            </a:r>
            <a:endParaRPr/>
          </a:p>
        </p:txBody>
      </p:sp>
      <p:sp>
        <p:nvSpPr>
          <p:cNvPr id="5598" name="Google Shape;5598;p85"/>
          <p:cNvSpPr txBox="1"/>
          <p:nvPr/>
        </p:nvSpPr>
        <p:spPr>
          <a:xfrm>
            <a:off x="3260725" y="2322513"/>
            <a:ext cx="9461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7   1   0</a:t>
            </a:r>
            <a:endParaRPr/>
          </a:p>
        </p:txBody>
      </p:sp>
      <p:sp>
        <p:nvSpPr>
          <p:cNvPr id="5599" name="Google Shape;5599;p85"/>
          <p:cNvSpPr txBox="1"/>
          <p:nvPr/>
        </p:nvSpPr>
        <p:spPr>
          <a:xfrm>
            <a:off x="3276600" y="3805238"/>
            <a:ext cx="8826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2  0   1</a:t>
            </a:r>
            <a:endParaRPr/>
          </a:p>
        </p:txBody>
      </p:sp>
      <p:sp>
        <p:nvSpPr>
          <p:cNvPr id="5600" name="Google Shape;5600;p85"/>
          <p:cNvSpPr txBox="1"/>
          <p:nvPr/>
        </p:nvSpPr>
        <p:spPr>
          <a:xfrm>
            <a:off x="3276600" y="4110038"/>
            <a:ext cx="9461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7   1   0</a:t>
            </a:r>
            <a:endParaRPr/>
          </a:p>
        </p:txBody>
      </p:sp>
      <p:sp>
        <p:nvSpPr>
          <p:cNvPr id="5601" name="Google Shape;5601;p85"/>
          <p:cNvSpPr txBox="1"/>
          <p:nvPr/>
        </p:nvSpPr>
        <p:spPr>
          <a:xfrm>
            <a:off x="3276600" y="5557838"/>
            <a:ext cx="8826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2  0   1</a:t>
            </a:r>
            <a:endParaRPr/>
          </a:p>
        </p:txBody>
      </p:sp>
      <p:sp>
        <p:nvSpPr>
          <p:cNvPr id="5602" name="Google Shape;5602;p85"/>
          <p:cNvSpPr txBox="1"/>
          <p:nvPr/>
        </p:nvSpPr>
        <p:spPr>
          <a:xfrm>
            <a:off x="3276600" y="5862638"/>
            <a:ext cx="8826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3  1   0</a:t>
            </a:r>
            <a:endParaRPr/>
          </a:p>
        </p:txBody>
      </p:sp>
      <p:sp>
        <p:nvSpPr>
          <p:cNvPr id="5603" name="Google Shape;5603;p85"/>
          <p:cNvSpPr txBox="1"/>
          <p:nvPr/>
        </p:nvSpPr>
        <p:spPr>
          <a:xfrm>
            <a:off x="5486400" y="2128838"/>
            <a:ext cx="9461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2   0   1</a:t>
            </a:r>
            <a:endParaRPr/>
          </a:p>
        </p:txBody>
      </p:sp>
      <p:sp>
        <p:nvSpPr>
          <p:cNvPr id="5604" name="Google Shape;5604;p85"/>
          <p:cNvSpPr txBox="1"/>
          <p:nvPr/>
        </p:nvSpPr>
        <p:spPr>
          <a:xfrm>
            <a:off x="5486400" y="2433638"/>
            <a:ext cx="8826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3  1   0</a:t>
            </a:r>
            <a:endParaRPr/>
          </a:p>
        </p:txBody>
      </p:sp>
      <p:sp>
        <p:nvSpPr>
          <p:cNvPr id="5605" name="Google Shape;5605;p85"/>
          <p:cNvSpPr txBox="1"/>
          <p:nvPr/>
        </p:nvSpPr>
        <p:spPr>
          <a:xfrm>
            <a:off x="5486400" y="3881438"/>
            <a:ext cx="8826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2  0   1</a:t>
            </a:r>
            <a:endParaRPr/>
          </a:p>
        </p:txBody>
      </p:sp>
      <p:sp>
        <p:nvSpPr>
          <p:cNvPr id="5606" name="Google Shape;5606;p85"/>
          <p:cNvSpPr txBox="1"/>
          <p:nvPr/>
        </p:nvSpPr>
        <p:spPr>
          <a:xfrm>
            <a:off x="5410200" y="5862638"/>
            <a:ext cx="8826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3  1   0</a:t>
            </a:r>
            <a:endParaRPr/>
          </a:p>
        </p:txBody>
      </p:sp>
      <p:sp>
        <p:nvSpPr>
          <p:cNvPr id="5607" name="Google Shape;5607;p85"/>
          <p:cNvSpPr txBox="1"/>
          <p:nvPr/>
        </p:nvSpPr>
        <p:spPr>
          <a:xfrm>
            <a:off x="5410200" y="5481638"/>
            <a:ext cx="8826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2  0   1</a:t>
            </a:r>
            <a:endParaRPr/>
          </a:p>
        </p:txBody>
      </p:sp>
      <p:sp>
        <p:nvSpPr>
          <p:cNvPr id="5608" name="Google Shape;5608;p85"/>
          <p:cNvSpPr txBox="1"/>
          <p:nvPr/>
        </p:nvSpPr>
        <p:spPr>
          <a:xfrm>
            <a:off x="5486400" y="4110038"/>
            <a:ext cx="8826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3  1   0</a:t>
            </a:r>
            <a:endParaRPr/>
          </a:p>
        </p:txBody>
      </p:sp>
      <p:cxnSp>
        <p:nvCxnSpPr>
          <p:cNvPr id="5609" name="Google Shape;5609;p85"/>
          <p:cNvCxnSpPr/>
          <p:nvPr/>
        </p:nvCxnSpPr>
        <p:spPr>
          <a:xfrm>
            <a:off x="2209800" y="1981200"/>
            <a:ext cx="685800" cy="1524000"/>
          </a:xfrm>
          <a:prstGeom prst="straightConnector1">
            <a:avLst/>
          </a:prstGeom>
          <a:noFill/>
          <a:ln cap="flat" cmpd="sng" w="9525">
            <a:solidFill>
              <a:schemeClr val="dk1"/>
            </a:solidFill>
            <a:prstDash val="solid"/>
            <a:round/>
            <a:headEnd len="med" w="med" type="none"/>
            <a:tailEnd len="med" w="med" type="triangle"/>
          </a:ln>
        </p:spPr>
      </p:cxnSp>
      <p:cxnSp>
        <p:nvCxnSpPr>
          <p:cNvPr id="5610" name="Google Shape;5610;p85"/>
          <p:cNvCxnSpPr/>
          <p:nvPr/>
        </p:nvCxnSpPr>
        <p:spPr>
          <a:xfrm>
            <a:off x="2133600" y="2057400"/>
            <a:ext cx="685800" cy="3124200"/>
          </a:xfrm>
          <a:prstGeom prst="straightConnector1">
            <a:avLst/>
          </a:prstGeom>
          <a:noFill/>
          <a:ln cap="flat" cmpd="sng" w="9525">
            <a:solidFill>
              <a:schemeClr val="dk1"/>
            </a:solidFill>
            <a:prstDash val="solid"/>
            <a:round/>
            <a:headEnd len="med" w="med" type="none"/>
            <a:tailEnd len="med" w="med" type="triangle"/>
          </a:ln>
        </p:spPr>
      </p:cxnSp>
      <p:cxnSp>
        <p:nvCxnSpPr>
          <p:cNvPr id="5611" name="Google Shape;5611;p85"/>
          <p:cNvCxnSpPr/>
          <p:nvPr/>
        </p:nvCxnSpPr>
        <p:spPr>
          <a:xfrm flipH="1" rot="10800000">
            <a:off x="2133600" y="2514600"/>
            <a:ext cx="762000" cy="1295400"/>
          </a:xfrm>
          <a:prstGeom prst="straightConnector1">
            <a:avLst/>
          </a:prstGeom>
          <a:noFill/>
          <a:ln cap="flat" cmpd="sng" w="9525">
            <a:solidFill>
              <a:schemeClr val="dk1"/>
            </a:solidFill>
            <a:prstDash val="solid"/>
            <a:round/>
            <a:headEnd len="med" w="med" type="none"/>
            <a:tailEnd len="med" w="med" type="triangle"/>
          </a:ln>
        </p:spPr>
      </p:cxnSp>
      <p:cxnSp>
        <p:nvCxnSpPr>
          <p:cNvPr id="5612" name="Google Shape;5612;p85"/>
          <p:cNvCxnSpPr/>
          <p:nvPr/>
        </p:nvCxnSpPr>
        <p:spPr>
          <a:xfrm>
            <a:off x="2133600" y="4114800"/>
            <a:ext cx="609600" cy="1143000"/>
          </a:xfrm>
          <a:prstGeom prst="straightConnector1">
            <a:avLst/>
          </a:prstGeom>
          <a:noFill/>
          <a:ln cap="flat" cmpd="sng" w="9525">
            <a:solidFill>
              <a:schemeClr val="dk1"/>
            </a:solidFill>
            <a:prstDash val="solid"/>
            <a:round/>
            <a:headEnd len="med" w="med" type="none"/>
            <a:tailEnd len="med" w="med" type="triangle"/>
          </a:ln>
        </p:spPr>
      </p:cxnSp>
      <p:cxnSp>
        <p:nvCxnSpPr>
          <p:cNvPr id="5613" name="Google Shape;5613;p85"/>
          <p:cNvCxnSpPr/>
          <p:nvPr/>
        </p:nvCxnSpPr>
        <p:spPr>
          <a:xfrm flipH="1" rot="10800000">
            <a:off x="2133600" y="2590800"/>
            <a:ext cx="838200" cy="3429000"/>
          </a:xfrm>
          <a:prstGeom prst="straightConnector1">
            <a:avLst/>
          </a:prstGeom>
          <a:noFill/>
          <a:ln cap="flat" cmpd="sng" w="9525">
            <a:solidFill>
              <a:schemeClr val="dk1"/>
            </a:solidFill>
            <a:prstDash val="solid"/>
            <a:round/>
            <a:headEnd len="med" w="med" type="none"/>
            <a:tailEnd len="med" w="med" type="triangle"/>
          </a:ln>
        </p:spPr>
      </p:cxnSp>
      <p:cxnSp>
        <p:nvCxnSpPr>
          <p:cNvPr id="5614" name="Google Shape;5614;p85"/>
          <p:cNvCxnSpPr/>
          <p:nvPr/>
        </p:nvCxnSpPr>
        <p:spPr>
          <a:xfrm flipH="1" rot="10800000">
            <a:off x="2209800" y="4343400"/>
            <a:ext cx="762000" cy="1752600"/>
          </a:xfrm>
          <a:prstGeom prst="straightConnector1">
            <a:avLst/>
          </a:prstGeom>
          <a:noFill/>
          <a:ln cap="flat" cmpd="sng" w="9525">
            <a:solidFill>
              <a:schemeClr val="dk1"/>
            </a:solidFill>
            <a:prstDash val="solid"/>
            <a:round/>
            <a:headEnd len="med" w="med" type="none"/>
            <a:tailEnd len="med" w="med" type="triangle"/>
          </a:ln>
        </p:spPr>
      </p:cxnSp>
      <p:cxnSp>
        <p:nvCxnSpPr>
          <p:cNvPr id="5615" name="Google Shape;5615;p85"/>
          <p:cNvCxnSpPr/>
          <p:nvPr/>
        </p:nvCxnSpPr>
        <p:spPr>
          <a:xfrm>
            <a:off x="4267200" y="1981200"/>
            <a:ext cx="762000" cy="1600200"/>
          </a:xfrm>
          <a:prstGeom prst="straightConnector1">
            <a:avLst/>
          </a:prstGeom>
          <a:noFill/>
          <a:ln cap="flat" cmpd="sng" w="9525">
            <a:solidFill>
              <a:schemeClr val="dk1"/>
            </a:solidFill>
            <a:prstDash val="solid"/>
            <a:round/>
            <a:headEnd len="med" w="med" type="none"/>
            <a:tailEnd len="med" w="med" type="triangle"/>
          </a:ln>
        </p:spPr>
      </p:cxnSp>
      <p:cxnSp>
        <p:nvCxnSpPr>
          <p:cNvPr id="5616" name="Google Shape;5616;p85"/>
          <p:cNvCxnSpPr/>
          <p:nvPr/>
        </p:nvCxnSpPr>
        <p:spPr>
          <a:xfrm>
            <a:off x="4191000" y="2057400"/>
            <a:ext cx="838200" cy="2971800"/>
          </a:xfrm>
          <a:prstGeom prst="straightConnector1">
            <a:avLst/>
          </a:prstGeom>
          <a:noFill/>
          <a:ln cap="flat" cmpd="sng" w="9525">
            <a:solidFill>
              <a:schemeClr val="dk1"/>
            </a:solidFill>
            <a:prstDash val="solid"/>
            <a:round/>
            <a:headEnd len="med" w="med" type="none"/>
            <a:tailEnd len="med" w="med" type="triangle"/>
          </a:ln>
        </p:spPr>
      </p:cxnSp>
      <p:cxnSp>
        <p:nvCxnSpPr>
          <p:cNvPr id="5617" name="Google Shape;5617;p85"/>
          <p:cNvCxnSpPr/>
          <p:nvPr/>
        </p:nvCxnSpPr>
        <p:spPr>
          <a:xfrm flipH="1" rot="10800000">
            <a:off x="4114800" y="2743200"/>
            <a:ext cx="1143000" cy="3200400"/>
          </a:xfrm>
          <a:prstGeom prst="straightConnector1">
            <a:avLst/>
          </a:prstGeom>
          <a:noFill/>
          <a:ln cap="flat" cmpd="sng" w="9525">
            <a:solidFill>
              <a:schemeClr val="dk1"/>
            </a:solidFill>
            <a:prstDash val="solid"/>
            <a:round/>
            <a:headEnd len="med" w="med" type="none"/>
            <a:tailEnd len="med" w="med" type="triangle"/>
          </a:ln>
        </p:spPr>
      </p:cxnSp>
      <p:cxnSp>
        <p:nvCxnSpPr>
          <p:cNvPr id="5618" name="Google Shape;5618;p85"/>
          <p:cNvCxnSpPr/>
          <p:nvPr/>
        </p:nvCxnSpPr>
        <p:spPr>
          <a:xfrm flipH="1" rot="10800000">
            <a:off x="4114800" y="4419600"/>
            <a:ext cx="1066800" cy="1676400"/>
          </a:xfrm>
          <a:prstGeom prst="straightConnector1">
            <a:avLst/>
          </a:prstGeom>
          <a:noFill/>
          <a:ln cap="flat" cmpd="sng" w="9525">
            <a:solidFill>
              <a:schemeClr val="dk1"/>
            </a:solidFill>
            <a:prstDash val="solid"/>
            <a:round/>
            <a:headEnd len="med" w="med" type="none"/>
            <a:tailEnd len="med" w="med" type="triangle"/>
          </a:ln>
        </p:spPr>
      </p:cxnSp>
      <p:cxnSp>
        <p:nvCxnSpPr>
          <p:cNvPr id="5619" name="Google Shape;5619;p85"/>
          <p:cNvCxnSpPr/>
          <p:nvPr/>
        </p:nvCxnSpPr>
        <p:spPr>
          <a:xfrm>
            <a:off x="609600" y="6345238"/>
            <a:ext cx="5410200" cy="0"/>
          </a:xfrm>
          <a:prstGeom prst="straightConnector1">
            <a:avLst/>
          </a:prstGeom>
          <a:noFill/>
          <a:ln cap="flat" cmpd="sng" w="9525">
            <a:solidFill>
              <a:schemeClr val="dk1"/>
            </a:solidFill>
            <a:prstDash val="dot"/>
            <a:round/>
            <a:headEnd len="med" w="med" type="none"/>
            <a:tailEnd len="med" w="med" type="triangle"/>
          </a:ln>
        </p:spPr>
      </p:cxnSp>
      <p:sp>
        <p:nvSpPr>
          <p:cNvPr id="5620" name="Google Shape;5620;p85"/>
          <p:cNvSpPr txBox="1"/>
          <p:nvPr/>
        </p:nvSpPr>
        <p:spPr>
          <a:xfrm>
            <a:off x="6069013" y="6137275"/>
            <a:ext cx="1069975"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thời gian</a:t>
            </a:r>
            <a:endParaRPr/>
          </a:p>
        </p:txBody>
      </p:sp>
      <p:grpSp>
        <p:nvGrpSpPr>
          <p:cNvPr id="5621" name="Google Shape;5621;p85"/>
          <p:cNvGrpSpPr/>
          <p:nvPr/>
        </p:nvGrpSpPr>
        <p:grpSpPr>
          <a:xfrm>
            <a:off x="6632575" y="2911475"/>
            <a:ext cx="2184400" cy="1212850"/>
            <a:chOff x="2352" y="0"/>
            <a:chExt cx="1376" cy="764"/>
          </a:xfrm>
        </p:grpSpPr>
        <p:sp>
          <p:nvSpPr>
            <p:cNvPr id="5622" name="Google Shape;5622;p85"/>
            <p:cNvSpPr/>
            <p:nvPr/>
          </p:nvSpPr>
          <p:spPr>
            <a:xfrm>
              <a:off x="2352" y="0"/>
              <a:ext cx="1376" cy="764"/>
            </a:xfrm>
            <a:custGeom>
              <a:rect b="b" l="l" r="r" t="t"/>
              <a:pathLst>
                <a:path extrusionOk="0" h="764" w="1376">
                  <a:moveTo>
                    <a:pt x="113" y="348"/>
                  </a:moveTo>
                  <a:cubicBezTo>
                    <a:pt x="166" y="270"/>
                    <a:pt x="296" y="218"/>
                    <a:pt x="395" y="162"/>
                  </a:cubicBezTo>
                  <a:cubicBezTo>
                    <a:pt x="494" y="106"/>
                    <a:pt x="583" y="0"/>
                    <a:pt x="710" y="9"/>
                  </a:cubicBezTo>
                  <a:cubicBezTo>
                    <a:pt x="837" y="18"/>
                    <a:pt x="1051" y="136"/>
                    <a:pt x="1160" y="219"/>
                  </a:cubicBezTo>
                  <a:cubicBezTo>
                    <a:pt x="1269" y="302"/>
                    <a:pt x="1376" y="426"/>
                    <a:pt x="1367" y="510"/>
                  </a:cubicBezTo>
                  <a:cubicBezTo>
                    <a:pt x="1358" y="594"/>
                    <a:pt x="1234" y="688"/>
                    <a:pt x="1103" y="726"/>
                  </a:cubicBezTo>
                  <a:cubicBezTo>
                    <a:pt x="972" y="764"/>
                    <a:pt x="749" y="754"/>
                    <a:pt x="578" y="738"/>
                  </a:cubicBezTo>
                  <a:cubicBezTo>
                    <a:pt x="407" y="722"/>
                    <a:pt x="154" y="695"/>
                    <a:pt x="77" y="630"/>
                  </a:cubicBezTo>
                  <a:cubicBezTo>
                    <a:pt x="0" y="565"/>
                    <a:pt x="60" y="426"/>
                    <a:pt x="113" y="348"/>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5623" name="Google Shape;5623;p85"/>
            <p:cNvGrpSpPr/>
            <p:nvPr/>
          </p:nvGrpSpPr>
          <p:grpSpPr>
            <a:xfrm>
              <a:off x="2448" y="70"/>
              <a:ext cx="1161" cy="676"/>
              <a:chOff x="-17" y="1282"/>
              <a:chExt cx="1161" cy="676"/>
            </a:xfrm>
          </p:grpSpPr>
          <p:sp>
            <p:nvSpPr>
              <p:cNvPr id="5624" name="Google Shape;5624;p85"/>
              <p:cNvSpPr/>
              <p:nvPr/>
            </p:nvSpPr>
            <p:spPr>
              <a:xfrm>
                <a:off x="246" y="1476"/>
                <a:ext cx="222" cy="180"/>
              </a:xfrm>
              <a:custGeom>
                <a:rect b="b" l="l" r="r" t="t"/>
                <a:pathLst>
                  <a:path extrusionOk="0" h="180" w="222">
                    <a:moveTo>
                      <a:pt x="0" y="180"/>
                    </a:moveTo>
                    <a:lnTo>
                      <a:pt x="222" y="0"/>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625" name="Google Shape;5625;p85"/>
              <p:cNvSpPr/>
              <p:nvPr/>
            </p:nvSpPr>
            <p:spPr>
              <a:xfrm>
                <a:off x="-14" y="1712"/>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5626" name="Google Shape;5626;p85"/>
              <p:cNvCxnSpPr/>
              <p:nvPr/>
            </p:nvCxnSpPr>
            <p:spPr>
              <a:xfrm>
                <a:off x="-14" y="1705"/>
                <a:ext cx="1" cy="50"/>
              </a:xfrm>
              <a:prstGeom prst="straightConnector1">
                <a:avLst/>
              </a:prstGeom>
              <a:noFill/>
              <a:ln cap="flat" cmpd="sng" w="12700">
                <a:solidFill>
                  <a:schemeClr val="dk1"/>
                </a:solidFill>
                <a:prstDash val="solid"/>
                <a:round/>
                <a:headEnd len="med" w="med" type="none"/>
                <a:tailEnd len="med" w="med" type="none"/>
              </a:ln>
            </p:spPr>
          </p:cxnSp>
          <p:cxnSp>
            <p:nvCxnSpPr>
              <p:cNvPr id="5627" name="Google Shape;5627;p85"/>
              <p:cNvCxnSpPr/>
              <p:nvPr/>
            </p:nvCxnSpPr>
            <p:spPr>
              <a:xfrm>
                <a:off x="299" y="1705"/>
                <a:ext cx="1" cy="50"/>
              </a:xfrm>
              <a:prstGeom prst="straightConnector1">
                <a:avLst/>
              </a:prstGeom>
              <a:noFill/>
              <a:ln cap="flat" cmpd="sng" w="12700">
                <a:solidFill>
                  <a:schemeClr val="dk1"/>
                </a:solidFill>
                <a:prstDash val="solid"/>
                <a:round/>
                <a:headEnd len="med" w="med" type="none"/>
                <a:tailEnd len="med" w="med" type="none"/>
              </a:ln>
            </p:spPr>
          </p:cxnSp>
          <p:sp>
            <p:nvSpPr>
              <p:cNvPr id="5628" name="Google Shape;5628;p85"/>
              <p:cNvSpPr/>
              <p:nvPr/>
            </p:nvSpPr>
            <p:spPr>
              <a:xfrm>
                <a:off x="-14" y="1705"/>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5629" name="Google Shape;5629;p85"/>
              <p:cNvSpPr/>
              <p:nvPr/>
            </p:nvSpPr>
            <p:spPr>
              <a:xfrm>
                <a:off x="-17" y="1646"/>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630" name="Google Shape;5630;p85"/>
              <p:cNvSpPr/>
              <p:nvPr/>
            </p:nvSpPr>
            <p:spPr>
              <a:xfrm>
                <a:off x="651" y="1476"/>
                <a:ext cx="216" cy="189"/>
              </a:xfrm>
              <a:custGeom>
                <a:rect b="b" l="l" r="r" t="t"/>
                <a:pathLst>
                  <a:path extrusionOk="0" h="189" w="216">
                    <a:moveTo>
                      <a:pt x="0" y="0"/>
                    </a:moveTo>
                    <a:lnTo>
                      <a:pt x="216" y="189"/>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631" name="Google Shape;5631;p85"/>
              <p:cNvSpPr/>
              <p:nvPr/>
            </p:nvSpPr>
            <p:spPr>
              <a:xfrm>
                <a:off x="303" y="1740"/>
                <a:ext cx="540" cy="3"/>
              </a:xfrm>
              <a:custGeom>
                <a:rect b="b" l="l" r="r" t="t"/>
                <a:pathLst>
                  <a:path extrusionOk="0" h="3" w="540">
                    <a:moveTo>
                      <a:pt x="540" y="3"/>
                    </a:moveTo>
                    <a:lnTo>
                      <a:pt x="0" y="0"/>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5632" name="Google Shape;5632;p85"/>
              <p:cNvGrpSpPr/>
              <p:nvPr/>
            </p:nvGrpSpPr>
            <p:grpSpPr>
              <a:xfrm>
                <a:off x="39" y="1594"/>
                <a:ext cx="196" cy="250"/>
                <a:chOff x="2959" y="2425"/>
                <a:chExt cx="197" cy="250"/>
              </a:xfrm>
            </p:grpSpPr>
            <p:sp>
              <p:nvSpPr>
                <p:cNvPr id="5633" name="Google Shape;5633;p85"/>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634" name="Google Shape;5634;p85"/>
                <p:cNvSpPr txBox="1"/>
                <p:nvPr/>
              </p:nvSpPr>
              <p:spPr>
                <a:xfrm>
                  <a:off x="2959" y="2425"/>
                  <a:ext cx="197"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x</a:t>
                  </a:r>
                  <a:endParaRPr sz="2400">
                    <a:solidFill>
                      <a:schemeClr val="dk1"/>
                    </a:solidFill>
                    <a:latin typeface="Arial"/>
                    <a:ea typeface="Arial"/>
                    <a:cs typeface="Arial"/>
                    <a:sym typeface="Arial"/>
                  </a:endParaRPr>
                </a:p>
              </p:txBody>
            </p:sp>
          </p:grpSp>
          <p:grpSp>
            <p:nvGrpSpPr>
              <p:cNvPr id="5635" name="Google Shape;5635;p85"/>
              <p:cNvGrpSpPr/>
              <p:nvPr/>
            </p:nvGrpSpPr>
            <p:grpSpPr>
              <a:xfrm>
                <a:off x="828" y="1576"/>
                <a:ext cx="316" cy="288"/>
                <a:chOff x="1740" y="2272"/>
                <a:chExt cx="316" cy="288"/>
              </a:xfrm>
            </p:grpSpPr>
            <p:sp>
              <p:nvSpPr>
                <p:cNvPr id="5636" name="Google Shape;5636;p85"/>
                <p:cNvSpPr/>
                <p:nvPr/>
              </p:nvSpPr>
              <p:spPr>
                <a:xfrm>
                  <a:off x="1743" y="2420"/>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5637" name="Google Shape;5637;p85"/>
                <p:cNvCxnSpPr/>
                <p:nvPr/>
              </p:nvCxnSpPr>
              <p:spPr>
                <a:xfrm>
                  <a:off x="1743" y="2413"/>
                  <a:ext cx="0" cy="50"/>
                </a:xfrm>
                <a:prstGeom prst="straightConnector1">
                  <a:avLst/>
                </a:prstGeom>
                <a:noFill/>
                <a:ln cap="flat" cmpd="sng" w="12700">
                  <a:solidFill>
                    <a:schemeClr val="dk1"/>
                  </a:solidFill>
                  <a:prstDash val="solid"/>
                  <a:round/>
                  <a:headEnd len="med" w="med" type="none"/>
                  <a:tailEnd len="med" w="med" type="none"/>
                </a:ln>
              </p:spPr>
            </p:cxnSp>
            <p:cxnSp>
              <p:nvCxnSpPr>
                <p:cNvPr id="5638" name="Google Shape;5638;p85"/>
                <p:cNvCxnSpPr/>
                <p:nvPr/>
              </p:nvCxnSpPr>
              <p:spPr>
                <a:xfrm>
                  <a:off x="2056" y="2413"/>
                  <a:ext cx="0" cy="50"/>
                </a:xfrm>
                <a:prstGeom prst="straightConnector1">
                  <a:avLst/>
                </a:prstGeom>
                <a:noFill/>
                <a:ln cap="flat" cmpd="sng" w="12700">
                  <a:solidFill>
                    <a:schemeClr val="dk1"/>
                  </a:solidFill>
                  <a:prstDash val="solid"/>
                  <a:round/>
                  <a:headEnd len="med" w="med" type="none"/>
                  <a:tailEnd len="med" w="med" type="none"/>
                </a:ln>
              </p:spPr>
            </p:cxnSp>
            <p:sp>
              <p:nvSpPr>
                <p:cNvPr id="5639" name="Google Shape;5639;p85"/>
                <p:cNvSpPr/>
                <p:nvPr/>
              </p:nvSpPr>
              <p:spPr>
                <a:xfrm>
                  <a:off x="1743" y="2413"/>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5640" name="Google Shape;5640;p85"/>
                <p:cNvSpPr/>
                <p:nvPr/>
              </p:nvSpPr>
              <p:spPr>
                <a:xfrm>
                  <a:off x="1740" y="2354"/>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5641" name="Google Shape;5641;p85"/>
                <p:cNvGrpSpPr/>
                <p:nvPr/>
              </p:nvGrpSpPr>
              <p:grpSpPr>
                <a:xfrm>
                  <a:off x="1795" y="2272"/>
                  <a:ext cx="212" cy="288"/>
                  <a:chOff x="2951" y="2395"/>
                  <a:chExt cx="213" cy="288"/>
                </a:xfrm>
              </p:grpSpPr>
              <p:sp>
                <p:nvSpPr>
                  <p:cNvPr id="5642" name="Google Shape;5642;p85"/>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643" name="Google Shape;5643;p85"/>
                  <p:cNvSpPr txBox="1"/>
                  <p:nvPr/>
                </p:nvSpPr>
                <p:spPr>
                  <a:xfrm>
                    <a:off x="2951" y="2395"/>
                    <a:ext cx="213" cy="28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chemeClr val="dk1"/>
                        </a:solidFill>
                        <a:latin typeface="Arial"/>
                        <a:ea typeface="Arial"/>
                        <a:cs typeface="Arial"/>
                        <a:sym typeface="Arial"/>
                      </a:rPr>
                      <a:t>z</a:t>
                    </a:r>
                    <a:endParaRPr/>
                  </a:p>
                </p:txBody>
              </p:sp>
            </p:grpSp>
          </p:grpSp>
          <p:sp>
            <p:nvSpPr>
              <p:cNvPr id="5644" name="Google Shape;5644;p85"/>
              <p:cNvSpPr txBox="1"/>
              <p:nvPr/>
            </p:nvSpPr>
            <p:spPr>
              <a:xfrm>
                <a:off x="724" y="1397"/>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1</a:t>
                </a:r>
                <a:endParaRPr sz="2400">
                  <a:solidFill>
                    <a:schemeClr val="dk1"/>
                  </a:solidFill>
                  <a:latin typeface="Arial"/>
                  <a:ea typeface="Arial"/>
                  <a:cs typeface="Arial"/>
                  <a:sym typeface="Arial"/>
                </a:endParaRPr>
              </a:p>
            </p:txBody>
          </p:sp>
          <p:sp>
            <p:nvSpPr>
              <p:cNvPr id="5645" name="Google Shape;5645;p85"/>
              <p:cNvSpPr txBox="1"/>
              <p:nvPr/>
            </p:nvSpPr>
            <p:spPr>
              <a:xfrm>
                <a:off x="196" y="1394"/>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2</a:t>
                </a:r>
                <a:endParaRPr sz="2400">
                  <a:solidFill>
                    <a:schemeClr val="dk1"/>
                  </a:solidFill>
                  <a:latin typeface="Arial"/>
                  <a:ea typeface="Arial"/>
                  <a:cs typeface="Arial"/>
                  <a:sym typeface="Arial"/>
                </a:endParaRPr>
              </a:p>
            </p:txBody>
          </p:sp>
          <p:sp>
            <p:nvSpPr>
              <p:cNvPr id="5646" name="Google Shape;5646;p85"/>
              <p:cNvSpPr txBox="1"/>
              <p:nvPr/>
            </p:nvSpPr>
            <p:spPr>
              <a:xfrm>
                <a:off x="481" y="1727"/>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7</a:t>
                </a:r>
                <a:endParaRPr sz="2400">
                  <a:solidFill>
                    <a:schemeClr val="dk1"/>
                  </a:solidFill>
                  <a:latin typeface="Arial"/>
                  <a:ea typeface="Arial"/>
                  <a:cs typeface="Arial"/>
                  <a:sym typeface="Arial"/>
                </a:endParaRPr>
              </a:p>
            </p:txBody>
          </p:sp>
          <p:grpSp>
            <p:nvGrpSpPr>
              <p:cNvPr id="5647" name="Google Shape;5647;p85"/>
              <p:cNvGrpSpPr/>
              <p:nvPr/>
            </p:nvGrpSpPr>
            <p:grpSpPr>
              <a:xfrm>
                <a:off x="408" y="1282"/>
                <a:ext cx="316" cy="250"/>
                <a:chOff x="1740" y="2302"/>
                <a:chExt cx="316" cy="250"/>
              </a:xfrm>
            </p:grpSpPr>
            <p:sp>
              <p:nvSpPr>
                <p:cNvPr id="5648" name="Google Shape;5648;p85"/>
                <p:cNvSpPr/>
                <p:nvPr/>
              </p:nvSpPr>
              <p:spPr>
                <a:xfrm>
                  <a:off x="1743" y="2420"/>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5649" name="Google Shape;5649;p85"/>
                <p:cNvCxnSpPr/>
                <p:nvPr/>
              </p:nvCxnSpPr>
              <p:spPr>
                <a:xfrm>
                  <a:off x="1743" y="2413"/>
                  <a:ext cx="0" cy="50"/>
                </a:xfrm>
                <a:prstGeom prst="straightConnector1">
                  <a:avLst/>
                </a:prstGeom>
                <a:noFill/>
                <a:ln cap="flat" cmpd="sng" w="12700">
                  <a:solidFill>
                    <a:schemeClr val="dk1"/>
                  </a:solidFill>
                  <a:prstDash val="solid"/>
                  <a:round/>
                  <a:headEnd len="med" w="med" type="none"/>
                  <a:tailEnd len="med" w="med" type="none"/>
                </a:ln>
              </p:spPr>
            </p:cxnSp>
            <p:cxnSp>
              <p:nvCxnSpPr>
                <p:cNvPr id="5650" name="Google Shape;5650;p85"/>
                <p:cNvCxnSpPr/>
                <p:nvPr/>
              </p:nvCxnSpPr>
              <p:spPr>
                <a:xfrm>
                  <a:off x="2056" y="2413"/>
                  <a:ext cx="0" cy="50"/>
                </a:xfrm>
                <a:prstGeom prst="straightConnector1">
                  <a:avLst/>
                </a:prstGeom>
                <a:noFill/>
                <a:ln cap="flat" cmpd="sng" w="12700">
                  <a:solidFill>
                    <a:schemeClr val="dk1"/>
                  </a:solidFill>
                  <a:prstDash val="solid"/>
                  <a:round/>
                  <a:headEnd len="med" w="med" type="none"/>
                  <a:tailEnd len="med" w="med" type="none"/>
                </a:ln>
              </p:spPr>
            </p:cxnSp>
            <p:sp>
              <p:nvSpPr>
                <p:cNvPr id="5651" name="Google Shape;5651;p85"/>
                <p:cNvSpPr/>
                <p:nvPr/>
              </p:nvSpPr>
              <p:spPr>
                <a:xfrm>
                  <a:off x="1743" y="2413"/>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5652" name="Google Shape;5652;p85"/>
                <p:cNvSpPr/>
                <p:nvPr/>
              </p:nvSpPr>
              <p:spPr>
                <a:xfrm>
                  <a:off x="1740" y="2354"/>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5653" name="Google Shape;5653;p85"/>
                <p:cNvGrpSpPr/>
                <p:nvPr/>
              </p:nvGrpSpPr>
              <p:grpSpPr>
                <a:xfrm>
                  <a:off x="1803" y="2302"/>
                  <a:ext cx="196" cy="250"/>
                  <a:chOff x="2958" y="2425"/>
                  <a:chExt cx="198" cy="250"/>
                </a:xfrm>
              </p:grpSpPr>
              <p:sp>
                <p:nvSpPr>
                  <p:cNvPr id="5654" name="Google Shape;5654;p85"/>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655" name="Google Shape;5655;p85"/>
                  <p:cNvSpPr txBox="1"/>
                  <p:nvPr/>
                </p:nvSpPr>
                <p:spPr>
                  <a:xfrm>
                    <a:off x="2958" y="2425"/>
                    <a:ext cx="198"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y</a:t>
                    </a:r>
                    <a:endParaRPr sz="2400">
                      <a:solidFill>
                        <a:schemeClr val="dk1"/>
                      </a:solidFill>
                      <a:latin typeface="Arial"/>
                      <a:ea typeface="Arial"/>
                      <a:cs typeface="Arial"/>
                      <a:sym typeface="Arial"/>
                    </a:endParaRPr>
                  </a:p>
                </p:txBody>
              </p:sp>
            </p:grpSp>
          </p:grpSp>
        </p:grpSp>
      </p:grpSp>
      <p:sp>
        <p:nvSpPr>
          <p:cNvPr id="5656" name="Google Shape;5656;p85"/>
          <p:cNvSpPr txBox="1"/>
          <p:nvPr/>
        </p:nvSpPr>
        <p:spPr>
          <a:xfrm>
            <a:off x="0" y="681038"/>
            <a:ext cx="13652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u="sng">
                <a:solidFill>
                  <a:schemeClr val="dk1"/>
                </a:solidFill>
                <a:latin typeface="Arial"/>
                <a:ea typeface="Arial"/>
                <a:cs typeface="Arial"/>
                <a:sym typeface="Arial"/>
              </a:rPr>
              <a:t>Bảng nút x</a:t>
            </a:r>
            <a:endParaRPr/>
          </a:p>
        </p:txBody>
      </p:sp>
      <p:sp>
        <p:nvSpPr>
          <p:cNvPr id="5657" name="Google Shape;5657;p85"/>
          <p:cNvSpPr txBox="1"/>
          <p:nvPr/>
        </p:nvSpPr>
        <p:spPr>
          <a:xfrm>
            <a:off x="0" y="2586038"/>
            <a:ext cx="13652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u="sng">
                <a:solidFill>
                  <a:schemeClr val="dk1"/>
                </a:solidFill>
                <a:latin typeface="Arial"/>
                <a:ea typeface="Arial"/>
                <a:cs typeface="Arial"/>
                <a:sym typeface="Arial"/>
              </a:rPr>
              <a:t>Bảng nút y</a:t>
            </a:r>
            <a:endParaRPr/>
          </a:p>
        </p:txBody>
      </p:sp>
      <p:sp>
        <p:nvSpPr>
          <p:cNvPr id="5658" name="Google Shape;5658;p85"/>
          <p:cNvSpPr txBox="1"/>
          <p:nvPr/>
        </p:nvSpPr>
        <p:spPr>
          <a:xfrm>
            <a:off x="0" y="4338638"/>
            <a:ext cx="13525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u="sng">
                <a:solidFill>
                  <a:schemeClr val="dk1"/>
                </a:solidFill>
                <a:latin typeface="Arial"/>
                <a:ea typeface="Arial"/>
                <a:cs typeface="Arial"/>
                <a:sym typeface="Arial"/>
              </a:rPr>
              <a:t>Bảng nút z</a:t>
            </a:r>
            <a:endParaRPr/>
          </a:p>
        </p:txBody>
      </p:sp>
      <p:sp>
        <p:nvSpPr>
          <p:cNvPr id="5659" name="Google Shape;5659;p85"/>
          <p:cNvSpPr/>
          <p:nvPr/>
        </p:nvSpPr>
        <p:spPr>
          <a:xfrm>
            <a:off x="1219200" y="1676400"/>
            <a:ext cx="1066800" cy="381000"/>
          </a:xfrm>
          <a:prstGeom prst="ellipse">
            <a:avLst/>
          </a:prstGeom>
          <a:no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660" name="Google Shape;5660;p85"/>
          <p:cNvSpPr/>
          <p:nvPr/>
        </p:nvSpPr>
        <p:spPr>
          <a:xfrm>
            <a:off x="1219200" y="3733800"/>
            <a:ext cx="1066800" cy="381000"/>
          </a:xfrm>
          <a:prstGeom prst="ellipse">
            <a:avLst/>
          </a:prstGeom>
          <a:no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661" name="Google Shape;5661;p85"/>
          <p:cNvSpPr/>
          <p:nvPr/>
        </p:nvSpPr>
        <p:spPr>
          <a:xfrm>
            <a:off x="1219200" y="5943600"/>
            <a:ext cx="1066800" cy="381000"/>
          </a:xfrm>
          <a:prstGeom prst="ellipse">
            <a:avLst/>
          </a:prstGeom>
          <a:no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662" name="Google Shape;5662;p85"/>
          <p:cNvSpPr/>
          <p:nvPr/>
        </p:nvSpPr>
        <p:spPr>
          <a:xfrm>
            <a:off x="3276600" y="1676400"/>
            <a:ext cx="1066800" cy="381000"/>
          </a:xfrm>
          <a:prstGeom prst="ellipse">
            <a:avLst/>
          </a:prstGeom>
          <a:no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663" name="Google Shape;5663;p85"/>
          <p:cNvSpPr/>
          <p:nvPr/>
        </p:nvSpPr>
        <p:spPr>
          <a:xfrm>
            <a:off x="3200400" y="5867400"/>
            <a:ext cx="1066800" cy="381000"/>
          </a:xfrm>
          <a:prstGeom prst="ellipse">
            <a:avLst/>
          </a:prstGeom>
          <a:no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664" name="Google Shape;5664;p85"/>
          <p:cNvSpPr/>
          <p:nvPr/>
        </p:nvSpPr>
        <p:spPr>
          <a:xfrm>
            <a:off x="1590675" y="187325"/>
            <a:ext cx="4318000" cy="641350"/>
          </a:xfrm>
          <a:prstGeom prst="rect">
            <a:avLst/>
          </a:prstGeom>
          <a:noFill/>
          <a:ln>
            <a:noFill/>
          </a:ln>
        </p:spPr>
        <p:txBody>
          <a:bodyPr anchorCtr="0" anchor="ctr" bIns="45700" lIns="91425" spcFirstLastPara="1" rIns="91425" wrap="square" tIns="45700">
            <a:spAutoFit/>
          </a:bodyPr>
          <a:lstStyle/>
          <a:p>
            <a:pPr indent="0" lvl="0" marL="0" marR="0" rtl="0" algn="just">
              <a:spcBef>
                <a:spcPts val="0"/>
              </a:spcBef>
              <a:spcAft>
                <a:spcPts val="0"/>
              </a:spcAft>
              <a:buNone/>
            </a:pPr>
            <a:r>
              <a:rPr lang="en-US" sz="1800">
                <a:solidFill>
                  <a:srgbClr val="000000"/>
                </a:solidFill>
                <a:latin typeface="Arial"/>
                <a:ea typeface="Arial"/>
                <a:cs typeface="Arial"/>
                <a:sym typeface="Arial"/>
              </a:rPr>
              <a:t>D</a:t>
            </a:r>
            <a:r>
              <a:rPr baseline="-25000" lang="en-US" sz="1800">
                <a:solidFill>
                  <a:srgbClr val="000000"/>
                </a:solidFill>
                <a:latin typeface="Arial"/>
                <a:ea typeface="Arial"/>
                <a:cs typeface="Arial"/>
                <a:sym typeface="Arial"/>
              </a:rPr>
              <a:t>x</a:t>
            </a:r>
            <a:r>
              <a:rPr lang="en-US" sz="1800">
                <a:solidFill>
                  <a:srgbClr val="000000"/>
                </a:solidFill>
                <a:latin typeface="Arial"/>
                <a:ea typeface="Arial"/>
                <a:cs typeface="Arial"/>
                <a:sym typeface="Arial"/>
              </a:rPr>
              <a:t>(y) = min{c(x,y) + D</a:t>
            </a:r>
            <a:r>
              <a:rPr baseline="-25000" lang="en-US" sz="1800">
                <a:solidFill>
                  <a:srgbClr val="000000"/>
                </a:solidFill>
                <a:latin typeface="Arial"/>
                <a:ea typeface="Arial"/>
                <a:cs typeface="Arial"/>
                <a:sym typeface="Arial"/>
              </a:rPr>
              <a:t>y</a:t>
            </a:r>
            <a:r>
              <a:rPr lang="en-US" sz="1800">
                <a:solidFill>
                  <a:srgbClr val="000000"/>
                </a:solidFill>
                <a:latin typeface="Arial"/>
                <a:ea typeface="Arial"/>
                <a:cs typeface="Arial"/>
                <a:sym typeface="Arial"/>
              </a:rPr>
              <a:t>(y), c(x,z) + D</a:t>
            </a:r>
            <a:r>
              <a:rPr baseline="-25000" lang="en-US" sz="1800">
                <a:solidFill>
                  <a:srgbClr val="000000"/>
                </a:solidFill>
                <a:latin typeface="Arial"/>
                <a:ea typeface="Arial"/>
                <a:cs typeface="Arial"/>
                <a:sym typeface="Arial"/>
              </a:rPr>
              <a:t>z</a:t>
            </a:r>
            <a:r>
              <a:rPr lang="en-US" sz="1800">
                <a:solidFill>
                  <a:srgbClr val="000000"/>
                </a:solidFill>
                <a:latin typeface="Arial"/>
                <a:ea typeface="Arial"/>
                <a:cs typeface="Arial"/>
                <a:sym typeface="Arial"/>
              </a:rPr>
              <a:t>(y)} </a:t>
            </a:r>
            <a:br>
              <a:rPr lang="en-US" sz="1800">
                <a:solidFill>
                  <a:srgbClr val="000000"/>
                </a:solidFill>
                <a:latin typeface="Arial"/>
                <a:ea typeface="Arial"/>
                <a:cs typeface="Arial"/>
                <a:sym typeface="Arial"/>
              </a:rPr>
            </a:br>
            <a:r>
              <a:rPr lang="en-US" sz="1800">
                <a:solidFill>
                  <a:srgbClr val="000000"/>
                </a:solidFill>
                <a:latin typeface="Arial"/>
                <a:ea typeface="Arial"/>
                <a:cs typeface="Arial"/>
                <a:sym typeface="Arial"/>
              </a:rPr>
              <a:t>             = min{2+0 , 7+1} = 2</a:t>
            </a:r>
            <a:endParaRPr/>
          </a:p>
        </p:txBody>
      </p:sp>
      <p:cxnSp>
        <p:nvCxnSpPr>
          <p:cNvPr id="5665" name="Google Shape;5665;p85"/>
          <p:cNvCxnSpPr/>
          <p:nvPr/>
        </p:nvCxnSpPr>
        <p:spPr>
          <a:xfrm flipH="1">
            <a:off x="3760788" y="809625"/>
            <a:ext cx="809625" cy="966788"/>
          </a:xfrm>
          <a:prstGeom prst="straightConnector1">
            <a:avLst/>
          </a:prstGeom>
          <a:noFill/>
          <a:ln cap="flat" cmpd="sng" w="12700">
            <a:solidFill>
              <a:schemeClr val="accent2"/>
            </a:solidFill>
            <a:prstDash val="solid"/>
            <a:round/>
            <a:headEnd len="med" w="med" type="none"/>
            <a:tailEnd len="med" w="med" type="triangle"/>
          </a:ln>
        </p:spPr>
      </p:cxnSp>
      <p:sp>
        <p:nvSpPr>
          <p:cNvPr id="5666" name="Google Shape;5666;p85"/>
          <p:cNvSpPr/>
          <p:nvPr/>
        </p:nvSpPr>
        <p:spPr>
          <a:xfrm>
            <a:off x="6384925" y="111125"/>
            <a:ext cx="2667000" cy="915988"/>
          </a:xfrm>
          <a:prstGeom prst="rect">
            <a:avLst/>
          </a:prstGeom>
          <a:noFill/>
          <a:ln>
            <a:noFill/>
          </a:ln>
        </p:spPr>
        <p:txBody>
          <a:bodyPr anchorCtr="0" anchor="ctr" bIns="45700" lIns="91425" spcFirstLastPara="1" rIns="91425" wrap="square" tIns="45700">
            <a:spAutoFit/>
          </a:bodyPr>
          <a:lstStyle/>
          <a:p>
            <a:pPr indent="0" lvl="0" marL="0" marR="0" rtl="0" algn="just">
              <a:spcBef>
                <a:spcPts val="0"/>
              </a:spcBef>
              <a:spcAft>
                <a:spcPts val="0"/>
              </a:spcAft>
              <a:buNone/>
            </a:pPr>
            <a:r>
              <a:rPr i="1" lang="en-US" sz="1800">
                <a:solidFill>
                  <a:schemeClr val="dk1"/>
                </a:solidFill>
                <a:latin typeface="Arial"/>
                <a:ea typeface="Arial"/>
                <a:cs typeface="Arial"/>
                <a:sym typeface="Arial"/>
              </a:rPr>
              <a:t>D</a:t>
            </a:r>
            <a:r>
              <a:rPr baseline="-25000" i="1" lang="en-US" sz="1800">
                <a:solidFill>
                  <a:schemeClr val="dk1"/>
                </a:solidFill>
                <a:latin typeface="Arial"/>
                <a:ea typeface="Arial"/>
                <a:cs typeface="Arial"/>
                <a:sym typeface="Arial"/>
              </a:rPr>
              <a:t>x</a:t>
            </a:r>
            <a:r>
              <a:rPr i="1" lang="en-US" sz="1800">
                <a:solidFill>
                  <a:schemeClr val="dk1"/>
                </a:solidFill>
                <a:latin typeface="Arial"/>
                <a:ea typeface="Arial"/>
                <a:cs typeface="Arial"/>
                <a:sym typeface="Arial"/>
              </a:rPr>
              <a:t>(z) = </a:t>
            </a:r>
            <a:r>
              <a:rPr lang="en-US" sz="1800">
                <a:solidFill>
                  <a:schemeClr val="dk1"/>
                </a:solidFill>
                <a:latin typeface="Arial"/>
                <a:ea typeface="Arial"/>
                <a:cs typeface="Arial"/>
                <a:sym typeface="Arial"/>
              </a:rPr>
              <a:t>min{</a:t>
            </a:r>
            <a:r>
              <a:rPr i="1" lang="en-US" sz="1800">
                <a:solidFill>
                  <a:schemeClr val="dk1"/>
                </a:solidFill>
                <a:latin typeface="Arial"/>
                <a:ea typeface="Arial"/>
                <a:cs typeface="Arial"/>
                <a:sym typeface="Arial"/>
              </a:rPr>
              <a:t>c(x,y) + </a:t>
            </a:r>
            <a:br>
              <a:rPr i="1" lang="en-US" sz="1800">
                <a:solidFill>
                  <a:schemeClr val="dk1"/>
                </a:solidFill>
                <a:latin typeface="Arial"/>
                <a:ea typeface="Arial"/>
                <a:cs typeface="Arial"/>
                <a:sym typeface="Arial"/>
              </a:rPr>
            </a:br>
            <a:r>
              <a:rPr i="1" lang="en-US" sz="1800">
                <a:solidFill>
                  <a:schemeClr val="dk1"/>
                </a:solidFill>
                <a:latin typeface="Arial"/>
                <a:ea typeface="Arial"/>
                <a:cs typeface="Arial"/>
                <a:sym typeface="Arial"/>
              </a:rPr>
              <a:t>      D</a:t>
            </a:r>
            <a:r>
              <a:rPr baseline="-25000" i="1" lang="en-US" sz="1800">
                <a:solidFill>
                  <a:schemeClr val="dk1"/>
                </a:solidFill>
                <a:latin typeface="Arial"/>
                <a:ea typeface="Arial"/>
                <a:cs typeface="Arial"/>
                <a:sym typeface="Arial"/>
              </a:rPr>
              <a:t>y</a:t>
            </a:r>
            <a:r>
              <a:rPr i="1" lang="en-US" sz="1800">
                <a:solidFill>
                  <a:schemeClr val="dk1"/>
                </a:solidFill>
                <a:latin typeface="Arial"/>
                <a:ea typeface="Arial"/>
                <a:cs typeface="Arial"/>
                <a:sym typeface="Arial"/>
              </a:rPr>
              <a:t>(z), c(x,z) + D</a:t>
            </a:r>
            <a:r>
              <a:rPr baseline="-25000" i="1" lang="en-US" sz="1800">
                <a:solidFill>
                  <a:schemeClr val="dk1"/>
                </a:solidFill>
                <a:latin typeface="Arial"/>
                <a:ea typeface="Arial"/>
                <a:cs typeface="Arial"/>
                <a:sym typeface="Arial"/>
              </a:rPr>
              <a:t>z</a:t>
            </a:r>
            <a:r>
              <a:rPr i="1" lang="en-US" sz="1800">
                <a:solidFill>
                  <a:schemeClr val="dk1"/>
                </a:solidFill>
                <a:latin typeface="Arial"/>
                <a:ea typeface="Arial"/>
                <a:cs typeface="Arial"/>
                <a:sym typeface="Arial"/>
              </a:rPr>
              <a:t>(z)</a:t>
            </a:r>
            <a:r>
              <a:rPr lang="en-US" sz="1800">
                <a:solidFill>
                  <a:schemeClr val="dk1"/>
                </a:solidFill>
                <a:latin typeface="Arial"/>
                <a:ea typeface="Arial"/>
                <a:cs typeface="Arial"/>
                <a:sym typeface="Arial"/>
              </a:rPr>
              <a:t>} </a:t>
            </a:r>
            <a:endParaRPr/>
          </a:p>
          <a:p>
            <a:pPr indent="0" lvl="0" marL="0" marR="0" rtl="0" algn="just">
              <a:spcBef>
                <a:spcPts val="0"/>
              </a:spcBef>
              <a:spcAft>
                <a:spcPts val="0"/>
              </a:spcAft>
              <a:buNone/>
            </a:pPr>
            <a:r>
              <a:rPr lang="en-US" sz="1800">
                <a:solidFill>
                  <a:schemeClr val="dk1"/>
                </a:solidFill>
                <a:latin typeface="Arial"/>
                <a:ea typeface="Arial"/>
                <a:cs typeface="Arial"/>
                <a:sym typeface="Arial"/>
              </a:rPr>
              <a:t>= min{2+1 , 7+0} = 3</a:t>
            </a:r>
            <a:endParaRPr/>
          </a:p>
        </p:txBody>
      </p:sp>
      <p:cxnSp>
        <p:nvCxnSpPr>
          <p:cNvPr id="5667" name="Google Shape;5667;p85"/>
          <p:cNvCxnSpPr/>
          <p:nvPr/>
        </p:nvCxnSpPr>
        <p:spPr>
          <a:xfrm flipH="1">
            <a:off x="4179888" y="482600"/>
            <a:ext cx="2586037" cy="1333500"/>
          </a:xfrm>
          <a:prstGeom prst="straightConnector1">
            <a:avLst/>
          </a:prstGeom>
          <a:noFill/>
          <a:ln cap="flat" cmpd="sng" w="9525">
            <a:solidFill>
              <a:schemeClr val="accent2"/>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60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6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5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5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6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6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59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5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6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6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6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60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5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6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66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6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6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6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6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6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5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6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5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6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6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5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6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6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6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6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60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2" name="Shape 5672"/>
        <p:cNvGrpSpPr/>
        <p:nvPr/>
      </p:nvGrpSpPr>
      <p:grpSpPr>
        <a:xfrm>
          <a:off x="0" y="0"/>
          <a:ext cx="0" cy="0"/>
          <a:chOff x="0" y="0"/>
          <a:chExt cx="0" cy="0"/>
        </a:xfrm>
      </p:grpSpPr>
      <p:sp>
        <p:nvSpPr>
          <p:cNvPr id="5673" name="Google Shape;5673;p86"/>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sz="3200"/>
              <a:t>Distance Vector: chi phí liên kết thay đổi</a:t>
            </a:r>
            <a:endParaRPr/>
          </a:p>
        </p:txBody>
      </p:sp>
      <p:sp>
        <p:nvSpPr>
          <p:cNvPr id="5674" name="Google Shape;5674;p86"/>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5675" name="Google Shape;5675;p86"/>
          <p:cNvSpPr/>
          <p:nvPr/>
        </p:nvSpPr>
        <p:spPr>
          <a:xfrm>
            <a:off x="552450" y="1400175"/>
            <a:ext cx="4867275" cy="2524125"/>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accent2"/>
              </a:buClr>
              <a:buSzPts val="1700"/>
              <a:buFont typeface="Noto Sans Symbols"/>
              <a:buNone/>
            </a:pPr>
            <a:r>
              <a:rPr lang="en-US" sz="2000">
                <a:solidFill>
                  <a:srgbClr val="FF0000"/>
                </a:solidFill>
                <a:latin typeface="Arial"/>
                <a:ea typeface="Arial"/>
                <a:cs typeface="Arial"/>
                <a:sym typeface="Arial"/>
              </a:rPr>
              <a:t>Chi phí liên kết thay đổi:</a:t>
            </a:r>
            <a:endParaRPr sz="1800">
              <a:solidFill>
                <a:schemeClr val="dk1"/>
              </a:solidFill>
              <a:latin typeface="Arial"/>
              <a:ea typeface="Arial"/>
              <a:cs typeface="Arial"/>
              <a:sym typeface="Arial"/>
            </a:endParaRPr>
          </a:p>
          <a:p>
            <a:pPr indent="-342900" lvl="0" marL="342900" marR="0" rtl="0" algn="l">
              <a:spcBef>
                <a:spcPts val="360"/>
              </a:spcBef>
              <a:spcAft>
                <a:spcPts val="0"/>
              </a:spcAft>
              <a:buClr>
                <a:schemeClr val="accent2"/>
              </a:buClr>
              <a:buSzPts val="1530"/>
              <a:buFont typeface="Noto Sans Symbols"/>
              <a:buChar char="❑"/>
            </a:pPr>
            <a:r>
              <a:rPr lang="en-US" sz="1800">
                <a:solidFill>
                  <a:schemeClr val="dk1"/>
                </a:solidFill>
                <a:latin typeface="Arial"/>
                <a:ea typeface="Arial"/>
                <a:cs typeface="Arial"/>
                <a:sym typeface="Arial"/>
              </a:rPr>
              <a:t>Nút phát hiện chi phí liên kết cục bộ thay đổi </a:t>
            </a:r>
            <a:endParaRPr/>
          </a:p>
          <a:p>
            <a:pPr indent="-342900" lvl="0" marL="342900" marR="0" rtl="0" algn="l">
              <a:spcBef>
                <a:spcPts val="360"/>
              </a:spcBef>
              <a:spcAft>
                <a:spcPts val="0"/>
              </a:spcAft>
              <a:buClr>
                <a:schemeClr val="accent2"/>
              </a:buClr>
              <a:buSzPts val="1530"/>
              <a:buFont typeface="Noto Sans Symbols"/>
              <a:buChar char="❑"/>
            </a:pPr>
            <a:r>
              <a:rPr lang="en-US" sz="1800">
                <a:solidFill>
                  <a:schemeClr val="dk1"/>
                </a:solidFill>
                <a:latin typeface="Arial"/>
                <a:ea typeface="Arial"/>
                <a:cs typeface="Arial"/>
                <a:sym typeface="Arial"/>
              </a:rPr>
              <a:t>Cập nhật thông tin dẫn đường, tính lại DV</a:t>
            </a:r>
            <a:endParaRPr/>
          </a:p>
          <a:p>
            <a:pPr indent="-342900" lvl="0" marL="342900" marR="0" rtl="0" algn="l">
              <a:spcBef>
                <a:spcPts val="360"/>
              </a:spcBef>
              <a:spcAft>
                <a:spcPts val="0"/>
              </a:spcAft>
              <a:buClr>
                <a:schemeClr val="accent2"/>
              </a:buClr>
              <a:buSzPts val="1530"/>
              <a:buFont typeface="Noto Sans Symbols"/>
              <a:buChar char="❑"/>
            </a:pPr>
            <a:r>
              <a:rPr lang="en-US" sz="1800">
                <a:solidFill>
                  <a:schemeClr val="dk1"/>
                </a:solidFill>
                <a:latin typeface="Arial"/>
                <a:ea typeface="Arial"/>
                <a:cs typeface="Arial"/>
                <a:sym typeface="Arial"/>
              </a:rPr>
              <a:t>Nếu DV thay đổi, thông báo cho các hàng xóm </a:t>
            </a:r>
            <a:endParaRPr sz="2000">
              <a:solidFill>
                <a:schemeClr val="dk1"/>
              </a:solidFill>
              <a:latin typeface="Arial"/>
              <a:ea typeface="Arial"/>
              <a:cs typeface="Arial"/>
              <a:sym typeface="Arial"/>
            </a:endParaRPr>
          </a:p>
        </p:txBody>
      </p:sp>
      <p:sp>
        <p:nvSpPr>
          <p:cNvPr id="5676" name="Google Shape;5676;p86"/>
          <p:cNvSpPr txBox="1"/>
          <p:nvPr/>
        </p:nvSpPr>
        <p:spPr>
          <a:xfrm>
            <a:off x="269875" y="4087813"/>
            <a:ext cx="1536700" cy="8223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accent2"/>
                </a:solidFill>
                <a:latin typeface="Arial"/>
                <a:ea typeface="Arial"/>
                <a:cs typeface="Arial"/>
                <a:sym typeface="Arial"/>
              </a:rPr>
              <a:t>“Tin mới </a:t>
            </a:r>
            <a:endParaRPr/>
          </a:p>
          <a:p>
            <a:pPr indent="0" lvl="0" marL="0" marR="0" rtl="0" algn="l">
              <a:spcBef>
                <a:spcPts val="0"/>
              </a:spcBef>
              <a:spcAft>
                <a:spcPts val="0"/>
              </a:spcAft>
              <a:buNone/>
            </a:pPr>
            <a:r>
              <a:rPr lang="en-US" sz="2400">
                <a:solidFill>
                  <a:schemeClr val="accent2"/>
                </a:solidFill>
                <a:latin typeface="Arial"/>
                <a:ea typeface="Arial"/>
                <a:cs typeface="Arial"/>
                <a:sym typeface="Arial"/>
              </a:rPr>
              <a:t>đi nhanh”</a:t>
            </a:r>
            <a:endParaRPr sz="1600">
              <a:solidFill>
                <a:schemeClr val="accent2"/>
              </a:solidFill>
              <a:latin typeface="Arial"/>
              <a:ea typeface="Arial"/>
              <a:cs typeface="Arial"/>
              <a:sym typeface="Arial"/>
            </a:endParaRPr>
          </a:p>
        </p:txBody>
      </p:sp>
      <p:grpSp>
        <p:nvGrpSpPr>
          <p:cNvPr id="5677" name="Google Shape;5677;p86"/>
          <p:cNvGrpSpPr/>
          <p:nvPr/>
        </p:nvGrpSpPr>
        <p:grpSpPr>
          <a:xfrm>
            <a:off x="5838825" y="1604963"/>
            <a:ext cx="2184400" cy="1319212"/>
            <a:chOff x="3625" y="1073"/>
            <a:chExt cx="1376" cy="831"/>
          </a:xfrm>
        </p:grpSpPr>
        <p:sp>
          <p:nvSpPr>
            <p:cNvPr id="5678" name="Google Shape;5678;p86"/>
            <p:cNvSpPr/>
            <p:nvPr/>
          </p:nvSpPr>
          <p:spPr>
            <a:xfrm>
              <a:off x="3625" y="1140"/>
              <a:ext cx="1376" cy="764"/>
            </a:xfrm>
            <a:custGeom>
              <a:rect b="b" l="l" r="r" t="t"/>
              <a:pathLst>
                <a:path extrusionOk="0" h="764" w="1376">
                  <a:moveTo>
                    <a:pt x="113" y="348"/>
                  </a:moveTo>
                  <a:cubicBezTo>
                    <a:pt x="166" y="270"/>
                    <a:pt x="296" y="218"/>
                    <a:pt x="395" y="162"/>
                  </a:cubicBezTo>
                  <a:cubicBezTo>
                    <a:pt x="494" y="106"/>
                    <a:pt x="583" y="0"/>
                    <a:pt x="710" y="9"/>
                  </a:cubicBezTo>
                  <a:cubicBezTo>
                    <a:pt x="837" y="18"/>
                    <a:pt x="1051" y="136"/>
                    <a:pt x="1160" y="219"/>
                  </a:cubicBezTo>
                  <a:cubicBezTo>
                    <a:pt x="1269" y="302"/>
                    <a:pt x="1376" y="426"/>
                    <a:pt x="1367" y="510"/>
                  </a:cubicBezTo>
                  <a:cubicBezTo>
                    <a:pt x="1358" y="594"/>
                    <a:pt x="1234" y="688"/>
                    <a:pt x="1103" y="726"/>
                  </a:cubicBezTo>
                  <a:cubicBezTo>
                    <a:pt x="972" y="764"/>
                    <a:pt x="749" y="754"/>
                    <a:pt x="578" y="738"/>
                  </a:cubicBezTo>
                  <a:cubicBezTo>
                    <a:pt x="407" y="722"/>
                    <a:pt x="154" y="695"/>
                    <a:pt x="77" y="630"/>
                  </a:cubicBezTo>
                  <a:cubicBezTo>
                    <a:pt x="0" y="565"/>
                    <a:pt x="60" y="426"/>
                    <a:pt x="113" y="348"/>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679" name="Google Shape;5679;p86"/>
            <p:cNvSpPr/>
            <p:nvPr/>
          </p:nvSpPr>
          <p:spPr>
            <a:xfrm>
              <a:off x="3984" y="1404"/>
              <a:ext cx="222" cy="180"/>
            </a:xfrm>
            <a:custGeom>
              <a:rect b="b" l="l" r="r" t="t"/>
              <a:pathLst>
                <a:path extrusionOk="0" h="180" w="222">
                  <a:moveTo>
                    <a:pt x="0" y="180"/>
                  </a:moveTo>
                  <a:lnTo>
                    <a:pt x="222" y="0"/>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680" name="Google Shape;5680;p86"/>
            <p:cNvSpPr/>
            <p:nvPr/>
          </p:nvSpPr>
          <p:spPr>
            <a:xfrm>
              <a:off x="3724" y="1640"/>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5681" name="Google Shape;5681;p86"/>
            <p:cNvCxnSpPr/>
            <p:nvPr/>
          </p:nvCxnSpPr>
          <p:spPr>
            <a:xfrm>
              <a:off x="3724" y="1633"/>
              <a:ext cx="1" cy="50"/>
            </a:xfrm>
            <a:prstGeom prst="straightConnector1">
              <a:avLst/>
            </a:prstGeom>
            <a:noFill/>
            <a:ln cap="flat" cmpd="sng" w="12700">
              <a:solidFill>
                <a:schemeClr val="dk1"/>
              </a:solidFill>
              <a:prstDash val="solid"/>
              <a:round/>
              <a:headEnd len="med" w="med" type="none"/>
              <a:tailEnd len="med" w="med" type="none"/>
            </a:ln>
          </p:spPr>
        </p:cxnSp>
        <p:cxnSp>
          <p:nvCxnSpPr>
            <p:cNvPr id="5682" name="Google Shape;5682;p86"/>
            <p:cNvCxnSpPr/>
            <p:nvPr/>
          </p:nvCxnSpPr>
          <p:spPr>
            <a:xfrm>
              <a:off x="4037" y="1633"/>
              <a:ext cx="1" cy="50"/>
            </a:xfrm>
            <a:prstGeom prst="straightConnector1">
              <a:avLst/>
            </a:prstGeom>
            <a:noFill/>
            <a:ln cap="flat" cmpd="sng" w="12700">
              <a:solidFill>
                <a:schemeClr val="dk1"/>
              </a:solidFill>
              <a:prstDash val="solid"/>
              <a:round/>
              <a:headEnd len="med" w="med" type="none"/>
              <a:tailEnd len="med" w="med" type="none"/>
            </a:ln>
          </p:spPr>
        </p:cxnSp>
        <p:sp>
          <p:nvSpPr>
            <p:cNvPr id="5683" name="Google Shape;5683;p86"/>
            <p:cNvSpPr/>
            <p:nvPr/>
          </p:nvSpPr>
          <p:spPr>
            <a:xfrm>
              <a:off x="3724" y="1633"/>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5684" name="Google Shape;5684;p86"/>
            <p:cNvSpPr/>
            <p:nvPr/>
          </p:nvSpPr>
          <p:spPr>
            <a:xfrm>
              <a:off x="3721" y="1574"/>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685" name="Google Shape;5685;p86"/>
            <p:cNvSpPr/>
            <p:nvPr/>
          </p:nvSpPr>
          <p:spPr>
            <a:xfrm>
              <a:off x="4389" y="1404"/>
              <a:ext cx="216" cy="189"/>
            </a:xfrm>
            <a:custGeom>
              <a:rect b="b" l="l" r="r" t="t"/>
              <a:pathLst>
                <a:path extrusionOk="0" h="189" w="216">
                  <a:moveTo>
                    <a:pt x="0" y="0"/>
                  </a:moveTo>
                  <a:lnTo>
                    <a:pt x="216" y="189"/>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686" name="Google Shape;5686;p86"/>
            <p:cNvSpPr/>
            <p:nvPr/>
          </p:nvSpPr>
          <p:spPr>
            <a:xfrm>
              <a:off x="4041" y="1668"/>
              <a:ext cx="540" cy="3"/>
            </a:xfrm>
            <a:custGeom>
              <a:rect b="b" l="l" r="r" t="t"/>
              <a:pathLst>
                <a:path extrusionOk="0" h="3" w="540">
                  <a:moveTo>
                    <a:pt x="540" y="3"/>
                  </a:moveTo>
                  <a:lnTo>
                    <a:pt x="0" y="0"/>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5687" name="Google Shape;5687;p86"/>
            <p:cNvGrpSpPr/>
            <p:nvPr/>
          </p:nvGrpSpPr>
          <p:grpSpPr>
            <a:xfrm>
              <a:off x="3777" y="1522"/>
              <a:ext cx="196" cy="250"/>
              <a:chOff x="2958" y="2425"/>
              <a:chExt cx="199" cy="250"/>
            </a:xfrm>
          </p:grpSpPr>
          <p:sp>
            <p:nvSpPr>
              <p:cNvPr id="5688" name="Google Shape;5688;p86"/>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689" name="Google Shape;5689;p86"/>
              <p:cNvSpPr txBox="1"/>
              <p:nvPr/>
            </p:nvSpPr>
            <p:spPr>
              <a:xfrm>
                <a:off x="2958" y="2425"/>
                <a:ext cx="199"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x</a:t>
                </a:r>
                <a:endParaRPr sz="2400">
                  <a:solidFill>
                    <a:schemeClr val="dk1"/>
                  </a:solidFill>
                  <a:latin typeface="Arial"/>
                  <a:ea typeface="Arial"/>
                  <a:cs typeface="Arial"/>
                  <a:sym typeface="Arial"/>
                </a:endParaRPr>
              </a:p>
            </p:txBody>
          </p:sp>
        </p:grpSp>
        <p:grpSp>
          <p:nvGrpSpPr>
            <p:cNvPr id="5690" name="Google Shape;5690;p86"/>
            <p:cNvGrpSpPr/>
            <p:nvPr/>
          </p:nvGrpSpPr>
          <p:grpSpPr>
            <a:xfrm>
              <a:off x="4566" y="1534"/>
              <a:ext cx="316" cy="250"/>
              <a:chOff x="1740" y="2302"/>
              <a:chExt cx="316" cy="250"/>
            </a:xfrm>
          </p:grpSpPr>
          <p:sp>
            <p:nvSpPr>
              <p:cNvPr id="5691" name="Google Shape;5691;p86"/>
              <p:cNvSpPr/>
              <p:nvPr/>
            </p:nvSpPr>
            <p:spPr>
              <a:xfrm>
                <a:off x="1743" y="2420"/>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5692" name="Google Shape;5692;p86"/>
              <p:cNvCxnSpPr/>
              <p:nvPr/>
            </p:nvCxnSpPr>
            <p:spPr>
              <a:xfrm>
                <a:off x="1743" y="2413"/>
                <a:ext cx="0" cy="50"/>
              </a:xfrm>
              <a:prstGeom prst="straightConnector1">
                <a:avLst/>
              </a:prstGeom>
              <a:noFill/>
              <a:ln cap="flat" cmpd="sng" w="12700">
                <a:solidFill>
                  <a:schemeClr val="dk1"/>
                </a:solidFill>
                <a:prstDash val="solid"/>
                <a:round/>
                <a:headEnd len="med" w="med" type="none"/>
                <a:tailEnd len="med" w="med" type="none"/>
              </a:ln>
            </p:spPr>
          </p:cxnSp>
          <p:cxnSp>
            <p:nvCxnSpPr>
              <p:cNvPr id="5693" name="Google Shape;5693;p86"/>
              <p:cNvCxnSpPr/>
              <p:nvPr/>
            </p:nvCxnSpPr>
            <p:spPr>
              <a:xfrm>
                <a:off x="2056" y="2413"/>
                <a:ext cx="0" cy="50"/>
              </a:xfrm>
              <a:prstGeom prst="straightConnector1">
                <a:avLst/>
              </a:prstGeom>
              <a:noFill/>
              <a:ln cap="flat" cmpd="sng" w="12700">
                <a:solidFill>
                  <a:schemeClr val="dk1"/>
                </a:solidFill>
                <a:prstDash val="solid"/>
                <a:round/>
                <a:headEnd len="med" w="med" type="none"/>
                <a:tailEnd len="med" w="med" type="none"/>
              </a:ln>
            </p:spPr>
          </p:cxnSp>
          <p:sp>
            <p:nvSpPr>
              <p:cNvPr id="5694" name="Google Shape;5694;p86"/>
              <p:cNvSpPr/>
              <p:nvPr/>
            </p:nvSpPr>
            <p:spPr>
              <a:xfrm>
                <a:off x="1743" y="2413"/>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5695" name="Google Shape;5695;p86"/>
              <p:cNvSpPr/>
              <p:nvPr/>
            </p:nvSpPr>
            <p:spPr>
              <a:xfrm>
                <a:off x="1740" y="2354"/>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5696" name="Google Shape;5696;p86"/>
              <p:cNvGrpSpPr/>
              <p:nvPr/>
            </p:nvGrpSpPr>
            <p:grpSpPr>
              <a:xfrm>
                <a:off x="1803" y="2302"/>
                <a:ext cx="196" cy="250"/>
                <a:chOff x="2958" y="2425"/>
                <a:chExt cx="199" cy="250"/>
              </a:xfrm>
            </p:grpSpPr>
            <p:sp>
              <p:nvSpPr>
                <p:cNvPr id="5697" name="Google Shape;5697;p86"/>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698" name="Google Shape;5698;p86"/>
                <p:cNvSpPr txBox="1"/>
                <p:nvPr/>
              </p:nvSpPr>
              <p:spPr>
                <a:xfrm>
                  <a:off x="2958" y="2425"/>
                  <a:ext cx="199"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z</a:t>
                  </a:r>
                  <a:endParaRPr sz="2400">
                    <a:solidFill>
                      <a:schemeClr val="dk1"/>
                    </a:solidFill>
                    <a:latin typeface="Arial"/>
                    <a:ea typeface="Arial"/>
                    <a:cs typeface="Arial"/>
                    <a:sym typeface="Arial"/>
                  </a:endParaRPr>
                </a:p>
              </p:txBody>
            </p:sp>
          </p:grpSp>
        </p:grpSp>
        <p:sp>
          <p:nvSpPr>
            <p:cNvPr id="5699" name="Google Shape;5699;p86"/>
            <p:cNvSpPr txBox="1"/>
            <p:nvPr/>
          </p:nvSpPr>
          <p:spPr>
            <a:xfrm>
              <a:off x="4462" y="1325"/>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1</a:t>
              </a:r>
              <a:endParaRPr sz="2400">
                <a:solidFill>
                  <a:schemeClr val="dk1"/>
                </a:solidFill>
                <a:latin typeface="Arial"/>
                <a:ea typeface="Arial"/>
                <a:cs typeface="Arial"/>
                <a:sym typeface="Arial"/>
              </a:endParaRPr>
            </a:p>
          </p:txBody>
        </p:sp>
        <p:sp>
          <p:nvSpPr>
            <p:cNvPr id="5700" name="Google Shape;5700;p86"/>
            <p:cNvSpPr txBox="1"/>
            <p:nvPr/>
          </p:nvSpPr>
          <p:spPr>
            <a:xfrm>
              <a:off x="3934" y="1322"/>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4</a:t>
              </a:r>
              <a:endParaRPr sz="2400">
                <a:solidFill>
                  <a:schemeClr val="dk1"/>
                </a:solidFill>
                <a:latin typeface="Arial"/>
                <a:ea typeface="Arial"/>
                <a:cs typeface="Arial"/>
                <a:sym typeface="Arial"/>
              </a:endParaRPr>
            </a:p>
          </p:txBody>
        </p:sp>
        <p:sp>
          <p:nvSpPr>
            <p:cNvPr id="5701" name="Google Shape;5701;p86"/>
            <p:cNvSpPr txBox="1"/>
            <p:nvPr/>
          </p:nvSpPr>
          <p:spPr>
            <a:xfrm>
              <a:off x="4179" y="1655"/>
              <a:ext cx="27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50</a:t>
              </a:r>
              <a:endParaRPr sz="2400">
                <a:solidFill>
                  <a:schemeClr val="dk1"/>
                </a:solidFill>
                <a:latin typeface="Arial"/>
                <a:ea typeface="Arial"/>
                <a:cs typeface="Arial"/>
                <a:sym typeface="Arial"/>
              </a:endParaRPr>
            </a:p>
          </p:txBody>
        </p:sp>
        <p:grpSp>
          <p:nvGrpSpPr>
            <p:cNvPr id="5702" name="Google Shape;5702;p86"/>
            <p:cNvGrpSpPr/>
            <p:nvPr/>
          </p:nvGrpSpPr>
          <p:grpSpPr>
            <a:xfrm>
              <a:off x="4146" y="1210"/>
              <a:ext cx="316" cy="250"/>
              <a:chOff x="1740" y="2302"/>
              <a:chExt cx="316" cy="250"/>
            </a:xfrm>
          </p:grpSpPr>
          <p:sp>
            <p:nvSpPr>
              <p:cNvPr id="5703" name="Google Shape;5703;p86"/>
              <p:cNvSpPr/>
              <p:nvPr/>
            </p:nvSpPr>
            <p:spPr>
              <a:xfrm>
                <a:off x="1743" y="2420"/>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5704" name="Google Shape;5704;p86"/>
              <p:cNvCxnSpPr/>
              <p:nvPr/>
            </p:nvCxnSpPr>
            <p:spPr>
              <a:xfrm>
                <a:off x="1743" y="2413"/>
                <a:ext cx="0" cy="50"/>
              </a:xfrm>
              <a:prstGeom prst="straightConnector1">
                <a:avLst/>
              </a:prstGeom>
              <a:noFill/>
              <a:ln cap="flat" cmpd="sng" w="12700">
                <a:solidFill>
                  <a:schemeClr val="dk1"/>
                </a:solidFill>
                <a:prstDash val="solid"/>
                <a:round/>
                <a:headEnd len="med" w="med" type="none"/>
                <a:tailEnd len="med" w="med" type="none"/>
              </a:ln>
            </p:spPr>
          </p:cxnSp>
          <p:cxnSp>
            <p:nvCxnSpPr>
              <p:cNvPr id="5705" name="Google Shape;5705;p86"/>
              <p:cNvCxnSpPr/>
              <p:nvPr/>
            </p:nvCxnSpPr>
            <p:spPr>
              <a:xfrm>
                <a:off x="2056" y="2413"/>
                <a:ext cx="0" cy="50"/>
              </a:xfrm>
              <a:prstGeom prst="straightConnector1">
                <a:avLst/>
              </a:prstGeom>
              <a:noFill/>
              <a:ln cap="flat" cmpd="sng" w="12700">
                <a:solidFill>
                  <a:schemeClr val="dk1"/>
                </a:solidFill>
                <a:prstDash val="solid"/>
                <a:round/>
                <a:headEnd len="med" w="med" type="none"/>
                <a:tailEnd len="med" w="med" type="none"/>
              </a:ln>
            </p:spPr>
          </p:cxnSp>
          <p:sp>
            <p:nvSpPr>
              <p:cNvPr id="5706" name="Google Shape;5706;p86"/>
              <p:cNvSpPr/>
              <p:nvPr/>
            </p:nvSpPr>
            <p:spPr>
              <a:xfrm>
                <a:off x="1743" y="2413"/>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5707" name="Google Shape;5707;p86"/>
              <p:cNvSpPr/>
              <p:nvPr/>
            </p:nvSpPr>
            <p:spPr>
              <a:xfrm>
                <a:off x="1740" y="2354"/>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5708" name="Google Shape;5708;p86"/>
              <p:cNvGrpSpPr/>
              <p:nvPr/>
            </p:nvGrpSpPr>
            <p:grpSpPr>
              <a:xfrm>
                <a:off x="1803" y="2302"/>
                <a:ext cx="196" cy="250"/>
                <a:chOff x="2958" y="2425"/>
                <a:chExt cx="199" cy="250"/>
              </a:xfrm>
            </p:grpSpPr>
            <p:sp>
              <p:nvSpPr>
                <p:cNvPr id="5709" name="Google Shape;5709;p86"/>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710" name="Google Shape;5710;p86"/>
                <p:cNvSpPr txBox="1"/>
                <p:nvPr/>
              </p:nvSpPr>
              <p:spPr>
                <a:xfrm>
                  <a:off x="2958" y="2425"/>
                  <a:ext cx="199"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y</a:t>
                  </a:r>
                  <a:endParaRPr sz="2400">
                    <a:solidFill>
                      <a:schemeClr val="dk1"/>
                    </a:solidFill>
                    <a:latin typeface="Arial"/>
                    <a:ea typeface="Arial"/>
                    <a:cs typeface="Arial"/>
                    <a:sym typeface="Arial"/>
                  </a:endParaRPr>
                </a:p>
              </p:txBody>
            </p:sp>
          </p:grpSp>
        </p:grpSp>
        <p:sp>
          <p:nvSpPr>
            <p:cNvPr id="5711" name="Google Shape;5711;p86"/>
            <p:cNvSpPr txBox="1"/>
            <p:nvPr/>
          </p:nvSpPr>
          <p:spPr>
            <a:xfrm>
              <a:off x="3832" y="1073"/>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1</a:t>
              </a:r>
              <a:endParaRPr sz="2400">
                <a:solidFill>
                  <a:schemeClr val="dk1"/>
                </a:solidFill>
                <a:latin typeface="Arial"/>
                <a:ea typeface="Arial"/>
                <a:cs typeface="Arial"/>
                <a:sym typeface="Arial"/>
              </a:endParaRPr>
            </a:p>
          </p:txBody>
        </p:sp>
        <p:cxnSp>
          <p:nvCxnSpPr>
            <p:cNvPr id="5712" name="Google Shape;5712;p86"/>
            <p:cNvCxnSpPr/>
            <p:nvPr/>
          </p:nvCxnSpPr>
          <p:spPr>
            <a:xfrm rot="10800000">
              <a:off x="3948" y="1272"/>
              <a:ext cx="132" cy="228"/>
            </a:xfrm>
            <a:prstGeom prst="straightConnector1">
              <a:avLst/>
            </a:prstGeom>
            <a:noFill/>
            <a:ln cap="flat" cmpd="sng" w="19050">
              <a:solidFill>
                <a:srgbClr val="FF0000"/>
              </a:solidFill>
              <a:prstDash val="solid"/>
              <a:round/>
              <a:headEnd len="med" w="med" type="none"/>
              <a:tailEnd len="med" w="med" type="triangle"/>
            </a:ln>
          </p:spPr>
        </p:cxnSp>
      </p:grpSp>
      <p:sp>
        <p:nvSpPr>
          <p:cNvPr id="5713" name="Google Shape;5713;p86"/>
          <p:cNvSpPr/>
          <p:nvPr/>
        </p:nvSpPr>
        <p:spPr>
          <a:xfrm>
            <a:off x="1958975" y="3543300"/>
            <a:ext cx="6645275" cy="3113088"/>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Tại thời điểm </a:t>
            </a:r>
            <a:r>
              <a:rPr i="1" lang="en-US" sz="1800">
                <a:solidFill>
                  <a:schemeClr val="dk1"/>
                </a:solidFill>
                <a:latin typeface="Arial"/>
                <a:ea typeface="Arial"/>
                <a:cs typeface="Arial"/>
                <a:sym typeface="Arial"/>
              </a:rPr>
              <a:t>t</a:t>
            </a:r>
            <a:r>
              <a:rPr baseline="-25000" i="1" lang="en-US" sz="1800">
                <a:solidFill>
                  <a:schemeClr val="dk1"/>
                </a:solidFill>
                <a:latin typeface="Arial"/>
                <a:ea typeface="Arial"/>
                <a:cs typeface="Arial"/>
                <a:sym typeface="Arial"/>
              </a:rPr>
              <a:t>0</a:t>
            </a:r>
            <a:r>
              <a:rPr lang="en-US" sz="1800">
                <a:solidFill>
                  <a:schemeClr val="dk1"/>
                </a:solidFill>
                <a:latin typeface="Arial"/>
                <a:ea typeface="Arial"/>
                <a:cs typeface="Arial"/>
                <a:sym typeface="Arial"/>
              </a:rPr>
              <a:t>, </a:t>
            </a:r>
            <a:r>
              <a:rPr i="1" lang="en-US" sz="1800">
                <a:solidFill>
                  <a:schemeClr val="dk1"/>
                </a:solidFill>
                <a:latin typeface="Arial"/>
                <a:ea typeface="Arial"/>
                <a:cs typeface="Arial"/>
                <a:sym typeface="Arial"/>
              </a:rPr>
              <a:t>y</a:t>
            </a:r>
            <a:r>
              <a:rPr lang="en-US" sz="1800">
                <a:solidFill>
                  <a:schemeClr val="dk1"/>
                </a:solidFill>
                <a:latin typeface="Arial"/>
                <a:ea typeface="Arial"/>
                <a:cs typeface="Arial"/>
                <a:sym typeface="Arial"/>
              </a:rPr>
              <a:t> phát hiện chi phí liên kết thay đổi, cập nhật DV của nó và thông báo cho hàng xóm của nó.</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Tại thời điểm </a:t>
            </a:r>
            <a:r>
              <a:rPr i="1" lang="en-US" sz="1800">
                <a:solidFill>
                  <a:schemeClr val="dk1"/>
                </a:solidFill>
                <a:latin typeface="Arial"/>
                <a:ea typeface="Arial"/>
                <a:cs typeface="Arial"/>
                <a:sym typeface="Arial"/>
              </a:rPr>
              <a:t>t</a:t>
            </a:r>
            <a:r>
              <a:rPr baseline="-25000" i="1" lang="en-US" sz="1800">
                <a:solidFill>
                  <a:schemeClr val="dk1"/>
                </a:solidFill>
                <a:latin typeface="Arial"/>
                <a:ea typeface="Arial"/>
                <a:cs typeface="Arial"/>
                <a:sym typeface="Arial"/>
              </a:rPr>
              <a:t>1</a:t>
            </a:r>
            <a:r>
              <a:rPr lang="en-US" sz="1800">
                <a:solidFill>
                  <a:schemeClr val="dk1"/>
                </a:solidFill>
                <a:latin typeface="Arial"/>
                <a:ea typeface="Arial"/>
                <a:cs typeface="Arial"/>
                <a:sym typeface="Arial"/>
              </a:rPr>
              <a:t>, </a:t>
            </a:r>
            <a:r>
              <a:rPr i="1" lang="en-US" sz="1800">
                <a:solidFill>
                  <a:schemeClr val="dk1"/>
                </a:solidFill>
                <a:latin typeface="Arial"/>
                <a:ea typeface="Arial"/>
                <a:cs typeface="Arial"/>
                <a:sym typeface="Arial"/>
              </a:rPr>
              <a:t>z</a:t>
            </a:r>
            <a:r>
              <a:rPr lang="en-US" sz="1800">
                <a:solidFill>
                  <a:schemeClr val="dk1"/>
                </a:solidFill>
                <a:latin typeface="Arial"/>
                <a:ea typeface="Arial"/>
                <a:cs typeface="Arial"/>
                <a:sym typeface="Arial"/>
              </a:rPr>
              <a:t> nhận cập nhật từ y và cập nhật bảng của nó.</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Nó tính chi phí thấp nhất mới tới x và gửi DV của nó tới các hàng xóm của nó.</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Tại thời điểm </a:t>
            </a:r>
            <a:r>
              <a:rPr i="1" lang="en-US" sz="1800">
                <a:solidFill>
                  <a:schemeClr val="dk1"/>
                </a:solidFill>
                <a:latin typeface="Arial"/>
                <a:ea typeface="Arial"/>
                <a:cs typeface="Arial"/>
                <a:sym typeface="Arial"/>
              </a:rPr>
              <a:t>t</a:t>
            </a:r>
            <a:r>
              <a:rPr baseline="-25000" i="1" lang="en-US" sz="1800">
                <a:solidFill>
                  <a:schemeClr val="dk1"/>
                </a:solidFill>
                <a:latin typeface="Arial"/>
                <a:ea typeface="Arial"/>
                <a:cs typeface="Arial"/>
                <a:sym typeface="Arial"/>
              </a:rPr>
              <a:t>2</a:t>
            </a:r>
            <a:r>
              <a:rPr lang="en-US" sz="1800">
                <a:solidFill>
                  <a:schemeClr val="dk1"/>
                </a:solidFill>
                <a:latin typeface="Arial"/>
                <a:ea typeface="Arial"/>
                <a:cs typeface="Arial"/>
                <a:sym typeface="Arial"/>
              </a:rPr>
              <a:t>, </a:t>
            </a:r>
            <a:r>
              <a:rPr i="1" lang="en-US" sz="1800">
                <a:solidFill>
                  <a:schemeClr val="dk1"/>
                </a:solidFill>
                <a:latin typeface="Arial"/>
                <a:ea typeface="Arial"/>
                <a:cs typeface="Arial"/>
                <a:sym typeface="Arial"/>
              </a:rPr>
              <a:t>y</a:t>
            </a:r>
            <a:r>
              <a:rPr lang="en-US" sz="1800">
                <a:solidFill>
                  <a:schemeClr val="dk1"/>
                </a:solidFill>
                <a:latin typeface="Arial"/>
                <a:ea typeface="Arial"/>
                <a:cs typeface="Arial"/>
                <a:sym typeface="Arial"/>
              </a:rPr>
              <a:t> nhận cập nhật của z và cập nhật bảng khoảng cách của nó. </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Chi phí thấp nhất của </a:t>
            </a:r>
            <a:r>
              <a:rPr i="1" lang="en-US" sz="1800">
                <a:solidFill>
                  <a:schemeClr val="dk1"/>
                </a:solidFill>
                <a:latin typeface="Arial"/>
                <a:ea typeface="Arial"/>
                <a:cs typeface="Arial"/>
                <a:sym typeface="Arial"/>
              </a:rPr>
              <a:t>y </a:t>
            </a:r>
            <a:r>
              <a:rPr lang="en-US" sz="1800">
                <a:solidFill>
                  <a:schemeClr val="dk1"/>
                </a:solidFill>
                <a:latin typeface="Arial"/>
                <a:ea typeface="Arial"/>
                <a:cs typeface="Arial"/>
                <a:sym typeface="Arial"/>
              </a:rPr>
              <a:t>không thay đổi và vì vậy y </a:t>
            </a:r>
            <a:r>
              <a:rPr i="1" lang="en-US" sz="1800">
                <a:solidFill>
                  <a:schemeClr val="dk1"/>
                </a:solidFill>
                <a:latin typeface="Arial"/>
                <a:ea typeface="Arial"/>
                <a:cs typeface="Arial"/>
                <a:sym typeface="Arial"/>
              </a:rPr>
              <a:t>không</a:t>
            </a:r>
            <a:r>
              <a:rPr lang="en-US" sz="1800">
                <a:solidFill>
                  <a:schemeClr val="dk1"/>
                </a:solidFill>
                <a:latin typeface="Arial"/>
                <a:ea typeface="Arial"/>
                <a:cs typeface="Arial"/>
                <a:sym typeface="Arial"/>
              </a:rPr>
              <a:t> gửi bất kỳ bản tin nào tới z </a:t>
            </a:r>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8" name="Shape 5718"/>
        <p:cNvGrpSpPr/>
        <p:nvPr/>
      </p:nvGrpSpPr>
      <p:grpSpPr>
        <a:xfrm>
          <a:off x="0" y="0"/>
          <a:ext cx="0" cy="0"/>
          <a:chOff x="0" y="0"/>
          <a:chExt cx="0" cy="0"/>
        </a:xfrm>
      </p:grpSpPr>
      <p:sp>
        <p:nvSpPr>
          <p:cNvPr id="5719" name="Google Shape;5719;p87"/>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sz="3200"/>
              <a:t>Distance Vector: chi phí liên kết thay đổi</a:t>
            </a:r>
            <a:endParaRPr/>
          </a:p>
        </p:txBody>
      </p:sp>
      <p:sp>
        <p:nvSpPr>
          <p:cNvPr id="5720" name="Google Shape;5720;p87"/>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5721" name="Google Shape;5721;p87"/>
          <p:cNvSpPr/>
          <p:nvPr/>
        </p:nvSpPr>
        <p:spPr>
          <a:xfrm>
            <a:off x="962025" y="1285875"/>
            <a:ext cx="3810000" cy="4827588"/>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accent2"/>
              </a:buClr>
              <a:buSzPts val="2040"/>
              <a:buFont typeface="Noto Sans Symbols"/>
              <a:buNone/>
            </a:pPr>
            <a:r>
              <a:rPr lang="en-US" sz="2400">
                <a:solidFill>
                  <a:srgbClr val="FF0000"/>
                </a:solidFill>
                <a:latin typeface="Arial"/>
                <a:ea typeface="Arial"/>
                <a:cs typeface="Arial"/>
                <a:sym typeface="Arial"/>
              </a:rPr>
              <a:t>Chi phí liên kết thay đổi:</a:t>
            </a:r>
            <a:endParaRPr sz="2000">
              <a:solidFill>
                <a:schemeClr val="dk1"/>
              </a:solidFill>
              <a:latin typeface="Arial"/>
              <a:ea typeface="Arial"/>
              <a:cs typeface="Arial"/>
              <a:sym typeface="Arial"/>
            </a:endParaRPr>
          </a:p>
          <a:p>
            <a:pPr indent="-342900" lvl="0" marL="342900" marR="0" rtl="0" algn="l">
              <a:spcBef>
                <a:spcPts val="400"/>
              </a:spcBef>
              <a:spcAft>
                <a:spcPts val="0"/>
              </a:spcAft>
              <a:buClr>
                <a:schemeClr val="accent2"/>
              </a:buClr>
              <a:buSzPts val="1700"/>
              <a:buFont typeface="Noto Sans Symbols"/>
              <a:buChar char="❑"/>
            </a:pPr>
            <a:r>
              <a:rPr lang="en-US" sz="2000">
                <a:solidFill>
                  <a:schemeClr val="dk1"/>
                </a:solidFill>
                <a:latin typeface="Arial"/>
                <a:ea typeface="Arial"/>
                <a:cs typeface="Arial"/>
                <a:sym typeface="Arial"/>
              </a:rPr>
              <a:t>Tin mới đi nhanh </a:t>
            </a:r>
            <a:endParaRPr/>
          </a:p>
          <a:p>
            <a:pPr indent="-342900" lvl="0" marL="342900" marR="0" rtl="0" algn="l">
              <a:spcBef>
                <a:spcPts val="400"/>
              </a:spcBef>
              <a:spcAft>
                <a:spcPts val="0"/>
              </a:spcAft>
              <a:buClr>
                <a:schemeClr val="accent2"/>
              </a:buClr>
              <a:buSzPts val="1700"/>
              <a:buFont typeface="Noto Sans Symbols"/>
              <a:buChar char="❑"/>
            </a:pPr>
            <a:r>
              <a:rPr lang="en-US" sz="2000">
                <a:solidFill>
                  <a:schemeClr val="dk1"/>
                </a:solidFill>
                <a:latin typeface="Arial"/>
                <a:ea typeface="Arial"/>
                <a:cs typeface="Arial"/>
                <a:sym typeface="Arial"/>
              </a:rPr>
              <a:t>Tin xấu đi chậm – vấn đề “đếm vô hạn”!</a:t>
            </a:r>
            <a:endParaRPr/>
          </a:p>
          <a:p>
            <a:pPr indent="-342900" lvl="0" marL="342900" marR="0" rtl="0" algn="l">
              <a:spcBef>
                <a:spcPts val="400"/>
              </a:spcBef>
              <a:spcAft>
                <a:spcPts val="0"/>
              </a:spcAft>
              <a:buClr>
                <a:schemeClr val="accent2"/>
              </a:buClr>
              <a:buSzPts val="1700"/>
              <a:buFont typeface="Noto Sans Symbols"/>
              <a:buNone/>
            </a:pPr>
            <a:r>
              <a:t/>
            </a:r>
            <a:endParaRPr sz="2000">
              <a:solidFill>
                <a:schemeClr val="dk1"/>
              </a:solidFill>
              <a:latin typeface="Arial"/>
              <a:ea typeface="Arial"/>
              <a:cs typeface="Arial"/>
              <a:sym typeface="Arial"/>
            </a:endParaRPr>
          </a:p>
          <a:p>
            <a:pPr indent="-342900" lvl="0" marL="342900" marR="0" rtl="0" algn="l">
              <a:spcBef>
                <a:spcPts val="480"/>
              </a:spcBef>
              <a:spcAft>
                <a:spcPts val="0"/>
              </a:spcAft>
              <a:buClr>
                <a:schemeClr val="accent2"/>
              </a:buClr>
              <a:buSzPts val="2040"/>
              <a:buFont typeface="Noto Sans Symbols"/>
              <a:buNone/>
            </a:pPr>
            <a:r>
              <a:rPr lang="en-US" sz="2400">
                <a:solidFill>
                  <a:srgbClr val="FF0000"/>
                </a:solidFill>
                <a:latin typeface="Arial"/>
                <a:ea typeface="Arial"/>
                <a:cs typeface="Arial"/>
                <a:sym typeface="Arial"/>
              </a:rPr>
              <a:t>Kỹ thuật “Poissoned reverse”:</a:t>
            </a:r>
            <a:r>
              <a:rPr lang="en-US" sz="2000">
                <a:solidFill>
                  <a:schemeClr val="dk1"/>
                </a:solidFill>
                <a:latin typeface="Arial"/>
                <a:ea typeface="Arial"/>
                <a:cs typeface="Arial"/>
                <a:sym typeface="Arial"/>
              </a:rPr>
              <a:t> </a:t>
            </a:r>
            <a:endParaRPr/>
          </a:p>
          <a:p>
            <a:pPr indent="-342900" lvl="0" marL="342900" marR="0" rtl="0" algn="l">
              <a:spcBef>
                <a:spcPts val="400"/>
              </a:spcBef>
              <a:spcAft>
                <a:spcPts val="0"/>
              </a:spcAft>
              <a:buClr>
                <a:schemeClr val="accent2"/>
              </a:buClr>
              <a:buSzPts val="1700"/>
              <a:buFont typeface="Noto Sans Symbols"/>
              <a:buChar char="❑"/>
            </a:pPr>
            <a:r>
              <a:rPr lang="en-US" sz="2000">
                <a:solidFill>
                  <a:schemeClr val="dk1"/>
                </a:solidFill>
                <a:latin typeface="Arial"/>
                <a:ea typeface="Arial"/>
                <a:cs typeface="Arial"/>
                <a:sym typeface="Arial"/>
              </a:rPr>
              <a:t>Nếu Z qua Y tới X :</a:t>
            </a:r>
            <a:endParaRPr/>
          </a:p>
          <a:p>
            <a:pPr indent="-285750" lvl="1" marL="742950" marR="0" rtl="0" algn="l">
              <a:spcBef>
                <a:spcPts val="360"/>
              </a:spcBef>
              <a:spcAft>
                <a:spcPts val="0"/>
              </a:spcAft>
              <a:buClr>
                <a:schemeClr val="accent2"/>
              </a:buClr>
              <a:buSzPts val="1350"/>
              <a:buFont typeface="Arial"/>
              <a:buChar char="m"/>
            </a:pPr>
            <a:r>
              <a:rPr b="0" i="0" lang="en-US" sz="1800" u="none" cap="none" strike="noStrike">
                <a:solidFill>
                  <a:schemeClr val="dk1"/>
                </a:solidFill>
                <a:latin typeface="Arial"/>
                <a:ea typeface="Arial"/>
                <a:cs typeface="Arial"/>
                <a:sym typeface="Arial"/>
              </a:rPr>
              <a:t>Z nói với Y khoảng cách của Z tới X là vô hạn (vì vậy, Y không dẫn đường tới X qua Z)</a:t>
            </a:r>
            <a:endParaRPr/>
          </a:p>
          <a:p>
            <a:pPr indent="-342900" lvl="0" marL="342900" marR="0" rtl="0" algn="l">
              <a:spcBef>
                <a:spcPts val="400"/>
              </a:spcBef>
              <a:spcAft>
                <a:spcPts val="0"/>
              </a:spcAft>
              <a:buClr>
                <a:schemeClr val="accent2"/>
              </a:buClr>
              <a:buSzPts val="1700"/>
              <a:buFont typeface="Noto Sans Symbols"/>
              <a:buChar char="❑"/>
            </a:pPr>
            <a:r>
              <a:rPr lang="en-US" sz="2000">
                <a:solidFill>
                  <a:schemeClr val="dk1"/>
                </a:solidFill>
                <a:latin typeface="Arial"/>
                <a:ea typeface="Arial"/>
                <a:cs typeface="Arial"/>
                <a:sym typeface="Arial"/>
              </a:rPr>
              <a:t>Giải quyết bài toán “đếm vô hạn”? </a:t>
            </a:r>
            <a:endParaRPr/>
          </a:p>
        </p:txBody>
      </p:sp>
      <p:grpSp>
        <p:nvGrpSpPr>
          <p:cNvPr id="5722" name="Google Shape;5722;p87"/>
          <p:cNvGrpSpPr/>
          <p:nvPr/>
        </p:nvGrpSpPr>
        <p:grpSpPr>
          <a:xfrm>
            <a:off x="5389563" y="1595438"/>
            <a:ext cx="2184400" cy="1319212"/>
            <a:chOff x="3805" y="935"/>
            <a:chExt cx="1376" cy="831"/>
          </a:xfrm>
        </p:grpSpPr>
        <p:sp>
          <p:nvSpPr>
            <p:cNvPr id="5723" name="Google Shape;5723;p87"/>
            <p:cNvSpPr/>
            <p:nvPr/>
          </p:nvSpPr>
          <p:spPr>
            <a:xfrm>
              <a:off x="3805" y="1002"/>
              <a:ext cx="1376" cy="764"/>
            </a:xfrm>
            <a:custGeom>
              <a:rect b="b" l="l" r="r" t="t"/>
              <a:pathLst>
                <a:path extrusionOk="0" h="764" w="1376">
                  <a:moveTo>
                    <a:pt x="113" y="348"/>
                  </a:moveTo>
                  <a:cubicBezTo>
                    <a:pt x="166" y="270"/>
                    <a:pt x="296" y="218"/>
                    <a:pt x="395" y="162"/>
                  </a:cubicBezTo>
                  <a:cubicBezTo>
                    <a:pt x="494" y="106"/>
                    <a:pt x="583" y="0"/>
                    <a:pt x="710" y="9"/>
                  </a:cubicBezTo>
                  <a:cubicBezTo>
                    <a:pt x="837" y="18"/>
                    <a:pt x="1051" y="136"/>
                    <a:pt x="1160" y="219"/>
                  </a:cubicBezTo>
                  <a:cubicBezTo>
                    <a:pt x="1269" y="302"/>
                    <a:pt x="1376" y="426"/>
                    <a:pt x="1367" y="510"/>
                  </a:cubicBezTo>
                  <a:cubicBezTo>
                    <a:pt x="1358" y="594"/>
                    <a:pt x="1234" y="688"/>
                    <a:pt x="1103" y="726"/>
                  </a:cubicBezTo>
                  <a:cubicBezTo>
                    <a:pt x="972" y="764"/>
                    <a:pt x="749" y="754"/>
                    <a:pt x="578" y="738"/>
                  </a:cubicBezTo>
                  <a:cubicBezTo>
                    <a:pt x="407" y="722"/>
                    <a:pt x="154" y="695"/>
                    <a:pt x="77" y="630"/>
                  </a:cubicBezTo>
                  <a:cubicBezTo>
                    <a:pt x="0" y="565"/>
                    <a:pt x="60" y="426"/>
                    <a:pt x="113" y="348"/>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724" name="Google Shape;5724;p87"/>
            <p:cNvSpPr/>
            <p:nvPr/>
          </p:nvSpPr>
          <p:spPr>
            <a:xfrm>
              <a:off x="4164" y="1266"/>
              <a:ext cx="222" cy="180"/>
            </a:xfrm>
            <a:custGeom>
              <a:rect b="b" l="l" r="r" t="t"/>
              <a:pathLst>
                <a:path extrusionOk="0" h="180" w="222">
                  <a:moveTo>
                    <a:pt x="0" y="180"/>
                  </a:moveTo>
                  <a:lnTo>
                    <a:pt x="222" y="0"/>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725" name="Google Shape;5725;p87"/>
            <p:cNvSpPr/>
            <p:nvPr/>
          </p:nvSpPr>
          <p:spPr>
            <a:xfrm>
              <a:off x="3904" y="1502"/>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5726" name="Google Shape;5726;p87"/>
            <p:cNvCxnSpPr/>
            <p:nvPr/>
          </p:nvCxnSpPr>
          <p:spPr>
            <a:xfrm>
              <a:off x="3904" y="1495"/>
              <a:ext cx="1" cy="50"/>
            </a:xfrm>
            <a:prstGeom prst="straightConnector1">
              <a:avLst/>
            </a:prstGeom>
            <a:noFill/>
            <a:ln cap="flat" cmpd="sng" w="12700">
              <a:solidFill>
                <a:schemeClr val="dk1"/>
              </a:solidFill>
              <a:prstDash val="solid"/>
              <a:round/>
              <a:headEnd len="med" w="med" type="none"/>
              <a:tailEnd len="med" w="med" type="none"/>
            </a:ln>
          </p:spPr>
        </p:cxnSp>
        <p:cxnSp>
          <p:nvCxnSpPr>
            <p:cNvPr id="5727" name="Google Shape;5727;p87"/>
            <p:cNvCxnSpPr/>
            <p:nvPr/>
          </p:nvCxnSpPr>
          <p:spPr>
            <a:xfrm>
              <a:off x="4217" y="1495"/>
              <a:ext cx="1" cy="50"/>
            </a:xfrm>
            <a:prstGeom prst="straightConnector1">
              <a:avLst/>
            </a:prstGeom>
            <a:noFill/>
            <a:ln cap="flat" cmpd="sng" w="12700">
              <a:solidFill>
                <a:schemeClr val="dk1"/>
              </a:solidFill>
              <a:prstDash val="solid"/>
              <a:round/>
              <a:headEnd len="med" w="med" type="none"/>
              <a:tailEnd len="med" w="med" type="none"/>
            </a:ln>
          </p:spPr>
        </p:cxnSp>
        <p:sp>
          <p:nvSpPr>
            <p:cNvPr id="5728" name="Google Shape;5728;p87"/>
            <p:cNvSpPr/>
            <p:nvPr/>
          </p:nvSpPr>
          <p:spPr>
            <a:xfrm>
              <a:off x="3904" y="1495"/>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5729" name="Google Shape;5729;p87"/>
            <p:cNvSpPr/>
            <p:nvPr/>
          </p:nvSpPr>
          <p:spPr>
            <a:xfrm>
              <a:off x="3901" y="1436"/>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730" name="Google Shape;5730;p87"/>
            <p:cNvSpPr/>
            <p:nvPr/>
          </p:nvSpPr>
          <p:spPr>
            <a:xfrm>
              <a:off x="4569" y="1266"/>
              <a:ext cx="216" cy="189"/>
            </a:xfrm>
            <a:custGeom>
              <a:rect b="b" l="l" r="r" t="t"/>
              <a:pathLst>
                <a:path extrusionOk="0" h="189" w="216">
                  <a:moveTo>
                    <a:pt x="0" y="0"/>
                  </a:moveTo>
                  <a:lnTo>
                    <a:pt x="216" y="189"/>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731" name="Google Shape;5731;p87"/>
            <p:cNvSpPr/>
            <p:nvPr/>
          </p:nvSpPr>
          <p:spPr>
            <a:xfrm>
              <a:off x="4221" y="1530"/>
              <a:ext cx="540" cy="3"/>
            </a:xfrm>
            <a:custGeom>
              <a:rect b="b" l="l" r="r" t="t"/>
              <a:pathLst>
                <a:path extrusionOk="0" h="3" w="540">
                  <a:moveTo>
                    <a:pt x="540" y="3"/>
                  </a:moveTo>
                  <a:lnTo>
                    <a:pt x="0" y="0"/>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5732" name="Google Shape;5732;p87"/>
            <p:cNvGrpSpPr/>
            <p:nvPr/>
          </p:nvGrpSpPr>
          <p:grpSpPr>
            <a:xfrm>
              <a:off x="3957" y="1384"/>
              <a:ext cx="196" cy="250"/>
              <a:chOff x="2958" y="2425"/>
              <a:chExt cx="199" cy="250"/>
            </a:xfrm>
          </p:grpSpPr>
          <p:sp>
            <p:nvSpPr>
              <p:cNvPr id="5733" name="Google Shape;5733;p87"/>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734" name="Google Shape;5734;p87"/>
              <p:cNvSpPr txBox="1"/>
              <p:nvPr/>
            </p:nvSpPr>
            <p:spPr>
              <a:xfrm>
                <a:off x="2958" y="2425"/>
                <a:ext cx="199"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x</a:t>
                </a:r>
                <a:endParaRPr sz="2400">
                  <a:solidFill>
                    <a:schemeClr val="dk1"/>
                  </a:solidFill>
                  <a:latin typeface="Arial"/>
                  <a:ea typeface="Arial"/>
                  <a:cs typeface="Arial"/>
                  <a:sym typeface="Arial"/>
                </a:endParaRPr>
              </a:p>
            </p:txBody>
          </p:sp>
        </p:grpSp>
        <p:grpSp>
          <p:nvGrpSpPr>
            <p:cNvPr id="5735" name="Google Shape;5735;p87"/>
            <p:cNvGrpSpPr/>
            <p:nvPr/>
          </p:nvGrpSpPr>
          <p:grpSpPr>
            <a:xfrm>
              <a:off x="4746" y="1396"/>
              <a:ext cx="316" cy="250"/>
              <a:chOff x="1740" y="2302"/>
              <a:chExt cx="316" cy="250"/>
            </a:xfrm>
          </p:grpSpPr>
          <p:sp>
            <p:nvSpPr>
              <p:cNvPr id="5736" name="Google Shape;5736;p87"/>
              <p:cNvSpPr/>
              <p:nvPr/>
            </p:nvSpPr>
            <p:spPr>
              <a:xfrm>
                <a:off x="1743" y="2420"/>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5737" name="Google Shape;5737;p87"/>
              <p:cNvCxnSpPr/>
              <p:nvPr/>
            </p:nvCxnSpPr>
            <p:spPr>
              <a:xfrm>
                <a:off x="1743" y="2413"/>
                <a:ext cx="0" cy="50"/>
              </a:xfrm>
              <a:prstGeom prst="straightConnector1">
                <a:avLst/>
              </a:prstGeom>
              <a:noFill/>
              <a:ln cap="flat" cmpd="sng" w="12700">
                <a:solidFill>
                  <a:schemeClr val="dk1"/>
                </a:solidFill>
                <a:prstDash val="solid"/>
                <a:round/>
                <a:headEnd len="med" w="med" type="none"/>
                <a:tailEnd len="med" w="med" type="none"/>
              </a:ln>
            </p:spPr>
          </p:cxnSp>
          <p:cxnSp>
            <p:nvCxnSpPr>
              <p:cNvPr id="5738" name="Google Shape;5738;p87"/>
              <p:cNvCxnSpPr/>
              <p:nvPr/>
            </p:nvCxnSpPr>
            <p:spPr>
              <a:xfrm>
                <a:off x="2056" y="2413"/>
                <a:ext cx="0" cy="50"/>
              </a:xfrm>
              <a:prstGeom prst="straightConnector1">
                <a:avLst/>
              </a:prstGeom>
              <a:noFill/>
              <a:ln cap="flat" cmpd="sng" w="12700">
                <a:solidFill>
                  <a:schemeClr val="dk1"/>
                </a:solidFill>
                <a:prstDash val="solid"/>
                <a:round/>
                <a:headEnd len="med" w="med" type="none"/>
                <a:tailEnd len="med" w="med" type="none"/>
              </a:ln>
            </p:spPr>
          </p:cxnSp>
          <p:sp>
            <p:nvSpPr>
              <p:cNvPr id="5739" name="Google Shape;5739;p87"/>
              <p:cNvSpPr/>
              <p:nvPr/>
            </p:nvSpPr>
            <p:spPr>
              <a:xfrm>
                <a:off x="1743" y="2413"/>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5740" name="Google Shape;5740;p87"/>
              <p:cNvSpPr/>
              <p:nvPr/>
            </p:nvSpPr>
            <p:spPr>
              <a:xfrm>
                <a:off x="1740" y="2354"/>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5741" name="Google Shape;5741;p87"/>
              <p:cNvGrpSpPr/>
              <p:nvPr/>
            </p:nvGrpSpPr>
            <p:grpSpPr>
              <a:xfrm>
                <a:off x="1803" y="2302"/>
                <a:ext cx="196" cy="250"/>
                <a:chOff x="2958" y="2425"/>
                <a:chExt cx="199" cy="250"/>
              </a:xfrm>
            </p:grpSpPr>
            <p:sp>
              <p:nvSpPr>
                <p:cNvPr id="5742" name="Google Shape;5742;p87"/>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743" name="Google Shape;5743;p87"/>
                <p:cNvSpPr txBox="1"/>
                <p:nvPr/>
              </p:nvSpPr>
              <p:spPr>
                <a:xfrm>
                  <a:off x="2958" y="2425"/>
                  <a:ext cx="199"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z</a:t>
                  </a:r>
                  <a:endParaRPr sz="2400">
                    <a:solidFill>
                      <a:schemeClr val="dk1"/>
                    </a:solidFill>
                    <a:latin typeface="Arial"/>
                    <a:ea typeface="Arial"/>
                    <a:cs typeface="Arial"/>
                    <a:sym typeface="Arial"/>
                  </a:endParaRPr>
                </a:p>
              </p:txBody>
            </p:sp>
          </p:grpSp>
        </p:grpSp>
        <p:sp>
          <p:nvSpPr>
            <p:cNvPr id="5744" name="Google Shape;5744;p87"/>
            <p:cNvSpPr txBox="1"/>
            <p:nvPr/>
          </p:nvSpPr>
          <p:spPr>
            <a:xfrm>
              <a:off x="4642" y="1187"/>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1</a:t>
              </a:r>
              <a:endParaRPr sz="2400">
                <a:solidFill>
                  <a:schemeClr val="dk1"/>
                </a:solidFill>
                <a:latin typeface="Arial"/>
                <a:ea typeface="Arial"/>
                <a:cs typeface="Arial"/>
                <a:sym typeface="Arial"/>
              </a:endParaRPr>
            </a:p>
          </p:txBody>
        </p:sp>
        <p:sp>
          <p:nvSpPr>
            <p:cNvPr id="5745" name="Google Shape;5745;p87"/>
            <p:cNvSpPr txBox="1"/>
            <p:nvPr/>
          </p:nvSpPr>
          <p:spPr>
            <a:xfrm>
              <a:off x="4114" y="1184"/>
              <a:ext cx="19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4</a:t>
              </a:r>
              <a:endParaRPr sz="2400">
                <a:solidFill>
                  <a:schemeClr val="dk1"/>
                </a:solidFill>
                <a:latin typeface="Arial"/>
                <a:ea typeface="Arial"/>
                <a:cs typeface="Arial"/>
                <a:sym typeface="Arial"/>
              </a:endParaRPr>
            </a:p>
          </p:txBody>
        </p:sp>
        <p:sp>
          <p:nvSpPr>
            <p:cNvPr id="5746" name="Google Shape;5746;p87"/>
            <p:cNvSpPr txBox="1"/>
            <p:nvPr/>
          </p:nvSpPr>
          <p:spPr>
            <a:xfrm>
              <a:off x="4359" y="1517"/>
              <a:ext cx="27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50</a:t>
              </a:r>
              <a:endParaRPr sz="2400">
                <a:solidFill>
                  <a:schemeClr val="dk1"/>
                </a:solidFill>
                <a:latin typeface="Arial"/>
                <a:ea typeface="Arial"/>
                <a:cs typeface="Arial"/>
                <a:sym typeface="Arial"/>
              </a:endParaRPr>
            </a:p>
          </p:txBody>
        </p:sp>
        <p:grpSp>
          <p:nvGrpSpPr>
            <p:cNvPr id="5747" name="Google Shape;5747;p87"/>
            <p:cNvGrpSpPr/>
            <p:nvPr/>
          </p:nvGrpSpPr>
          <p:grpSpPr>
            <a:xfrm>
              <a:off x="4326" y="1072"/>
              <a:ext cx="316" cy="250"/>
              <a:chOff x="1740" y="2302"/>
              <a:chExt cx="316" cy="250"/>
            </a:xfrm>
          </p:grpSpPr>
          <p:sp>
            <p:nvSpPr>
              <p:cNvPr id="5748" name="Google Shape;5748;p87"/>
              <p:cNvSpPr/>
              <p:nvPr/>
            </p:nvSpPr>
            <p:spPr>
              <a:xfrm>
                <a:off x="1743" y="2420"/>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5749" name="Google Shape;5749;p87"/>
              <p:cNvCxnSpPr/>
              <p:nvPr/>
            </p:nvCxnSpPr>
            <p:spPr>
              <a:xfrm>
                <a:off x="1743" y="2413"/>
                <a:ext cx="0" cy="50"/>
              </a:xfrm>
              <a:prstGeom prst="straightConnector1">
                <a:avLst/>
              </a:prstGeom>
              <a:noFill/>
              <a:ln cap="flat" cmpd="sng" w="12700">
                <a:solidFill>
                  <a:schemeClr val="dk1"/>
                </a:solidFill>
                <a:prstDash val="solid"/>
                <a:round/>
                <a:headEnd len="med" w="med" type="none"/>
                <a:tailEnd len="med" w="med" type="none"/>
              </a:ln>
            </p:spPr>
          </p:cxnSp>
          <p:cxnSp>
            <p:nvCxnSpPr>
              <p:cNvPr id="5750" name="Google Shape;5750;p87"/>
              <p:cNvCxnSpPr/>
              <p:nvPr/>
            </p:nvCxnSpPr>
            <p:spPr>
              <a:xfrm>
                <a:off x="2056" y="2413"/>
                <a:ext cx="0" cy="50"/>
              </a:xfrm>
              <a:prstGeom prst="straightConnector1">
                <a:avLst/>
              </a:prstGeom>
              <a:noFill/>
              <a:ln cap="flat" cmpd="sng" w="12700">
                <a:solidFill>
                  <a:schemeClr val="dk1"/>
                </a:solidFill>
                <a:prstDash val="solid"/>
                <a:round/>
                <a:headEnd len="med" w="med" type="none"/>
                <a:tailEnd len="med" w="med" type="none"/>
              </a:ln>
            </p:spPr>
          </p:cxnSp>
          <p:sp>
            <p:nvSpPr>
              <p:cNvPr id="5751" name="Google Shape;5751;p87"/>
              <p:cNvSpPr/>
              <p:nvPr/>
            </p:nvSpPr>
            <p:spPr>
              <a:xfrm>
                <a:off x="1743" y="2413"/>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5752" name="Google Shape;5752;p87"/>
              <p:cNvSpPr/>
              <p:nvPr/>
            </p:nvSpPr>
            <p:spPr>
              <a:xfrm>
                <a:off x="1740" y="2354"/>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5753" name="Google Shape;5753;p87"/>
              <p:cNvGrpSpPr/>
              <p:nvPr/>
            </p:nvGrpSpPr>
            <p:grpSpPr>
              <a:xfrm>
                <a:off x="1803" y="2302"/>
                <a:ext cx="196" cy="250"/>
                <a:chOff x="2958" y="2425"/>
                <a:chExt cx="199" cy="250"/>
              </a:xfrm>
            </p:grpSpPr>
            <p:sp>
              <p:nvSpPr>
                <p:cNvPr id="5754" name="Google Shape;5754;p87"/>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755" name="Google Shape;5755;p87"/>
                <p:cNvSpPr txBox="1"/>
                <p:nvPr/>
              </p:nvSpPr>
              <p:spPr>
                <a:xfrm>
                  <a:off x="2958" y="2425"/>
                  <a:ext cx="199"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y</a:t>
                  </a:r>
                  <a:endParaRPr sz="2400">
                    <a:solidFill>
                      <a:schemeClr val="dk1"/>
                    </a:solidFill>
                    <a:latin typeface="Arial"/>
                    <a:ea typeface="Arial"/>
                    <a:cs typeface="Arial"/>
                    <a:sym typeface="Arial"/>
                  </a:endParaRPr>
                </a:p>
              </p:txBody>
            </p:sp>
          </p:grpSp>
        </p:grpSp>
        <p:sp>
          <p:nvSpPr>
            <p:cNvPr id="5756" name="Google Shape;5756;p87"/>
            <p:cNvSpPr txBox="1"/>
            <p:nvPr/>
          </p:nvSpPr>
          <p:spPr>
            <a:xfrm>
              <a:off x="3972" y="935"/>
              <a:ext cx="276"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60</a:t>
              </a:r>
              <a:endParaRPr sz="2400">
                <a:solidFill>
                  <a:schemeClr val="dk1"/>
                </a:solidFill>
                <a:latin typeface="Arial"/>
                <a:ea typeface="Arial"/>
                <a:cs typeface="Arial"/>
                <a:sym typeface="Arial"/>
              </a:endParaRPr>
            </a:p>
          </p:txBody>
        </p:sp>
        <p:cxnSp>
          <p:nvCxnSpPr>
            <p:cNvPr id="5757" name="Google Shape;5757;p87"/>
            <p:cNvCxnSpPr/>
            <p:nvPr/>
          </p:nvCxnSpPr>
          <p:spPr>
            <a:xfrm rot="10800000">
              <a:off x="4128" y="1134"/>
              <a:ext cx="132" cy="228"/>
            </a:xfrm>
            <a:prstGeom prst="straightConnector1">
              <a:avLst/>
            </a:prstGeom>
            <a:noFill/>
            <a:ln cap="flat" cmpd="sng" w="19050">
              <a:solidFill>
                <a:srgbClr val="FF0000"/>
              </a:solidFill>
              <a:prstDash val="solid"/>
              <a:round/>
              <a:headEnd len="med" w="med" type="none"/>
              <a:tailEnd len="med" w="med" type="triangle"/>
            </a:ln>
          </p:spPr>
        </p:cxnSp>
      </p:gr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62" name="Shape 5762"/>
        <p:cNvGrpSpPr/>
        <p:nvPr/>
      </p:nvGrpSpPr>
      <p:grpSpPr>
        <a:xfrm>
          <a:off x="0" y="0"/>
          <a:ext cx="0" cy="0"/>
          <a:chOff x="0" y="0"/>
          <a:chExt cx="0" cy="0"/>
        </a:xfrm>
      </p:grpSpPr>
      <p:sp>
        <p:nvSpPr>
          <p:cNvPr id="5763" name="Google Shape;5763;p88"/>
          <p:cNvSpPr txBox="1"/>
          <p:nvPr>
            <p:ph type="title"/>
          </p:nvPr>
        </p:nvSpPr>
        <p:spPr>
          <a:xfrm>
            <a:off x="457200" y="274638"/>
            <a:ext cx="7467600" cy="1143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sz="2800"/>
              <a:t>So sánh thuật toán LS và DV</a:t>
            </a:r>
            <a:endParaRPr/>
          </a:p>
        </p:txBody>
      </p:sp>
      <p:sp>
        <p:nvSpPr>
          <p:cNvPr id="5764" name="Google Shape;5764;p88"/>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5765" name="Google Shape;5765;p88"/>
          <p:cNvSpPr txBox="1"/>
          <p:nvPr>
            <p:ph idx="1" type="body"/>
          </p:nvPr>
        </p:nvSpPr>
        <p:spPr>
          <a:xfrm>
            <a:off x="523875" y="1295400"/>
            <a:ext cx="4029075" cy="46482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1680"/>
              <a:buFont typeface="Noto Sans Symbols"/>
              <a:buNone/>
            </a:pPr>
            <a:r>
              <a:rPr lang="en-US">
                <a:solidFill>
                  <a:srgbClr val="FF0000"/>
                </a:solidFill>
              </a:rPr>
              <a:t>Sự phức tạp bản tin</a:t>
            </a:r>
            <a:endParaRPr/>
          </a:p>
          <a:p>
            <a:pPr indent="-274320" lvl="0" marL="274320" rtl="0" algn="l">
              <a:spcBef>
                <a:spcPts val="600"/>
              </a:spcBef>
              <a:spcAft>
                <a:spcPts val="0"/>
              </a:spcAft>
              <a:buSzPts val="1400"/>
              <a:buFont typeface="Noto Sans Symbols"/>
              <a:buChar char="🞆"/>
            </a:pPr>
            <a:r>
              <a:rPr lang="en-US" sz="2000" u="sng">
                <a:solidFill>
                  <a:srgbClr val="FF0000"/>
                </a:solidFill>
              </a:rPr>
              <a:t>LS:</a:t>
            </a:r>
            <a:r>
              <a:rPr lang="en-US" sz="2000"/>
              <a:t> n nút, E liên kết, O(nE) bản tin gửi đi </a:t>
            </a:r>
            <a:endParaRPr/>
          </a:p>
          <a:p>
            <a:pPr indent="-274320" lvl="0" marL="274320" rtl="0" algn="l">
              <a:spcBef>
                <a:spcPts val="600"/>
              </a:spcBef>
              <a:spcAft>
                <a:spcPts val="0"/>
              </a:spcAft>
              <a:buSzPts val="1400"/>
              <a:buFont typeface="Noto Sans Symbols"/>
              <a:buChar char="🞆"/>
            </a:pPr>
            <a:r>
              <a:rPr lang="en-US" sz="2000" u="sng">
                <a:solidFill>
                  <a:srgbClr val="FF0000"/>
                </a:solidFill>
              </a:rPr>
              <a:t>DV:</a:t>
            </a:r>
            <a:r>
              <a:rPr lang="en-US" sz="2000"/>
              <a:t> chỉ trao đổi giữa các hàng xóm</a:t>
            </a:r>
            <a:endParaRPr/>
          </a:p>
          <a:p>
            <a:pPr indent="-274320" lvl="1" marL="640080" rtl="0" algn="l">
              <a:spcBef>
                <a:spcPts val="400"/>
              </a:spcBef>
              <a:spcAft>
                <a:spcPts val="0"/>
              </a:spcAft>
              <a:buSzPts val="1600"/>
              <a:buChar char="⚫"/>
            </a:pPr>
            <a:r>
              <a:rPr lang="en-US" sz="2000"/>
              <a:t>Thời gian hội tụ thay đổi</a:t>
            </a:r>
            <a:endParaRPr sz="1800"/>
          </a:p>
          <a:p>
            <a:pPr indent="-274320" lvl="0" marL="274320" rtl="0" algn="l">
              <a:spcBef>
                <a:spcPts val="1200"/>
              </a:spcBef>
              <a:spcAft>
                <a:spcPts val="0"/>
              </a:spcAft>
              <a:buSzPts val="1680"/>
              <a:buFont typeface="Noto Sans Symbols"/>
              <a:buNone/>
            </a:pPr>
            <a:r>
              <a:rPr lang="en-US">
                <a:solidFill>
                  <a:srgbClr val="FF0000"/>
                </a:solidFill>
              </a:rPr>
              <a:t>Tốc độ hội tụ</a:t>
            </a:r>
            <a:endParaRPr/>
          </a:p>
          <a:p>
            <a:pPr indent="-274320" lvl="0" marL="274320" rtl="0" algn="l">
              <a:spcBef>
                <a:spcPts val="600"/>
              </a:spcBef>
              <a:spcAft>
                <a:spcPts val="0"/>
              </a:spcAft>
              <a:buSzPts val="1400"/>
              <a:buFont typeface="Noto Sans Symbols"/>
              <a:buChar char="🞆"/>
            </a:pPr>
            <a:r>
              <a:rPr lang="en-US" sz="2000" u="sng">
                <a:solidFill>
                  <a:srgbClr val="FF0000"/>
                </a:solidFill>
              </a:rPr>
              <a:t>LS:</a:t>
            </a:r>
            <a:r>
              <a:rPr lang="en-US" sz="2000"/>
              <a:t> Thuật toán O(n</a:t>
            </a:r>
            <a:r>
              <a:rPr b="1" baseline="30000" lang="en-US" sz="2000"/>
              <a:t>2</a:t>
            </a:r>
            <a:r>
              <a:rPr lang="en-US" sz="2000"/>
              <a:t>) đòi hỏi O(nE) bản tin</a:t>
            </a:r>
            <a:endParaRPr/>
          </a:p>
          <a:p>
            <a:pPr indent="-274320" lvl="1" marL="640080" rtl="0" algn="l">
              <a:spcBef>
                <a:spcPts val="400"/>
              </a:spcBef>
              <a:spcAft>
                <a:spcPts val="0"/>
              </a:spcAft>
              <a:buSzPts val="1600"/>
              <a:buChar char="⚫"/>
            </a:pPr>
            <a:r>
              <a:rPr lang="en-US" sz="2000"/>
              <a:t>Có thể không ổn định</a:t>
            </a:r>
            <a:endParaRPr sz="1800"/>
          </a:p>
          <a:p>
            <a:pPr indent="-274320" lvl="0" marL="274320" rtl="0" algn="l">
              <a:spcBef>
                <a:spcPts val="600"/>
              </a:spcBef>
              <a:spcAft>
                <a:spcPts val="0"/>
              </a:spcAft>
              <a:buSzPts val="1400"/>
              <a:buFont typeface="Noto Sans Symbols"/>
              <a:buChar char="🞆"/>
            </a:pPr>
            <a:r>
              <a:rPr lang="en-US" sz="2000" u="sng">
                <a:solidFill>
                  <a:srgbClr val="FF0000"/>
                </a:solidFill>
              </a:rPr>
              <a:t>DV</a:t>
            </a:r>
            <a:r>
              <a:rPr lang="en-US" sz="2000"/>
              <a:t>: Thời gian hội tụ thay đổi </a:t>
            </a:r>
            <a:endParaRPr/>
          </a:p>
          <a:p>
            <a:pPr indent="-274320" lvl="1" marL="640080" rtl="0" algn="l">
              <a:spcBef>
                <a:spcPts val="400"/>
              </a:spcBef>
              <a:spcAft>
                <a:spcPts val="0"/>
              </a:spcAft>
              <a:buSzPts val="1600"/>
              <a:buChar char="⚫"/>
            </a:pPr>
            <a:r>
              <a:rPr lang="en-US" sz="2000"/>
              <a:t>Có thể dẫn đường lặp</a:t>
            </a:r>
            <a:endParaRPr/>
          </a:p>
          <a:p>
            <a:pPr indent="-274320" lvl="1" marL="640080" rtl="0" algn="l">
              <a:spcBef>
                <a:spcPts val="400"/>
              </a:spcBef>
              <a:spcAft>
                <a:spcPts val="0"/>
              </a:spcAft>
              <a:buSzPts val="1600"/>
              <a:buChar char="⚫"/>
            </a:pPr>
            <a:r>
              <a:rPr lang="en-US" sz="2000"/>
              <a:t>Vấn đề “đếm vô hạn”</a:t>
            </a:r>
            <a:endParaRPr sz="1800"/>
          </a:p>
        </p:txBody>
      </p:sp>
      <p:sp>
        <p:nvSpPr>
          <p:cNvPr id="5766" name="Google Shape;5766;p88"/>
          <p:cNvSpPr txBox="1"/>
          <p:nvPr>
            <p:ph idx="2" type="body"/>
          </p:nvPr>
        </p:nvSpPr>
        <p:spPr>
          <a:xfrm>
            <a:off x="4743450" y="1295400"/>
            <a:ext cx="4010025" cy="46482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1680"/>
              <a:buFont typeface="Noto Sans Symbols"/>
              <a:buNone/>
            </a:pPr>
            <a:r>
              <a:rPr lang="en-US">
                <a:solidFill>
                  <a:srgbClr val="FF0000"/>
                </a:solidFill>
              </a:rPr>
              <a:t>Tính chịu lỗi:</a:t>
            </a:r>
            <a:r>
              <a:rPr lang="en-US"/>
              <a:t> Điều gì xảy ra khi router bị lỗi?</a:t>
            </a:r>
            <a:endParaRPr/>
          </a:p>
          <a:p>
            <a:pPr indent="-274320" lvl="0" marL="274320" rtl="0" algn="l">
              <a:spcBef>
                <a:spcPts val="600"/>
              </a:spcBef>
              <a:spcAft>
                <a:spcPts val="0"/>
              </a:spcAft>
              <a:buSzPts val="1680"/>
              <a:buFont typeface="Noto Sans Symbols"/>
              <a:buNone/>
            </a:pPr>
            <a:r>
              <a:rPr lang="en-US" u="sng">
                <a:solidFill>
                  <a:srgbClr val="FF0000"/>
                </a:solidFill>
              </a:rPr>
              <a:t>LS:</a:t>
            </a:r>
            <a:r>
              <a:rPr lang="en-US"/>
              <a:t> </a:t>
            </a:r>
            <a:endParaRPr/>
          </a:p>
          <a:p>
            <a:pPr indent="-274320" lvl="1" marL="640080" rtl="0" algn="l">
              <a:spcBef>
                <a:spcPts val="400"/>
              </a:spcBef>
              <a:spcAft>
                <a:spcPts val="0"/>
              </a:spcAft>
              <a:buSzPts val="1600"/>
              <a:buChar char="⚫"/>
            </a:pPr>
            <a:r>
              <a:rPr lang="en-US" sz="2000"/>
              <a:t>Nút có thể thông báo chi phí </a:t>
            </a:r>
            <a:r>
              <a:rPr i="1" lang="en-US" sz="2000">
                <a:solidFill>
                  <a:schemeClr val="accent2"/>
                </a:solidFill>
              </a:rPr>
              <a:t>liên kết </a:t>
            </a:r>
            <a:r>
              <a:rPr lang="en-US" sz="2000"/>
              <a:t>sai</a:t>
            </a:r>
            <a:endParaRPr/>
          </a:p>
          <a:p>
            <a:pPr indent="-274320" lvl="1" marL="640080" rtl="0" algn="l">
              <a:spcBef>
                <a:spcPts val="400"/>
              </a:spcBef>
              <a:spcAft>
                <a:spcPts val="0"/>
              </a:spcAft>
              <a:buSzPts val="1600"/>
              <a:buChar char="⚫"/>
            </a:pPr>
            <a:r>
              <a:rPr lang="en-US" sz="2000"/>
              <a:t>Mỗi nút chỉ tính toán bảng của nó</a:t>
            </a:r>
            <a:endParaRPr/>
          </a:p>
          <a:p>
            <a:pPr indent="-274320" lvl="0" marL="274320" rtl="0" algn="l">
              <a:spcBef>
                <a:spcPts val="600"/>
              </a:spcBef>
              <a:spcAft>
                <a:spcPts val="0"/>
              </a:spcAft>
              <a:buSzPts val="1680"/>
              <a:buFont typeface="Noto Sans Symbols"/>
              <a:buNone/>
            </a:pPr>
            <a:r>
              <a:rPr lang="en-US" u="sng">
                <a:solidFill>
                  <a:srgbClr val="FF0000"/>
                </a:solidFill>
              </a:rPr>
              <a:t>DV:</a:t>
            </a:r>
            <a:endParaRPr/>
          </a:p>
          <a:p>
            <a:pPr indent="-274320" lvl="1" marL="640080" rtl="0" algn="l">
              <a:spcBef>
                <a:spcPts val="400"/>
              </a:spcBef>
              <a:spcAft>
                <a:spcPts val="0"/>
              </a:spcAft>
              <a:buSzPts val="1600"/>
              <a:buChar char="⚫"/>
            </a:pPr>
            <a:r>
              <a:rPr lang="en-US" sz="2000"/>
              <a:t>Nút có thể thông báo chi phí </a:t>
            </a:r>
            <a:r>
              <a:rPr i="1" lang="en-US" sz="2000">
                <a:solidFill>
                  <a:schemeClr val="accent2"/>
                </a:solidFill>
              </a:rPr>
              <a:t>đường đi</a:t>
            </a:r>
            <a:r>
              <a:rPr lang="en-US" sz="2000"/>
              <a:t> sai</a:t>
            </a:r>
            <a:endParaRPr/>
          </a:p>
          <a:p>
            <a:pPr indent="-274320" lvl="1" marL="640080" rtl="0" algn="l">
              <a:spcBef>
                <a:spcPts val="400"/>
              </a:spcBef>
              <a:spcAft>
                <a:spcPts val="0"/>
              </a:spcAft>
              <a:buSzPts val="1600"/>
              <a:buChar char="⚫"/>
            </a:pPr>
            <a:r>
              <a:rPr lang="en-US" sz="2000"/>
              <a:t>Mỗi bảng của nút sử dụng bởi nút khác </a:t>
            </a:r>
            <a:endParaRPr/>
          </a:p>
          <a:p>
            <a:pPr indent="-182880" lvl="2" marL="914400" rtl="0" algn="l">
              <a:spcBef>
                <a:spcPts val="360"/>
              </a:spcBef>
              <a:spcAft>
                <a:spcPts val="0"/>
              </a:spcAft>
              <a:buClr>
                <a:srgbClr val="DE7530"/>
              </a:buClr>
              <a:buSzPts val="1080"/>
              <a:buFont typeface="Noto Sans Symbols"/>
              <a:buChar char="🞆"/>
            </a:pPr>
            <a:r>
              <a:rPr lang="en-US"/>
              <a:t>Lan truyền lỗi qua mạng</a:t>
            </a:r>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1" name="Shape 5771"/>
        <p:cNvGrpSpPr/>
        <p:nvPr/>
      </p:nvGrpSpPr>
      <p:grpSpPr>
        <a:xfrm>
          <a:off x="0" y="0"/>
          <a:ext cx="0" cy="0"/>
          <a:chOff x="0" y="0"/>
          <a:chExt cx="0" cy="0"/>
        </a:xfrm>
      </p:grpSpPr>
      <p:sp>
        <p:nvSpPr>
          <p:cNvPr id="5772" name="Google Shape;5772;p89"/>
          <p:cNvSpPr txBox="1"/>
          <p:nvPr>
            <p:ph type="title"/>
          </p:nvPr>
        </p:nvSpPr>
        <p:spPr>
          <a:xfrm>
            <a:off x="457200" y="274638"/>
            <a:ext cx="7467600" cy="1143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Chương 4: Tầng mạng</a:t>
            </a:r>
            <a:endParaRPr/>
          </a:p>
        </p:txBody>
      </p:sp>
      <p:sp>
        <p:nvSpPr>
          <p:cNvPr id="5773" name="Google Shape;5773;p89"/>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5774" name="Google Shape;5774;p89"/>
          <p:cNvSpPr txBox="1"/>
          <p:nvPr>
            <p:ph idx="1" type="body"/>
          </p:nvPr>
        </p:nvSpPr>
        <p:spPr>
          <a:xfrm>
            <a:off x="457200" y="1600200"/>
            <a:ext cx="3657600" cy="4572000"/>
          </a:xfrm>
          <a:prstGeom prst="rect">
            <a:avLst/>
          </a:prstGeom>
          <a:noFill/>
          <a:ln>
            <a:noFill/>
          </a:ln>
        </p:spPr>
        <p:txBody>
          <a:bodyPr anchorCtr="0" anchor="t" bIns="45700" lIns="91425" spcFirstLastPara="1" rIns="91425" wrap="square" tIns="45700">
            <a:normAutofit fontScale="92500"/>
          </a:bodyPr>
          <a:lstStyle/>
          <a:p>
            <a:pPr indent="-274320" lvl="0" marL="274320" rtl="0" algn="l">
              <a:spcBef>
                <a:spcPts val="0"/>
              </a:spcBef>
              <a:spcAft>
                <a:spcPts val="0"/>
              </a:spcAft>
              <a:buSzPct val="70000"/>
              <a:buFont typeface="Noto Sans Symbols"/>
              <a:buChar char="🞆"/>
            </a:pPr>
            <a:r>
              <a:rPr lang="en-US"/>
              <a:t>4.1 Tổng quan</a:t>
            </a:r>
            <a:endParaRPr/>
          </a:p>
          <a:p>
            <a:pPr indent="-274320" lvl="0" marL="274320" rtl="0" algn="l">
              <a:spcBef>
                <a:spcPts val="600"/>
              </a:spcBef>
              <a:spcAft>
                <a:spcPts val="0"/>
              </a:spcAft>
              <a:buSzPct val="70000"/>
              <a:buFont typeface="Noto Sans Symbols"/>
              <a:buChar char="🞆"/>
            </a:pPr>
            <a:r>
              <a:rPr lang="en-US"/>
              <a:t>4.2 Mạng Virtual circuit và datagram</a:t>
            </a:r>
            <a:endParaRPr/>
          </a:p>
          <a:p>
            <a:pPr indent="-274320" lvl="0" marL="274320" rtl="0" algn="l">
              <a:spcBef>
                <a:spcPts val="600"/>
              </a:spcBef>
              <a:spcAft>
                <a:spcPts val="0"/>
              </a:spcAft>
              <a:buSzPct val="70000"/>
              <a:buFont typeface="Noto Sans Symbols"/>
              <a:buChar char="🞆"/>
            </a:pPr>
            <a:r>
              <a:rPr lang="en-US"/>
              <a:t>4.3 Bên trong Router</a:t>
            </a:r>
            <a:endParaRPr/>
          </a:p>
          <a:p>
            <a:pPr indent="-274320" lvl="0" marL="274320" rtl="0" algn="l">
              <a:spcBef>
                <a:spcPts val="600"/>
              </a:spcBef>
              <a:spcAft>
                <a:spcPts val="0"/>
              </a:spcAft>
              <a:buSzPct val="70000"/>
              <a:buFont typeface="Noto Sans Symbols"/>
              <a:buChar char="🞆"/>
            </a:pPr>
            <a:r>
              <a:rPr lang="en-US"/>
              <a:t>4.4 IP: Internet Protocol</a:t>
            </a:r>
            <a:endParaRPr/>
          </a:p>
          <a:p>
            <a:pPr indent="-274320" lvl="1" marL="640080" rtl="0" algn="l">
              <a:spcBef>
                <a:spcPts val="370"/>
              </a:spcBef>
              <a:spcAft>
                <a:spcPts val="0"/>
              </a:spcAft>
              <a:buSzPct val="80000"/>
              <a:buChar char="⚫"/>
            </a:pPr>
            <a:r>
              <a:rPr lang="en-US" sz="2000"/>
              <a:t>Định dạng Datagram</a:t>
            </a:r>
            <a:endParaRPr/>
          </a:p>
          <a:p>
            <a:pPr indent="-274320" lvl="1" marL="640080" rtl="0" algn="l">
              <a:spcBef>
                <a:spcPts val="370"/>
              </a:spcBef>
              <a:spcAft>
                <a:spcPts val="0"/>
              </a:spcAft>
              <a:buSzPct val="80000"/>
              <a:buChar char="⚫"/>
            </a:pPr>
            <a:r>
              <a:rPr lang="en-US" sz="2000"/>
              <a:t>Địa chỉ IPv4</a:t>
            </a:r>
            <a:endParaRPr/>
          </a:p>
          <a:p>
            <a:pPr indent="-274320" lvl="1" marL="640080" rtl="0" algn="l">
              <a:spcBef>
                <a:spcPts val="370"/>
              </a:spcBef>
              <a:spcAft>
                <a:spcPts val="0"/>
              </a:spcAft>
              <a:buSzPct val="80000"/>
              <a:buChar char="⚫"/>
            </a:pPr>
            <a:r>
              <a:rPr lang="en-US" sz="2000"/>
              <a:t>ICMP</a:t>
            </a:r>
            <a:endParaRPr/>
          </a:p>
          <a:p>
            <a:pPr indent="-274320" lvl="1" marL="640080" rtl="0" algn="l">
              <a:spcBef>
                <a:spcPts val="370"/>
              </a:spcBef>
              <a:spcAft>
                <a:spcPts val="0"/>
              </a:spcAft>
              <a:buSzPct val="80000"/>
              <a:buChar char="⚫"/>
            </a:pPr>
            <a:r>
              <a:rPr lang="en-US" sz="2000"/>
              <a:t>IPv6</a:t>
            </a:r>
            <a:endParaRPr/>
          </a:p>
        </p:txBody>
      </p:sp>
      <p:sp>
        <p:nvSpPr>
          <p:cNvPr id="5775" name="Google Shape;5775;p89"/>
          <p:cNvSpPr txBox="1"/>
          <p:nvPr>
            <p:ph idx="2" type="body"/>
          </p:nvPr>
        </p:nvSpPr>
        <p:spPr>
          <a:xfrm>
            <a:off x="4270375" y="1600200"/>
            <a:ext cx="3657600" cy="4572000"/>
          </a:xfrm>
          <a:prstGeom prst="rect">
            <a:avLst/>
          </a:prstGeom>
          <a:noFill/>
          <a:ln>
            <a:noFill/>
          </a:ln>
        </p:spPr>
        <p:txBody>
          <a:bodyPr anchorCtr="0" anchor="t" bIns="45700" lIns="91425" spcFirstLastPara="1" rIns="91425" wrap="square" tIns="45700">
            <a:normAutofit fontScale="92500"/>
          </a:bodyPr>
          <a:lstStyle/>
          <a:p>
            <a:pPr indent="-274320" lvl="0" marL="274320" rtl="0" algn="l">
              <a:spcBef>
                <a:spcPts val="0"/>
              </a:spcBef>
              <a:spcAft>
                <a:spcPts val="0"/>
              </a:spcAft>
              <a:buSzPct val="70000"/>
              <a:buFont typeface="Noto Sans Symbols"/>
              <a:buChar char="🞆"/>
            </a:pPr>
            <a:r>
              <a:rPr lang="en-US">
                <a:solidFill>
                  <a:srgbClr val="FF0000"/>
                </a:solidFill>
              </a:rPr>
              <a:t>4.5 Thuật toán dẫn đường</a:t>
            </a:r>
            <a:endParaRPr>
              <a:solidFill>
                <a:srgbClr val="FF0000"/>
              </a:solidFill>
            </a:endParaRPr>
          </a:p>
          <a:p>
            <a:pPr indent="-274320" lvl="1" marL="640080" rtl="0" algn="l">
              <a:spcBef>
                <a:spcPts val="370"/>
              </a:spcBef>
              <a:spcAft>
                <a:spcPts val="0"/>
              </a:spcAft>
              <a:buSzPct val="80000"/>
              <a:buChar char="⚫"/>
            </a:pPr>
            <a:r>
              <a:rPr lang="en-US" sz="2000"/>
              <a:t>Link state</a:t>
            </a:r>
            <a:endParaRPr/>
          </a:p>
          <a:p>
            <a:pPr indent="-274320" lvl="1" marL="640080" rtl="0" algn="l">
              <a:spcBef>
                <a:spcPts val="370"/>
              </a:spcBef>
              <a:spcAft>
                <a:spcPts val="0"/>
              </a:spcAft>
              <a:buSzPct val="80000"/>
              <a:buChar char="⚫"/>
            </a:pPr>
            <a:r>
              <a:rPr lang="en-US" sz="2000"/>
              <a:t>Distance Vector</a:t>
            </a:r>
            <a:endParaRPr/>
          </a:p>
          <a:p>
            <a:pPr indent="-274320" lvl="1" marL="640080" rtl="0" algn="l">
              <a:spcBef>
                <a:spcPts val="370"/>
              </a:spcBef>
              <a:spcAft>
                <a:spcPts val="0"/>
              </a:spcAft>
              <a:buSzPct val="80000"/>
              <a:buChar char="⚫"/>
            </a:pPr>
            <a:r>
              <a:rPr lang="en-US" sz="2000">
                <a:solidFill>
                  <a:srgbClr val="FF0000"/>
                </a:solidFill>
              </a:rPr>
              <a:t>Hierarchical routing</a:t>
            </a:r>
            <a:endParaRPr/>
          </a:p>
          <a:p>
            <a:pPr indent="-274320" lvl="0" marL="274320" rtl="0" algn="l">
              <a:spcBef>
                <a:spcPts val="600"/>
              </a:spcBef>
              <a:spcAft>
                <a:spcPts val="0"/>
              </a:spcAft>
              <a:buSzPct val="70000"/>
              <a:buFont typeface="Noto Sans Symbols"/>
              <a:buChar char="🞆"/>
            </a:pPr>
            <a:r>
              <a:rPr lang="en-US"/>
              <a:t>4.6 Dẫn đường trong  Internet</a:t>
            </a:r>
            <a:endParaRPr/>
          </a:p>
          <a:p>
            <a:pPr indent="-274320" lvl="1" marL="640080" rtl="0" algn="l">
              <a:spcBef>
                <a:spcPts val="370"/>
              </a:spcBef>
              <a:spcAft>
                <a:spcPts val="0"/>
              </a:spcAft>
              <a:buSzPct val="80000"/>
              <a:buChar char="⚫"/>
            </a:pPr>
            <a:r>
              <a:rPr lang="en-US" sz="2000"/>
              <a:t>RIP</a:t>
            </a:r>
            <a:endParaRPr/>
          </a:p>
          <a:p>
            <a:pPr indent="-274320" lvl="1" marL="640080" rtl="0" algn="l">
              <a:spcBef>
                <a:spcPts val="370"/>
              </a:spcBef>
              <a:spcAft>
                <a:spcPts val="0"/>
              </a:spcAft>
              <a:buSzPct val="80000"/>
              <a:buChar char="⚫"/>
            </a:pPr>
            <a:r>
              <a:rPr lang="en-US" sz="2000"/>
              <a:t>OSPF</a:t>
            </a:r>
            <a:endParaRPr/>
          </a:p>
          <a:p>
            <a:pPr indent="-274320" lvl="1" marL="640080" rtl="0" algn="l">
              <a:spcBef>
                <a:spcPts val="370"/>
              </a:spcBef>
              <a:spcAft>
                <a:spcPts val="0"/>
              </a:spcAft>
              <a:buSzPct val="80000"/>
              <a:buChar char="⚫"/>
            </a:pPr>
            <a:r>
              <a:rPr lang="en-US" sz="2000"/>
              <a:t>BGP</a:t>
            </a:r>
            <a:endParaRPr/>
          </a:p>
          <a:p>
            <a:pPr indent="-273389" lvl="0" marL="273367" rtl="0" algn="l">
              <a:spcBef>
                <a:spcPts val="600"/>
              </a:spcBef>
              <a:spcAft>
                <a:spcPts val="0"/>
              </a:spcAft>
              <a:buSzPct val="70000"/>
              <a:buChar char="🞆"/>
            </a:pPr>
            <a:r>
              <a:rPr lang="en-US" sz="2300"/>
              <a:t>4.7 Dẫn đường SDN</a:t>
            </a:r>
            <a:endParaRPr/>
          </a:p>
          <a:p>
            <a:pPr indent="-274320" lvl="0" marL="274320" rtl="0" algn="l">
              <a:spcBef>
                <a:spcPts val="600"/>
              </a:spcBef>
              <a:spcAft>
                <a:spcPts val="0"/>
              </a:spcAft>
              <a:buSzPct val="70000"/>
              <a:buFont typeface="Noto Sans Symbols"/>
              <a:buChar char="🞆"/>
            </a:pPr>
            <a:r>
              <a:rPr lang="en-US"/>
              <a:t>4.8 Dẫn đường broadcast và multicast</a:t>
            </a:r>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0" name="Shape 5780"/>
        <p:cNvGrpSpPr/>
        <p:nvPr/>
      </p:nvGrpSpPr>
      <p:grpSpPr>
        <a:xfrm>
          <a:off x="0" y="0"/>
          <a:ext cx="0" cy="0"/>
          <a:chOff x="0" y="0"/>
          <a:chExt cx="0" cy="0"/>
        </a:xfrm>
      </p:grpSpPr>
      <p:sp>
        <p:nvSpPr>
          <p:cNvPr id="5781" name="Google Shape;5781;p90"/>
          <p:cNvSpPr txBox="1"/>
          <p:nvPr>
            <p:ph type="title"/>
          </p:nvPr>
        </p:nvSpPr>
        <p:spPr>
          <a:xfrm>
            <a:off x="457200" y="274638"/>
            <a:ext cx="7467600" cy="1143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sz="3600"/>
              <a:t>Hierarchical Routing</a:t>
            </a:r>
            <a:endParaRPr/>
          </a:p>
        </p:txBody>
      </p:sp>
      <p:sp>
        <p:nvSpPr>
          <p:cNvPr id="5782" name="Google Shape;5782;p90"/>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5783" name="Google Shape;5783;p90"/>
          <p:cNvSpPr txBox="1"/>
          <p:nvPr>
            <p:ph idx="1" type="body"/>
          </p:nvPr>
        </p:nvSpPr>
        <p:spPr>
          <a:xfrm>
            <a:off x="542925" y="3467100"/>
            <a:ext cx="3810000" cy="2266950"/>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680"/>
              <a:buFont typeface="Noto Sans Symbols"/>
              <a:buNone/>
            </a:pPr>
            <a:r>
              <a:rPr lang="en-US">
                <a:solidFill>
                  <a:srgbClr val="FF0000"/>
                </a:solidFill>
              </a:rPr>
              <a:t>Co dãn:</a:t>
            </a:r>
            <a:r>
              <a:rPr lang="en-US"/>
              <a:t> với 200 triệu đích</a:t>
            </a:r>
            <a:endParaRPr/>
          </a:p>
          <a:p>
            <a:pPr indent="-273050" lvl="0" marL="273050" rtl="0" algn="l">
              <a:spcBef>
                <a:spcPts val="600"/>
              </a:spcBef>
              <a:spcAft>
                <a:spcPts val="0"/>
              </a:spcAft>
              <a:buSzPts val="1400"/>
              <a:buChar char="🞆"/>
            </a:pPr>
            <a:r>
              <a:rPr lang="en-US" sz="2000"/>
              <a:t>Không thể chứa tất cả các đích trong bảng dẫn đường!</a:t>
            </a:r>
            <a:endParaRPr/>
          </a:p>
          <a:p>
            <a:pPr indent="-273050" lvl="0" marL="273050" rtl="0" algn="l">
              <a:spcBef>
                <a:spcPts val="600"/>
              </a:spcBef>
              <a:spcAft>
                <a:spcPts val="0"/>
              </a:spcAft>
              <a:buSzPts val="1400"/>
              <a:buChar char="🞆"/>
            </a:pPr>
            <a:r>
              <a:rPr lang="en-US" sz="2000"/>
              <a:t>Sự trao đổi bảng dẫn đường làm tràn ngập liên kết!</a:t>
            </a:r>
            <a:r>
              <a:rPr lang="en-US"/>
              <a:t> </a:t>
            </a:r>
            <a:endParaRPr/>
          </a:p>
          <a:p>
            <a:pPr indent="-166370" lvl="0" marL="273050" rtl="0" algn="l">
              <a:spcBef>
                <a:spcPts val="600"/>
              </a:spcBef>
              <a:spcAft>
                <a:spcPts val="0"/>
              </a:spcAft>
              <a:buSzPts val="1680"/>
              <a:buNone/>
            </a:pPr>
            <a:r>
              <a:t/>
            </a:r>
            <a:endParaRPr/>
          </a:p>
          <a:p>
            <a:pPr indent="-166370" lvl="0" marL="273050" rtl="0" algn="l">
              <a:spcBef>
                <a:spcPts val="600"/>
              </a:spcBef>
              <a:spcAft>
                <a:spcPts val="0"/>
              </a:spcAft>
              <a:buSzPts val="1680"/>
              <a:buNone/>
            </a:pPr>
            <a:r>
              <a:t/>
            </a:r>
            <a:endParaRPr/>
          </a:p>
        </p:txBody>
      </p:sp>
      <p:sp>
        <p:nvSpPr>
          <p:cNvPr id="5784" name="Google Shape;5784;p90"/>
          <p:cNvSpPr txBox="1"/>
          <p:nvPr>
            <p:ph idx="2" type="body"/>
          </p:nvPr>
        </p:nvSpPr>
        <p:spPr>
          <a:xfrm>
            <a:off x="4448175" y="3467100"/>
            <a:ext cx="4019550" cy="2514600"/>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680"/>
              <a:buFont typeface="Noto Sans Symbols"/>
              <a:buNone/>
            </a:pPr>
            <a:r>
              <a:rPr lang="en-US">
                <a:solidFill>
                  <a:srgbClr val="FF0000"/>
                </a:solidFill>
              </a:rPr>
              <a:t>Quyền tự trị</a:t>
            </a:r>
            <a:endParaRPr/>
          </a:p>
          <a:p>
            <a:pPr indent="-273050" lvl="0" marL="273050" rtl="0" algn="l">
              <a:spcBef>
                <a:spcPts val="600"/>
              </a:spcBef>
              <a:spcAft>
                <a:spcPts val="0"/>
              </a:spcAft>
              <a:buSzPts val="1400"/>
              <a:buChar char="🞆"/>
            </a:pPr>
            <a:r>
              <a:rPr lang="en-US" sz="2000"/>
              <a:t>internet = mạng của các mạng</a:t>
            </a:r>
            <a:endParaRPr sz="2000"/>
          </a:p>
          <a:p>
            <a:pPr indent="-273050" lvl="0" marL="273050" rtl="0" algn="l">
              <a:spcBef>
                <a:spcPts val="600"/>
              </a:spcBef>
              <a:spcAft>
                <a:spcPts val="0"/>
              </a:spcAft>
              <a:buSzPts val="1400"/>
              <a:buChar char="🞆"/>
            </a:pPr>
            <a:r>
              <a:rPr lang="en-US" sz="2000"/>
              <a:t>Mỗi quản trị mạng có thể muốn điều khiển dẫn đường trong mạng của họ</a:t>
            </a:r>
            <a:endParaRPr sz="2000"/>
          </a:p>
        </p:txBody>
      </p:sp>
      <p:sp>
        <p:nvSpPr>
          <p:cNvPr id="5785" name="Google Shape;5785;p90"/>
          <p:cNvSpPr/>
          <p:nvPr/>
        </p:nvSpPr>
        <p:spPr>
          <a:xfrm>
            <a:off x="2028825" y="1419225"/>
            <a:ext cx="6543675" cy="1600200"/>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accent2"/>
              </a:buClr>
              <a:buSzPts val="2040"/>
              <a:buFont typeface="Noto Sans Symbols"/>
              <a:buNone/>
            </a:pPr>
            <a:r>
              <a:rPr lang="en-US" sz="2400">
                <a:solidFill>
                  <a:schemeClr val="dk1"/>
                </a:solidFill>
                <a:latin typeface="Arial"/>
                <a:ea typeface="Arial"/>
                <a:cs typeface="Arial"/>
                <a:sym typeface="Arial"/>
              </a:rPr>
              <a:t>Các nghiên cứu dẫn đường trong điều kiện lý tưởng </a:t>
            </a:r>
            <a:endParaRPr/>
          </a:p>
          <a:p>
            <a:pPr indent="-342900" lvl="0" marL="342900" marR="0" rtl="0" algn="l">
              <a:spcBef>
                <a:spcPts val="480"/>
              </a:spcBef>
              <a:spcAft>
                <a:spcPts val="0"/>
              </a:spcAft>
              <a:buClr>
                <a:schemeClr val="accent2"/>
              </a:buClr>
              <a:buSzPts val="2040"/>
              <a:buFont typeface="Noto Sans Symbols"/>
              <a:buChar char="❑"/>
            </a:pPr>
            <a:r>
              <a:rPr lang="en-US" sz="2400">
                <a:solidFill>
                  <a:schemeClr val="dk1"/>
                </a:solidFill>
                <a:latin typeface="Arial"/>
                <a:ea typeface="Arial"/>
                <a:cs typeface="Arial"/>
                <a:sym typeface="Arial"/>
              </a:rPr>
              <a:t>Mọi router như nhau</a:t>
            </a:r>
            <a:endParaRPr/>
          </a:p>
          <a:p>
            <a:pPr indent="-342900" lvl="0" marL="342900" marR="0" rtl="0" algn="l">
              <a:spcBef>
                <a:spcPts val="480"/>
              </a:spcBef>
              <a:spcAft>
                <a:spcPts val="0"/>
              </a:spcAft>
              <a:buClr>
                <a:schemeClr val="accent2"/>
              </a:buClr>
              <a:buSzPts val="2040"/>
              <a:buFont typeface="Noto Sans Symbols"/>
              <a:buChar char="❑"/>
            </a:pPr>
            <a:r>
              <a:rPr lang="en-US" sz="2400">
                <a:solidFill>
                  <a:schemeClr val="dk1"/>
                </a:solidFill>
                <a:latin typeface="Arial"/>
                <a:ea typeface="Arial"/>
                <a:cs typeface="Arial"/>
                <a:sym typeface="Arial"/>
              </a:rPr>
              <a:t>Mạng ổn định</a:t>
            </a:r>
            <a:endParaRPr/>
          </a:p>
          <a:p>
            <a:pPr indent="-342900" lvl="0" marL="342900" marR="0" rtl="0" algn="l">
              <a:spcBef>
                <a:spcPts val="480"/>
              </a:spcBef>
              <a:spcAft>
                <a:spcPts val="0"/>
              </a:spcAft>
              <a:buClr>
                <a:schemeClr val="accent2"/>
              </a:buClr>
              <a:buSzPts val="2040"/>
              <a:buFont typeface="Noto Sans Symbols"/>
              <a:buNone/>
            </a:pPr>
            <a:r>
              <a:rPr i="1" lang="en-US" sz="2400">
                <a:solidFill>
                  <a:schemeClr val="dk1"/>
                </a:solidFill>
                <a:latin typeface="Arial"/>
                <a:ea typeface="Arial"/>
                <a:cs typeface="Arial"/>
                <a:sym typeface="Arial"/>
              </a:rPr>
              <a:t>… không</a:t>
            </a:r>
            <a:r>
              <a:rPr lang="en-US" sz="2400">
                <a:solidFill>
                  <a:schemeClr val="dk1"/>
                </a:solidFill>
                <a:latin typeface="Arial"/>
                <a:ea typeface="Arial"/>
                <a:cs typeface="Arial"/>
                <a:sym typeface="Arial"/>
              </a:rPr>
              <a:t> đúng trong thực tế</a:t>
            </a:r>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0" name="Shape 5790"/>
        <p:cNvGrpSpPr/>
        <p:nvPr/>
      </p:nvGrpSpPr>
      <p:grpSpPr>
        <a:xfrm>
          <a:off x="0" y="0"/>
          <a:ext cx="0" cy="0"/>
          <a:chOff x="0" y="0"/>
          <a:chExt cx="0" cy="0"/>
        </a:xfrm>
      </p:grpSpPr>
      <p:sp>
        <p:nvSpPr>
          <p:cNvPr id="5791" name="Google Shape;5791;p91"/>
          <p:cNvSpPr txBox="1"/>
          <p:nvPr>
            <p:ph type="title"/>
          </p:nvPr>
        </p:nvSpPr>
        <p:spPr>
          <a:xfrm>
            <a:off x="457200" y="274638"/>
            <a:ext cx="7467600" cy="1143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sz="3600"/>
              <a:t>Hierarchical Routing</a:t>
            </a:r>
            <a:endParaRPr/>
          </a:p>
        </p:txBody>
      </p:sp>
      <p:sp>
        <p:nvSpPr>
          <p:cNvPr id="5792" name="Google Shape;5792;p91"/>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5793" name="Google Shape;5793;p91"/>
          <p:cNvSpPr txBox="1"/>
          <p:nvPr>
            <p:ph idx="1" type="body"/>
          </p:nvPr>
        </p:nvSpPr>
        <p:spPr>
          <a:xfrm>
            <a:off x="542925" y="1495425"/>
            <a:ext cx="3810000" cy="4210050"/>
          </a:xfrm>
          <a:prstGeom prst="rect">
            <a:avLst/>
          </a:prstGeom>
          <a:noFill/>
          <a:ln>
            <a:noFill/>
          </a:ln>
        </p:spPr>
        <p:txBody>
          <a:bodyPr anchorCtr="0" anchor="t" bIns="45700" lIns="91425" spcFirstLastPara="1" rIns="91425" wrap="square" tIns="45700">
            <a:noAutofit/>
          </a:bodyPr>
          <a:lstStyle/>
          <a:p>
            <a:pPr indent="-273050" lvl="0" marL="273050" rtl="0" algn="l">
              <a:lnSpc>
                <a:spcPct val="90000"/>
              </a:lnSpc>
              <a:spcBef>
                <a:spcPts val="0"/>
              </a:spcBef>
              <a:spcAft>
                <a:spcPts val="0"/>
              </a:spcAft>
              <a:buSzPts val="1680"/>
              <a:buChar char="🞆"/>
            </a:pPr>
            <a:r>
              <a:rPr lang="en-US"/>
              <a:t>Kết tập các router thành các cùng,</a:t>
            </a:r>
            <a:r>
              <a:rPr lang="en-US">
                <a:solidFill>
                  <a:srgbClr val="FF0000"/>
                </a:solidFill>
              </a:rPr>
              <a:t> “autonomous systems” (AS)</a:t>
            </a:r>
            <a:endParaRPr/>
          </a:p>
          <a:p>
            <a:pPr indent="-273050" lvl="0" marL="273050" rtl="0" algn="l">
              <a:lnSpc>
                <a:spcPct val="90000"/>
              </a:lnSpc>
              <a:spcBef>
                <a:spcPts val="600"/>
              </a:spcBef>
              <a:spcAft>
                <a:spcPts val="0"/>
              </a:spcAft>
              <a:buSzPts val="1680"/>
              <a:buChar char="🞆"/>
            </a:pPr>
            <a:r>
              <a:rPr lang="en-US"/>
              <a:t>Các router trong cùng AS chạy cùng giao thức dẫn đường</a:t>
            </a:r>
            <a:endParaRPr/>
          </a:p>
          <a:p>
            <a:pPr indent="-273050" lvl="1" marL="639763" rtl="0" algn="l">
              <a:lnSpc>
                <a:spcPct val="90000"/>
              </a:lnSpc>
              <a:spcBef>
                <a:spcPts val="400"/>
              </a:spcBef>
              <a:spcAft>
                <a:spcPts val="0"/>
              </a:spcAft>
              <a:buSzPts val="1600"/>
              <a:buChar char="⚫"/>
            </a:pPr>
            <a:r>
              <a:rPr lang="en-US" sz="2000">
                <a:solidFill>
                  <a:srgbClr val="FF0000"/>
                </a:solidFill>
              </a:rPr>
              <a:t>Giao thức dẫn đường “intra-AS”</a:t>
            </a:r>
            <a:endParaRPr sz="2000"/>
          </a:p>
          <a:p>
            <a:pPr indent="-273050" lvl="1" marL="639763" rtl="0" algn="l">
              <a:lnSpc>
                <a:spcPct val="90000"/>
              </a:lnSpc>
              <a:spcBef>
                <a:spcPts val="400"/>
              </a:spcBef>
              <a:spcAft>
                <a:spcPts val="0"/>
              </a:spcAft>
              <a:buSzPts val="1600"/>
              <a:buChar char="⚫"/>
            </a:pPr>
            <a:r>
              <a:rPr lang="en-US" sz="2000"/>
              <a:t>Các router trong các AS khác nhau có thể chạy các giao thức dẫn đường  intra-AS khác nhau</a:t>
            </a:r>
            <a:endParaRPr sz="2000"/>
          </a:p>
        </p:txBody>
      </p:sp>
      <p:sp>
        <p:nvSpPr>
          <p:cNvPr id="5794" name="Google Shape;5794;p91"/>
          <p:cNvSpPr txBox="1"/>
          <p:nvPr>
            <p:ph idx="2" type="body"/>
          </p:nvPr>
        </p:nvSpPr>
        <p:spPr>
          <a:xfrm>
            <a:off x="4270375" y="1600200"/>
            <a:ext cx="3657600" cy="4572000"/>
          </a:xfrm>
          <a:prstGeom prst="rect">
            <a:avLst/>
          </a:prstGeom>
          <a:noFill/>
          <a:ln>
            <a:noFill/>
          </a:ln>
        </p:spPr>
        <p:txBody>
          <a:bodyPr anchorCtr="0" anchor="t" bIns="45700" lIns="91425" spcFirstLastPara="1" rIns="91425" wrap="square" tIns="45700">
            <a:noAutofit/>
          </a:bodyPr>
          <a:lstStyle/>
          <a:p>
            <a:pPr indent="-273050" lvl="0" marL="273050" rtl="0" algn="l">
              <a:lnSpc>
                <a:spcPct val="90000"/>
              </a:lnSpc>
              <a:spcBef>
                <a:spcPts val="0"/>
              </a:spcBef>
              <a:spcAft>
                <a:spcPts val="0"/>
              </a:spcAft>
              <a:buSzPts val="1680"/>
              <a:buFont typeface="Noto Sans Symbols"/>
              <a:buNone/>
            </a:pPr>
            <a:r>
              <a:rPr lang="en-US" u="sng">
                <a:solidFill>
                  <a:srgbClr val="FF0000"/>
                </a:solidFill>
              </a:rPr>
              <a:t>Gateway router</a:t>
            </a:r>
            <a:endParaRPr/>
          </a:p>
          <a:p>
            <a:pPr indent="-273050" lvl="0" marL="273050" rtl="0" algn="l">
              <a:lnSpc>
                <a:spcPct val="90000"/>
              </a:lnSpc>
              <a:spcBef>
                <a:spcPts val="600"/>
              </a:spcBef>
              <a:spcAft>
                <a:spcPts val="0"/>
              </a:spcAft>
              <a:buSzPts val="1680"/>
              <a:buChar char="🞆"/>
            </a:pPr>
            <a:r>
              <a:rPr lang="en-US"/>
              <a:t>Liên kết trực tiếp tới router trong AS khác </a:t>
            </a:r>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9" name="Shape 5799"/>
        <p:cNvGrpSpPr/>
        <p:nvPr/>
      </p:nvGrpSpPr>
      <p:grpSpPr>
        <a:xfrm>
          <a:off x="0" y="0"/>
          <a:ext cx="0" cy="0"/>
          <a:chOff x="0" y="0"/>
          <a:chExt cx="0" cy="0"/>
        </a:xfrm>
      </p:grpSpPr>
      <p:sp>
        <p:nvSpPr>
          <p:cNvPr id="5800" name="Google Shape;5800;p92"/>
          <p:cNvSpPr txBox="1"/>
          <p:nvPr>
            <p:ph type="title"/>
          </p:nvPr>
        </p:nvSpPr>
        <p:spPr>
          <a:xfrm>
            <a:off x="457200" y="274638"/>
            <a:ext cx="7467600" cy="1143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Kết nối giữa các AS</a:t>
            </a:r>
            <a:endParaRPr/>
          </a:p>
        </p:txBody>
      </p:sp>
      <p:sp>
        <p:nvSpPr>
          <p:cNvPr id="5801" name="Google Shape;5801;p92"/>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5802" name="Google Shape;5802;p92"/>
          <p:cNvSpPr txBox="1"/>
          <p:nvPr>
            <p:ph idx="1" type="body"/>
          </p:nvPr>
        </p:nvSpPr>
        <p:spPr>
          <a:xfrm>
            <a:off x="5114925" y="3159125"/>
            <a:ext cx="3810000" cy="3400425"/>
          </a:xfrm>
          <a:prstGeom prst="rect">
            <a:avLst/>
          </a:prstGeom>
          <a:noFill/>
          <a:ln>
            <a:noFill/>
          </a:ln>
        </p:spPr>
        <p:txBody>
          <a:bodyPr anchorCtr="0" anchor="t" bIns="45700" lIns="91425" spcFirstLastPara="1" rIns="91425" wrap="square" tIns="45700">
            <a:noAutofit/>
          </a:bodyPr>
          <a:lstStyle/>
          <a:p>
            <a:pPr indent="-273050" lvl="0" marL="273050" rtl="0" algn="l">
              <a:lnSpc>
                <a:spcPct val="90000"/>
              </a:lnSpc>
              <a:spcBef>
                <a:spcPts val="0"/>
              </a:spcBef>
              <a:spcAft>
                <a:spcPts val="0"/>
              </a:spcAft>
              <a:buSzPts val="1680"/>
              <a:buChar char="🞆"/>
            </a:pPr>
            <a:r>
              <a:rPr lang="en-US"/>
              <a:t>Bảng chuyển tiếp được cấu hình cả thuật toán dẫn đường intra-AS và  inter-AS</a:t>
            </a:r>
            <a:endParaRPr/>
          </a:p>
          <a:p>
            <a:pPr indent="-273050" lvl="1" marL="639763" rtl="0" algn="l">
              <a:lnSpc>
                <a:spcPct val="90000"/>
              </a:lnSpc>
              <a:spcBef>
                <a:spcPts val="400"/>
              </a:spcBef>
              <a:spcAft>
                <a:spcPts val="0"/>
              </a:spcAft>
              <a:buSzPts val="1600"/>
              <a:buChar char="⚫"/>
            </a:pPr>
            <a:r>
              <a:rPr lang="en-US" sz="2000"/>
              <a:t>Intra-AS thiết lập các điểm vào cho các đích phía trong</a:t>
            </a:r>
            <a:endParaRPr/>
          </a:p>
          <a:p>
            <a:pPr indent="-273050" lvl="1" marL="639763" rtl="0" algn="l">
              <a:lnSpc>
                <a:spcPct val="90000"/>
              </a:lnSpc>
              <a:spcBef>
                <a:spcPts val="400"/>
              </a:spcBef>
              <a:spcAft>
                <a:spcPts val="0"/>
              </a:spcAft>
              <a:buSzPts val="1600"/>
              <a:buChar char="⚫"/>
            </a:pPr>
            <a:r>
              <a:rPr lang="en-US" sz="2000"/>
              <a:t>Inter-AS và Intra-As thiết lập các điểm vào cho các đích phía ngoài</a:t>
            </a:r>
            <a:endParaRPr/>
          </a:p>
        </p:txBody>
      </p:sp>
      <p:grpSp>
        <p:nvGrpSpPr>
          <p:cNvPr id="5803" name="Google Shape;5803;p92"/>
          <p:cNvGrpSpPr/>
          <p:nvPr/>
        </p:nvGrpSpPr>
        <p:grpSpPr>
          <a:xfrm>
            <a:off x="271463" y="1343025"/>
            <a:ext cx="6178550" cy="4376738"/>
            <a:chOff x="0" y="878"/>
            <a:chExt cx="4232" cy="2968"/>
          </a:xfrm>
        </p:grpSpPr>
        <p:sp>
          <p:nvSpPr>
            <p:cNvPr id="5804" name="Google Shape;5804;p92"/>
            <p:cNvSpPr/>
            <p:nvPr/>
          </p:nvSpPr>
          <p:spPr>
            <a:xfrm>
              <a:off x="2621" y="1050"/>
              <a:ext cx="1611" cy="1025"/>
            </a:xfrm>
            <a:custGeom>
              <a:rect b="b" l="l" r="r" t="t"/>
              <a:pathLst>
                <a:path extrusionOk="0" h="543" w="1162">
                  <a:moveTo>
                    <a:pt x="56" y="162"/>
                  </a:moveTo>
                  <a:cubicBezTo>
                    <a:pt x="115" y="100"/>
                    <a:pt x="221" y="28"/>
                    <a:pt x="368" y="14"/>
                  </a:cubicBezTo>
                  <a:cubicBezTo>
                    <a:pt x="515" y="0"/>
                    <a:pt x="811" y="42"/>
                    <a:pt x="940" y="79"/>
                  </a:cubicBezTo>
                  <a:cubicBezTo>
                    <a:pt x="1069" y="116"/>
                    <a:pt x="1126" y="177"/>
                    <a:pt x="1144" y="239"/>
                  </a:cubicBezTo>
                  <a:cubicBezTo>
                    <a:pt x="1162" y="301"/>
                    <a:pt x="1141" y="401"/>
                    <a:pt x="1048" y="451"/>
                  </a:cubicBezTo>
                  <a:cubicBezTo>
                    <a:pt x="955" y="501"/>
                    <a:pt x="746" y="543"/>
                    <a:pt x="586" y="541"/>
                  </a:cubicBezTo>
                  <a:cubicBezTo>
                    <a:pt x="426" y="539"/>
                    <a:pt x="176" y="502"/>
                    <a:pt x="88" y="439"/>
                  </a:cubicBezTo>
                  <a:cubicBezTo>
                    <a:pt x="0" y="376"/>
                    <a:pt x="63" y="220"/>
                    <a:pt x="56" y="162"/>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805" name="Google Shape;5805;p92"/>
            <p:cNvSpPr/>
            <p:nvPr/>
          </p:nvSpPr>
          <p:spPr>
            <a:xfrm>
              <a:off x="0" y="878"/>
              <a:ext cx="1255" cy="1016"/>
            </a:xfrm>
            <a:custGeom>
              <a:rect b="b" l="l" r="r" t="t"/>
              <a:pathLst>
                <a:path extrusionOk="0" h="451" w="1198">
                  <a:moveTo>
                    <a:pt x="88" y="181"/>
                  </a:moveTo>
                  <a:cubicBezTo>
                    <a:pt x="159" y="143"/>
                    <a:pt x="120" y="111"/>
                    <a:pt x="180" y="89"/>
                  </a:cubicBezTo>
                  <a:cubicBezTo>
                    <a:pt x="240" y="67"/>
                    <a:pt x="313" y="60"/>
                    <a:pt x="448" y="49"/>
                  </a:cubicBezTo>
                  <a:cubicBezTo>
                    <a:pt x="583" y="38"/>
                    <a:pt x="866" y="0"/>
                    <a:pt x="988" y="25"/>
                  </a:cubicBezTo>
                  <a:cubicBezTo>
                    <a:pt x="1110" y="50"/>
                    <a:pt x="1198" y="132"/>
                    <a:pt x="1181" y="197"/>
                  </a:cubicBezTo>
                  <a:cubicBezTo>
                    <a:pt x="1164" y="262"/>
                    <a:pt x="1034" y="375"/>
                    <a:pt x="889" y="413"/>
                  </a:cubicBezTo>
                  <a:cubicBezTo>
                    <a:pt x="744" y="451"/>
                    <a:pt x="449" y="438"/>
                    <a:pt x="307" y="425"/>
                  </a:cubicBezTo>
                  <a:cubicBezTo>
                    <a:pt x="165" y="412"/>
                    <a:pt x="72" y="378"/>
                    <a:pt x="36" y="337"/>
                  </a:cubicBezTo>
                  <a:cubicBezTo>
                    <a:pt x="0" y="296"/>
                    <a:pt x="77" y="213"/>
                    <a:pt x="88" y="181"/>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806" name="Google Shape;5806;p92"/>
            <p:cNvSpPr/>
            <p:nvPr/>
          </p:nvSpPr>
          <p:spPr>
            <a:xfrm>
              <a:off x="810" y="1611"/>
              <a:ext cx="2007" cy="792"/>
            </a:xfrm>
            <a:custGeom>
              <a:rect b="b" l="l" r="r" t="t"/>
              <a:pathLst>
                <a:path extrusionOk="0" h="682" w="1583">
                  <a:moveTo>
                    <a:pt x="155" y="224"/>
                  </a:moveTo>
                  <a:cubicBezTo>
                    <a:pt x="208" y="137"/>
                    <a:pt x="302" y="108"/>
                    <a:pt x="407" y="74"/>
                  </a:cubicBezTo>
                  <a:cubicBezTo>
                    <a:pt x="512" y="40"/>
                    <a:pt x="660" y="0"/>
                    <a:pt x="785" y="20"/>
                  </a:cubicBezTo>
                  <a:cubicBezTo>
                    <a:pt x="910" y="40"/>
                    <a:pt x="1027" y="126"/>
                    <a:pt x="1157" y="194"/>
                  </a:cubicBezTo>
                  <a:cubicBezTo>
                    <a:pt x="1287" y="262"/>
                    <a:pt x="1545" y="353"/>
                    <a:pt x="1564" y="428"/>
                  </a:cubicBezTo>
                  <a:cubicBezTo>
                    <a:pt x="1583" y="503"/>
                    <a:pt x="1417" y="606"/>
                    <a:pt x="1272" y="644"/>
                  </a:cubicBezTo>
                  <a:cubicBezTo>
                    <a:pt x="1127" y="682"/>
                    <a:pt x="887" y="664"/>
                    <a:pt x="690" y="656"/>
                  </a:cubicBezTo>
                  <a:cubicBezTo>
                    <a:pt x="493" y="648"/>
                    <a:pt x="178" y="668"/>
                    <a:pt x="89" y="596"/>
                  </a:cubicBezTo>
                  <a:cubicBezTo>
                    <a:pt x="0" y="524"/>
                    <a:pt x="102" y="311"/>
                    <a:pt x="155" y="224"/>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807" name="Google Shape;5807;p92"/>
            <p:cNvSpPr/>
            <p:nvPr/>
          </p:nvSpPr>
          <p:spPr>
            <a:xfrm>
              <a:off x="261" y="1610"/>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5808" name="Google Shape;5808;p92"/>
            <p:cNvCxnSpPr/>
            <p:nvPr/>
          </p:nvCxnSpPr>
          <p:spPr>
            <a:xfrm>
              <a:off x="261" y="1603"/>
              <a:ext cx="0" cy="50"/>
            </a:xfrm>
            <a:prstGeom prst="straightConnector1">
              <a:avLst/>
            </a:prstGeom>
            <a:noFill/>
            <a:ln cap="flat" cmpd="sng" w="12700">
              <a:solidFill>
                <a:schemeClr val="dk1"/>
              </a:solidFill>
              <a:prstDash val="solid"/>
              <a:round/>
              <a:headEnd len="med" w="med" type="none"/>
              <a:tailEnd len="med" w="med" type="none"/>
            </a:ln>
          </p:spPr>
        </p:cxnSp>
        <p:cxnSp>
          <p:nvCxnSpPr>
            <p:cNvPr id="5809" name="Google Shape;5809;p92"/>
            <p:cNvCxnSpPr/>
            <p:nvPr/>
          </p:nvCxnSpPr>
          <p:spPr>
            <a:xfrm>
              <a:off x="574" y="1603"/>
              <a:ext cx="0" cy="50"/>
            </a:xfrm>
            <a:prstGeom prst="straightConnector1">
              <a:avLst/>
            </a:prstGeom>
            <a:noFill/>
            <a:ln cap="flat" cmpd="sng" w="12700">
              <a:solidFill>
                <a:schemeClr val="dk1"/>
              </a:solidFill>
              <a:prstDash val="solid"/>
              <a:round/>
              <a:headEnd len="med" w="med" type="none"/>
              <a:tailEnd len="med" w="med" type="none"/>
            </a:ln>
          </p:spPr>
        </p:cxnSp>
        <p:sp>
          <p:nvSpPr>
            <p:cNvPr id="5810" name="Google Shape;5810;p92"/>
            <p:cNvSpPr/>
            <p:nvPr/>
          </p:nvSpPr>
          <p:spPr>
            <a:xfrm>
              <a:off x="261" y="1603"/>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5811" name="Google Shape;5811;p92"/>
            <p:cNvSpPr/>
            <p:nvPr/>
          </p:nvSpPr>
          <p:spPr>
            <a:xfrm>
              <a:off x="258" y="1544"/>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812" name="Google Shape;5812;p92"/>
            <p:cNvSpPr/>
            <p:nvPr/>
          </p:nvSpPr>
          <p:spPr>
            <a:xfrm>
              <a:off x="345" y="1557"/>
              <a:ext cx="141" cy="124"/>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813" name="Google Shape;5813;p92"/>
            <p:cNvSpPr txBox="1"/>
            <p:nvPr/>
          </p:nvSpPr>
          <p:spPr>
            <a:xfrm>
              <a:off x="259" y="1492"/>
              <a:ext cx="319" cy="26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3b</a:t>
              </a:r>
              <a:endParaRPr sz="2400">
                <a:solidFill>
                  <a:schemeClr val="dk1"/>
                </a:solidFill>
                <a:latin typeface="Arial"/>
                <a:ea typeface="Arial"/>
                <a:cs typeface="Arial"/>
                <a:sym typeface="Arial"/>
              </a:endParaRPr>
            </a:p>
          </p:txBody>
        </p:sp>
        <p:sp>
          <p:nvSpPr>
            <p:cNvPr id="5814" name="Google Shape;5814;p92"/>
            <p:cNvSpPr/>
            <p:nvPr/>
          </p:nvSpPr>
          <p:spPr>
            <a:xfrm>
              <a:off x="1479" y="2216"/>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5815" name="Google Shape;5815;p92"/>
            <p:cNvCxnSpPr/>
            <p:nvPr/>
          </p:nvCxnSpPr>
          <p:spPr>
            <a:xfrm>
              <a:off x="1479" y="2209"/>
              <a:ext cx="0" cy="50"/>
            </a:xfrm>
            <a:prstGeom prst="straightConnector1">
              <a:avLst/>
            </a:prstGeom>
            <a:noFill/>
            <a:ln cap="flat" cmpd="sng" w="12700">
              <a:solidFill>
                <a:schemeClr val="dk1"/>
              </a:solidFill>
              <a:prstDash val="solid"/>
              <a:round/>
              <a:headEnd len="med" w="med" type="none"/>
              <a:tailEnd len="med" w="med" type="none"/>
            </a:ln>
          </p:spPr>
        </p:cxnSp>
        <p:cxnSp>
          <p:nvCxnSpPr>
            <p:cNvPr id="5816" name="Google Shape;5816;p92"/>
            <p:cNvCxnSpPr/>
            <p:nvPr/>
          </p:nvCxnSpPr>
          <p:spPr>
            <a:xfrm>
              <a:off x="1792" y="2209"/>
              <a:ext cx="0" cy="50"/>
            </a:xfrm>
            <a:prstGeom prst="straightConnector1">
              <a:avLst/>
            </a:prstGeom>
            <a:noFill/>
            <a:ln cap="flat" cmpd="sng" w="12700">
              <a:solidFill>
                <a:schemeClr val="dk1"/>
              </a:solidFill>
              <a:prstDash val="solid"/>
              <a:round/>
              <a:headEnd len="med" w="med" type="none"/>
              <a:tailEnd len="med" w="med" type="none"/>
            </a:ln>
          </p:spPr>
        </p:cxnSp>
        <p:sp>
          <p:nvSpPr>
            <p:cNvPr id="5817" name="Google Shape;5817;p92"/>
            <p:cNvSpPr/>
            <p:nvPr/>
          </p:nvSpPr>
          <p:spPr>
            <a:xfrm>
              <a:off x="1479" y="2209"/>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5818" name="Google Shape;5818;p92"/>
            <p:cNvSpPr/>
            <p:nvPr/>
          </p:nvSpPr>
          <p:spPr>
            <a:xfrm>
              <a:off x="1476" y="2150"/>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5819" name="Google Shape;5819;p92"/>
            <p:cNvGrpSpPr/>
            <p:nvPr/>
          </p:nvGrpSpPr>
          <p:grpSpPr>
            <a:xfrm>
              <a:off x="1478" y="2092"/>
              <a:ext cx="321" cy="269"/>
              <a:chOff x="2897" y="2425"/>
              <a:chExt cx="323" cy="269"/>
            </a:xfrm>
          </p:grpSpPr>
          <p:sp>
            <p:nvSpPr>
              <p:cNvPr id="5820" name="Google Shape;5820;p92"/>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821" name="Google Shape;5821;p92"/>
              <p:cNvSpPr txBox="1"/>
              <p:nvPr/>
            </p:nvSpPr>
            <p:spPr>
              <a:xfrm>
                <a:off x="2897" y="2425"/>
                <a:ext cx="323" cy="26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1d</a:t>
                </a:r>
                <a:endParaRPr/>
              </a:p>
            </p:txBody>
          </p:sp>
        </p:grpSp>
        <p:sp>
          <p:nvSpPr>
            <p:cNvPr id="5822" name="Google Shape;5822;p92"/>
            <p:cNvSpPr/>
            <p:nvPr/>
          </p:nvSpPr>
          <p:spPr>
            <a:xfrm>
              <a:off x="822" y="1478"/>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5823" name="Google Shape;5823;p92"/>
            <p:cNvCxnSpPr/>
            <p:nvPr/>
          </p:nvCxnSpPr>
          <p:spPr>
            <a:xfrm>
              <a:off x="822" y="1471"/>
              <a:ext cx="0" cy="50"/>
            </a:xfrm>
            <a:prstGeom prst="straightConnector1">
              <a:avLst/>
            </a:prstGeom>
            <a:noFill/>
            <a:ln cap="flat" cmpd="sng" w="12700">
              <a:solidFill>
                <a:schemeClr val="dk1"/>
              </a:solidFill>
              <a:prstDash val="solid"/>
              <a:round/>
              <a:headEnd len="med" w="med" type="none"/>
              <a:tailEnd len="med" w="med" type="none"/>
            </a:ln>
          </p:spPr>
        </p:cxnSp>
        <p:cxnSp>
          <p:nvCxnSpPr>
            <p:cNvPr id="5824" name="Google Shape;5824;p92"/>
            <p:cNvCxnSpPr/>
            <p:nvPr/>
          </p:nvCxnSpPr>
          <p:spPr>
            <a:xfrm>
              <a:off x="1135" y="1471"/>
              <a:ext cx="0" cy="50"/>
            </a:xfrm>
            <a:prstGeom prst="straightConnector1">
              <a:avLst/>
            </a:prstGeom>
            <a:noFill/>
            <a:ln cap="flat" cmpd="sng" w="12700">
              <a:solidFill>
                <a:schemeClr val="dk1"/>
              </a:solidFill>
              <a:prstDash val="solid"/>
              <a:round/>
              <a:headEnd len="med" w="med" type="none"/>
              <a:tailEnd len="med" w="med" type="none"/>
            </a:ln>
          </p:spPr>
        </p:cxnSp>
        <p:sp>
          <p:nvSpPr>
            <p:cNvPr id="5825" name="Google Shape;5825;p92"/>
            <p:cNvSpPr/>
            <p:nvPr/>
          </p:nvSpPr>
          <p:spPr>
            <a:xfrm>
              <a:off x="822" y="1471"/>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5826" name="Google Shape;5826;p92"/>
            <p:cNvSpPr/>
            <p:nvPr/>
          </p:nvSpPr>
          <p:spPr>
            <a:xfrm>
              <a:off x="819" y="1412"/>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827" name="Google Shape;5827;p92"/>
            <p:cNvSpPr/>
            <p:nvPr/>
          </p:nvSpPr>
          <p:spPr>
            <a:xfrm>
              <a:off x="906" y="1425"/>
              <a:ext cx="142" cy="110"/>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828" name="Google Shape;5828;p92"/>
            <p:cNvSpPr txBox="1"/>
            <p:nvPr/>
          </p:nvSpPr>
          <p:spPr>
            <a:xfrm>
              <a:off x="821" y="1359"/>
              <a:ext cx="320" cy="26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3a</a:t>
              </a:r>
              <a:endParaRPr sz="2400">
                <a:solidFill>
                  <a:schemeClr val="dk1"/>
                </a:solidFill>
                <a:latin typeface="Arial"/>
                <a:ea typeface="Arial"/>
                <a:cs typeface="Arial"/>
                <a:sym typeface="Arial"/>
              </a:endParaRPr>
            </a:p>
          </p:txBody>
        </p:sp>
        <p:sp>
          <p:nvSpPr>
            <p:cNvPr id="5829" name="Google Shape;5829;p92"/>
            <p:cNvSpPr/>
            <p:nvPr/>
          </p:nvSpPr>
          <p:spPr>
            <a:xfrm>
              <a:off x="1443" y="1820"/>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5830" name="Google Shape;5830;p92"/>
            <p:cNvCxnSpPr/>
            <p:nvPr/>
          </p:nvCxnSpPr>
          <p:spPr>
            <a:xfrm>
              <a:off x="1443" y="1813"/>
              <a:ext cx="0" cy="50"/>
            </a:xfrm>
            <a:prstGeom prst="straightConnector1">
              <a:avLst/>
            </a:prstGeom>
            <a:noFill/>
            <a:ln cap="flat" cmpd="sng" w="12700">
              <a:solidFill>
                <a:schemeClr val="dk1"/>
              </a:solidFill>
              <a:prstDash val="solid"/>
              <a:round/>
              <a:headEnd len="med" w="med" type="none"/>
              <a:tailEnd len="med" w="med" type="none"/>
            </a:ln>
          </p:spPr>
        </p:cxnSp>
        <p:cxnSp>
          <p:nvCxnSpPr>
            <p:cNvPr id="5831" name="Google Shape;5831;p92"/>
            <p:cNvCxnSpPr/>
            <p:nvPr/>
          </p:nvCxnSpPr>
          <p:spPr>
            <a:xfrm>
              <a:off x="1756" y="1813"/>
              <a:ext cx="0" cy="50"/>
            </a:xfrm>
            <a:prstGeom prst="straightConnector1">
              <a:avLst/>
            </a:prstGeom>
            <a:noFill/>
            <a:ln cap="flat" cmpd="sng" w="12700">
              <a:solidFill>
                <a:schemeClr val="dk1"/>
              </a:solidFill>
              <a:prstDash val="solid"/>
              <a:round/>
              <a:headEnd len="med" w="med" type="none"/>
              <a:tailEnd len="med" w="med" type="none"/>
            </a:ln>
          </p:spPr>
        </p:cxnSp>
        <p:sp>
          <p:nvSpPr>
            <p:cNvPr id="5832" name="Google Shape;5832;p92"/>
            <p:cNvSpPr/>
            <p:nvPr/>
          </p:nvSpPr>
          <p:spPr>
            <a:xfrm>
              <a:off x="1443" y="1813"/>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5833" name="Google Shape;5833;p92"/>
            <p:cNvSpPr/>
            <p:nvPr/>
          </p:nvSpPr>
          <p:spPr>
            <a:xfrm>
              <a:off x="1440" y="1754"/>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5834" name="Google Shape;5834;p92"/>
            <p:cNvGrpSpPr/>
            <p:nvPr/>
          </p:nvGrpSpPr>
          <p:grpSpPr>
            <a:xfrm>
              <a:off x="1445" y="1696"/>
              <a:ext cx="310" cy="270"/>
              <a:chOff x="2899" y="2425"/>
              <a:chExt cx="319" cy="270"/>
            </a:xfrm>
          </p:grpSpPr>
          <p:sp>
            <p:nvSpPr>
              <p:cNvPr id="5835" name="Google Shape;5835;p92"/>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836" name="Google Shape;5836;p92"/>
              <p:cNvSpPr txBox="1"/>
              <p:nvPr/>
            </p:nvSpPr>
            <p:spPr>
              <a:xfrm>
                <a:off x="2899" y="2425"/>
                <a:ext cx="319" cy="27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1c</a:t>
                </a:r>
                <a:endParaRPr/>
              </a:p>
            </p:txBody>
          </p:sp>
        </p:grpSp>
        <p:cxnSp>
          <p:nvCxnSpPr>
            <p:cNvPr id="5837" name="Google Shape;5837;p92"/>
            <p:cNvCxnSpPr/>
            <p:nvPr/>
          </p:nvCxnSpPr>
          <p:spPr>
            <a:xfrm>
              <a:off x="3238" y="1632"/>
              <a:ext cx="308" cy="96"/>
            </a:xfrm>
            <a:prstGeom prst="straightConnector1">
              <a:avLst/>
            </a:prstGeom>
            <a:noFill/>
            <a:ln cap="flat" cmpd="sng" w="28575">
              <a:solidFill>
                <a:schemeClr val="dk1"/>
              </a:solidFill>
              <a:prstDash val="solid"/>
              <a:round/>
              <a:headEnd len="med" w="med" type="none"/>
              <a:tailEnd len="med" w="med" type="none"/>
            </a:ln>
          </p:spPr>
        </p:cxnSp>
        <p:cxnSp>
          <p:nvCxnSpPr>
            <p:cNvPr id="5838" name="Google Shape;5838;p92"/>
            <p:cNvCxnSpPr/>
            <p:nvPr/>
          </p:nvCxnSpPr>
          <p:spPr>
            <a:xfrm>
              <a:off x="3562" y="1556"/>
              <a:ext cx="92" cy="116"/>
            </a:xfrm>
            <a:prstGeom prst="straightConnector1">
              <a:avLst/>
            </a:prstGeom>
            <a:noFill/>
            <a:ln cap="flat" cmpd="sng" w="28575">
              <a:solidFill>
                <a:schemeClr val="dk1"/>
              </a:solidFill>
              <a:prstDash val="solid"/>
              <a:round/>
              <a:headEnd len="med" w="med" type="none"/>
              <a:tailEnd len="med" w="med" type="none"/>
            </a:ln>
          </p:spPr>
        </p:cxnSp>
        <p:cxnSp>
          <p:nvCxnSpPr>
            <p:cNvPr id="5839" name="Google Shape;5839;p92"/>
            <p:cNvCxnSpPr/>
            <p:nvPr/>
          </p:nvCxnSpPr>
          <p:spPr>
            <a:xfrm flipH="1" rot="10800000">
              <a:off x="3170" y="1512"/>
              <a:ext cx="114" cy="76"/>
            </a:xfrm>
            <a:prstGeom prst="straightConnector1">
              <a:avLst/>
            </a:prstGeom>
            <a:noFill/>
            <a:ln cap="flat" cmpd="sng" w="28575">
              <a:solidFill>
                <a:schemeClr val="dk1"/>
              </a:solidFill>
              <a:prstDash val="solid"/>
              <a:round/>
              <a:headEnd len="med" w="med" type="none"/>
              <a:tailEnd len="med" w="med" type="none"/>
            </a:ln>
          </p:spPr>
        </p:cxnSp>
        <p:sp>
          <p:nvSpPr>
            <p:cNvPr id="5840" name="Google Shape;5840;p92"/>
            <p:cNvSpPr/>
            <p:nvPr/>
          </p:nvSpPr>
          <p:spPr>
            <a:xfrm>
              <a:off x="1790" y="2146"/>
              <a:ext cx="264" cy="82"/>
            </a:xfrm>
            <a:custGeom>
              <a:rect b="b" l="l" r="r" t="t"/>
              <a:pathLst>
                <a:path extrusionOk="0" h="82" w="264">
                  <a:moveTo>
                    <a:pt x="0" y="82"/>
                  </a:moveTo>
                  <a:lnTo>
                    <a:pt x="264" y="0"/>
                  </a:lnTo>
                </a:path>
              </a:pathLst>
            </a:custGeom>
            <a:noFill/>
            <a:ln cap="flat" cmpd="sng" w="2857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841" name="Google Shape;5841;p92"/>
            <p:cNvSpPr/>
            <p:nvPr/>
          </p:nvSpPr>
          <p:spPr>
            <a:xfrm>
              <a:off x="1330" y="2110"/>
              <a:ext cx="152" cy="118"/>
            </a:xfrm>
            <a:custGeom>
              <a:rect b="b" l="l" r="r" t="t"/>
              <a:pathLst>
                <a:path extrusionOk="0" h="118" w="152">
                  <a:moveTo>
                    <a:pt x="0" y="0"/>
                  </a:moveTo>
                  <a:lnTo>
                    <a:pt x="152" y="118"/>
                  </a:lnTo>
                </a:path>
              </a:pathLst>
            </a:custGeom>
            <a:noFill/>
            <a:ln cap="flat" cmpd="sng" w="2857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842" name="Google Shape;5842;p92"/>
            <p:cNvSpPr/>
            <p:nvPr/>
          </p:nvSpPr>
          <p:spPr>
            <a:xfrm>
              <a:off x="1454" y="2040"/>
              <a:ext cx="564" cy="82"/>
            </a:xfrm>
            <a:custGeom>
              <a:rect b="b" l="l" r="r" t="t"/>
              <a:pathLst>
                <a:path extrusionOk="0" h="82" w="564">
                  <a:moveTo>
                    <a:pt x="0" y="0"/>
                  </a:moveTo>
                  <a:lnTo>
                    <a:pt x="564" y="82"/>
                  </a:lnTo>
                </a:path>
              </a:pathLst>
            </a:custGeom>
            <a:noFill/>
            <a:ln cap="flat" cmpd="sng" w="2857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843" name="Google Shape;5843;p92"/>
            <p:cNvSpPr/>
            <p:nvPr/>
          </p:nvSpPr>
          <p:spPr>
            <a:xfrm>
              <a:off x="1392" y="1878"/>
              <a:ext cx="76" cy="94"/>
            </a:xfrm>
            <a:custGeom>
              <a:rect b="b" l="l" r="r" t="t"/>
              <a:pathLst>
                <a:path extrusionOk="0" h="94" w="76">
                  <a:moveTo>
                    <a:pt x="0" y="94"/>
                  </a:moveTo>
                  <a:lnTo>
                    <a:pt x="76" y="0"/>
                  </a:lnTo>
                </a:path>
              </a:pathLst>
            </a:custGeom>
            <a:noFill/>
            <a:ln cap="flat" cmpd="sng" w="2857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844" name="Google Shape;5844;p92"/>
            <p:cNvSpPr/>
            <p:nvPr/>
          </p:nvSpPr>
          <p:spPr>
            <a:xfrm>
              <a:off x="566" y="1502"/>
              <a:ext cx="252" cy="114"/>
            </a:xfrm>
            <a:custGeom>
              <a:rect b="b" l="l" r="r" t="t"/>
              <a:pathLst>
                <a:path extrusionOk="0" h="114" w="252">
                  <a:moveTo>
                    <a:pt x="0" y="114"/>
                  </a:moveTo>
                  <a:lnTo>
                    <a:pt x="252" y="0"/>
                  </a:lnTo>
                </a:path>
              </a:pathLst>
            </a:custGeom>
            <a:noFill/>
            <a:ln cap="flat" cmpd="sng" w="2857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845" name="Google Shape;5845;p92"/>
            <p:cNvSpPr/>
            <p:nvPr/>
          </p:nvSpPr>
          <p:spPr>
            <a:xfrm>
              <a:off x="1002" y="1562"/>
              <a:ext cx="444" cy="258"/>
            </a:xfrm>
            <a:custGeom>
              <a:rect b="b" l="l" r="r" t="t"/>
              <a:pathLst>
                <a:path extrusionOk="0" h="258" w="444">
                  <a:moveTo>
                    <a:pt x="0" y="0"/>
                  </a:moveTo>
                  <a:lnTo>
                    <a:pt x="444" y="258"/>
                  </a:lnTo>
                </a:path>
              </a:pathLst>
            </a:custGeom>
            <a:noFill/>
            <a:ln cap="flat" cmpd="sng" w="2857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846" name="Google Shape;5846;p92"/>
            <p:cNvSpPr/>
            <p:nvPr/>
          </p:nvSpPr>
          <p:spPr>
            <a:xfrm>
              <a:off x="2326" y="1680"/>
              <a:ext cx="654" cy="420"/>
            </a:xfrm>
            <a:custGeom>
              <a:rect b="b" l="l" r="r" t="t"/>
              <a:pathLst>
                <a:path extrusionOk="0" h="420" w="654">
                  <a:moveTo>
                    <a:pt x="0" y="420"/>
                  </a:moveTo>
                  <a:lnTo>
                    <a:pt x="654" y="0"/>
                  </a:lnTo>
                </a:path>
              </a:pathLst>
            </a:custGeom>
            <a:noFill/>
            <a:ln cap="flat" cmpd="sng" w="2857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847" name="Google Shape;5847;p92"/>
            <p:cNvSpPr/>
            <p:nvPr/>
          </p:nvSpPr>
          <p:spPr>
            <a:xfrm>
              <a:off x="2925" y="1616"/>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5848" name="Google Shape;5848;p92"/>
            <p:cNvCxnSpPr/>
            <p:nvPr/>
          </p:nvCxnSpPr>
          <p:spPr>
            <a:xfrm>
              <a:off x="2925" y="1609"/>
              <a:ext cx="0" cy="50"/>
            </a:xfrm>
            <a:prstGeom prst="straightConnector1">
              <a:avLst/>
            </a:prstGeom>
            <a:noFill/>
            <a:ln cap="flat" cmpd="sng" w="12700">
              <a:solidFill>
                <a:schemeClr val="dk1"/>
              </a:solidFill>
              <a:prstDash val="solid"/>
              <a:round/>
              <a:headEnd len="med" w="med" type="none"/>
              <a:tailEnd len="med" w="med" type="none"/>
            </a:ln>
          </p:spPr>
        </p:cxnSp>
        <p:cxnSp>
          <p:nvCxnSpPr>
            <p:cNvPr id="5849" name="Google Shape;5849;p92"/>
            <p:cNvCxnSpPr/>
            <p:nvPr/>
          </p:nvCxnSpPr>
          <p:spPr>
            <a:xfrm>
              <a:off x="3238" y="1609"/>
              <a:ext cx="0" cy="50"/>
            </a:xfrm>
            <a:prstGeom prst="straightConnector1">
              <a:avLst/>
            </a:prstGeom>
            <a:noFill/>
            <a:ln cap="flat" cmpd="sng" w="12700">
              <a:solidFill>
                <a:schemeClr val="dk1"/>
              </a:solidFill>
              <a:prstDash val="solid"/>
              <a:round/>
              <a:headEnd len="med" w="med" type="none"/>
              <a:tailEnd len="med" w="med" type="none"/>
            </a:ln>
          </p:spPr>
        </p:cxnSp>
        <p:sp>
          <p:nvSpPr>
            <p:cNvPr id="5850" name="Google Shape;5850;p92"/>
            <p:cNvSpPr/>
            <p:nvPr/>
          </p:nvSpPr>
          <p:spPr>
            <a:xfrm>
              <a:off x="2925" y="1609"/>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5851" name="Google Shape;5851;p92"/>
            <p:cNvSpPr/>
            <p:nvPr/>
          </p:nvSpPr>
          <p:spPr>
            <a:xfrm>
              <a:off x="2922" y="1550"/>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852" name="Google Shape;5852;p92"/>
            <p:cNvSpPr/>
            <p:nvPr/>
          </p:nvSpPr>
          <p:spPr>
            <a:xfrm>
              <a:off x="3009" y="1563"/>
              <a:ext cx="141" cy="120"/>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853" name="Google Shape;5853;p92"/>
            <p:cNvSpPr txBox="1"/>
            <p:nvPr/>
          </p:nvSpPr>
          <p:spPr>
            <a:xfrm>
              <a:off x="2923" y="1498"/>
              <a:ext cx="320" cy="26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2a</a:t>
              </a:r>
              <a:endParaRPr sz="2400">
                <a:solidFill>
                  <a:schemeClr val="dk1"/>
                </a:solidFill>
                <a:latin typeface="Arial"/>
                <a:ea typeface="Arial"/>
                <a:cs typeface="Arial"/>
                <a:sym typeface="Arial"/>
              </a:endParaRPr>
            </a:p>
          </p:txBody>
        </p:sp>
        <p:sp>
          <p:nvSpPr>
            <p:cNvPr id="5854" name="Google Shape;5854;p92"/>
            <p:cNvSpPr txBox="1"/>
            <p:nvPr/>
          </p:nvSpPr>
          <p:spPr>
            <a:xfrm>
              <a:off x="597" y="1585"/>
              <a:ext cx="456" cy="26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dk1"/>
                  </a:solidFill>
                  <a:latin typeface="Arial"/>
                  <a:ea typeface="Arial"/>
                  <a:cs typeface="Arial"/>
                  <a:sym typeface="Arial"/>
                </a:rPr>
                <a:t>AS3</a:t>
              </a:r>
              <a:endParaRPr sz="1800">
                <a:solidFill>
                  <a:schemeClr val="dk1"/>
                </a:solidFill>
                <a:latin typeface="Arial"/>
                <a:ea typeface="Arial"/>
                <a:cs typeface="Arial"/>
                <a:sym typeface="Arial"/>
              </a:endParaRPr>
            </a:p>
          </p:txBody>
        </p:sp>
        <p:sp>
          <p:nvSpPr>
            <p:cNvPr id="5855" name="Google Shape;5855;p92"/>
            <p:cNvSpPr txBox="1"/>
            <p:nvPr/>
          </p:nvSpPr>
          <p:spPr>
            <a:xfrm>
              <a:off x="2380" y="2042"/>
              <a:ext cx="456" cy="26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dk1"/>
                  </a:solidFill>
                  <a:latin typeface="Arial"/>
                  <a:ea typeface="Arial"/>
                  <a:cs typeface="Arial"/>
                  <a:sym typeface="Arial"/>
                </a:rPr>
                <a:t>AS1</a:t>
              </a:r>
              <a:endParaRPr sz="1800">
                <a:solidFill>
                  <a:schemeClr val="dk1"/>
                </a:solidFill>
                <a:latin typeface="Arial"/>
                <a:ea typeface="Arial"/>
                <a:cs typeface="Arial"/>
                <a:sym typeface="Arial"/>
              </a:endParaRPr>
            </a:p>
          </p:txBody>
        </p:sp>
        <p:sp>
          <p:nvSpPr>
            <p:cNvPr id="5856" name="Google Shape;5856;p92"/>
            <p:cNvSpPr txBox="1"/>
            <p:nvPr/>
          </p:nvSpPr>
          <p:spPr>
            <a:xfrm>
              <a:off x="3207" y="1787"/>
              <a:ext cx="422" cy="24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AS2</a:t>
              </a:r>
              <a:endParaRPr/>
            </a:p>
          </p:txBody>
        </p:sp>
        <p:sp>
          <p:nvSpPr>
            <p:cNvPr id="5857" name="Google Shape;5857;p92"/>
            <p:cNvSpPr/>
            <p:nvPr/>
          </p:nvSpPr>
          <p:spPr>
            <a:xfrm>
              <a:off x="1137" y="2030"/>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5858" name="Google Shape;5858;p92"/>
            <p:cNvCxnSpPr/>
            <p:nvPr/>
          </p:nvCxnSpPr>
          <p:spPr>
            <a:xfrm>
              <a:off x="1137" y="2023"/>
              <a:ext cx="0" cy="50"/>
            </a:xfrm>
            <a:prstGeom prst="straightConnector1">
              <a:avLst/>
            </a:prstGeom>
            <a:noFill/>
            <a:ln cap="flat" cmpd="sng" w="12700">
              <a:solidFill>
                <a:schemeClr val="dk1"/>
              </a:solidFill>
              <a:prstDash val="solid"/>
              <a:round/>
              <a:headEnd len="med" w="med" type="none"/>
              <a:tailEnd len="med" w="med" type="none"/>
            </a:ln>
          </p:spPr>
        </p:cxnSp>
        <p:cxnSp>
          <p:nvCxnSpPr>
            <p:cNvPr id="5859" name="Google Shape;5859;p92"/>
            <p:cNvCxnSpPr/>
            <p:nvPr/>
          </p:nvCxnSpPr>
          <p:spPr>
            <a:xfrm>
              <a:off x="1450" y="2023"/>
              <a:ext cx="0" cy="50"/>
            </a:xfrm>
            <a:prstGeom prst="straightConnector1">
              <a:avLst/>
            </a:prstGeom>
            <a:noFill/>
            <a:ln cap="flat" cmpd="sng" w="12700">
              <a:solidFill>
                <a:schemeClr val="dk1"/>
              </a:solidFill>
              <a:prstDash val="solid"/>
              <a:round/>
              <a:headEnd len="med" w="med" type="none"/>
              <a:tailEnd len="med" w="med" type="none"/>
            </a:ln>
          </p:spPr>
        </p:cxnSp>
        <p:sp>
          <p:nvSpPr>
            <p:cNvPr id="5860" name="Google Shape;5860;p92"/>
            <p:cNvSpPr/>
            <p:nvPr/>
          </p:nvSpPr>
          <p:spPr>
            <a:xfrm>
              <a:off x="1137" y="2023"/>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5861" name="Google Shape;5861;p92"/>
            <p:cNvSpPr/>
            <p:nvPr/>
          </p:nvSpPr>
          <p:spPr>
            <a:xfrm>
              <a:off x="1134" y="1968"/>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862" name="Google Shape;5862;p92"/>
            <p:cNvSpPr/>
            <p:nvPr/>
          </p:nvSpPr>
          <p:spPr>
            <a:xfrm>
              <a:off x="1219" y="1995"/>
              <a:ext cx="142" cy="96"/>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863" name="Google Shape;5863;p92"/>
            <p:cNvSpPr txBox="1"/>
            <p:nvPr/>
          </p:nvSpPr>
          <p:spPr>
            <a:xfrm>
              <a:off x="1137" y="1909"/>
              <a:ext cx="320" cy="26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1a</a:t>
              </a:r>
              <a:endParaRPr sz="2400">
                <a:solidFill>
                  <a:schemeClr val="dk1"/>
                </a:solidFill>
                <a:latin typeface="Arial"/>
                <a:ea typeface="Arial"/>
                <a:cs typeface="Arial"/>
                <a:sym typeface="Arial"/>
              </a:endParaRPr>
            </a:p>
          </p:txBody>
        </p:sp>
        <p:grpSp>
          <p:nvGrpSpPr>
            <p:cNvPr id="5864" name="Google Shape;5864;p92"/>
            <p:cNvGrpSpPr/>
            <p:nvPr/>
          </p:nvGrpSpPr>
          <p:grpSpPr>
            <a:xfrm>
              <a:off x="3270" y="1384"/>
              <a:ext cx="316" cy="269"/>
              <a:chOff x="4320" y="1936"/>
              <a:chExt cx="316" cy="269"/>
            </a:xfrm>
          </p:grpSpPr>
          <p:sp>
            <p:nvSpPr>
              <p:cNvPr id="5865" name="Google Shape;5865;p92"/>
              <p:cNvSpPr/>
              <p:nvPr/>
            </p:nvSpPr>
            <p:spPr>
              <a:xfrm>
                <a:off x="4323" y="2054"/>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5866" name="Google Shape;5866;p92"/>
              <p:cNvCxnSpPr/>
              <p:nvPr/>
            </p:nvCxnSpPr>
            <p:spPr>
              <a:xfrm>
                <a:off x="4323" y="2047"/>
                <a:ext cx="0" cy="50"/>
              </a:xfrm>
              <a:prstGeom prst="straightConnector1">
                <a:avLst/>
              </a:prstGeom>
              <a:noFill/>
              <a:ln cap="flat" cmpd="sng" w="12700">
                <a:solidFill>
                  <a:schemeClr val="dk1"/>
                </a:solidFill>
                <a:prstDash val="solid"/>
                <a:round/>
                <a:headEnd len="med" w="med" type="none"/>
                <a:tailEnd len="med" w="med" type="none"/>
              </a:ln>
            </p:spPr>
          </p:cxnSp>
          <p:cxnSp>
            <p:nvCxnSpPr>
              <p:cNvPr id="5867" name="Google Shape;5867;p92"/>
              <p:cNvCxnSpPr/>
              <p:nvPr/>
            </p:nvCxnSpPr>
            <p:spPr>
              <a:xfrm>
                <a:off x="4636" y="2047"/>
                <a:ext cx="0" cy="50"/>
              </a:xfrm>
              <a:prstGeom prst="straightConnector1">
                <a:avLst/>
              </a:prstGeom>
              <a:noFill/>
              <a:ln cap="flat" cmpd="sng" w="12700">
                <a:solidFill>
                  <a:schemeClr val="dk1"/>
                </a:solidFill>
                <a:prstDash val="solid"/>
                <a:round/>
                <a:headEnd len="med" w="med" type="none"/>
                <a:tailEnd len="med" w="med" type="none"/>
              </a:ln>
            </p:spPr>
          </p:cxnSp>
          <p:sp>
            <p:nvSpPr>
              <p:cNvPr id="5868" name="Google Shape;5868;p92"/>
              <p:cNvSpPr/>
              <p:nvPr/>
            </p:nvSpPr>
            <p:spPr>
              <a:xfrm>
                <a:off x="4323" y="2047"/>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5869" name="Google Shape;5869;p92"/>
              <p:cNvSpPr/>
              <p:nvPr/>
            </p:nvSpPr>
            <p:spPr>
              <a:xfrm>
                <a:off x="4320" y="1988"/>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870" name="Google Shape;5870;p92"/>
              <p:cNvSpPr/>
              <p:nvPr/>
            </p:nvSpPr>
            <p:spPr>
              <a:xfrm>
                <a:off x="4407" y="2001"/>
                <a:ext cx="141" cy="118"/>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871" name="Google Shape;5871;p92"/>
              <p:cNvSpPr txBox="1"/>
              <p:nvPr/>
            </p:nvSpPr>
            <p:spPr>
              <a:xfrm>
                <a:off x="4325" y="1936"/>
                <a:ext cx="310" cy="26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2c</a:t>
                </a:r>
                <a:endParaRPr sz="2400">
                  <a:solidFill>
                    <a:schemeClr val="dk1"/>
                  </a:solidFill>
                  <a:latin typeface="Arial"/>
                  <a:ea typeface="Arial"/>
                  <a:cs typeface="Arial"/>
                  <a:sym typeface="Arial"/>
                </a:endParaRPr>
              </a:p>
            </p:txBody>
          </p:sp>
        </p:grpSp>
        <p:grpSp>
          <p:nvGrpSpPr>
            <p:cNvPr id="5872" name="Google Shape;5872;p92"/>
            <p:cNvGrpSpPr/>
            <p:nvPr/>
          </p:nvGrpSpPr>
          <p:grpSpPr>
            <a:xfrm>
              <a:off x="3546" y="1606"/>
              <a:ext cx="321" cy="269"/>
              <a:chOff x="4596" y="2158"/>
              <a:chExt cx="321" cy="269"/>
            </a:xfrm>
          </p:grpSpPr>
          <p:sp>
            <p:nvSpPr>
              <p:cNvPr id="5873" name="Google Shape;5873;p92"/>
              <p:cNvSpPr/>
              <p:nvPr/>
            </p:nvSpPr>
            <p:spPr>
              <a:xfrm>
                <a:off x="4599" y="2276"/>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5874" name="Google Shape;5874;p92"/>
              <p:cNvCxnSpPr/>
              <p:nvPr/>
            </p:nvCxnSpPr>
            <p:spPr>
              <a:xfrm>
                <a:off x="4599" y="2269"/>
                <a:ext cx="0" cy="50"/>
              </a:xfrm>
              <a:prstGeom prst="straightConnector1">
                <a:avLst/>
              </a:prstGeom>
              <a:noFill/>
              <a:ln cap="flat" cmpd="sng" w="12700">
                <a:solidFill>
                  <a:schemeClr val="dk1"/>
                </a:solidFill>
                <a:prstDash val="solid"/>
                <a:round/>
                <a:headEnd len="med" w="med" type="none"/>
                <a:tailEnd len="med" w="med" type="none"/>
              </a:ln>
            </p:spPr>
          </p:cxnSp>
          <p:cxnSp>
            <p:nvCxnSpPr>
              <p:cNvPr id="5875" name="Google Shape;5875;p92"/>
              <p:cNvCxnSpPr/>
              <p:nvPr/>
            </p:nvCxnSpPr>
            <p:spPr>
              <a:xfrm>
                <a:off x="4912" y="2269"/>
                <a:ext cx="0" cy="50"/>
              </a:xfrm>
              <a:prstGeom prst="straightConnector1">
                <a:avLst/>
              </a:prstGeom>
              <a:noFill/>
              <a:ln cap="flat" cmpd="sng" w="12700">
                <a:solidFill>
                  <a:schemeClr val="dk1"/>
                </a:solidFill>
                <a:prstDash val="solid"/>
                <a:round/>
                <a:headEnd len="med" w="med" type="none"/>
                <a:tailEnd len="med" w="med" type="none"/>
              </a:ln>
            </p:spPr>
          </p:cxnSp>
          <p:sp>
            <p:nvSpPr>
              <p:cNvPr id="5876" name="Google Shape;5876;p92"/>
              <p:cNvSpPr/>
              <p:nvPr/>
            </p:nvSpPr>
            <p:spPr>
              <a:xfrm>
                <a:off x="4599" y="2269"/>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5877" name="Google Shape;5877;p92"/>
              <p:cNvSpPr/>
              <p:nvPr/>
            </p:nvSpPr>
            <p:spPr>
              <a:xfrm>
                <a:off x="4596" y="2210"/>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878" name="Google Shape;5878;p92"/>
              <p:cNvSpPr/>
              <p:nvPr/>
            </p:nvSpPr>
            <p:spPr>
              <a:xfrm>
                <a:off x="4683" y="2223"/>
                <a:ext cx="142" cy="110"/>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879" name="Google Shape;5879;p92"/>
              <p:cNvSpPr txBox="1"/>
              <p:nvPr/>
            </p:nvSpPr>
            <p:spPr>
              <a:xfrm>
                <a:off x="4598" y="2158"/>
                <a:ext cx="319" cy="26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2b</a:t>
                </a:r>
                <a:endParaRPr sz="2400">
                  <a:solidFill>
                    <a:schemeClr val="dk1"/>
                  </a:solidFill>
                  <a:latin typeface="Arial"/>
                  <a:ea typeface="Arial"/>
                  <a:cs typeface="Arial"/>
                  <a:sym typeface="Arial"/>
                </a:endParaRPr>
              </a:p>
            </p:txBody>
          </p:sp>
        </p:grpSp>
        <p:grpSp>
          <p:nvGrpSpPr>
            <p:cNvPr id="5880" name="Google Shape;5880;p92"/>
            <p:cNvGrpSpPr/>
            <p:nvPr/>
          </p:nvGrpSpPr>
          <p:grpSpPr>
            <a:xfrm>
              <a:off x="2015" y="1976"/>
              <a:ext cx="321" cy="269"/>
              <a:chOff x="2015" y="1976"/>
              <a:chExt cx="321" cy="269"/>
            </a:xfrm>
          </p:grpSpPr>
          <p:sp>
            <p:nvSpPr>
              <p:cNvPr id="5881" name="Google Shape;5881;p92"/>
              <p:cNvSpPr/>
              <p:nvPr/>
            </p:nvSpPr>
            <p:spPr>
              <a:xfrm>
                <a:off x="2019" y="2102"/>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5882" name="Google Shape;5882;p92"/>
              <p:cNvCxnSpPr/>
              <p:nvPr/>
            </p:nvCxnSpPr>
            <p:spPr>
              <a:xfrm>
                <a:off x="2019" y="2095"/>
                <a:ext cx="0" cy="50"/>
              </a:xfrm>
              <a:prstGeom prst="straightConnector1">
                <a:avLst/>
              </a:prstGeom>
              <a:noFill/>
              <a:ln cap="flat" cmpd="sng" w="12700">
                <a:solidFill>
                  <a:schemeClr val="dk1"/>
                </a:solidFill>
                <a:prstDash val="solid"/>
                <a:round/>
                <a:headEnd len="med" w="med" type="none"/>
                <a:tailEnd len="med" w="med" type="none"/>
              </a:ln>
            </p:spPr>
          </p:cxnSp>
          <p:cxnSp>
            <p:nvCxnSpPr>
              <p:cNvPr id="5883" name="Google Shape;5883;p92"/>
              <p:cNvCxnSpPr/>
              <p:nvPr/>
            </p:nvCxnSpPr>
            <p:spPr>
              <a:xfrm>
                <a:off x="2332" y="2095"/>
                <a:ext cx="0" cy="50"/>
              </a:xfrm>
              <a:prstGeom prst="straightConnector1">
                <a:avLst/>
              </a:prstGeom>
              <a:noFill/>
              <a:ln cap="flat" cmpd="sng" w="12700">
                <a:solidFill>
                  <a:schemeClr val="dk1"/>
                </a:solidFill>
                <a:prstDash val="solid"/>
                <a:round/>
                <a:headEnd len="med" w="med" type="none"/>
                <a:tailEnd len="med" w="med" type="none"/>
              </a:ln>
            </p:spPr>
          </p:cxnSp>
          <p:sp>
            <p:nvSpPr>
              <p:cNvPr id="5884" name="Google Shape;5884;p92"/>
              <p:cNvSpPr/>
              <p:nvPr/>
            </p:nvSpPr>
            <p:spPr>
              <a:xfrm>
                <a:off x="2019" y="2095"/>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5885" name="Google Shape;5885;p92"/>
              <p:cNvSpPr/>
              <p:nvPr/>
            </p:nvSpPr>
            <p:spPr>
              <a:xfrm>
                <a:off x="2016" y="2036"/>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5886" name="Google Shape;5886;p92"/>
              <p:cNvGrpSpPr/>
              <p:nvPr/>
            </p:nvGrpSpPr>
            <p:grpSpPr>
              <a:xfrm>
                <a:off x="2015" y="1976"/>
                <a:ext cx="321" cy="269"/>
                <a:chOff x="2894" y="2425"/>
                <a:chExt cx="328" cy="269"/>
              </a:xfrm>
            </p:grpSpPr>
            <p:sp>
              <p:nvSpPr>
                <p:cNvPr id="5887" name="Google Shape;5887;p92"/>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888" name="Google Shape;5888;p92"/>
                <p:cNvSpPr txBox="1"/>
                <p:nvPr/>
              </p:nvSpPr>
              <p:spPr>
                <a:xfrm>
                  <a:off x="2894" y="2425"/>
                  <a:ext cx="328" cy="26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1b</a:t>
                  </a:r>
                  <a:endParaRPr sz="2400">
                    <a:solidFill>
                      <a:schemeClr val="dk1"/>
                    </a:solidFill>
                    <a:latin typeface="Arial"/>
                    <a:ea typeface="Arial"/>
                    <a:cs typeface="Arial"/>
                    <a:sym typeface="Arial"/>
                  </a:endParaRPr>
                </a:p>
              </p:txBody>
            </p:sp>
          </p:grpSp>
        </p:grpSp>
        <p:sp>
          <p:nvSpPr>
            <p:cNvPr id="5889" name="Google Shape;5889;p92"/>
            <p:cNvSpPr/>
            <p:nvPr/>
          </p:nvSpPr>
          <p:spPr>
            <a:xfrm>
              <a:off x="1457" y="2302"/>
              <a:ext cx="1848" cy="414"/>
            </a:xfrm>
            <a:custGeom>
              <a:rect b="b" l="l" r="r" t="t"/>
              <a:pathLst>
                <a:path extrusionOk="0" h="414" w="1848">
                  <a:moveTo>
                    <a:pt x="0" y="414"/>
                  </a:moveTo>
                  <a:lnTo>
                    <a:pt x="84" y="0"/>
                  </a:lnTo>
                  <a:lnTo>
                    <a:pt x="384" y="6"/>
                  </a:lnTo>
                  <a:lnTo>
                    <a:pt x="1848" y="414"/>
                  </a:lnTo>
                  <a:lnTo>
                    <a:pt x="0" y="414"/>
                  </a:lnTo>
                  <a:close/>
                </a:path>
              </a:pathLst>
            </a:custGeom>
            <a:solidFill>
              <a:srgbClr val="DDDDDD"/>
            </a:solidFill>
            <a:ln cap="flat" cmpd="sng" w="9525">
              <a:solidFill>
                <a:srgbClr val="DDDDDD"/>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890" name="Google Shape;5890;p92"/>
            <p:cNvSpPr/>
            <p:nvPr/>
          </p:nvSpPr>
          <p:spPr>
            <a:xfrm>
              <a:off x="1463" y="2729"/>
              <a:ext cx="1834" cy="1117"/>
            </a:xfrm>
            <a:prstGeom prst="rect">
              <a:avLst/>
            </a:prstGeom>
            <a:no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5891" name="Google Shape;5891;p92"/>
            <p:cNvGrpSpPr/>
            <p:nvPr/>
          </p:nvGrpSpPr>
          <p:grpSpPr>
            <a:xfrm>
              <a:off x="1578" y="2818"/>
              <a:ext cx="777" cy="479"/>
              <a:chOff x="1595" y="2898"/>
              <a:chExt cx="777" cy="479"/>
            </a:xfrm>
          </p:grpSpPr>
          <p:sp>
            <p:nvSpPr>
              <p:cNvPr id="5892" name="Google Shape;5892;p92"/>
              <p:cNvSpPr/>
              <p:nvPr/>
            </p:nvSpPr>
            <p:spPr>
              <a:xfrm>
                <a:off x="1595" y="2898"/>
                <a:ext cx="736" cy="479"/>
              </a:xfrm>
              <a:prstGeom prst="ellipse">
                <a:avLst/>
              </a:prstGeom>
              <a:noFill/>
              <a:ln cap="flat" cmpd="sng" w="952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893" name="Google Shape;5893;p92"/>
              <p:cNvSpPr txBox="1"/>
              <p:nvPr/>
            </p:nvSpPr>
            <p:spPr>
              <a:xfrm>
                <a:off x="1733" y="2934"/>
                <a:ext cx="639" cy="43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accent2"/>
                    </a:solidFill>
                    <a:latin typeface="Arial"/>
                    <a:ea typeface="Arial"/>
                    <a:cs typeface="Arial"/>
                    <a:sym typeface="Arial"/>
                  </a:rPr>
                  <a:t>Thuật toán</a:t>
                </a:r>
                <a:endParaRPr/>
              </a:p>
              <a:p>
                <a:pPr indent="0" lvl="0" marL="0" marR="0" rtl="0" algn="l">
                  <a:spcBef>
                    <a:spcPts val="0"/>
                  </a:spcBef>
                  <a:spcAft>
                    <a:spcPts val="0"/>
                  </a:spcAft>
                  <a:buNone/>
                </a:pPr>
                <a:r>
                  <a:rPr lang="en-US" sz="1200">
                    <a:solidFill>
                      <a:schemeClr val="accent2"/>
                    </a:solidFill>
                    <a:latin typeface="Arial"/>
                    <a:ea typeface="Arial"/>
                    <a:cs typeface="Arial"/>
                    <a:sym typeface="Arial"/>
                  </a:rPr>
                  <a:t>dẫn đường</a:t>
                </a:r>
                <a:endParaRPr/>
              </a:p>
              <a:p>
                <a:pPr indent="0" lvl="0" marL="0" marR="0" rtl="0" algn="l">
                  <a:spcBef>
                    <a:spcPts val="0"/>
                  </a:spcBef>
                  <a:spcAft>
                    <a:spcPts val="0"/>
                  </a:spcAft>
                  <a:buNone/>
                </a:pPr>
                <a:r>
                  <a:rPr lang="en-US" sz="1200">
                    <a:solidFill>
                      <a:schemeClr val="accent2"/>
                    </a:solidFill>
                    <a:latin typeface="Arial"/>
                    <a:ea typeface="Arial"/>
                    <a:cs typeface="Arial"/>
                    <a:sym typeface="Arial"/>
                  </a:rPr>
                  <a:t>Intra-AS</a:t>
                </a:r>
                <a:endParaRPr/>
              </a:p>
            </p:txBody>
          </p:sp>
        </p:grpSp>
        <p:grpSp>
          <p:nvGrpSpPr>
            <p:cNvPr id="5894" name="Google Shape;5894;p92"/>
            <p:cNvGrpSpPr/>
            <p:nvPr/>
          </p:nvGrpSpPr>
          <p:grpSpPr>
            <a:xfrm>
              <a:off x="2402" y="2826"/>
              <a:ext cx="776" cy="479"/>
              <a:chOff x="2402" y="2826"/>
              <a:chExt cx="776" cy="479"/>
            </a:xfrm>
          </p:grpSpPr>
          <p:sp>
            <p:nvSpPr>
              <p:cNvPr id="5895" name="Google Shape;5895;p92"/>
              <p:cNvSpPr/>
              <p:nvPr/>
            </p:nvSpPr>
            <p:spPr>
              <a:xfrm>
                <a:off x="2402" y="2826"/>
                <a:ext cx="736" cy="479"/>
              </a:xfrm>
              <a:prstGeom prst="ellipse">
                <a:avLst/>
              </a:prstGeom>
              <a:no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896" name="Google Shape;5896;p92"/>
              <p:cNvSpPr txBox="1"/>
              <p:nvPr/>
            </p:nvSpPr>
            <p:spPr>
              <a:xfrm>
                <a:off x="2539" y="2862"/>
                <a:ext cx="639" cy="43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FF0000"/>
                    </a:solidFill>
                    <a:latin typeface="Arial"/>
                    <a:ea typeface="Arial"/>
                    <a:cs typeface="Arial"/>
                    <a:sym typeface="Arial"/>
                  </a:rPr>
                  <a:t>Thuật toán</a:t>
                </a:r>
                <a:endParaRPr/>
              </a:p>
              <a:p>
                <a:pPr indent="0" lvl="0" marL="0" marR="0" rtl="0" algn="l">
                  <a:spcBef>
                    <a:spcPts val="0"/>
                  </a:spcBef>
                  <a:spcAft>
                    <a:spcPts val="0"/>
                  </a:spcAft>
                  <a:buNone/>
                </a:pPr>
                <a:r>
                  <a:rPr lang="en-US" sz="1200">
                    <a:solidFill>
                      <a:srgbClr val="FF0000"/>
                    </a:solidFill>
                    <a:latin typeface="Arial"/>
                    <a:ea typeface="Arial"/>
                    <a:cs typeface="Arial"/>
                    <a:sym typeface="Arial"/>
                  </a:rPr>
                  <a:t>dẫn đường</a:t>
                </a:r>
                <a:endParaRPr/>
              </a:p>
              <a:p>
                <a:pPr indent="0" lvl="0" marL="0" marR="0" rtl="0" algn="l">
                  <a:spcBef>
                    <a:spcPts val="0"/>
                  </a:spcBef>
                  <a:spcAft>
                    <a:spcPts val="0"/>
                  </a:spcAft>
                  <a:buNone/>
                </a:pPr>
                <a:r>
                  <a:rPr lang="en-US" sz="1200">
                    <a:solidFill>
                      <a:srgbClr val="FF0000"/>
                    </a:solidFill>
                    <a:latin typeface="Arial"/>
                    <a:ea typeface="Arial"/>
                    <a:cs typeface="Arial"/>
                    <a:sym typeface="Arial"/>
                  </a:rPr>
                  <a:t>Inter-AS</a:t>
                </a:r>
                <a:endParaRPr/>
              </a:p>
            </p:txBody>
          </p:sp>
        </p:grpSp>
        <p:sp>
          <p:nvSpPr>
            <p:cNvPr id="5897" name="Google Shape;5897;p92"/>
            <p:cNvSpPr/>
            <p:nvPr/>
          </p:nvSpPr>
          <p:spPr>
            <a:xfrm>
              <a:off x="1932" y="3447"/>
              <a:ext cx="780" cy="266"/>
            </a:xfrm>
            <a:prstGeom prst="rect">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400">
                  <a:solidFill>
                    <a:schemeClr val="dk1"/>
                  </a:solidFill>
                  <a:latin typeface="Arial"/>
                  <a:ea typeface="Arial"/>
                  <a:cs typeface="Arial"/>
                  <a:sym typeface="Arial"/>
                </a:rPr>
                <a:t>Bảng</a:t>
              </a:r>
              <a:endParaRPr/>
            </a:p>
            <a:p>
              <a:pPr indent="0" lvl="0" marL="0" marR="0" rtl="0" algn="ctr">
                <a:spcBef>
                  <a:spcPts val="0"/>
                </a:spcBef>
                <a:spcAft>
                  <a:spcPts val="0"/>
                </a:spcAft>
                <a:buNone/>
              </a:pPr>
              <a:r>
                <a:rPr lang="en-US" sz="1400">
                  <a:solidFill>
                    <a:schemeClr val="dk1"/>
                  </a:solidFill>
                  <a:latin typeface="Arial"/>
                  <a:ea typeface="Arial"/>
                  <a:cs typeface="Arial"/>
                  <a:sym typeface="Arial"/>
                </a:rPr>
                <a:t>chuyển tiếp</a:t>
              </a:r>
              <a:endParaRPr/>
            </a:p>
          </p:txBody>
        </p:sp>
        <p:sp>
          <p:nvSpPr>
            <p:cNvPr id="5898" name="Google Shape;5898;p92"/>
            <p:cNvSpPr/>
            <p:nvPr/>
          </p:nvSpPr>
          <p:spPr>
            <a:xfrm>
              <a:off x="1648" y="3217"/>
              <a:ext cx="275" cy="345"/>
            </a:xfrm>
            <a:custGeom>
              <a:rect b="b" l="l" r="r" t="t"/>
              <a:pathLst>
                <a:path extrusionOk="0" h="345" w="275">
                  <a:moveTo>
                    <a:pt x="0" y="0"/>
                  </a:moveTo>
                  <a:cubicBezTo>
                    <a:pt x="12" y="86"/>
                    <a:pt x="25" y="173"/>
                    <a:pt x="71" y="230"/>
                  </a:cubicBezTo>
                  <a:cubicBezTo>
                    <a:pt x="117" y="287"/>
                    <a:pt x="241" y="326"/>
                    <a:pt x="275" y="345"/>
                  </a:cubicBezTo>
                </a:path>
              </a:pathLst>
            </a:custGeom>
            <a:noFill/>
            <a:ln cap="flat" cmpd="sng" w="9525">
              <a:solidFill>
                <a:schemeClr val="accen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899" name="Google Shape;5899;p92"/>
            <p:cNvSpPr/>
            <p:nvPr/>
          </p:nvSpPr>
          <p:spPr>
            <a:xfrm>
              <a:off x="2712" y="3217"/>
              <a:ext cx="354" cy="372"/>
            </a:xfrm>
            <a:custGeom>
              <a:rect b="b" l="l" r="r" t="t"/>
              <a:pathLst>
                <a:path extrusionOk="0" h="372" w="354">
                  <a:moveTo>
                    <a:pt x="354" y="0"/>
                  </a:moveTo>
                  <a:cubicBezTo>
                    <a:pt x="330" y="106"/>
                    <a:pt x="307" y="212"/>
                    <a:pt x="248" y="274"/>
                  </a:cubicBezTo>
                  <a:cubicBezTo>
                    <a:pt x="189" y="336"/>
                    <a:pt x="41" y="354"/>
                    <a:pt x="0" y="372"/>
                  </a:cubicBezTo>
                </a:path>
              </a:pathLst>
            </a:custGeom>
            <a:noFill/>
            <a:ln cap="flat" cmpd="sng" w="9525">
              <a:solidFill>
                <a:srgbClr val="FF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5900" name="Google Shape;5900;p92"/>
            <p:cNvGrpSpPr/>
            <p:nvPr/>
          </p:nvGrpSpPr>
          <p:grpSpPr>
            <a:xfrm>
              <a:off x="419" y="1222"/>
              <a:ext cx="316" cy="269"/>
              <a:chOff x="2016" y="1976"/>
              <a:chExt cx="316" cy="269"/>
            </a:xfrm>
          </p:grpSpPr>
          <p:sp>
            <p:nvSpPr>
              <p:cNvPr id="5901" name="Google Shape;5901;p92"/>
              <p:cNvSpPr/>
              <p:nvPr/>
            </p:nvSpPr>
            <p:spPr>
              <a:xfrm>
                <a:off x="2019" y="2102"/>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5902" name="Google Shape;5902;p92"/>
              <p:cNvCxnSpPr/>
              <p:nvPr/>
            </p:nvCxnSpPr>
            <p:spPr>
              <a:xfrm>
                <a:off x="2019" y="2095"/>
                <a:ext cx="0" cy="50"/>
              </a:xfrm>
              <a:prstGeom prst="straightConnector1">
                <a:avLst/>
              </a:prstGeom>
              <a:noFill/>
              <a:ln cap="flat" cmpd="sng" w="12700">
                <a:solidFill>
                  <a:schemeClr val="dk1"/>
                </a:solidFill>
                <a:prstDash val="solid"/>
                <a:round/>
                <a:headEnd len="med" w="med" type="none"/>
                <a:tailEnd len="med" w="med" type="none"/>
              </a:ln>
            </p:spPr>
          </p:cxnSp>
          <p:cxnSp>
            <p:nvCxnSpPr>
              <p:cNvPr id="5903" name="Google Shape;5903;p92"/>
              <p:cNvCxnSpPr/>
              <p:nvPr/>
            </p:nvCxnSpPr>
            <p:spPr>
              <a:xfrm>
                <a:off x="2332" y="2095"/>
                <a:ext cx="0" cy="50"/>
              </a:xfrm>
              <a:prstGeom prst="straightConnector1">
                <a:avLst/>
              </a:prstGeom>
              <a:noFill/>
              <a:ln cap="flat" cmpd="sng" w="12700">
                <a:solidFill>
                  <a:schemeClr val="dk1"/>
                </a:solidFill>
                <a:prstDash val="solid"/>
                <a:round/>
                <a:headEnd len="med" w="med" type="none"/>
                <a:tailEnd len="med" w="med" type="none"/>
              </a:ln>
            </p:spPr>
          </p:cxnSp>
          <p:sp>
            <p:nvSpPr>
              <p:cNvPr id="5904" name="Google Shape;5904;p92"/>
              <p:cNvSpPr/>
              <p:nvPr/>
            </p:nvSpPr>
            <p:spPr>
              <a:xfrm>
                <a:off x="2019" y="2095"/>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5905" name="Google Shape;5905;p92"/>
              <p:cNvSpPr/>
              <p:nvPr/>
            </p:nvSpPr>
            <p:spPr>
              <a:xfrm>
                <a:off x="2016" y="2036"/>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5906" name="Google Shape;5906;p92"/>
              <p:cNvGrpSpPr/>
              <p:nvPr/>
            </p:nvGrpSpPr>
            <p:grpSpPr>
              <a:xfrm>
                <a:off x="2020" y="1976"/>
                <a:ext cx="308" cy="269"/>
                <a:chOff x="2899" y="2425"/>
                <a:chExt cx="315" cy="269"/>
              </a:xfrm>
            </p:grpSpPr>
            <p:sp>
              <p:nvSpPr>
                <p:cNvPr id="5907" name="Google Shape;5907;p92"/>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908" name="Google Shape;5908;p92"/>
                <p:cNvSpPr txBox="1"/>
                <p:nvPr/>
              </p:nvSpPr>
              <p:spPr>
                <a:xfrm>
                  <a:off x="2899" y="2425"/>
                  <a:ext cx="315" cy="26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3c</a:t>
                  </a:r>
                  <a:endParaRPr sz="2400">
                    <a:solidFill>
                      <a:schemeClr val="dk1"/>
                    </a:solidFill>
                    <a:latin typeface="Arial"/>
                    <a:ea typeface="Arial"/>
                    <a:cs typeface="Arial"/>
                    <a:sym typeface="Arial"/>
                  </a:endParaRPr>
                </a:p>
              </p:txBody>
            </p:sp>
          </p:grpSp>
        </p:grpSp>
        <p:cxnSp>
          <p:nvCxnSpPr>
            <p:cNvPr id="5909" name="Google Shape;5909;p92"/>
            <p:cNvCxnSpPr/>
            <p:nvPr/>
          </p:nvCxnSpPr>
          <p:spPr>
            <a:xfrm flipH="1">
              <a:off x="443" y="1436"/>
              <a:ext cx="62" cy="106"/>
            </a:xfrm>
            <a:prstGeom prst="straightConnector1">
              <a:avLst/>
            </a:prstGeom>
            <a:noFill/>
            <a:ln cap="flat" cmpd="sng" w="28575">
              <a:solidFill>
                <a:schemeClr val="dk1"/>
              </a:solidFill>
              <a:prstDash val="solid"/>
              <a:round/>
              <a:headEnd len="med" w="med" type="none"/>
              <a:tailEnd len="med" w="med" type="none"/>
            </a:ln>
          </p:spPr>
        </p:cxnSp>
        <p:cxnSp>
          <p:nvCxnSpPr>
            <p:cNvPr id="5910" name="Google Shape;5910;p92"/>
            <p:cNvCxnSpPr/>
            <p:nvPr/>
          </p:nvCxnSpPr>
          <p:spPr>
            <a:xfrm>
              <a:off x="136" y="1482"/>
              <a:ext cx="144" cy="110"/>
            </a:xfrm>
            <a:prstGeom prst="straightConnector1">
              <a:avLst/>
            </a:prstGeom>
            <a:noFill/>
            <a:ln cap="flat" cmpd="sng" w="9525">
              <a:solidFill>
                <a:schemeClr val="dk1"/>
              </a:solidFill>
              <a:prstDash val="solid"/>
              <a:round/>
              <a:headEnd len="med" w="med" type="none"/>
              <a:tailEnd len="med" w="med" type="none"/>
            </a:ln>
          </p:spPr>
        </p:cxnSp>
        <p:cxnSp>
          <p:nvCxnSpPr>
            <p:cNvPr id="5911" name="Google Shape;5911;p92"/>
            <p:cNvCxnSpPr/>
            <p:nvPr/>
          </p:nvCxnSpPr>
          <p:spPr>
            <a:xfrm flipH="1">
              <a:off x="635" y="1127"/>
              <a:ext cx="136" cy="152"/>
            </a:xfrm>
            <a:prstGeom prst="straightConnector1">
              <a:avLst/>
            </a:prstGeom>
            <a:noFill/>
            <a:ln cap="flat" cmpd="sng" w="9525">
              <a:solidFill>
                <a:schemeClr val="dk1"/>
              </a:solidFill>
              <a:prstDash val="solid"/>
              <a:round/>
              <a:headEnd len="med" w="med" type="none"/>
              <a:tailEnd len="med" w="med" type="none"/>
            </a:ln>
          </p:spPr>
        </p:cxnSp>
        <p:cxnSp>
          <p:nvCxnSpPr>
            <p:cNvPr id="5912" name="Google Shape;5912;p92"/>
            <p:cNvCxnSpPr/>
            <p:nvPr/>
          </p:nvCxnSpPr>
          <p:spPr>
            <a:xfrm>
              <a:off x="356" y="1118"/>
              <a:ext cx="118" cy="178"/>
            </a:xfrm>
            <a:prstGeom prst="straightConnector1">
              <a:avLst/>
            </a:prstGeom>
            <a:noFill/>
            <a:ln cap="flat" cmpd="sng" w="9525">
              <a:solidFill>
                <a:schemeClr val="dk1"/>
              </a:solidFill>
              <a:prstDash val="solid"/>
              <a:round/>
              <a:headEnd len="med" w="med" type="none"/>
              <a:tailEnd len="med" w="med" type="none"/>
            </a:ln>
          </p:spPr>
        </p:cxnSp>
        <p:cxnSp>
          <p:nvCxnSpPr>
            <p:cNvPr id="5913" name="Google Shape;5913;p92"/>
            <p:cNvCxnSpPr/>
            <p:nvPr/>
          </p:nvCxnSpPr>
          <p:spPr>
            <a:xfrm flipH="1">
              <a:off x="1016" y="1211"/>
              <a:ext cx="68" cy="204"/>
            </a:xfrm>
            <a:prstGeom prst="straightConnector1">
              <a:avLst/>
            </a:prstGeom>
            <a:noFill/>
            <a:ln cap="flat" cmpd="sng" w="9525">
              <a:solidFill>
                <a:schemeClr val="dk1"/>
              </a:solidFill>
              <a:prstDash val="solid"/>
              <a:round/>
              <a:headEnd len="med" w="med" type="none"/>
              <a:tailEnd len="med" w="med" type="none"/>
            </a:ln>
          </p:spPr>
        </p:cxnSp>
        <p:cxnSp>
          <p:nvCxnSpPr>
            <p:cNvPr id="5914" name="Google Shape;5914;p92"/>
            <p:cNvCxnSpPr/>
            <p:nvPr/>
          </p:nvCxnSpPr>
          <p:spPr>
            <a:xfrm>
              <a:off x="3854" y="1728"/>
              <a:ext cx="220" cy="0"/>
            </a:xfrm>
            <a:prstGeom prst="straightConnector1">
              <a:avLst/>
            </a:prstGeom>
            <a:noFill/>
            <a:ln cap="flat" cmpd="sng" w="9525">
              <a:solidFill>
                <a:schemeClr val="dk1"/>
              </a:solidFill>
              <a:prstDash val="solid"/>
              <a:round/>
              <a:headEnd len="med" w="med" type="none"/>
              <a:tailEnd len="med" w="med" type="none"/>
            </a:ln>
          </p:spPr>
        </p:cxnSp>
        <p:cxnSp>
          <p:nvCxnSpPr>
            <p:cNvPr id="5915" name="Google Shape;5915;p92"/>
            <p:cNvCxnSpPr/>
            <p:nvPr/>
          </p:nvCxnSpPr>
          <p:spPr>
            <a:xfrm flipH="1" rot="10800000">
              <a:off x="3795" y="1415"/>
              <a:ext cx="262" cy="254"/>
            </a:xfrm>
            <a:prstGeom prst="straightConnector1">
              <a:avLst/>
            </a:prstGeom>
            <a:noFill/>
            <a:ln cap="flat" cmpd="sng" w="9525">
              <a:solidFill>
                <a:schemeClr val="dk1"/>
              </a:solidFill>
              <a:prstDash val="solid"/>
              <a:round/>
              <a:headEnd len="med" w="med" type="none"/>
              <a:tailEnd len="med" w="med" type="none"/>
            </a:ln>
          </p:spPr>
        </p:cxnSp>
        <p:cxnSp>
          <p:nvCxnSpPr>
            <p:cNvPr id="5916" name="Google Shape;5916;p92"/>
            <p:cNvCxnSpPr/>
            <p:nvPr/>
          </p:nvCxnSpPr>
          <p:spPr>
            <a:xfrm rot="10800000">
              <a:off x="3244" y="1245"/>
              <a:ext cx="127" cy="203"/>
            </a:xfrm>
            <a:prstGeom prst="straightConnector1">
              <a:avLst/>
            </a:prstGeom>
            <a:noFill/>
            <a:ln cap="flat" cmpd="sng" w="9525">
              <a:solidFill>
                <a:schemeClr val="dk1"/>
              </a:solidFill>
              <a:prstDash val="solid"/>
              <a:round/>
              <a:headEnd len="med" w="med" type="none"/>
              <a:tailEnd len="med" w="med" type="none"/>
            </a:ln>
          </p:spPr>
        </p:cxnSp>
        <p:cxnSp>
          <p:nvCxnSpPr>
            <p:cNvPr id="5917" name="Google Shape;5917;p92"/>
            <p:cNvCxnSpPr/>
            <p:nvPr/>
          </p:nvCxnSpPr>
          <p:spPr>
            <a:xfrm rot="10800000">
              <a:off x="2931" y="1347"/>
              <a:ext cx="135" cy="186"/>
            </a:xfrm>
            <a:prstGeom prst="straightConnector1">
              <a:avLst/>
            </a:prstGeom>
            <a:noFill/>
            <a:ln cap="flat" cmpd="sng" w="9525">
              <a:solidFill>
                <a:schemeClr val="dk1"/>
              </a:solidFill>
              <a:prstDash val="solid"/>
              <a:round/>
              <a:headEnd len="med" w="med" type="none"/>
              <a:tailEnd len="med" w="med" type="none"/>
            </a:ln>
          </p:spPr>
        </p:cxnSp>
        <p:cxnSp>
          <p:nvCxnSpPr>
            <p:cNvPr id="5918" name="Google Shape;5918;p92"/>
            <p:cNvCxnSpPr/>
            <p:nvPr/>
          </p:nvCxnSpPr>
          <p:spPr>
            <a:xfrm flipH="1">
              <a:off x="1042" y="2092"/>
              <a:ext cx="135" cy="119"/>
            </a:xfrm>
            <a:prstGeom prst="straightConnector1">
              <a:avLst/>
            </a:prstGeom>
            <a:noFill/>
            <a:ln cap="flat" cmpd="sng" w="9525">
              <a:solidFill>
                <a:schemeClr val="dk1"/>
              </a:solidFill>
              <a:prstDash val="solid"/>
              <a:round/>
              <a:headEnd len="med" w="med" type="none"/>
              <a:tailEnd len="med" w="med" type="none"/>
            </a:ln>
          </p:spPr>
        </p:cxnSp>
        <p:cxnSp>
          <p:nvCxnSpPr>
            <p:cNvPr id="5919" name="Google Shape;5919;p92"/>
            <p:cNvCxnSpPr/>
            <p:nvPr/>
          </p:nvCxnSpPr>
          <p:spPr>
            <a:xfrm rot="10800000">
              <a:off x="1008" y="1991"/>
              <a:ext cx="127" cy="8"/>
            </a:xfrm>
            <a:prstGeom prst="straightConnector1">
              <a:avLst/>
            </a:prstGeom>
            <a:noFill/>
            <a:ln cap="flat" cmpd="sng" w="9525">
              <a:solidFill>
                <a:schemeClr val="dk1"/>
              </a:solidFill>
              <a:prstDash val="solid"/>
              <a:round/>
              <a:headEnd len="med" w="med" type="none"/>
              <a:tailEnd len="med" w="med" type="none"/>
            </a:ln>
          </p:spPr>
        </p:cxnSp>
        <p:cxnSp>
          <p:nvCxnSpPr>
            <p:cNvPr id="5920" name="Google Shape;5920;p92"/>
            <p:cNvCxnSpPr/>
            <p:nvPr/>
          </p:nvCxnSpPr>
          <p:spPr>
            <a:xfrm flipH="1">
              <a:off x="1279" y="2262"/>
              <a:ext cx="212" cy="17"/>
            </a:xfrm>
            <a:prstGeom prst="straightConnector1">
              <a:avLst/>
            </a:prstGeom>
            <a:noFill/>
            <a:ln cap="flat" cmpd="sng" w="9525">
              <a:solidFill>
                <a:schemeClr val="dk1"/>
              </a:solidFill>
              <a:prstDash val="solid"/>
              <a:round/>
              <a:headEnd len="med" w="med" type="none"/>
              <a:tailEnd len="med" w="med" type="none"/>
            </a:ln>
          </p:spPr>
        </p:cxnSp>
        <p:cxnSp>
          <p:nvCxnSpPr>
            <p:cNvPr id="5921" name="Google Shape;5921;p92"/>
            <p:cNvCxnSpPr/>
            <p:nvPr/>
          </p:nvCxnSpPr>
          <p:spPr>
            <a:xfrm flipH="1" rot="10800000">
              <a:off x="1762" y="1804"/>
              <a:ext cx="229" cy="9"/>
            </a:xfrm>
            <a:prstGeom prst="straightConnector1">
              <a:avLst/>
            </a:prstGeom>
            <a:noFill/>
            <a:ln cap="flat" cmpd="sng" w="9525">
              <a:solidFill>
                <a:schemeClr val="dk1"/>
              </a:solidFill>
              <a:prstDash val="solid"/>
              <a:round/>
              <a:headEnd len="med" w="med" type="none"/>
              <a:tailEnd len="med" w="med" type="none"/>
            </a:ln>
          </p:spPr>
        </p:cxnSp>
        <p:cxnSp>
          <p:nvCxnSpPr>
            <p:cNvPr id="5922" name="Google Shape;5922;p92"/>
            <p:cNvCxnSpPr/>
            <p:nvPr/>
          </p:nvCxnSpPr>
          <p:spPr>
            <a:xfrm>
              <a:off x="2219" y="2177"/>
              <a:ext cx="119" cy="110"/>
            </a:xfrm>
            <a:prstGeom prst="straightConnector1">
              <a:avLst/>
            </a:prstGeom>
            <a:noFill/>
            <a:ln cap="flat" cmpd="sng" w="9525">
              <a:solidFill>
                <a:schemeClr val="dk1"/>
              </a:solidFill>
              <a:prstDash val="solid"/>
              <a:round/>
              <a:headEnd len="med" w="med" type="none"/>
              <a:tailEnd len="med" w="med" type="none"/>
            </a:ln>
          </p:spPr>
        </p:cxnSp>
        <p:cxnSp>
          <p:nvCxnSpPr>
            <p:cNvPr id="5923" name="Google Shape;5923;p92"/>
            <p:cNvCxnSpPr/>
            <p:nvPr/>
          </p:nvCxnSpPr>
          <p:spPr>
            <a:xfrm>
              <a:off x="1736" y="1880"/>
              <a:ext cx="144" cy="77"/>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28" name="Shape 5928"/>
        <p:cNvGrpSpPr/>
        <p:nvPr/>
      </p:nvGrpSpPr>
      <p:grpSpPr>
        <a:xfrm>
          <a:off x="0" y="0"/>
          <a:ext cx="0" cy="0"/>
          <a:chOff x="0" y="0"/>
          <a:chExt cx="0" cy="0"/>
        </a:xfrm>
      </p:grpSpPr>
      <p:sp>
        <p:nvSpPr>
          <p:cNvPr id="5929" name="Google Shape;5929;p93"/>
          <p:cNvSpPr txBox="1"/>
          <p:nvPr>
            <p:ph type="title"/>
          </p:nvPr>
        </p:nvSpPr>
        <p:spPr>
          <a:xfrm>
            <a:off x="317500" y="38100"/>
            <a:ext cx="7772400" cy="1143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Nhiệm vụ của Inter-AS</a:t>
            </a:r>
            <a:endParaRPr/>
          </a:p>
        </p:txBody>
      </p:sp>
      <p:sp>
        <p:nvSpPr>
          <p:cNvPr id="5930" name="Google Shape;5930;p93"/>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5931" name="Google Shape;5931;p93"/>
          <p:cNvSpPr txBox="1"/>
          <p:nvPr>
            <p:ph idx="1" type="body"/>
          </p:nvPr>
        </p:nvSpPr>
        <p:spPr>
          <a:xfrm>
            <a:off x="263525" y="1044575"/>
            <a:ext cx="3810000" cy="2921000"/>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680"/>
              <a:buChar char="🞆"/>
            </a:pPr>
            <a:r>
              <a:rPr lang="en-US"/>
              <a:t>Giả sử router trong AS1 nhận datagram có đích ngoài AS1</a:t>
            </a:r>
            <a:endParaRPr/>
          </a:p>
          <a:p>
            <a:pPr indent="-273050" lvl="1" marL="639763" rtl="0" algn="l">
              <a:spcBef>
                <a:spcPts val="400"/>
              </a:spcBef>
              <a:spcAft>
                <a:spcPts val="0"/>
              </a:spcAft>
              <a:buSzPts val="1600"/>
              <a:buChar char="⚫"/>
            </a:pPr>
            <a:r>
              <a:rPr lang="en-US" sz="2000"/>
              <a:t>Router nên chuyển tiếp gói tin tới các gateway router. Câu hỏi: chọn gateway router nào?</a:t>
            </a:r>
            <a:endParaRPr/>
          </a:p>
        </p:txBody>
      </p:sp>
      <p:sp>
        <p:nvSpPr>
          <p:cNvPr id="5932" name="Google Shape;5932;p93"/>
          <p:cNvSpPr txBox="1"/>
          <p:nvPr>
            <p:ph idx="2" type="body"/>
          </p:nvPr>
        </p:nvSpPr>
        <p:spPr>
          <a:xfrm>
            <a:off x="4483100" y="963613"/>
            <a:ext cx="3810000" cy="4648200"/>
          </a:xfrm>
          <a:prstGeom prst="rect">
            <a:avLst/>
          </a:prstGeom>
          <a:noFill/>
          <a:ln>
            <a:noFill/>
          </a:ln>
        </p:spPr>
        <p:txBody>
          <a:bodyPr anchorCtr="0" anchor="t" bIns="45700" lIns="91425" spcFirstLastPara="1" rIns="91425" wrap="square" tIns="45700">
            <a:noAutofit/>
          </a:bodyPr>
          <a:lstStyle/>
          <a:p>
            <a:pPr indent="-457200" lvl="0" marL="457200" rtl="0" algn="l">
              <a:spcBef>
                <a:spcPts val="0"/>
              </a:spcBef>
              <a:spcAft>
                <a:spcPts val="0"/>
              </a:spcAft>
              <a:buSzPts val="1680"/>
              <a:buFont typeface="Noto Sans Symbols"/>
              <a:buNone/>
            </a:pPr>
            <a:r>
              <a:rPr lang="en-US" u="sng">
                <a:solidFill>
                  <a:srgbClr val="FF0000"/>
                </a:solidFill>
              </a:rPr>
              <a:t>AS1 cần:</a:t>
            </a:r>
            <a:endParaRPr/>
          </a:p>
          <a:p>
            <a:pPr indent="-457200" lvl="0" marL="457200" rtl="0" algn="l">
              <a:spcBef>
                <a:spcPts val="600"/>
              </a:spcBef>
              <a:spcAft>
                <a:spcPts val="0"/>
              </a:spcAft>
              <a:buSzPts val="1680"/>
              <a:buFont typeface="Arial"/>
              <a:buAutoNum type="arabicPeriod"/>
            </a:pPr>
            <a:r>
              <a:rPr lang="en-US"/>
              <a:t>Học đích nào thì gửi qua AS2, đích nào thì gửi qua AS3</a:t>
            </a:r>
            <a:endParaRPr/>
          </a:p>
          <a:p>
            <a:pPr indent="-457200" lvl="0" marL="457200" rtl="0" algn="l">
              <a:spcBef>
                <a:spcPts val="600"/>
              </a:spcBef>
              <a:spcAft>
                <a:spcPts val="0"/>
              </a:spcAft>
              <a:buSzPts val="1680"/>
              <a:buFont typeface="Arial"/>
              <a:buAutoNum type="arabicPeriod"/>
            </a:pPr>
            <a:r>
              <a:rPr lang="en-US"/>
              <a:t>Lan truyền thông tin trên tới mọi router trong AS1</a:t>
            </a:r>
            <a:endParaRPr/>
          </a:p>
          <a:p>
            <a:pPr indent="-457200" lvl="0" marL="457200" rtl="0" algn="l">
              <a:spcBef>
                <a:spcPts val="600"/>
              </a:spcBef>
              <a:spcAft>
                <a:spcPts val="0"/>
              </a:spcAft>
              <a:buSzPts val="1680"/>
              <a:buFont typeface="Noto Sans Symbols"/>
              <a:buNone/>
            </a:pPr>
            <a:r>
              <a:rPr lang="en-US">
                <a:solidFill>
                  <a:srgbClr val="FF0000"/>
                </a:solidFill>
              </a:rPr>
              <a:t>Công việc dẫn đường inter-AS!</a:t>
            </a:r>
            <a:endParaRPr/>
          </a:p>
        </p:txBody>
      </p:sp>
      <p:grpSp>
        <p:nvGrpSpPr>
          <p:cNvPr id="5933" name="Google Shape;5933;p93"/>
          <p:cNvGrpSpPr/>
          <p:nvPr/>
        </p:nvGrpSpPr>
        <p:grpSpPr>
          <a:xfrm>
            <a:off x="1031875" y="4178300"/>
            <a:ext cx="6178550" cy="2249488"/>
            <a:chOff x="171" y="846"/>
            <a:chExt cx="3892" cy="1417"/>
          </a:xfrm>
        </p:grpSpPr>
        <p:sp>
          <p:nvSpPr>
            <p:cNvPr id="5934" name="Google Shape;5934;p93"/>
            <p:cNvSpPr/>
            <p:nvPr/>
          </p:nvSpPr>
          <p:spPr>
            <a:xfrm>
              <a:off x="2581" y="1006"/>
              <a:ext cx="1482" cy="952"/>
            </a:xfrm>
            <a:custGeom>
              <a:rect b="b" l="l" r="r" t="t"/>
              <a:pathLst>
                <a:path extrusionOk="0" h="543" w="1162">
                  <a:moveTo>
                    <a:pt x="56" y="162"/>
                  </a:moveTo>
                  <a:cubicBezTo>
                    <a:pt x="115" y="100"/>
                    <a:pt x="221" y="28"/>
                    <a:pt x="368" y="14"/>
                  </a:cubicBezTo>
                  <a:cubicBezTo>
                    <a:pt x="515" y="0"/>
                    <a:pt x="811" y="42"/>
                    <a:pt x="940" y="79"/>
                  </a:cubicBezTo>
                  <a:cubicBezTo>
                    <a:pt x="1069" y="116"/>
                    <a:pt x="1126" y="177"/>
                    <a:pt x="1144" y="239"/>
                  </a:cubicBezTo>
                  <a:cubicBezTo>
                    <a:pt x="1162" y="301"/>
                    <a:pt x="1141" y="401"/>
                    <a:pt x="1048" y="451"/>
                  </a:cubicBezTo>
                  <a:cubicBezTo>
                    <a:pt x="955" y="501"/>
                    <a:pt x="746" y="543"/>
                    <a:pt x="586" y="541"/>
                  </a:cubicBezTo>
                  <a:cubicBezTo>
                    <a:pt x="426" y="539"/>
                    <a:pt x="176" y="502"/>
                    <a:pt x="88" y="439"/>
                  </a:cubicBezTo>
                  <a:cubicBezTo>
                    <a:pt x="0" y="376"/>
                    <a:pt x="63" y="220"/>
                    <a:pt x="56" y="162"/>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935" name="Google Shape;5935;p93"/>
            <p:cNvSpPr/>
            <p:nvPr/>
          </p:nvSpPr>
          <p:spPr>
            <a:xfrm>
              <a:off x="171" y="846"/>
              <a:ext cx="1154" cy="944"/>
            </a:xfrm>
            <a:custGeom>
              <a:rect b="b" l="l" r="r" t="t"/>
              <a:pathLst>
                <a:path extrusionOk="0" h="451" w="1198">
                  <a:moveTo>
                    <a:pt x="88" y="181"/>
                  </a:moveTo>
                  <a:cubicBezTo>
                    <a:pt x="159" y="143"/>
                    <a:pt x="120" y="111"/>
                    <a:pt x="180" y="89"/>
                  </a:cubicBezTo>
                  <a:cubicBezTo>
                    <a:pt x="240" y="67"/>
                    <a:pt x="313" y="60"/>
                    <a:pt x="448" y="49"/>
                  </a:cubicBezTo>
                  <a:cubicBezTo>
                    <a:pt x="583" y="38"/>
                    <a:pt x="866" y="0"/>
                    <a:pt x="988" y="25"/>
                  </a:cubicBezTo>
                  <a:cubicBezTo>
                    <a:pt x="1110" y="50"/>
                    <a:pt x="1198" y="132"/>
                    <a:pt x="1181" y="197"/>
                  </a:cubicBezTo>
                  <a:cubicBezTo>
                    <a:pt x="1164" y="262"/>
                    <a:pt x="1034" y="375"/>
                    <a:pt x="889" y="413"/>
                  </a:cubicBezTo>
                  <a:cubicBezTo>
                    <a:pt x="744" y="451"/>
                    <a:pt x="449" y="438"/>
                    <a:pt x="307" y="425"/>
                  </a:cubicBezTo>
                  <a:cubicBezTo>
                    <a:pt x="165" y="412"/>
                    <a:pt x="72" y="378"/>
                    <a:pt x="36" y="337"/>
                  </a:cubicBezTo>
                  <a:cubicBezTo>
                    <a:pt x="0" y="296"/>
                    <a:pt x="77" y="213"/>
                    <a:pt x="88" y="181"/>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936" name="Google Shape;5936;p93"/>
            <p:cNvSpPr/>
            <p:nvPr/>
          </p:nvSpPr>
          <p:spPr>
            <a:xfrm>
              <a:off x="916" y="1527"/>
              <a:ext cx="1846" cy="736"/>
            </a:xfrm>
            <a:custGeom>
              <a:rect b="b" l="l" r="r" t="t"/>
              <a:pathLst>
                <a:path extrusionOk="0" h="682" w="1583">
                  <a:moveTo>
                    <a:pt x="155" y="224"/>
                  </a:moveTo>
                  <a:cubicBezTo>
                    <a:pt x="208" y="137"/>
                    <a:pt x="302" y="108"/>
                    <a:pt x="407" y="74"/>
                  </a:cubicBezTo>
                  <a:cubicBezTo>
                    <a:pt x="512" y="40"/>
                    <a:pt x="660" y="0"/>
                    <a:pt x="785" y="20"/>
                  </a:cubicBezTo>
                  <a:cubicBezTo>
                    <a:pt x="910" y="40"/>
                    <a:pt x="1027" y="126"/>
                    <a:pt x="1157" y="194"/>
                  </a:cubicBezTo>
                  <a:cubicBezTo>
                    <a:pt x="1287" y="262"/>
                    <a:pt x="1545" y="353"/>
                    <a:pt x="1564" y="428"/>
                  </a:cubicBezTo>
                  <a:cubicBezTo>
                    <a:pt x="1583" y="503"/>
                    <a:pt x="1417" y="606"/>
                    <a:pt x="1272" y="644"/>
                  </a:cubicBezTo>
                  <a:cubicBezTo>
                    <a:pt x="1127" y="682"/>
                    <a:pt x="887" y="664"/>
                    <a:pt x="690" y="656"/>
                  </a:cubicBezTo>
                  <a:cubicBezTo>
                    <a:pt x="493" y="648"/>
                    <a:pt x="178" y="668"/>
                    <a:pt x="89" y="596"/>
                  </a:cubicBezTo>
                  <a:cubicBezTo>
                    <a:pt x="0" y="524"/>
                    <a:pt x="102" y="311"/>
                    <a:pt x="155" y="224"/>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937" name="Google Shape;5937;p93"/>
            <p:cNvSpPr/>
            <p:nvPr/>
          </p:nvSpPr>
          <p:spPr>
            <a:xfrm>
              <a:off x="411" y="1526"/>
              <a:ext cx="288" cy="7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5938" name="Google Shape;5938;p93"/>
            <p:cNvCxnSpPr/>
            <p:nvPr/>
          </p:nvCxnSpPr>
          <p:spPr>
            <a:xfrm>
              <a:off x="411" y="1519"/>
              <a:ext cx="0" cy="47"/>
            </a:xfrm>
            <a:prstGeom prst="straightConnector1">
              <a:avLst/>
            </a:prstGeom>
            <a:noFill/>
            <a:ln cap="flat" cmpd="sng" w="12700">
              <a:solidFill>
                <a:schemeClr val="dk1"/>
              </a:solidFill>
              <a:prstDash val="solid"/>
              <a:round/>
              <a:headEnd len="med" w="med" type="none"/>
              <a:tailEnd len="med" w="med" type="none"/>
            </a:ln>
          </p:spPr>
        </p:cxnSp>
        <p:cxnSp>
          <p:nvCxnSpPr>
            <p:cNvPr id="5939" name="Google Shape;5939;p93"/>
            <p:cNvCxnSpPr/>
            <p:nvPr/>
          </p:nvCxnSpPr>
          <p:spPr>
            <a:xfrm>
              <a:off x="699" y="1519"/>
              <a:ext cx="0" cy="47"/>
            </a:xfrm>
            <a:prstGeom prst="straightConnector1">
              <a:avLst/>
            </a:prstGeom>
            <a:noFill/>
            <a:ln cap="flat" cmpd="sng" w="12700">
              <a:solidFill>
                <a:schemeClr val="dk1"/>
              </a:solidFill>
              <a:prstDash val="solid"/>
              <a:round/>
              <a:headEnd len="med" w="med" type="none"/>
              <a:tailEnd len="med" w="med" type="none"/>
            </a:ln>
          </p:spPr>
        </p:cxnSp>
        <p:sp>
          <p:nvSpPr>
            <p:cNvPr id="5940" name="Google Shape;5940;p93"/>
            <p:cNvSpPr/>
            <p:nvPr/>
          </p:nvSpPr>
          <p:spPr>
            <a:xfrm>
              <a:off x="411" y="1519"/>
              <a:ext cx="285" cy="46"/>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5941" name="Google Shape;5941;p93"/>
            <p:cNvSpPr/>
            <p:nvPr/>
          </p:nvSpPr>
          <p:spPr>
            <a:xfrm>
              <a:off x="408" y="1465"/>
              <a:ext cx="288" cy="88"/>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942" name="Google Shape;5942;p93"/>
            <p:cNvSpPr/>
            <p:nvPr/>
          </p:nvSpPr>
          <p:spPr>
            <a:xfrm>
              <a:off x="488" y="1477"/>
              <a:ext cx="130" cy="115"/>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943" name="Google Shape;5943;p93"/>
            <p:cNvSpPr txBox="1"/>
            <p:nvPr/>
          </p:nvSpPr>
          <p:spPr>
            <a:xfrm>
              <a:off x="409" y="1416"/>
              <a:ext cx="294"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3b</a:t>
              </a:r>
              <a:endParaRPr sz="2400">
                <a:solidFill>
                  <a:schemeClr val="dk1"/>
                </a:solidFill>
                <a:latin typeface="Arial"/>
                <a:ea typeface="Arial"/>
                <a:cs typeface="Arial"/>
                <a:sym typeface="Arial"/>
              </a:endParaRPr>
            </a:p>
          </p:txBody>
        </p:sp>
        <p:sp>
          <p:nvSpPr>
            <p:cNvPr id="5944" name="Google Shape;5944;p93"/>
            <p:cNvSpPr/>
            <p:nvPr/>
          </p:nvSpPr>
          <p:spPr>
            <a:xfrm>
              <a:off x="1531" y="2089"/>
              <a:ext cx="288" cy="7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5945" name="Google Shape;5945;p93"/>
            <p:cNvCxnSpPr/>
            <p:nvPr/>
          </p:nvCxnSpPr>
          <p:spPr>
            <a:xfrm>
              <a:off x="1531" y="2082"/>
              <a:ext cx="0" cy="47"/>
            </a:xfrm>
            <a:prstGeom prst="straightConnector1">
              <a:avLst/>
            </a:prstGeom>
            <a:noFill/>
            <a:ln cap="flat" cmpd="sng" w="12700">
              <a:solidFill>
                <a:schemeClr val="dk1"/>
              </a:solidFill>
              <a:prstDash val="solid"/>
              <a:round/>
              <a:headEnd len="med" w="med" type="none"/>
              <a:tailEnd len="med" w="med" type="none"/>
            </a:ln>
          </p:spPr>
        </p:cxnSp>
        <p:cxnSp>
          <p:nvCxnSpPr>
            <p:cNvPr id="5946" name="Google Shape;5946;p93"/>
            <p:cNvCxnSpPr/>
            <p:nvPr/>
          </p:nvCxnSpPr>
          <p:spPr>
            <a:xfrm>
              <a:off x="1819" y="2082"/>
              <a:ext cx="0" cy="47"/>
            </a:xfrm>
            <a:prstGeom prst="straightConnector1">
              <a:avLst/>
            </a:prstGeom>
            <a:noFill/>
            <a:ln cap="flat" cmpd="sng" w="12700">
              <a:solidFill>
                <a:schemeClr val="dk1"/>
              </a:solidFill>
              <a:prstDash val="solid"/>
              <a:round/>
              <a:headEnd len="med" w="med" type="none"/>
              <a:tailEnd len="med" w="med" type="none"/>
            </a:ln>
          </p:spPr>
        </p:cxnSp>
        <p:sp>
          <p:nvSpPr>
            <p:cNvPr id="5947" name="Google Shape;5947;p93"/>
            <p:cNvSpPr/>
            <p:nvPr/>
          </p:nvSpPr>
          <p:spPr>
            <a:xfrm>
              <a:off x="1531" y="2082"/>
              <a:ext cx="285" cy="46"/>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5948" name="Google Shape;5948;p93"/>
            <p:cNvSpPr/>
            <p:nvPr/>
          </p:nvSpPr>
          <p:spPr>
            <a:xfrm>
              <a:off x="1528" y="2028"/>
              <a:ext cx="288" cy="88"/>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5949" name="Google Shape;5949;p93"/>
            <p:cNvGrpSpPr/>
            <p:nvPr/>
          </p:nvGrpSpPr>
          <p:grpSpPr>
            <a:xfrm>
              <a:off x="1531" y="1973"/>
              <a:ext cx="294" cy="250"/>
              <a:chOff x="2897" y="2425"/>
              <a:chExt cx="323" cy="269"/>
            </a:xfrm>
          </p:grpSpPr>
          <p:sp>
            <p:nvSpPr>
              <p:cNvPr id="5950" name="Google Shape;5950;p93"/>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951" name="Google Shape;5951;p93"/>
              <p:cNvSpPr txBox="1"/>
              <p:nvPr/>
            </p:nvSpPr>
            <p:spPr>
              <a:xfrm>
                <a:off x="2897" y="2425"/>
                <a:ext cx="323" cy="26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1d</a:t>
                </a:r>
                <a:endParaRPr/>
              </a:p>
            </p:txBody>
          </p:sp>
        </p:grpSp>
        <p:sp>
          <p:nvSpPr>
            <p:cNvPr id="5952" name="Google Shape;5952;p93"/>
            <p:cNvSpPr/>
            <p:nvPr/>
          </p:nvSpPr>
          <p:spPr>
            <a:xfrm>
              <a:off x="927" y="1403"/>
              <a:ext cx="288" cy="76"/>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5953" name="Google Shape;5953;p93"/>
            <p:cNvCxnSpPr/>
            <p:nvPr/>
          </p:nvCxnSpPr>
          <p:spPr>
            <a:xfrm>
              <a:off x="927" y="1397"/>
              <a:ext cx="0" cy="46"/>
            </a:xfrm>
            <a:prstGeom prst="straightConnector1">
              <a:avLst/>
            </a:prstGeom>
            <a:noFill/>
            <a:ln cap="flat" cmpd="sng" w="12700">
              <a:solidFill>
                <a:schemeClr val="dk1"/>
              </a:solidFill>
              <a:prstDash val="solid"/>
              <a:round/>
              <a:headEnd len="med" w="med" type="none"/>
              <a:tailEnd len="med" w="med" type="none"/>
            </a:ln>
          </p:spPr>
        </p:cxnSp>
        <p:cxnSp>
          <p:nvCxnSpPr>
            <p:cNvPr id="5954" name="Google Shape;5954;p93"/>
            <p:cNvCxnSpPr/>
            <p:nvPr/>
          </p:nvCxnSpPr>
          <p:spPr>
            <a:xfrm>
              <a:off x="1215" y="1397"/>
              <a:ext cx="0" cy="46"/>
            </a:xfrm>
            <a:prstGeom prst="straightConnector1">
              <a:avLst/>
            </a:prstGeom>
            <a:noFill/>
            <a:ln cap="flat" cmpd="sng" w="12700">
              <a:solidFill>
                <a:schemeClr val="dk1"/>
              </a:solidFill>
              <a:prstDash val="solid"/>
              <a:round/>
              <a:headEnd len="med" w="med" type="none"/>
              <a:tailEnd len="med" w="med" type="none"/>
            </a:ln>
          </p:spPr>
        </p:cxnSp>
        <p:sp>
          <p:nvSpPr>
            <p:cNvPr id="5955" name="Google Shape;5955;p93"/>
            <p:cNvSpPr/>
            <p:nvPr/>
          </p:nvSpPr>
          <p:spPr>
            <a:xfrm>
              <a:off x="927" y="1397"/>
              <a:ext cx="285" cy="45"/>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5956" name="Google Shape;5956;p93"/>
            <p:cNvSpPr/>
            <p:nvPr/>
          </p:nvSpPr>
          <p:spPr>
            <a:xfrm>
              <a:off x="924" y="1342"/>
              <a:ext cx="288" cy="88"/>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957" name="Google Shape;5957;p93"/>
            <p:cNvSpPr/>
            <p:nvPr/>
          </p:nvSpPr>
          <p:spPr>
            <a:xfrm>
              <a:off x="1004" y="1354"/>
              <a:ext cx="131" cy="10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958" name="Google Shape;5958;p93"/>
            <p:cNvSpPr txBox="1"/>
            <p:nvPr/>
          </p:nvSpPr>
          <p:spPr>
            <a:xfrm>
              <a:off x="926" y="1293"/>
              <a:ext cx="294"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3a</a:t>
              </a:r>
              <a:endParaRPr sz="2400">
                <a:solidFill>
                  <a:schemeClr val="dk1"/>
                </a:solidFill>
                <a:latin typeface="Arial"/>
                <a:ea typeface="Arial"/>
                <a:cs typeface="Arial"/>
                <a:sym typeface="Arial"/>
              </a:endParaRPr>
            </a:p>
          </p:txBody>
        </p:sp>
        <p:sp>
          <p:nvSpPr>
            <p:cNvPr id="5959" name="Google Shape;5959;p93"/>
            <p:cNvSpPr/>
            <p:nvPr/>
          </p:nvSpPr>
          <p:spPr>
            <a:xfrm>
              <a:off x="1498" y="1721"/>
              <a:ext cx="288" cy="7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5960" name="Google Shape;5960;p93"/>
            <p:cNvCxnSpPr/>
            <p:nvPr/>
          </p:nvCxnSpPr>
          <p:spPr>
            <a:xfrm>
              <a:off x="1498" y="1715"/>
              <a:ext cx="0" cy="46"/>
            </a:xfrm>
            <a:prstGeom prst="straightConnector1">
              <a:avLst/>
            </a:prstGeom>
            <a:noFill/>
            <a:ln cap="flat" cmpd="sng" w="12700">
              <a:solidFill>
                <a:schemeClr val="dk1"/>
              </a:solidFill>
              <a:prstDash val="solid"/>
              <a:round/>
              <a:headEnd len="med" w="med" type="none"/>
              <a:tailEnd len="med" w="med" type="none"/>
            </a:ln>
          </p:spPr>
        </p:cxnSp>
        <p:cxnSp>
          <p:nvCxnSpPr>
            <p:cNvPr id="5961" name="Google Shape;5961;p93"/>
            <p:cNvCxnSpPr/>
            <p:nvPr/>
          </p:nvCxnSpPr>
          <p:spPr>
            <a:xfrm>
              <a:off x="1786" y="1715"/>
              <a:ext cx="0" cy="46"/>
            </a:xfrm>
            <a:prstGeom prst="straightConnector1">
              <a:avLst/>
            </a:prstGeom>
            <a:noFill/>
            <a:ln cap="flat" cmpd="sng" w="12700">
              <a:solidFill>
                <a:schemeClr val="dk1"/>
              </a:solidFill>
              <a:prstDash val="solid"/>
              <a:round/>
              <a:headEnd len="med" w="med" type="none"/>
              <a:tailEnd len="med" w="med" type="none"/>
            </a:ln>
          </p:spPr>
        </p:cxnSp>
        <p:sp>
          <p:nvSpPr>
            <p:cNvPr id="5962" name="Google Shape;5962;p93"/>
            <p:cNvSpPr/>
            <p:nvPr/>
          </p:nvSpPr>
          <p:spPr>
            <a:xfrm>
              <a:off x="1498" y="1715"/>
              <a:ext cx="285" cy="45"/>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5963" name="Google Shape;5963;p93"/>
            <p:cNvSpPr/>
            <p:nvPr/>
          </p:nvSpPr>
          <p:spPr>
            <a:xfrm>
              <a:off x="1495" y="1660"/>
              <a:ext cx="288" cy="88"/>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5964" name="Google Shape;5964;p93"/>
            <p:cNvGrpSpPr/>
            <p:nvPr/>
          </p:nvGrpSpPr>
          <p:grpSpPr>
            <a:xfrm>
              <a:off x="1500" y="1606"/>
              <a:ext cx="285" cy="250"/>
              <a:chOff x="2899" y="2425"/>
              <a:chExt cx="319" cy="270"/>
            </a:xfrm>
          </p:grpSpPr>
          <p:sp>
            <p:nvSpPr>
              <p:cNvPr id="5965" name="Google Shape;5965;p93"/>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966" name="Google Shape;5966;p93"/>
              <p:cNvSpPr txBox="1"/>
              <p:nvPr/>
            </p:nvSpPr>
            <p:spPr>
              <a:xfrm>
                <a:off x="2899" y="2425"/>
                <a:ext cx="319" cy="27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1c</a:t>
                </a:r>
                <a:endParaRPr/>
              </a:p>
            </p:txBody>
          </p:sp>
        </p:grpSp>
        <p:cxnSp>
          <p:nvCxnSpPr>
            <p:cNvPr id="5967" name="Google Shape;5967;p93"/>
            <p:cNvCxnSpPr/>
            <p:nvPr/>
          </p:nvCxnSpPr>
          <p:spPr>
            <a:xfrm>
              <a:off x="3149" y="1546"/>
              <a:ext cx="283" cy="90"/>
            </a:xfrm>
            <a:prstGeom prst="straightConnector1">
              <a:avLst/>
            </a:prstGeom>
            <a:noFill/>
            <a:ln cap="flat" cmpd="sng" w="28575">
              <a:solidFill>
                <a:schemeClr val="dk1"/>
              </a:solidFill>
              <a:prstDash val="solid"/>
              <a:round/>
              <a:headEnd len="med" w="med" type="none"/>
              <a:tailEnd len="med" w="med" type="none"/>
            </a:ln>
          </p:spPr>
        </p:cxnSp>
        <p:cxnSp>
          <p:nvCxnSpPr>
            <p:cNvPr id="5968" name="Google Shape;5968;p93"/>
            <p:cNvCxnSpPr/>
            <p:nvPr/>
          </p:nvCxnSpPr>
          <p:spPr>
            <a:xfrm>
              <a:off x="3447" y="1476"/>
              <a:ext cx="84" cy="108"/>
            </a:xfrm>
            <a:prstGeom prst="straightConnector1">
              <a:avLst/>
            </a:prstGeom>
            <a:noFill/>
            <a:ln cap="flat" cmpd="sng" w="28575">
              <a:solidFill>
                <a:schemeClr val="dk1"/>
              </a:solidFill>
              <a:prstDash val="solid"/>
              <a:round/>
              <a:headEnd len="med" w="med" type="none"/>
              <a:tailEnd len="med" w="med" type="none"/>
            </a:ln>
          </p:spPr>
        </p:cxnSp>
        <p:cxnSp>
          <p:nvCxnSpPr>
            <p:cNvPr id="5969" name="Google Shape;5969;p93"/>
            <p:cNvCxnSpPr/>
            <p:nvPr/>
          </p:nvCxnSpPr>
          <p:spPr>
            <a:xfrm flipH="1" rot="10800000">
              <a:off x="3086" y="1435"/>
              <a:ext cx="105" cy="71"/>
            </a:xfrm>
            <a:prstGeom prst="straightConnector1">
              <a:avLst/>
            </a:prstGeom>
            <a:noFill/>
            <a:ln cap="flat" cmpd="sng" w="28575">
              <a:solidFill>
                <a:schemeClr val="dk1"/>
              </a:solidFill>
              <a:prstDash val="solid"/>
              <a:round/>
              <a:headEnd len="med" w="med" type="none"/>
              <a:tailEnd len="med" w="med" type="none"/>
            </a:ln>
          </p:spPr>
        </p:cxnSp>
        <p:sp>
          <p:nvSpPr>
            <p:cNvPr id="5970" name="Google Shape;5970;p93"/>
            <p:cNvSpPr/>
            <p:nvPr/>
          </p:nvSpPr>
          <p:spPr>
            <a:xfrm>
              <a:off x="1817" y="2024"/>
              <a:ext cx="243" cy="76"/>
            </a:xfrm>
            <a:custGeom>
              <a:rect b="b" l="l" r="r" t="t"/>
              <a:pathLst>
                <a:path extrusionOk="0" h="82" w="264">
                  <a:moveTo>
                    <a:pt x="0" y="82"/>
                  </a:moveTo>
                  <a:lnTo>
                    <a:pt x="264" y="0"/>
                  </a:lnTo>
                </a:path>
              </a:pathLst>
            </a:custGeom>
            <a:noFill/>
            <a:ln cap="flat" cmpd="sng" w="2857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971" name="Google Shape;5971;p93"/>
            <p:cNvSpPr/>
            <p:nvPr/>
          </p:nvSpPr>
          <p:spPr>
            <a:xfrm>
              <a:off x="1394" y="1990"/>
              <a:ext cx="140" cy="110"/>
            </a:xfrm>
            <a:custGeom>
              <a:rect b="b" l="l" r="r" t="t"/>
              <a:pathLst>
                <a:path extrusionOk="0" h="118" w="152">
                  <a:moveTo>
                    <a:pt x="0" y="0"/>
                  </a:moveTo>
                  <a:lnTo>
                    <a:pt x="152" y="118"/>
                  </a:lnTo>
                </a:path>
              </a:pathLst>
            </a:custGeom>
            <a:noFill/>
            <a:ln cap="flat" cmpd="sng" w="2857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972" name="Google Shape;5972;p93"/>
            <p:cNvSpPr/>
            <p:nvPr/>
          </p:nvSpPr>
          <p:spPr>
            <a:xfrm>
              <a:off x="1508" y="1925"/>
              <a:ext cx="519" cy="77"/>
            </a:xfrm>
            <a:custGeom>
              <a:rect b="b" l="l" r="r" t="t"/>
              <a:pathLst>
                <a:path extrusionOk="0" h="82" w="564">
                  <a:moveTo>
                    <a:pt x="0" y="0"/>
                  </a:moveTo>
                  <a:lnTo>
                    <a:pt x="564" y="82"/>
                  </a:lnTo>
                </a:path>
              </a:pathLst>
            </a:custGeom>
            <a:noFill/>
            <a:ln cap="flat" cmpd="sng" w="2857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973" name="Google Shape;5973;p93"/>
            <p:cNvSpPr/>
            <p:nvPr/>
          </p:nvSpPr>
          <p:spPr>
            <a:xfrm>
              <a:off x="1451" y="1775"/>
              <a:ext cx="70" cy="87"/>
            </a:xfrm>
            <a:custGeom>
              <a:rect b="b" l="l" r="r" t="t"/>
              <a:pathLst>
                <a:path extrusionOk="0" h="94" w="76">
                  <a:moveTo>
                    <a:pt x="0" y="94"/>
                  </a:moveTo>
                  <a:lnTo>
                    <a:pt x="76" y="0"/>
                  </a:lnTo>
                </a:path>
              </a:pathLst>
            </a:custGeom>
            <a:noFill/>
            <a:ln cap="flat" cmpd="sng" w="2857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974" name="Google Shape;5974;p93"/>
            <p:cNvSpPr/>
            <p:nvPr/>
          </p:nvSpPr>
          <p:spPr>
            <a:xfrm>
              <a:off x="692" y="1426"/>
              <a:ext cx="231" cy="106"/>
            </a:xfrm>
            <a:custGeom>
              <a:rect b="b" l="l" r="r" t="t"/>
              <a:pathLst>
                <a:path extrusionOk="0" h="114" w="252">
                  <a:moveTo>
                    <a:pt x="0" y="114"/>
                  </a:moveTo>
                  <a:lnTo>
                    <a:pt x="252" y="0"/>
                  </a:lnTo>
                </a:path>
              </a:pathLst>
            </a:custGeom>
            <a:noFill/>
            <a:ln cap="flat" cmpd="sng" w="2857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975" name="Google Shape;5975;p93"/>
            <p:cNvSpPr/>
            <p:nvPr/>
          </p:nvSpPr>
          <p:spPr>
            <a:xfrm>
              <a:off x="1092" y="1481"/>
              <a:ext cx="409" cy="240"/>
            </a:xfrm>
            <a:custGeom>
              <a:rect b="b" l="l" r="r" t="t"/>
              <a:pathLst>
                <a:path extrusionOk="0" h="258" w="444">
                  <a:moveTo>
                    <a:pt x="0" y="0"/>
                  </a:moveTo>
                  <a:lnTo>
                    <a:pt x="444" y="258"/>
                  </a:lnTo>
                </a:path>
              </a:pathLst>
            </a:custGeom>
            <a:noFill/>
            <a:ln cap="flat" cmpd="sng" w="2857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976" name="Google Shape;5976;p93"/>
            <p:cNvSpPr/>
            <p:nvPr/>
          </p:nvSpPr>
          <p:spPr>
            <a:xfrm>
              <a:off x="2310" y="1591"/>
              <a:ext cx="602" cy="390"/>
            </a:xfrm>
            <a:custGeom>
              <a:rect b="b" l="l" r="r" t="t"/>
              <a:pathLst>
                <a:path extrusionOk="0" h="420" w="654">
                  <a:moveTo>
                    <a:pt x="0" y="420"/>
                  </a:moveTo>
                  <a:lnTo>
                    <a:pt x="654" y="0"/>
                  </a:lnTo>
                </a:path>
              </a:pathLst>
            </a:custGeom>
            <a:noFill/>
            <a:ln cap="flat" cmpd="sng" w="2857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977" name="Google Shape;5977;p93"/>
            <p:cNvSpPr/>
            <p:nvPr/>
          </p:nvSpPr>
          <p:spPr>
            <a:xfrm>
              <a:off x="2861" y="1532"/>
              <a:ext cx="288" cy="7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5978" name="Google Shape;5978;p93"/>
            <p:cNvCxnSpPr/>
            <p:nvPr/>
          </p:nvCxnSpPr>
          <p:spPr>
            <a:xfrm>
              <a:off x="2861" y="1525"/>
              <a:ext cx="0" cy="46"/>
            </a:xfrm>
            <a:prstGeom prst="straightConnector1">
              <a:avLst/>
            </a:prstGeom>
            <a:noFill/>
            <a:ln cap="flat" cmpd="sng" w="12700">
              <a:solidFill>
                <a:schemeClr val="dk1"/>
              </a:solidFill>
              <a:prstDash val="solid"/>
              <a:round/>
              <a:headEnd len="med" w="med" type="none"/>
              <a:tailEnd len="med" w="med" type="none"/>
            </a:ln>
          </p:spPr>
        </p:cxnSp>
        <p:cxnSp>
          <p:nvCxnSpPr>
            <p:cNvPr id="5979" name="Google Shape;5979;p93"/>
            <p:cNvCxnSpPr/>
            <p:nvPr/>
          </p:nvCxnSpPr>
          <p:spPr>
            <a:xfrm>
              <a:off x="3149" y="1525"/>
              <a:ext cx="0" cy="46"/>
            </a:xfrm>
            <a:prstGeom prst="straightConnector1">
              <a:avLst/>
            </a:prstGeom>
            <a:noFill/>
            <a:ln cap="flat" cmpd="sng" w="12700">
              <a:solidFill>
                <a:schemeClr val="dk1"/>
              </a:solidFill>
              <a:prstDash val="solid"/>
              <a:round/>
              <a:headEnd len="med" w="med" type="none"/>
              <a:tailEnd len="med" w="med" type="none"/>
            </a:ln>
          </p:spPr>
        </p:cxnSp>
        <p:sp>
          <p:nvSpPr>
            <p:cNvPr id="5980" name="Google Shape;5980;p93"/>
            <p:cNvSpPr/>
            <p:nvPr/>
          </p:nvSpPr>
          <p:spPr>
            <a:xfrm>
              <a:off x="2861" y="1525"/>
              <a:ext cx="285" cy="46"/>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5981" name="Google Shape;5981;p93"/>
            <p:cNvSpPr/>
            <p:nvPr/>
          </p:nvSpPr>
          <p:spPr>
            <a:xfrm>
              <a:off x="2858" y="1470"/>
              <a:ext cx="288" cy="88"/>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982" name="Google Shape;5982;p93"/>
            <p:cNvSpPr/>
            <p:nvPr/>
          </p:nvSpPr>
          <p:spPr>
            <a:xfrm>
              <a:off x="2938" y="1482"/>
              <a:ext cx="130" cy="11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983" name="Google Shape;5983;p93"/>
            <p:cNvSpPr txBox="1"/>
            <p:nvPr/>
          </p:nvSpPr>
          <p:spPr>
            <a:xfrm>
              <a:off x="2859" y="1422"/>
              <a:ext cx="294"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2a</a:t>
              </a:r>
              <a:endParaRPr sz="2400">
                <a:solidFill>
                  <a:schemeClr val="dk1"/>
                </a:solidFill>
                <a:latin typeface="Arial"/>
                <a:ea typeface="Arial"/>
                <a:cs typeface="Arial"/>
                <a:sym typeface="Arial"/>
              </a:endParaRPr>
            </a:p>
          </p:txBody>
        </p:sp>
        <p:sp>
          <p:nvSpPr>
            <p:cNvPr id="5984" name="Google Shape;5984;p93"/>
            <p:cNvSpPr txBox="1"/>
            <p:nvPr/>
          </p:nvSpPr>
          <p:spPr>
            <a:xfrm>
              <a:off x="720" y="1503"/>
              <a:ext cx="419" cy="2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dk1"/>
                  </a:solidFill>
                  <a:latin typeface="Arial"/>
                  <a:ea typeface="Arial"/>
                  <a:cs typeface="Arial"/>
                  <a:sym typeface="Arial"/>
                </a:rPr>
                <a:t>AS3</a:t>
              </a:r>
              <a:endParaRPr sz="1800">
                <a:solidFill>
                  <a:schemeClr val="dk1"/>
                </a:solidFill>
                <a:latin typeface="Arial"/>
                <a:ea typeface="Arial"/>
                <a:cs typeface="Arial"/>
                <a:sym typeface="Arial"/>
              </a:endParaRPr>
            </a:p>
          </p:txBody>
        </p:sp>
        <p:sp>
          <p:nvSpPr>
            <p:cNvPr id="5985" name="Google Shape;5985;p93"/>
            <p:cNvSpPr txBox="1"/>
            <p:nvPr/>
          </p:nvSpPr>
          <p:spPr>
            <a:xfrm>
              <a:off x="2360" y="1927"/>
              <a:ext cx="419" cy="2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dk1"/>
                  </a:solidFill>
                  <a:latin typeface="Arial"/>
                  <a:ea typeface="Arial"/>
                  <a:cs typeface="Arial"/>
                  <a:sym typeface="Arial"/>
                </a:rPr>
                <a:t>AS1</a:t>
              </a:r>
              <a:endParaRPr sz="1800">
                <a:solidFill>
                  <a:schemeClr val="dk1"/>
                </a:solidFill>
                <a:latin typeface="Arial"/>
                <a:ea typeface="Arial"/>
                <a:cs typeface="Arial"/>
                <a:sym typeface="Arial"/>
              </a:endParaRPr>
            </a:p>
          </p:txBody>
        </p:sp>
        <p:sp>
          <p:nvSpPr>
            <p:cNvPr id="5986" name="Google Shape;5986;p93"/>
            <p:cNvSpPr txBox="1"/>
            <p:nvPr/>
          </p:nvSpPr>
          <p:spPr>
            <a:xfrm>
              <a:off x="3120" y="1690"/>
              <a:ext cx="388"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AS2</a:t>
              </a:r>
              <a:endParaRPr/>
            </a:p>
          </p:txBody>
        </p:sp>
        <p:sp>
          <p:nvSpPr>
            <p:cNvPr id="5987" name="Google Shape;5987;p93"/>
            <p:cNvSpPr/>
            <p:nvPr/>
          </p:nvSpPr>
          <p:spPr>
            <a:xfrm>
              <a:off x="1217" y="1916"/>
              <a:ext cx="288" cy="7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5988" name="Google Shape;5988;p93"/>
            <p:cNvCxnSpPr/>
            <p:nvPr/>
          </p:nvCxnSpPr>
          <p:spPr>
            <a:xfrm>
              <a:off x="1217" y="1910"/>
              <a:ext cx="0" cy="46"/>
            </a:xfrm>
            <a:prstGeom prst="straightConnector1">
              <a:avLst/>
            </a:prstGeom>
            <a:noFill/>
            <a:ln cap="flat" cmpd="sng" w="12700">
              <a:solidFill>
                <a:schemeClr val="dk1"/>
              </a:solidFill>
              <a:prstDash val="solid"/>
              <a:round/>
              <a:headEnd len="med" w="med" type="none"/>
              <a:tailEnd len="med" w="med" type="none"/>
            </a:ln>
          </p:spPr>
        </p:cxnSp>
        <p:cxnSp>
          <p:nvCxnSpPr>
            <p:cNvPr id="5989" name="Google Shape;5989;p93"/>
            <p:cNvCxnSpPr/>
            <p:nvPr/>
          </p:nvCxnSpPr>
          <p:spPr>
            <a:xfrm>
              <a:off x="1505" y="1910"/>
              <a:ext cx="0" cy="46"/>
            </a:xfrm>
            <a:prstGeom prst="straightConnector1">
              <a:avLst/>
            </a:prstGeom>
            <a:noFill/>
            <a:ln cap="flat" cmpd="sng" w="12700">
              <a:solidFill>
                <a:schemeClr val="dk1"/>
              </a:solidFill>
              <a:prstDash val="solid"/>
              <a:round/>
              <a:headEnd len="med" w="med" type="none"/>
              <a:tailEnd len="med" w="med" type="none"/>
            </a:ln>
          </p:spPr>
        </p:cxnSp>
        <p:sp>
          <p:nvSpPr>
            <p:cNvPr id="5990" name="Google Shape;5990;p93"/>
            <p:cNvSpPr/>
            <p:nvPr/>
          </p:nvSpPr>
          <p:spPr>
            <a:xfrm>
              <a:off x="1217" y="1910"/>
              <a:ext cx="285" cy="45"/>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5991" name="Google Shape;5991;p93"/>
            <p:cNvSpPr/>
            <p:nvPr/>
          </p:nvSpPr>
          <p:spPr>
            <a:xfrm>
              <a:off x="1214" y="1859"/>
              <a:ext cx="288" cy="88"/>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992" name="Google Shape;5992;p93"/>
            <p:cNvSpPr/>
            <p:nvPr/>
          </p:nvSpPr>
          <p:spPr>
            <a:xfrm>
              <a:off x="1292" y="1884"/>
              <a:ext cx="131" cy="8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5993" name="Google Shape;5993;p93"/>
            <p:cNvSpPr txBox="1"/>
            <p:nvPr/>
          </p:nvSpPr>
          <p:spPr>
            <a:xfrm>
              <a:off x="1217" y="1804"/>
              <a:ext cx="294"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1a</a:t>
              </a:r>
              <a:endParaRPr sz="2400">
                <a:solidFill>
                  <a:schemeClr val="dk1"/>
                </a:solidFill>
                <a:latin typeface="Arial"/>
                <a:ea typeface="Arial"/>
                <a:cs typeface="Arial"/>
                <a:sym typeface="Arial"/>
              </a:endParaRPr>
            </a:p>
          </p:txBody>
        </p:sp>
        <p:grpSp>
          <p:nvGrpSpPr>
            <p:cNvPr id="5994" name="Google Shape;5994;p93"/>
            <p:cNvGrpSpPr/>
            <p:nvPr/>
          </p:nvGrpSpPr>
          <p:grpSpPr>
            <a:xfrm>
              <a:off x="3178" y="1316"/>
              <a:ext cx="291" cy="250"/>
              <a:chOff x="4320" y="1936"/>
              <a:chExt cx="316" cy="269"/>
            </a:xfrm>
          </p:grpSpPr>
          <p:sp>
            <p:nvSpPr>
              <p:cNvPr id="5995" name="Google Shape;5995;p93"/>
              <p:cNvSpPr/>
              <p:nvPr/>
            </p:nvSpPr>
            <p:spPr>
              <a:xfrm>
                <a:off x="4323" y="2054"/>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5996" name="Google Shape;5996;p93"/>
              <p:cNvCxnSpPr/>
              <p:nvPr/>
            </p:nvCxnSpPr>
            <p:spPr>
              <a:xfrm>
                <a:off x="4323" y="2047"/>
                <a:ext cx="0" cy="50"/>
              </a:xfrm>
              <a:prstGeom prst="straightConnector1">
                <a:avLst/>
              </a:prstGeom>
              <a:noFill/>
              <a:ln cap="flat" cmpd="sng" w="12700">
                <a:solidFill>
                  <a:schemeClr val="dk1"/>
                </a:solidFill>
                <a:prstDash val="solid"/>
                <a:round/>
                <a:headEnd len="med" w="med" type="none"/>
                <a:tailEnd len="med" w="med" type="none"/>
              </a:ln>
            </p:spPr>
          </p:cxnSp>
          <p:cxnSp>
            <p:nvCxnSpPr>
              <p:cNvPr id="5997" name="Google Shape;5997;p93"/>
              <p:cNvCxnSpPr/>
              <p:nvPr/>
            </p:nvCxnSpPr>
            <p:spPr>
              <a:xfrm>
                <a:off x="4636" y="2047"/>
                <a:ext cx="0" cy="50"/>
              </a:xfrm>
              <a:prstGeom prst="straightConnector1">
                <a:avLst/>
              </a:prstGeom>
              <a:noFill/>
              <a:ln cap="flat" cmpd="sng" w="12700">
                <a:solidFill>
                  <a:schemeClr val="dk1"/>
                </a:solidFill>
                <a:prstDash val="solid"/>
                <a:round/>
                <a:headEnd len="med" w="med" type="none"/>
                <a:tailEnd len="med" w="med" type="none"/>
              </a:ln>
            </p:spPr>
          </p:cxnSp>
          <p:sp>
            <p:nvSpPr>
              <p:cNvPr id="5998" name="Google Shape;5998;p93"/>
              <p:cNvSpPr/>
              <p:nvPr/>
            </p:nvSpPr>
            <p:spPr>
              <a:xfrm>
                <a:off x="4323" y="2047"/>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5999" name="Google Shape;5999;p93"/>
              <p:cNvSpPr/>
              <p:nvPr/>
            </p:nvSpPr>
            <p:spPr>
              <a:xfrm>
                <a:off x="4320" y="1988"/>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000" name="Google Shape;6000;p93"/>
              <p:cNvSpPr/>
              <p:nvPr/>
            </p:nvSpPr>
            <p:spPr>
              <a:xfrm>
                <a:off x="4407" y="2001"/>
                <a:ext cx="141" cy="118"/>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001" name="Google Shape;6001;p93"/>
              <p:cNvSpPr txBox="1"/>
              <p:nvPr/>
            </p:nvSpPr>
            <p:spPr>
              <a:xfrm>
                <a:off x="4325" y="1936"/>
                <a:ext cx="310" cy="26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2c</a:t>
                </a:r>
                <a:endParaRPr sz="2400">
                  <a:solidFill>
                    <a:schemeClr val="dk1"/>
                  </a:solidFill>
                  <a:latin typeface="Arial"/>
                  <a:ea typeface="Arial"/>
                  <a:cs typeface="Arial"/>
                  <a:sym typeface="Arial"/>
                </a:endParaRPr>
              </a:p>
            </p:txBody>
          </p:sp>
        </p:grpSp>
        <p:grpSp>
          <p:nvGrpSpPr>
            <p:cNvPr id="6002" name="Google Shape;6002;p93"/>
            <p:cNvGrpSpPr/>
            <p:nvPr/>
          </p:nvGrpSpPr>
          <p:grpSpPr>
            <a:xfrm>
              <a:off x="3433" y="1522"/>
              <a:ext cx="295" cy="250"/>
              <a:chOff x="4596" y="2158"/>
              <a:chExt cx="321" cy="269"/>
            </a:xfrm>
          </p:grpSpPr>
          <p:sp>
            <p:nvSpPr>
              <p:cNvPr id="6003" name="Google Shape;6003;p93"/>
              <p:cNvSpPr/>
              <p:nvPr/>
            </p:nvSpPr>
            <p:spPr>
              <a:xfrm>
                <a:off x="4599" y="2276"/>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6004" name="Google Shape;6004;p93"/>
              <p:cNvCxnSpPr/>
              <p:nvPr/>
            </p:nvCxnSpPr>
            <p:spPr>
              <a:xfrm>
                <a:off x="4599" y="2269"/>
                <a:ext cx="0" cy="50"/>
              </a:xfrm>
              <a:prstGeom prst="straightConnector1">
                <a:avLst/>
              </a:prstGeom>
              <a:noFill/>
              <a:ln cap="flat" cmpd="sng" w="12700">
                <a:solidFill>
                  <a:schemeClr val="dk1"/>
                </a:solidFill>
                <a:prstDash val="solid"/>
                <a:round/>
                <a:headEnd len="med" w="med" type="none"/>
                <a:tailEnd len="med" w="med" type="none"/>
              </a:ln>
            </p:spPr>
          </p:cxnSp>
          <p:cxnSp>
            <p:nvCxnSpPr>
              <p:cNvPr id="6005" name="Google Shape;6005;p93"/>
              <p:cNvCxnSpPr/>
              <p:nvPr/>
            </p:nvCxnSpPr>
            <p:spPr>
              <a:xfrm>
                <a:off x="4912" y="2269"/>
                <a:ext cx="0" cy="50"/>
              </a:xfrm>
              <a:prstGeom prst="straightConnector1">
                <a:avLst/>
              </a:prstGeom>
              <a:noFill/>
              <a:ln cap="flat" cmpd="sng" w="12700">
                <a:solidFill>
                  <a:schemeClr val="dk1"/>
                </a:solidFill>
                <a:prstDash val="solid"/>
                <a:round/>
                <a:headEnd len="med" w="med" type="none"/>
                <a:tailEnd len="med" w="med" type="none"/>
              </a:ln>
            </p:spPr>
          </p:cxnSp>
          <p:sp>
            <p:nvSpPr>
              <p:cNvPr id="6006" name="Google Shape;6006;p93"/>
              <p:cNvSpPr/>
              <p:nvPr/>
            </p:nvSpPr>
            <p:spPr>
              <a:xfrm>
                <a:off x="4599" y="2269"/>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6007" name="Google Shape;6007;p93"/>
              <p:cNvSpPr/>
              <p:nvPr/>
            </p:nvSpPr>
            <p:spPr>
              <a:xfrm>
                <a:off x="4596" y="2210"/>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008" name="Google Shape;6008;p93"/>
              <p:cNvSpPr/>
              <p:nvPr/>
            </p:nvSpPr>
            <p:spPr>
              <a:xfrm>
                <a:off x="4683" y="2223"/>
                <a:ext cx="142" cy="110"/>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009" name="Google Shape;6009;p93"/>
              <p:cNvSpPr txBox="1"/>
              <p:nvPr/>
            </p:nvSpPr>
            <p:spPr>
              <a:xfrm>
                <a:off x="4598" y="2158"/>
                <a:ext cx="319" cy="26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2b</a:t>
                </a:r>
                <a:endParaRPr sz="2400">
                  <a:solidFill>
                    <a:schemeClr val="dk1"/>
                  </a:solidFill>
                  <a:latin typeface="Arial"/>
                  <a:ea typeface="Arial"/>
                  <a:cs typeface="Arial"/>
                  <a:sym typeface="Arial"/>
                </a:endParaRPr>
              </a:p>
            </p:txBody>
          </p:sp>
        </p:grpSp>
        <p:grpSp>
          <p:nvGrpSpPr>
            <p:cNvPr id="6010" name="Google Shape;6010;p93"/>
            <p:cNvGrpSpPr/>
            <p:nvPr/>
          </p:nvGrpSpPr>
          <p:grpSpPr>
            <a:xfrm>
              <a:off x="2024" y="1866"/>
              <a:ext cx="296" cy="250"/>
              <a:chOff x="2015" y="1976"/>
              <a:chExt cx="321" cy="269"/>
            </a:xfrm>
          </p:grpSpPr>
          <p:sp>
            <p:nvSpPr>
              <p:cNvPr id="6011" name="Google Shape;6011;p93"/>
              <p:cNvSpPr/>
              <p:nvPr/>
            </p:nvSpPr>
            <p:spPr>
              <a:xfrm>
                <a:off x="2019" y="2102"/>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6012" name="Google Shape;6012;p93"/>
              <p:cNvCxnSpPr/>
              <p:nvPr/>
            </p:nvCxnSpPr>
            <p:spPr>
              <a:xfrm>
                <a:off x="2019" y="2095"/>
                <a:ext cx="0" cy="50"/>
              </a:xfrm>
              <a:prstGeom prst="straightConnector1">
                <a:avLst/>
              </a:prstGeom>
              <a:noFill/>
              <a:ln cap="flat" cmpd="sng" w="12700">
                <a:solidFill>
                  <a:schemeClr val="dk1"/>
                </a:solidFill>
                <a:prstDash val="solid"/>
                <a:round/>
                <a:headEnd len="med" w="med" type="none"/>
                <a:tailEnd len="med" w="med" type="none"/>
              </a:ln>
            </p:spPr>
          </p:cxnSp>
          <p:cxnSp>
            <p:nvCxnSpPr>
              <p:cNvPr id="6013" name="Google Shape;6013;p93"/>
              <p:cNvCxnSpPr/>
              <p:nvPr/>
            </p:nvCxnSpPr>
            <p:spPr>
              <a:xfrm>
                <a:off x="2332" y="2095"/>
                <a:ext cx="0" cy="50"/>
              </a:xfrm>
              <a:prstGeom prst="straightConnector1">
                <a:avLst/>
              </a:prstGeom>
              <a:noFill/>
              <a:ln cap="flat" cmpd="sng" w="12700">
                <a:solidFill>
                  <a:schemeClr val="dk1"/>
                </a:solidFill>
                <a:prstDash val="solid"/>
                <a:round/>
                <a:headEnd len="med" w="med" type="none"/>
                <a:tailEnd len="med" w="med" type="none"/>
              </a:ln>
            </p:spPr>
          </p:cxnSp>
          <p:sp>
            <p:nvSpPr>
              <p:cNvPr id="6014" name="Google Shape;6014;p93"/>
              <p:cNvSpPr/>
              <p:nvPr/>
            </p:nvSpPr>
            <p:spPr>
              <a:xfrm>
                <a:off x="2019" y="2095"/>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6015" name="Google Shape;6015;p93"/>
              <p:cNvSpPr/>
              <p:nvPr/>
            </p:nvSpPr>
            <p:spPr>
              <a:xfrm>
                <a:off x="2016" y="2036"/>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6016" name="Google Shape;6016;p93"/>
              <p:cNvGrpSpPr/>
              <p:nvPr/>
            </p:nvGrpSpPr>
            <p:grpSpPr>
              <a:xfrm>
                <a:off x="2015" y="1976"/>
                <a:ext cx="321" cy="269"/>
                <a:chOff x="2894" y="2425"/>
                <a:chExt cx="328" cy="269"/>
              </a:xfrm>
            </p:grpSpPr>
            <p:sp>
              <p:nvSpPr>
                <p:cNvPr id="6017" name="Google Shape;6017;p93"/>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018" name="Google Shape;6018;p93"/>
                <p:cNvSpPr txBox="1"/>
                <p:nvPr/>
              </p:nvSpPr>
              <p:spPr>
                <a:xfrm>
                  <a:off x="2894" y="2425"/>
                  <a:ext cx="328" cy="26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1b</a:t>
                  </a:r>
                  <a:endParaRPr sz="2400">
                    <a:solidFill>
                      <a:schemeClr val="dk1"/>
                    </a:solidFill>
                    <a:latin typeface="Arial"/>
                    <a:ea typeface="Arial"/>
                    <a:cs typeface="Arial"/>
                    <a:sym typeface="Arial"/>
                  </a:endParaRPr>
                </a:p>
              </p:txBody>
            </p:sp>
          </p:grpSp>
        </p:grpSp>
        <p:grpSp>
          <p:nvGrpSpPr>
            <p:cNvPr id="6019" name="Google Shape;6019;p93"/>
            <p:cNvGrpSpPr/>
            <p:nvPr/>
          </p:nvGrpSpPr>
          <p:grpSpPr>
            <a:xfrm>
              <a:off x="556" y="1165"/>
              <a:ext cx="291" cy="250"/>
              <a:chOff x="2016" y="1976"/>
              <a:chExt cx="316" cy="269"/>
            </a:xfrm>
          </p:grpSpPr>
          <p:sp>
            <p:nvSpPr>
              <p:cNvPr id="6020" name="Google Shape;6020;p93"/>
              <p:cNvSpPr/>
              <p:nvPr/>
            </p:nvSpPr>
            <p:spPr>
              <a:xfrm>
                <a:off x="2019" y="2102"/>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6021" name="Google Shape;6021;p93"/>
              <p:cNvCxnSpPr/>
              <p:nvPr/>
            </p:nvCxnSpPr>
            <p:spPr>
              <a:xfrm>
                <a:off x="2019" y="2095"/>
                <a:ext cx="0" cy="50"/>
              </a:xfrm>
              <a:prstGeom prst="straightConnector1">
                <a:avLst/>
              </a:prstGeom>
              <a:noFill/>
              <a:ln cap="flat" cmpd="sng" w="12700">
                <a:solidFill>
                  <a:schemeClr val="dk1"/>
                </a:solidFill>
                <a:prstDash val="solid"/>
                <a:round/>
                <a:headEnd len="med" w="med" type="none"/>
                <a:tailEnd len="med" w="med" type="none"/>
              </a:ln>
            </p:spPr>
          </p:cxnSp>
          <p:cxnSp>
            <p:nvCxnSpPr>
              <p:cNvPr id="6022" name="Google Shape;6022;p93"/>
              <p:cNvCxnSpPr/>
              <p:nvPr/>
            </p:nvCxnSpPr>
            <p:spPr>
              <a:xfrm>
                <a:off x="2332" y="2095"/>
                <a:ext cx="0" cy="50"/>
              </a:xfrm>
              <a:prstGeom prst="straightConnector1">
                <a:avLst/>
              </a:prstGeom>
              <a:noFill/>
              <a:ln cap="flat" cmpd="sng" w="12700">
                <a:solidFill>
                  <a:schemeClr val="dk1"/>
                </a:solidFill>
                <a:prstDash val="solid"/>
                <a:round/>
                <a:headEnd len="med" w="med" type="none"/>
                <a:tailEnd len="med" w="med" type="none"/>
              </a:ln>
            </p:spPr>
          </p:cxnSp>
          <p:sp>
            <p:nvSpPr>
              <p:cNvPr id="6023" name="Google Shape;6023;p93"/>
              <p:cNvSpPr/>
              <p:nvPr/>
            </p:nvSpPr>
            <p:spPr>
              <a:xfrm>
                <a:off x="2019" y="2095"/>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6024" name="Google Shape;6024;p93"/>
              <p:cNvSpPr/>
              <p:nvPr/>
            </p:nvSpPr>
            <p:spPr>
              <a:xfrm>
                <a:off x="2016" y="2036"/>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6025" name="Google Shape;6025;p93"/>
              <p:cNvGrpSpPr/>
              <p:nvPr/>
            </p:nvGrpSpPr>
            <p:grpSpPr>
              <a:xfrm>
                <a:off x="2020" y="1976"/>
                <a:ext cx="308" cy="269"/>
                <a:chOff x="2899" y="2425"/>
                <a:chExt cx="315" cy="269"/>
              </a:xfrm>
            </p:grpSpPr>
            <p:sp>
              <p:nvSpPr>
                <p:cNvPr id="6026" name="Google Shape;6026;p93"/>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027" name="Google Shape;6027;p93"/>
                <p:cNvSpPr txBox="1"/>
                <p:nvPr/>
              </p:nvSpPr>
              <p:spPr>
                <a:xfrm>
                  <a:off x="2899" y="2425"/>
                  <a:ext cx="315" cy="26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3c</a:t>
                  </a:r>
                  <a:endParaRPr sz="2400">
                    <a:solidFill>
                      <a:schemeClr val="dk1"/>
                    </a:solidFill>
                    <a:latin typeface="Arial"/>
                    <a:ea typeface="Arial"/>
                    <a:cs typeface="Arial"/>
                    <a:sym typeface="Arial"/>
                  </a:endParaRPr>
                </a:p>
              </p:txBody>
            </p:sp>
          </p:grpSp>
        </p:grpSp>
        <p:cxnSp>
          <p:nvCxnSpPr>
            <p:cNvPr id="6028" name="Google Shape;6028;p93"/>
            <p:cNvCxnSpPr/>
            <p:nvPr/>
          </p:nvCxnSpPr>
          <p:spPr>
            <a:xfrm flipH="1">
              <a:off x="578" y="1364"/>
              <a:ext cx="57" cy="99"/>
            </a:xfrm>
            <a:prstGeom prst="straightConnector1">
              <a:avLst/>
            </a:prstGeom>
            <a:noFill/>
            <a:ln cap="flat" cmpd="sng" w="28575">
              <a:solidFill>
                <a:schemeClr val="dk1"/>
              </a:solidFill>
              <a:prstDash val="solid"/>
              <a:round/>
              <a:headEnd len="med" w="med" type="none"/>
              <a:tailEnd len="med" w="med" type="none"/>
            </a:ln>
          </p:spPr>
        </p:cxnSp>
        <p:cxnSp>
          <p:nvCxnSpPr>
            <p:cNvPr id="6029" name="Google Shape;6029;p93"/>
            <p:cNvCxnSpPr/>
            <p:nvPr/>
          </p:nvCxnSpPr>
          <p:spPr>
            <a:xfrm>
              <a:off x="296" y="1407"/>
              <a:ext cx="133" cy="102"/>
            </a:xfrm>
            <a:prstGeom prst="straightConnector1">
              <a:avLst/>
            </a:prstGeom>
            <a:noFill/>
            <a:ln cap="flat" cmpd="sng" w="9525">
              <a:solidFill>
                <a:schemeClr val="dk1"/>
              </a:solidFill>
              <a:prstDash val="solid"/>
              <a:round/>
              <a:headEnd len="med" w="med" type="none"/>
              <a:tailEnd len="med" w="med" type="none"/>
            </a:ln>
          </p:spPr>
        </p:cxnSp>
        <p:cxnSp>
          <p:nvCxnSpPr>
            <p:cNvPr id="6030" name="Google Shape;6030;p93"/>
            <p:cNvCxnSpPr/>
            <p:nvPr/>
          </p:nvCxnSpPr>
          <p:spPr>
            <a:xfrm flipH="1">
              <a:off x="755" y="1077"/>
              <a:ext cx="125" cy="141"/>
            </a:xfrm>
            <a:prstGeom prst="straightConnector1">
              <a:avLst/>
            </a:prstGeom>
            <a:noFill/>
            <a:ln cap="flat" cmpd="sng" w="9525">
              <a:solidFill>
                <a:schemeClr val="dk1"/>
              </a:solidFill>
              <a:prstDash val="solid"/>
              <a:round/>
              <a:headEnd len="med" w="med" type="none"/>
              <a:tailEnd len="med" w="med" type="none"/>
            </a:ln>
          </p:spPr>
        </p:cxnSp>
        <p:cxnSp>
          <p:nvCxnSpPr>
            <p:cNvPr id="6031" name="Google Shape;6031;p93"/>
            <p:cNvCxnSpPr/>
            <p:nvPr/>
          </p:nvCxnSpPr>
          <p:spPr>
            <a:xfrm>
              <a:off x="498" y="1069"/>
              <a:ext cx="109" cy="165"/>
            </a:xfrm>
            <a:prstGeom prst="straightConnector1">
              <a:avLst/>
            </a:prstGeom>
            <a:noFill/>
            <a:ln cap="flat" cmpd="sng" w="9525">
              <a:solidFill>
                <a:schemeClr val="dk1"/>
              </a:solidFill>
              <a:prstDash val="solid"/>
              <a:round/>
              <a:headEnd len="med" w="med" type="none"/>
              <a:tailEnd len="med" w="med" type="none"/>
            </a:ln>
          </p:spPr>
        </p:cxnSp>
        <p:cxnSp>
          <p:nvCxnSpPr>
            <p:cNvPr id="6032" name="Google Shape;6032;p93"/>
            <p:cNvCxnSpPr/>
            <p:nvPr/>
          </p:nvCxnSpPr>
          <p:spPr>
            <a:xfrm flipH="1">
              <a:off x="1105" y="1155"/>
              <a:ext cx="63" cy="190"/>
            </a:xfrm>
            <a:prstGeom prst="straightConnector1">
              <a:avLst/>
            </a:prstGeom>
            <a:noFill/>
            <a:ln cap="flat" cmpd="sng" w="9525">
              <a:solidFill>
                <a:schemeClr val="dk1"/>
              </a:solidFill>
              <a:prstDash val="solid"/>
              <a:round/>
              <a:headEnd len="med" w="med" type="none"/>
              <a:tailEnd len="med" w="med" type="none"/>
            </a:ln>
          </p:spPr>
        </p:cxnSp>
        <p:cxnSp>
          <p:nvCxnSpPr>
            <p:cNvPr id="6033" name="Google Shape;6033;p93"/>
            <p:cNvCxnSpPr/>
            <p:nvPr/>
          </p:nvCxnSpPr>
          <p:spPr>
            <a:xfrm>
              <a:off x="3715" y="1636"/>
              <a:ext cx="203" cy="0"/>
            </a:xfrm>
            <a:prstGeom prst="straightConnector1">
              <a:avLst/>
            </a:prstGeom>
            <a:noFill/>
            <a:ln cap="flat" cmpd="sng" w="9525">
              <a:solidFill>
                <a:schemeClr val="dk1"/>
              </a:solidFill>
              <a:prstDash val="solid"/>
              <a:round/>
              <a:headEnd len="med" w="med" type="none"/>
              <a:tailEnd len="med" w="med" type="none"/>
            </a:ln>
          </p:spPr>
        </p:cxnSp>
        <p:cxnSp>
          <p:nvCxnSpPr>
            <p:cNvPr id="6034" name="Google Shape;6034;p93"/>
            <p:cNvCxnSpPr/>
            <p:nvPr/>
          </p:nvCxnSpPr>
          <p:spPr>
            <a:xfrm flipH="1" rot="10800000">
              <a:off x="3661" y="1345"/>
              <a:ext cx="241" cy="236"/>
            </a:xfrm>
            <a:prstGeom prst="straightConnector1">
              <a:avLst/>
            </a:prstGeom>
            <a:noFill/>
            <a:ln cap="flat" cmpd="sng" w="9525">
              <a:solidFill>
                <a:schemeClr val="dk1"/>
              </a:solidFill>
              <a:prstDash val="solid"/>
              <a:round/>
              <a:headEnd len="med" w="med" type="none"/>
              <a:tailEnd len="med" w="med" type="none"/>
            </a:ln>
          </p:spPr>
        </p:cxnSp>
        <p:cxnSp>
          <p:nvCxnSpPr>
            <p:cNvPr id="6035" name="Google Shape;6035;p93"/>
            <p:cNvCxnSpPr/>
            <p:nvPr/>
          </p:nvCxnSpPr>
          <p:spPr>
            <a:xfrm rot="10800000">
              <a:off x="3154" y="1187"/>
              <a:ext cx="117" cy="188"/>
            </a:xfrm>
            <a:prstGeom prst="straightConnector1">
              <a:avLst/>
            </a:prstGeom>
            <a:noFill/>
            <a:ln cap="flat" cmpd="sng" w="9525">
              <a:solidFill>
                <a:schemeClr val="dk1"/>
              </a:solidFill>
              <a:prstDash val="solid"/>
              <a:round/>
              <a:headEnd len="med" w="med" type="none"/>
              <a:tailEnd len="med" w="med" type="none"/>
            </a:ln>
          </p:spPr>
        </p:cxnSp>
        <p:cxnSp>
          <p:nvCxnSpPr>
            <p:cNvPr id="6036" name="Google Shape;6036;p93"/>
            <p:cNvCxnSpPr/>
            <p:nvPr/>
          </p:nvCxnSpPr>
          <p:spPr>
            <a:xfrm rot="10800000">
              <a:off x="2867" y="1282"/>
              <a:ext cx="124" cy="172"/>
            </a:xfrm>
            <a:prstGeom prst="straightConnector1">
              <a:avLst/>
            </a:prstGeom>
            <a:noFill/>
            <a:ln cap="flat" cmpd="sng" w="9525">
              <a:solidFill>
                <a:schemeClr val="dk1"/>
              </a:solidFill>
              <a:prstDash val="solid"/>
              <a:round/>
              <a:headEnd len="med" w="med" type="none"/>
              <a:tailEnd len="med" w="med" type="none"/>
            </a:ln>
          </p:spPr>
        </p:cxnSp>
        <p:cxnSp>
          <p:nvCxnSpPr>
            <p:cNvPr id="6037" name="Google Shape;6037;p93"/>
            <p:cNvCxnSpPr/>
            <p:nvPr/>
          </p:nvCxnSpPr>
          <p:spPr>
            <a:xfrm flipH="1">
              <a:off x="1129" y="1974"/>
              <a:ext cx="124" cy="110"/>
            </a:xfrm>
            <a:prstGeom prst="straightConnector1">
              <a:avLst/>
            </a:prstGeom>
            <a:noFill/>
            <a:ln cap="flat" cmpd="sng" w="9525">
              <a:solidFill>
                <a:schemeClr val="dk1"/>
              </a:solidFill>
              <a:prstDash val="solid"/>
              <a:round/>
              <a:headEnd len="med" w="med" type="none"/>
              <a:tailEnd len="med" w="med" type="none"/>
            </a:ln>
          </p:spPr>
        </p:cxnSp>
        <p:cxnSp>
          <p:nvCxnSpPr>
            <p:cNvPr id="6038" name="Google Shape;6038;p93"/>
            <p:cNvCxnSpPr/>
            <p:nvPr/>
          </p:nvCxnSpPr>
          <p:spPr>
            <a:xfrm rot="10800000">
              <a:off x="1098" y="1880"/>
              <a:ext cx="117" cy="7"/>
            </a:xfrm>
            <a:prstGeom prst="straightConnector1">
              <a:avLst/>
            </a:prstGeom>
            <a:noFill/>
            <a:ln cap="flat" cmpd="sng" w="9525">
              <a:solidFill>
                <a:schemeClr val="dk1"/>
              </a:solidFill>
              <a:prstDash val="solid"/>
              <a:round/>
              <a:headEnd len="med" w="med" type="none"/>
              <a:tailEnd len="med" w="med" type="none"/>
            </a:ln>
          </p:spPr>
        </p:cxnSp>
        <p:cxnSp>
          <p:nvCxnSpPr>
            <p:cNvPr id="6039" name="Google Shape;6039;p93"/>
            <p:cNvCxnSpPr/>
            <p:nvPr/>
          </p:nvCxnSpPr>
          <p:spPr>
            <a:xfrm flipH="1">
              <a:off x="1347" y="2132"/>
              <a:ext cx="195" cy="15"/>
            </a:xfrm>
            <a:prstGeom prst="straightConnector1">
              <a:avLst/>
            </a:prstGeom>
            <a:noFill/>
            <a:ln cap="flat" cmpd="sng" w="9525">
              <a:solidFill>
                <a:schemeClr val="dk1"/>
              </a:solidFill>
              <a:prstDash val="solid"/>
              <a:round/>
              <a:headEnd len="med" w="med" type="none"/>
              <a:tailEnd len="med" w="med" type="none"/>
            </a:ln>
          </p:spPr>
        </p:cxnSp>
        <p:cxnSp>
          <p:nvCxnSpPr>
            <p:cNvPr id="6040" name="Google Shape;6040;p93"/>
            <p:cNvCxnSpPr/>
            <p:nvPr/>
          </p:nvCxnSpPr>
          <p:spPr>
            <a:xfrm flipH="1" rot="10800000">
              <a:off x="1791" y="1706"/>
              <a:ext cx="211" cy="9"/>
            </a:xfrm>
            <a:prstGeom prst="straightConnector1">
              <a:avLst/>
            </a:prstGeom>
            <a:noFill/>
            <a:ln cap="flat" cmpd="sng" w="9525">
              <a:solidFill>
                <a:schemeClr val="dk1"/>
              </a:solidFill>
              <a:prstDash val="solid"/>
              <a:round/>
              <a:headEnd len="med" w="med" type="none"/>
              <a:tailEnd len="med" w="med" type="none"/>
            </a:ln>
          </p:spPr>
        </p:cxnSp>
        <p:cxnSp>
          <p:nvCxnSpPr>
            <p:cNvPr id="6041" name="Google Shape;6041;p93"/>
            <p:cNvCxnSpPr/>
            <p:nvPr/>
          </p:nvCxnSpPr>
          <p:spPr>
            <a:xfrm>
              <a:off x="2212" y="2053"/>
              <a:ext cx="109" cy="102"/>
            </a:xfrm>
            <a:prstGeom prst="straightConnector1">
              <a:avLst/>
            </a:prstGeom>
            <a:noFill/>
            <a:ln cap="flat" cmpd="sng" w="9525">
              <a:solidFill>
                <a:schemeClr val="dk1"/>
              </a:solidFill>
              <a:prstDash val="solid"/>
              <a:round/>
              <a:headEnd len="med" w="med" type="none"/>
              <a:tailEnd len="med" w="med" type="none"/>
            </a:ln>
          </p:spPr>
        </p:cxnSp>
        <p:cxnSp>
          <p:nvCxnSpPr>
            <p:cNvPr id="6042" name="Google Shape;6042;p93"/>
            <p:cNvCxnSpPr/>
            <p:nvPr/>
          </p:nvCxnSpPr>
          <p:spPr>
            <a:xfrm>
              <a:off x="1768" y="1777"/>
              <a:ext cx="132" cy="71"/>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7" name="Shape 6047"/>
        <p:cNvGrpSpPr/>
        <p:nvPr/>
      </p:nvGrpSpPr>
      <p:grpSpPr>
        <a:xfrm>
          <a:off x="0" y="0"/>
          <a:ext cx="0" cy="0"/>
          <a:chOff x="0" y="0"/>
          <a:chExt cx="0" cy="0"/>
        </a:xfrm>
      </p:grpSpPr>
      <p:sp>
        <p:nvSpPr>
          <p:cNvPr id="6048" name="Google Shape;6048;p94"/>
          <p:cNvSpPr txBox="1"/>
          <p:nvPr>
            <p:ph type="title"/>
          </p:nvPr>
        </p:nvSpPr>
        <p:spPr>
          <a:xfrm>
            <a:off x="533400" y="0"/>
            <a:ext cx="7772400" cy="1143000"/>
          </a:xfrm>
          <a:prstGeom prst="rect">
            <a:avLst/>
          </a:prstGeom>
          <a:noFill/>
          <a:ln>
            <a:noFill/>
          </a:ln>
        </p:spPr>
        <p:txBody>
          <a:bodyPr anchorCtr="0" anchor="b" bIns="45700" lIns="91425" spcFirstLastPara="1" rIns="91425" wrap="square" tIns="45700">
            <a:normAutofit fontScale="90000"/>
          </a:bodyPr>
          <a:lstStyle/>
          <a:p>
            <a:pPr indent="0" lvl="0" marL="0" rtl="0" algn="l">
              <a:spcBef>
                <a:spcPts val="0"/>
              </a:spcBef>
              <a:spcAft>
                <a:spcPts val="0"/>
              </a:spcAft>
              <a:buNone/>
            </a:pPr>
            <a:r>
              <a:rPr lang="en-US" sz="3600"/>
              <a:t>Ví dụ: Thiết lập bảng chuyển tiếp trong router 1d</a:t>
            </a:r>
            <a:endParaRPr/>
          </a:p>
        </p:txBody>
      </p:sp>
      <p:sp>
        <p:nvSpPr>
          <p:cNvPr id="6049" name="Google Shape;6049;p94"/>
          <p:cNvSpPr txBox="1"/>
          <p:nvPr>
            <p:ph idx="1" type="body"/>
          </p:nvPr>
        </p:nvSpPr>
        <p:spPr>
          <a:xfrm>
            <a:off x="533400" y="1384300"/>
            <a:ext cx="7772400" cy="4864100"/>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680"/>
              <a:buChar char="🞆"/>
            </a:pPr>
            <a:r>
              <a:rPr lang="en-US"/>
              <a:t>Giả sử AS1 học từ giao thức inter-AS biết rằng subnet </a:t>
            </a:r>
            <a:r>
              <a:rPr i="1" lang="en-US">
                <a:solidFill>
                  <a:srgbClr val="FF0000"/>
                </a:solidFill>
              </a:rPr>
              <a:t>x</a:t>
            </a:r>
            <a:r>
              <a:rPr lang="en-US"/>
              <a:t> có thể tới được từ AS3 (gateway 1c) nhưng không tới được từ AS2.</a:t>
            </a:r>
            <a:endParaRPr/>
          </a:p>
          <a:p>
            <a:pPr indent="-273050" lvl="0" marL="273050" rtl="0" algn="l">
              <a:spcBef>
                <a:spcPts val="600"/>
              </a:spcBef>
              <a:spcAft>
                <a:spcPts val="0"/>
              </a:spcAft>
              <a:buSzPts val="1680"/>
              <a:buChar char="🞆"/>
            </a:pPr>
            <a:r>
              <a:rPr lang="en-US"/>
              <a:t>Giao thức Inter-AS lan truyền thông tin có thể tới tới các router bên trong</a:t>
            </a:r>
            <a:endParaRPr/>
          </a:p>
          <a:p>
            <a:pPr indent="-273050" lvl="0" marL="273050" rtl="0" algn="l">
              <a:spcBef>
                <a:spcPts val="600"/>
              </a:spcBef>
              <a:spcAft>
                <a:spcPts val="0"/>
              </a:spcAft>
              <a:buSzPts val="1680"/>
              <a:buChar char="🞆"/>
            </a:pPr>
            <a:r>
              <a:rPr lang="en-US"/>
              <a:t>Router 1d xác định từ thông tin dẫn đường intra-AS rằng giao diện </a:t>
            </a:r>
            <a:r>
              <a:rPr i="1" lang="en-US">
                <a:solidFill>
                  <a:srgbClr val="FF0000"/>
                </a:solidFill>
              </a:rPr>
              <a:t>I</a:t>
            </a:r>
            <a:r>
              <a:rPr lang="en-US"/>
              <a:t>  là trên đường đi có chi phí thấp nhất tới 1c</a:t>
            </a:r>
            <a:endParaRPr/>
          </a:p>
          <a:p>
            <a:pPr indent="-273050" lvl="0" marL="273050" rtl="0" algn="l">
              <a:spcBef>
                <a:spcPts val="600"/>
              </a:spcBef>
              <a:spcAft>
                <a:spcPts val="0"/>
              </a:spcAft>
              <a:buSzPts val="1680"/>
              <a:buChar char="🞆"/>
            </a:pPr>
            <a:r>
              <a:rPr lang="en-US"/>
              <a:t>Thêm vào trong bảng chuyển tiếp điểm vào </a:t>
            </a:r>
            <a:r>
              <a:rPr i="1" lang="en-US">
                <a:solidFill>
                  <a:srgbClr val="FF0000"/>
                </a:solidFill>
              </a:rPr>
              <a:t>(x,I)</a:t>
            </a:r>
            <a:r>
              <a:rPr i="1" lang="en-US"/>
              <a:t>.</a:t>
            </a:r>
            <a:endParaRPr/>
          </a:p>
        </p:txBody>
      </p:sp>
      <p:sp>
        <p:nvSpPr>
          <p:cNvPr id="6050" name="Google Shape;6050;p94"/>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55" name="Shape 6055"/>
        <p:cNvGrpSpPr/>
        <p:nvPr/>
      </p:nvGrpSpPr>
      <p:grpSpPr>
        <a:xfrm>
          <a:off x="0" y="0"/>
          <a:ext cx="0" cy="0"/>
          <a:chOff x="0" y="0"/>
          <a:chExt cx="0" cy="0"/>
        </a:xfrm>
      </p:grpSpPr>
      <p:sp>
        <p:nvSpPr>
          <p:cNvPr id="6056" name="Google Shape;6056;p95"/>
          <p:cNvSpPr txBox="1"/>
          <p:nvPr>
            <p:ph type="title"/>
          </p:nvPr>
        </p:nvSpPr>
        <p:spPr>
          <a:xfrm>
            <a:off x="173038" y="190500"/>
            <a:ext cx="8764587"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a:t>Ví dụ: Chọn giữa các AS</a:t>
            </a:r>
            <a:endParaRPr/>
          </a:p>
        </p:txBody>
      </p:sp>
      <p:sp>
        <p:nvSpPr>
          <p:cNvPr id="6057" name="Google Shape;6057;p95"/>
          <p:cNvSpPr txBox="1"/>
          <p:nvPr>
            <p:ph idx="1" type="body"/>
          </p:nvPr>
        </p:nvSpPr>
        <p:spPr>
          <a:xfrm>
            <a:off x="442913" y="1444625"/>
            <a:ext cx="7991475" cy="2754313"/>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680"/>
              <a:buChar char="🞆"/>
            </a:pPr>
            <a:r>
              <a:rPr lang="en-US"/>
              <a:t>Giả sử AS1 học từ giao thức inter-AS biết rằng subnet </a:t>
            </a:r>
            <a:r>
              <a:rPr i="1" lang="en-US">
                <a:solidFill>
                  <a:srgbClr val="FF0000"/>
                </a:solidFill>
              </a:rPr>
              <a:t>x</a:t>
            </a:r>
            <a:r>
              <a:rPr lang="en-US"/>
              <a:t> có thể tới được tự AS3 </a:t>
            </a:r>
            <a:r>
              <a:rPr i="1" lang="en-US"/>
              <a:t>và</a:t>
            </a:r>
            <a:r>
              <a:rPr lang="en-US"/>
              <a:t> từ AS2.</a:t>
            </a:r>
            <a:endParaRPr/>
          </a:p>
          <a:p>
            <a:pPr indent="-273050" lvl="0" marL="273050" rtl="0" algn="l">
              <a:spcBef>
                <a:spcPts val="600"/>
              </a:spcBef>
              <a:spcAft>
                <a:spcPts val="0"/>
              </a:spcAft>
              <a:buSzPts val="1680"/>
              <a:buChar char="🞆"/>
            </a:pPr>
            <a:r>
              <a:rPr lang="en-US"/>
              <a:t>Để cấu hình bảng chuyển tiếp, router 1d phải xác định gateway nó nên chuyển tiếp gói tin gửi đến đích </a:t>
            </a:r>
            <a:r>
              <a:rPr lang="en-US">
                <a:solidFill>
                  <a:srgbClr val="FF0000"/>
                </a:solidFill>
              </a:rPr>
              <a:t>x</a:t>
            </a:r>
            <a:r>
              <a:rPr lang="en-US"/>
              <a:t>. </a:t>
            </a:r>
            <a:endParaRPr/>
          </a:p>
          <a:p>
            <a:pPr indent="-273050" lvl="0" marL="273050" rtl="0" algn="l">
              <a:spcBef>
                <a:spcPts val="600"/>
              </a:spcBef>
              <a:spcAft>
                <a:spcPts val="0"/>
              </a:spcAft>
              <a:buSzPts val="1680"/>
              <a:buChar char="🞆"/>
            </a:pPr>
            <a:r>
              <a:rPr lang="en-US"/>
              <a:t>Đó là công việc của giao thức dẫn đường inter-AS !</a:t>
            </a:r>
            <a:endParaRPr/>
          </a:p>
          <a:p>
            <a:pPr indent="-273050" lvl="0" marL="273050" rtl="0" algn="l">
              <a:spcBef>
                <a:spcPts val="600"/>
              </a:spcBef>
              <a:spcAft>
                <a:spcPts val="0"/>
              </a:spcAft>
              <a:buSzPts val="1680"/>
              <a:buChar char="🞆"/>
            </a:pPr>
            <a:r>
              <a:rPr lang="en-US"/>
              <a:t>Gửi gói tin tới router chi phí thấp nhất</a:t>
            </a:r>
            <a:endParaRPr/>
          </a:p>
          <a:p>
            <a:pPr indent="-166370" lvl="0" marL="273050" rtl="0" algn="l">
              <a:spcBef>
                <a:spcPts val="600"/>
              </a:spcBef>
              <a:spcAft>
                <a:spcPts val="0"/>
              </a:spcAft>
              <a:buSzPts val="1680"/>
              <a:buNone/>
            </a:pPr>
            <a:r>
              <a:t/>
            </a:r>
            <a:endParaRPr/>
          </a:p>
        </p:txBody>
      </p:sp>
      <p:sp>
        <p:nvSpPr>
          <p:cNvPr id="6058" name="Google Shape;6058;p95"/>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grpSp>
        <p:nvGrpSpPr>
          <p:cNvPr id="6059" name="Google Shape;6059;p95"/>
          <p:cNvGrpSpPr/>
          <p:nvPr/>
        </p:nvGrpSpPr>
        <p:grpSpPr>
          <a:xfrm>
            <a:off x="265113" y="4508500"/>
            <a:ext cx="8369300" cy="1639888"/>
            <a:chOff x="248" y="1396"/>
            <a:chExt cx="5272" cy="1033"/>
          </a:xfrm>
        </p:grpSpPr>
        <p:sp>
          <p:nvSpPr>
            <p:cNvPr id="6060" name="Google Shape;6060;p95"/>
            <p:cNvSpPr/>
            <p:nvPr/>
          </p:nvSpPr>
          <p:spPr>
            <a:xfrm>
              <a:off x="248" y="1400"/>
              <a:ext cx="1134" cy="893"/>
            </a:xfrm>
            <a:prstGeom prst="rect">
              <a:avLst/>
            </a:prstGeom>
            <a:no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061" name="Google Shape;6061;p95"/>
            <p:cNvSpPr txBox="1"/>
            <p:nvPr/>
          </p:nvSpPr>
          <p:spPr>
            <a:xfrm>
              <a:off x="411" y="1528"/>
              <a:ext cx="116" cy="1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6062" name="Google Shape;6062;p95"/>
            <p:cNvSpPr txBox="1"/>
            <p:nvPr/>
          </p:nvSpPr>
          <p:spPr>
            <a:xfrm>
              <a:off x="307" y="1492"/>
              <a:ext cx="1016" cy="72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400">
                  <a:solidFill>
                    <a:schemeClr val="dk1"/>
                  </a:solidFill>
                  <a:latin typeface="Arial"/>
                  <a:ea typeface="Arial"/>
                  <a:cs typeface="Arial"/>
                  <a:sym typeface="Arial"/>
                </a:rPr>
                <a:t>Học từ giao thức </a:t>
              </a:r>
              <a:endParaRPr/>
            </a:p>
            <a:p>
              <a:pPr indent="0" lvl="0" marL="0" marR="0" rtl="0" algn="ctr">
                <a:spcBef>
                  <a:spcPts val="0"/>
                </a:spcBef>
                <a:spcAft>
                  <a:spcPts val="0"/>
                </a:spcAft>
                <a:buNone/>
              </a:pPr>
              <a:r>
                <a:rPr lang="en-US" sz="1400">
                  <a:solidFill>
                    <a:schemeClr val="dk1"/>
                  </a:solidFill>
                  <a:latin typeface="Arial"/>
                  <a:ea typeface="Arial"/>
                  <a:cs typeface="Arial"/>
                  <a:sym typeface="Arial"/>
                </a:rPr>
                <a:t>inter-AS biết rằng </a:t>
              </a:r>
              <a:endParaRPr/>
            </a:p>
            <a:p>
              <a:pPr indent="0" lvl="0" marL="0" marR="0" rtl="0" algn="ctr">
                <a:spcBef>
                  <a:spcPts val="0"/>
                </a:spcBef>
                <a:spcAft>
                  <a:spcPts val="0"/>
                </a:spcAft>
                <a:buNone/>
              </a:pPr>
              <a:r>
                <a:rPr lang="en-US" sz="1400">
                  <a:solidFill>
                    <a:schemeClr val="dk1"/>
                  </a:solidFill>
                  <a:latin typeface="Arial"/>
                  <a:ea typeface="Arial"/>
                  <a:cs typeface="Arial"/>
                  <a:sym typeface="Arial"/>
                </a:rPr>
                <a:t>subnet x có thể</a:t>
              </a:r>
              <a:endParaRPr/>
            </a:p>
            <a:p>
              <a:pPr indent="0" lvl="0" marL="0" marR="0" rtl="0" algn="ctr">
                <a:spcBef>
                  <a:spcPts val="0"/>
                </a:spcBef>
                <a:spcAft>
                  <a:spcPts val="0"/>
                </a:spcAft>
                <a:buNone/>
              </a:pPr>
              <a:r>
                <a:rPr lang="en-US" sz="1400">
                  <a:solidFill>
                    <a:schemeClr val="dk1"/>
                  </a:solidFill>
                  <a:latin typeface="Arial"/>
                  <a:ea typeface="Arial"/>
                  <a:cs typeface="Arial"/>
                  <a:sym typeface="Arial"/>
                </a:rPr>
                <a:t> tới được qua </a:t>
              </a:r>
              <a:endParaRPr/>
            </a:p>
            <a:p>
              <a:pPr indent="0" lvl="0" marL="0" marR="0" rtl="0" algn="ctr">
                <a:spcBef>
                  <a:spcPts val="0"/>
                </a:spcBef>
                <a:spcAft>
                  <a:spcPts val="0"/>
                </a:spcAft>
                <a:buNone/>
              </a:pPr>
              <a:r>
                <a:rPr lang="en-US" sz="1400">
                  <a:solidFill>
                    <a:schemeClr val="dk1"/>
                  </a:solidFill>
                  <a:latin typeface="Arial"/>
                  <a:ea typeface="Arial"/>
                  <a:cs typeface="Arial"/>
                  <a:sym typeface="Arial"/>
                </a:rPr>
                <a:t>nhiều gateway</a:t>
              </a:r>
              <a:endParaRPr/>
            </a:p>
          </p:txBody>
        </p:sp>
        <p:sp>
          <p:nvSpPr>
            <p:cNvPr id="6063" name="Google Shape;6063;p95"/>
            <p:cNvSpPr/>
            <p:nvPr/>
          </p:nvSpPr>
          <p:spPr>
            <a:xfrm>
              <a:off x="2958" y="1408"/>
              <a:ext cx="1134" cy="884"/>
            </a:xfrm>
            <a:prstGeom prst="rect">
              <a:avLst/>
            </a:prstGeom>
            <a:no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064" name="Google Shape;6064;p95"/>
            <p:cNvSpPr/>
            <p:nvPr/>
          </p:nvSpPr>
          <p:spPr>
            <a:xfrm>
              <a:off x="1574" y="1415"/>
              <a:ext cx="1134" cy="885"/>
            </a:xfrm>
            <a:prstGeom prst="rect">
              <a:avLst/>
            </a:prstGeom>
            <a:no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065" name="Google Shape;6065;p95"/>
            <p:cNvSpPr/>
            <p:nvPr/>
          </p:nvSpPr>
          <p:spPr>
            <a:xfrm>
              <a:off x="4341" y="1399"/>
              <a:ext cx="1134" cy="885"/>
            </a:xfrm>
            <a:prstGeom prst="rect">
              <a:avLst/>
            </a:prstGeom>
            <a:no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066" name="Google Shape;6066;p95"/>
            <p:cNvSpPr txBox="1"/>
            <p:nvPr/>
          </p:nvSpPr>
          <p:spPr>
            <a:xfrm>
              <a:off x="1555" y="1433"/>
              <a:ext cx="1164" cy="99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400">
                  <a:solidFill>
                    <a:schemeClr val="dk1"/>
                  </a:solidFill>
                  <a:latin typeface="Arial"/>
                  <a:ea typeface="Arial"/>
                  <a:cs typeface="Arial"/>
                  <a:sym typeface="Arial"/>
                </a:rPr>
                <a:t>Sử dụng thông tin</a:t>
              </a:r>
              <a:endParaRPr/>
            </a:p>
            <a:p>
              <a:pPr indent="0" lvl="0" marL="0" marR="0" rtl="0" algn="ctr">
                <a:spcBef>
                  <a:spcPts val="0"/>
                </a:spcBef>
                <a:spcAft>
                  <a:spcPts val="0"/>
                </a:spcAft>
                <a:buNone/>
              </a:pPr>
              <a:r>
                <a:rPr lang="en-US" sz="1400">
                  <a:solidFill>
                    <a:schemeClr val="dk1"/>
                  </a:solidFill>
                  <a:latin typeface="Arial"/>
                  <a:ea typeface="Arial"/>
                  <a:cs typeface="Arial"/>
                  <a:sym typeface="Arial"/>
                </a:rPr>
                <a:t>dẫn đường từ giao thức intra-ASU để xác định chi phí của đường đi có chi phí thấp nhất tới mỗi gateway</a:t>
              </a:r>
              <a:endParaRPr/>
            </a:p>
          </p:txBody>
        </p:sp>
        <p:sp>
          <p:nvSpPr>
            <p:cNvPr id="6067" name="Google Shape;6067;p95"/>
            <p:cNvSpPr txBox="1"/>
            <p:nvPr/>
          </p:nvSpPr>
          <p:spPr>
            <a:xfrm>
              <a:off x="2964" y="1493"/>
              <a:ext cx="1134" cy="46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sz="1400">
                <a:solidFill>
                  <a:schemeClr val="dk1"/>
                </a:solidFill>
                <a:latin typeface="Arial"/>
                <a:ea typeface="Arial"/>
                <a:cs typeface="Arial"/>
                <a:sym typeface="Arial"/>
              </a:endParaRPr>
            </a:p>
            <a:p>
              <a:pPr indent="0" lvl="0" marL="0" marR="0" rtl="0" algn="ctr">
                <a:spcBef>
                  <a:spcPts val="0"/>
                </a:spcBef>
                <a:spcAft>
                  <a:spcPts val="0"/>
                </a:spcAft>
                <a:buNone/>
              </a:pPr>
              <a:r>
                <a:rPr lang="en-US" sz="1400">
                  <a:solidFill>
                    <a:schemeClr val="dk1"/>
                  </a:solidFill>
                  <a:latin typeface="Arial"/>
                  <a:ea typeface="Arial"/>
                  <a:cs typeface="Arial"/>
                  <a:sym typeface="Arial"/>
                </a:rPr>
                <a:t>Chọn gateway có chi phí thấp nhất</a:t>
              </a:r>
              <a:endParaRPr/>
            </a:p>
          </p:txBody>
        </p:sp>
        <p:sp>
          <p:nvSpPr>
            <p:cNvPr id="6068" name="Google Shape;6068;p95"/>
            <p:cNvSpPr txBox="1"/>
            <p:nvPr/>
          </p:nvSpPr>
          <p:spPr>
            <a:xfrm>
              <a:off x="4349" y="1396"/>
              <a:ext cx="1171" cy="86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400">
                  <a:solidFill>
                    <a:schemeClr val="dk1"/>
                  </a:solidFill>
                  <a:latin typeface="Arial"/>
                  <a:ea typeface="Arial"/>
                  <a:cs typeface="Arial"/>
                  <a:sym typeface="Arial"/>
                </a:rPr>
                <a:t>Xác định từ bảng</a:t>
              </a:r>
              <a:endParaRPr/>
            </a:p>
            <a:p>
              <a:pPr indent="0" lvl="0" marL="0" marR="0" rtl="0" algn="ctr">
                <a:spcBef>
                  <a:spcPts val="0"/>
                </a:spcBef>
                <a:spcAft>
                  <a:spcPts val="0"/>
                </a:spcAft>
                <a:buNone/>
              </a:pPr>
              <a:r>
                <a:rPr lang="en-US" sz="1400">
                  <a:solidFill>
                    <a:schemeClr val="dk1"/>
                  </a:solidFill>
                  <a:latin typeface="Arial"/>
                  <a:ea typeface="Arial"/>
                  <a:cs typeface="Arial"/>
                  <a:sym typeface="Arial"/>
                </a:rPr>
                <a:t>chuyển tiếp giao diện</a:t>
              </a:r>
              <a:endParaRPr/>
            </a:p>
            <a:p>
              <a:pPr indent="0" lvl="0" marL="0" marR="0" rtl="0" algn="ctr">
                <a:spcBef>
                  <a:spcPts val="0"/>
                </a:spcBef>
                <a:spcAft>
                  <a:spcPts val="0"/>
                </a:spcAft>
                <a:buNone/>
              </a:pPr>
              <a:r>
                <a:rPr lang="en-US" sz="1400">
                  <a:solidFill>
                    <a:schemeClr val="dk1"/>
                  </a:solidFill>
                  <a:latin typeface="Arial"/>
                  <a:ea typeface="Arial"/>
                  <a:cs typeface="Arial"/>
                  <a:sym typeface="Arial"/>
                </a:rPr>
                <a:t>I dẫn tới gateway </a:t>
              </a:r>
              <a:endParaRPr/>
            </a:p>
            <a:p>
              <a:pPr indent="0" lvl="0" marL="0" marR="0" rtl="0" algn="ctr">
                <a:spcBef>
                  <a:spcPts val="0"/>
                </a:spcBef>
                <a:spcAft>
                  <a:spcPts val="0"/>
                </a:spcAft>
                <a:buNone/>
              </a:pPr>
              <a:r>
                <a:rPr lang="en-US" sz="1400">
                  <a:solidFill>
                    <a:schemeClr val="dk1"/>
                  </a:solidFill>
                  <a:latin typeface="Arial"/>
                  <a:ea typeface="Arial"/>
                  <a:cs typeface="Arial"/>
                  <a:sym typeface="Arial"/>
                </a:rPr>
                <a:t>chi phí thấp nhất.</a:t>
              </a:r>
              <a:endParaRPr/>
            </a:p>
            <a:p>
              <a:pPr indent="0" lvl="0" marL="0" marR="0" rtl="0" algn="ctr">
                <a:spcBef>
                  <a:spcPts val="0"/>
                </a:spcBef>
                <a:spcAft>
                  <a:spcPts val="0"/>
                </a:spcAft>
                <a:buNone/>
              </a:pPr>
              <a:r>
                <a:rPr lang="en-US" sz="1400">
                  <a:solidFill>
                    <a:schemeClr val="dk1"/>
                  </a:solidFill>
                  <a:latin typeface="Arial"/>
                  <a:ea typeface="Arial"/>
                  <a:cs typeface="Arial"/>
                  <a:sym typeface="Arial"/>
                </a:rPr>
                <a:t>Cho (x,I) vào trong </a:t>
              </a:r>
              <a:endParaRPr/>
            </a:p>
            <a:p>
              <a:pPr indent="0" lvl="0" marL="0" marR="0" rtl="0" algn="ctr">
                <a:spcBef>
                  <a:spcPts val="0"/>
                </a:spcBef>
                <a:spcAft>
                  <a:spcPts val="0"/>
                </a:spcAft>
                <a:buNone/>
              </a:pPr>
              <a:r>
                <a:rPr lang="en-US" sz="1400">
                  <a:solidFill>
                    <a:schemeClr val="dk1"/>
                  </a:solidFill>
                  <a:latin typeface="Arial"/>
                  <a:ea typeface="Arial"/>
                  <a:cs typeface="Arial"/>
                  <a:sym typeface="Arial"/>
                </a:rPr>
                <a:t>bảng chuyển tiếp</a:t>
              </a:r>
              <a:endParaRPr/>
            </a:p>
          </p:txBody>
        </p:sp>
        <p:cxnSp>
          <p:nvCxnSpPr>
            <p:cNvPr id="6069" name="Google Shape;6069;p95"/>
            <p:cNvCxnSpPr/>
            <p:nvPr/>
          </p:nvCxnSpPr>
          <p:spPr>
            <a:xfrm flipH="1" rot="10800000">
              <a:off x="1382" y="1817"/>
              <a:ext cx="186" cy="8"/>
            </a:xfrm>
            <a:prstGeom prst="straightConnector1">
              <a:avLst/>
            </a:prstGeom>
            <a:noFill/>
            <a:ln cap="flat" cmpd="sng" w="9525">
              <a:solidFill>
                <a:schemeClr val="dk1"/>
              </a:solidFill>
              <a:prstDash val="solid"/>
              <a:round/>
              <a:headEnd len="med" w="med" type="none"/>
              <a:tailEnd len="med" w="med" type="triangle"/>
            </a:ln>
          </p:spPr>
        </p:cxnSp>
        <p:cxnSp>
          <p:nvCxnSpPr>
            <p:cNvPr id="6070" name="Google Shape;6070;p95"/>
            <p:cNvCxnSpPr/>
            <p:nvPr/>
          </p:nvCxnSpPr>
          <p:spPr>
            <a:xfrm>
              <a:off x="2712" y="1817"/>
              <a:ext cx="239" cy="0"/>
            </a:xfrm>
            <a:prstGeom prst="straightConnector1">
              <a:avLst/>
            </a:prstGeom>
            <a:noFill/>
            <a:ln cap="flat" cmpd="sng" w="9525">
              <a:solidFill>
                <a:schemeClr val="dk1"/>
              </a:solidFill>
              <a:prstDash val="solid"/>
              <a:round/>
              <a:headEnd len="med" w="med" type="none"/>
              <a:tailEnd len="med" w="med" type="triangle"/>
            </a:ln>
          </p:spPr>
        </p:cxnSp>
        <p:cxnSp>
          <p:nvCxnSpPr>
            <p:cNvPr id="6071" name="Google Shape;6071;p95"/>
            <p:cNvCxnSpPr/>
            <p:nvPr/>
          </p:nvCxnSpPr>
          <p:spPr>
            <a:xfrm>
              <a:off x="4094" y="1834"/>
              <a:ext cx="257" cy="0"/>
            </a:xfrm>
            <a:prstGeom prst="straightConnector1">
              <a:avLst/>
            </a:prstGeom>
            <a:noFill/>
            <a:ln cap="flat" cmpd="sng" w="9525">
              <a:solidFill>
                <a:schemeClr val="dk1"/>
              </a:solidFill>
              <a:prstDash val="solid"/>
              <a:round/>
              <a:headEnd len="med" w="med" type="none"/>
              <a:tailEnd len="med" w="med" type="triangle"/>
            </a:ln>
          </p:spPr>
        </p:cxnSp>
      </p:gr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6" name="Shape 6076"/>
        <p:cNvGrpSpPr/>
        <p:nvPr/>
      </p:nvGrpSpPr>
      <p:grpSpPr>
        <a:xfrm>
          <a:off x="0" y="0"/>
          <a:ext cx="0" cy="0"/>
          <a:chOff x="0" y="0"/>
          <a:chExt cx="0" cy="0"/>
        </a:xfrm>
      </p:grpSpPr>
      <p:sp>
        <p:nvSpPr>
          <p:cNvPr id="6077" name="Google Shape;6077;p96"/>
          <p:cNvSpPr txBox="1"/>
          <p:nvPr>
            <p:ph type="title"/>
          </p:nvPr>
        </p:nvSpPr>
        <p:spPr>
          <a:xfrm>
            <a:off x="457200" y="274638"/>
            <a:ext cx="7467600" cy="1143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Chương 4: Tầng mạng</a:t>
            </a:r>
            <a:endParaRPr/>
          </a:p>
        </p:txBody>
      </p:sp>
      <p:sp>
        <p:nvSpPr>
          <p:cNvPr id="6078" name="Google Shape;6078;p96"/>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6079" name="Google Shape;6079;p96"/>
          <p:cNvSpPr txBox="1"/>
          <p:nvPr>
            <p:ph idx="1" type="body"/>
          </p:nvPr>
        </p:nvSpPr>
        <p:spPr>
          <a:xfrm>
            <a:off x="457200" y="1600200"/>
            <a:ext cx="365760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1680"/>
              <a:buFont typeface="Noto Sans Symbols"/>
              <a:buChar char="🞆"/>
            </a:pPr>
            <a:r>
              <a:rPr lang="en-US"/>
              <a:t>4.1 Tổng quan</a:t>
            </a:r>
            <a:endParaRPr/>
          </a:p>
          <a:p>
            <a:pPr indent="-274320" lvl="0" marL="274320" rtl="0" algn="l">
              <a:spcBef>
                <a:spcPts val="600"/>
              </a:spcBef>
              <a:spcAft>
                <a:spcPts val="0"/>
              </a:spcAft>
              <a:buSzPts val="1680"/>
              <a:buFont typeface="Noto Sans Symbols"/>
              <a:buChar char="🞆"/>
            </a:pPr>
            <a:r>
              <a:rPr lang="en-US"/>
              <a:t>4.2 Mạng Virtual circuit và datagram</a:t>
            </a:r>
            <a:endParaRPr/>
          </a:p>
          <a:p>
            <a:pPr indent="-274320" lvl="0" marL="274320" rtl="0" algn="l">
              <a:spcBef>
                <a:spcPts val="600"/>
              </a:spcBef>
              <a:spcAft>
                <a:spcPts val="0"/>
              </a:spcAft>
              <a:buSzPts val="1680"/>
              <a:buFont typeface="Noto Sans Symbols"/>
              <a:buChar char="🞆"/>
            </a:pPr>
            <a:r>
              <a:rPr lang="en-US"/>
              <a:t>4.3 Bên trong Router</a:t>
            </a:r>
            <a:endParaRPr/>
          </a:p>
          <a:p>
            <a:pPr indent="-274320" lvl="0" marL="274320" rtl="0" algn="l">
              <a:spcBef>
                <a:spcPts val="600"/>
              </a:spcBef>
              <a:spcAft>
                <a:spcPts val="0"/>
              </a:spcAft>
              <a:buSzPts val="1680"/>
              <a:buFont typeface="Noto Sans Symbols"/>
              <a:buChar char="🞆"/>
            </a:pPr>
            <a:r>
              <a:rPr lang="en-US"/>
              <a:t>4.4 IP: Internet Protocol</a:t>
            </a:r>
            <a:endParaRPr/>
          </a:p>
          <a:p>
            <a:pPr indent="-274320" lvl="1" marL="640080" rtl="0" algn="l">
              <a:spcBef>
                <a:spcPts val="400"/>
              </a:spcBef>
              <a:spcAft>
                <a:spcPts val="0"/>
              </a:spcAft>
              <a:buSzPts val="1600"/>
              <a:buChar char="⚫"/>
            </a:pPr>
            <a:r>
              <a:rPr lang="en-US" sz="2000"/>
              <a:t>Định dạng Datagram</a:t>
            </a:r>
            <a:endParaRPr/>
          </a:p>
          <a:p>
            <a:pPr indent="-274320" lvl="1" marL="640080" rtl="0" algn="l">
              <a:spcBef>
                <a:spcPts val="400"/>
              </a:spcBef>
              <a:spcAft>
                <a:spcPts val="0"/>
              </a:spcAft>
              <a:buSzPts val="1600"/>
              <a:buChar char="⚫"/>
            </a:pPr>
            <a:r>
              <a:rPr lang="en-US" sz="2000"/>
              <a:t>Địa chỉ IPv4</a:t>
            </a:r>
            <a:endParaRPr/>
          </a:p>
          <a:p>
            <a:pPr indent="-274320" lvl="1" marL="640080" rtl="0" algn="l">
              <a:spcBef>
                <a:spcPts val="400"/>
              </a:spcBef>
              <a:spcAft>
                <a:spcPts val="0"/>
              </a:spcAft>
              <a:buSzPts val="1600"/>
              <a:buChar char="⚫"/>
            </a:pPr>
            <a:r>
              <a:rPr lang="en-US" sz="2000"/>
              <a:t>ICMP</a:t>
            </a:r>
            <a:endParaRPr/>
          </a:p>
          <a:p>
            <a:pPr indent="-274320" lvl="1" marL="640080" rtl="0" algn="l">
              <a:spcBef>
                <a:spcPts val="400"/>
              </a:spcBef>
              <a:spcAft>
                <a:spcPts val="0"/>
              </a:spcAft>
              <a:buSzPts val="1600"/>
              <a:buChar char="⚫"/>
            </a:pPr>
            <a:r>
              <a:rPr lang="en-US" sz="2000"/>
              <a:t>IPv6</a:t>
            </a:r>
            <a:endParaRPr/>
          </a:p>
        </p:txBody>
      </p:sp>
      <p:sp>
        <p:nvSpPr>
          <p:cNvPr id="6080" name="Google Shape;6080;p96"/>
          <p:cNvSpPr txBox="1"/>
          <p:nvPr>
            <p:ph idx="2" type="body"/>
          </p:nvPr>
        </p:nvSpPr>
        <p:spPr>
          <a:xfrm>
            <a:off x="4270375" y="1600200"/>
            <a:ext cx="365760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1680"/>
              <a:buFont typeface="Noto Sans Symbols"/>
              <a:buChar char="🞆"/>
            </a:pPr>
            <a:r>
              <a:rPr lang="en-US"/>
              <a:t>4.5 Thuật toán dẫn đường</a:t>
            </a:r>
            <a:endParaRPr/>
          </a:p>
          <a:p>
            <a:pPr indent="-274320" lvl="1" marL="640080" rtl="0" algn="l">
              <a:spcBef>
                <a:spcPts val="400"/>
              </a:spcBef>
              <a:spcAft>
                <a:spcPts val="0"/>
              </a:spcAft>
              <a:buSzPts val="1600"/>
              <a:buChar char="⚫"/>
            </a:pPr>
            <a:r>
              <a:rPr lang="en-US" sz="2000"/>
              <a:t>Link state</a:t>
            </a:r>
            <a:endParaRPr/>
          </a:p>
          <a:p>
            <a:pPr indent="-274320" lvl="1" marL="640080" rtl="0" algn="l">
              <a:spcBef>
                <a:spcPts val="400"/>
              </a:spcBef>
              <a:spcAft>
                <a:spcPts val="0"/>
              </a:spcAft>
              <a:buSzPts val="1600"/>
              <a:buChar char="⚫"/>
            </a:pPr>
            <a:r>
              <a:rPr lang="en-US" sz="2000"/>
              <a:t>Distance Vector</a:t>
            </a:r>
            <a:endParaRPr/>
          </a:p>
          <a:p>
            <a:pPr indent="-274320" lvl="1" marL="640080" rtl="0" algn="l">
              <a:spcBef>
                <a:spcPts val="400"/>
              </a:spcBef>
              <a:spcAft>
                <a:spcPts val="0"/>
              </a:spcAft>
              <a:buSzPts val="1600"/>
              <a:buChar char="⚫"/>
            </a:pPr>
            <a:r>
              <a:rPr lang="en-US" sz="2000"/>
              <a:t>Hierarchical routing</a:t>
            </a:r>
            <a:endParaRPr/>
          </a:p>
          <a:p>
            <a:pPr indent="-274320" lvl="0" marL="274320" rtl="0" algn="l">
              <a:spcBef>
                <a:spcPts val="600"/>
              </a:spcBef>
              <a:spcAft>
                <a:spcPts val="0"/>
              </a:spcAft>
              <a:buSzPts val="1680"/>
              <a:buFont typeface="Noto Sans Symbols"/>
              <a:buChar char="🞆"/>
            </a:pPr>
            <a:r>
              <a:rPr lang="en-US">
                <a:solidFill>
                  <a:srgbClr val="FF0000"/>
                </a:solidFill>
              </a:rPr>
              <a:t>4.6 Dẫn đường trong  Internet</a:t>
            </a:r>
            <a:endParaRPr/>
          </a:p>
          <a:p>
            <a:pPr indent="-274320" lvl="1" marL="640080" rtl="0" algn="l">
              <a:spcBef>
                <a:spcPts val="400"/>
              </a:spcBef>
              <a:spcAft>
                <a:spcPts val="0"/>
              </a:spcAft>
              <a:buSzPts val="1600"/>
              <a:buChar char="⚫"/>
            </a:pPr>
            <a:r>
              <a:rPr lang="en-US" sz="2000"/>
              <a:t>RIP (intra-AS)</a:t>
            </a:r>
            <a:endParaRPr/>
          </a:p>
          <a:p>
            <a:pPr indent="-274320" lvl="1" marL="640080" rtl="0" algn="l">
              <a:spcBef>
                <a:spcPts val="400"/>
              </a:spcBef>
              <a:spcAft>
                <a:spcPts val="0"/>
              </a:spcAft>
              <a:buSzPts val="1600"/>
              <a:buChar char="⚫"/>
            </a:pPr>
            <a:r>
              <a:rPr lang="en-US" sz="2000"/>
              <a:t>OSPF (intra-AS)</a:t>
            </a:r>
            <a:endParaRPr/>
          </a:p>
          <a:p>
            <a:pPr indent="-274320" lvl="1" marL="640080" rtl="0" algn="l">
              <a:spcBef>
                <a:spcPts val="400"/>
              </a:spcBef>
              <a:spcAft>
                <a:spcPts val="0"/>
              </a:spcAft>
              <a:buSzPts val="1600"/>
              <a:buChar char="⚫"/>
            </a:pPr>
            <a:r>
              <a:rPr lang="en-US" sz="2000"/>
              <a:t>BGP (inter-AS)</a:t>
            </a:r>
            <a:endParaRPr/>
          </a:p>
          <a:p>
            <a:pPr indent="-274320" lvl="0" marL="274320" rtl="0" algn="l">
              <a:spcBef>
                <a:spcPts val="600"/>
              </a:spcBef>
              <a:spcAft>
                <a:spcPts val="0"/>
              </a:spcAft>
              <a:buSzPts val="1680"/>
              <a:buFont typeface="Noto Sans Symbols"/>
              <a:buChar char="🞆"/>
            </a:pPr>
            <a:r>
              <a:rPr lang="en-US"/>
              <a:t>4.7 Dẫn đường broadcast và multicast</a:t>
            </a:r>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85" name="Shape 6085"/>
        <p:cNvGrpSpPr/>
        <p:nvPr/>
      </p:nvGrpSpPr>
      <p:grpSpPr>
        <a:xfrm>
          <a:off x="0" y="0"/>
          <a:ext cx="0" cy="0"/>
          <a:chOff x="0" y="0"/>
          <a:chExt cx="0" cy="0"/>
        </a:xfrm>
      </p:grpSpPr>
      <p:sp>
        <p:nvSpPr>
          <p:cNvPr id="6086" name="Google Shape;6086;p97"/>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sz="3600"/>
              <a:t>Dẫn đường Intra-AS</a:t>
            </a:r>
            <a:endParaRPr/>
          </a:p>
        </p:txBody>
      </p:sp>
      <p:sp>
        <p:nvSpPr>
          <p:cNvPr id="6087" name="Google Shape;6087;p97"/>
          <p:cNvSpPr txBox="1"/>
          <p:nvPr>
            <p:ph idx="1" type="body"/>
          </p:nvPr>
        </p:nvSpPr>
        <p:spPr>
          <a:xfrm>
            <a:off x="457200" y="1600200"/>
            <a:ext cx="7467600" cy="4873625"/>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680"/>
              <a:buChar char="🞆"/>
            </a:pPr>
            <a:r>
              <a:rPr lang="en-US"/>
              <a:t>Còn gọi là </a:t>
            </a:r>
            <a:r>
              <a:rPr lang="en-US">
                <a:solidFill>
                  <a:srgbClr val="FF0000"/>
                </a:solidFill>
              </a:rPr>
              <a:t>Interior Gateway Protocols (IGP)</a:t>
            </a:r>
            <a:endParaRPr>
              <a:solidFill>
                <a:srgbClr val="CC0000"/>
              </a:solidFill>
            </a:endParaRPr>
          </a:p>
          <a:p>
            <a:pPr indent="-273050" lvl="0" marL="273050" rtl="0" algn="l">
              <a:spcBef>
                <a:spcPts val="600"/>
              </a:spcBef>
              <a:spcAft>
                <a:spcPts val="0"/>
              </a:spcAft>
              <a:buSzPts val="1680"/>
              <a:buChar char="🞆"/>
            </a:pPr>
            <a:r>
              <a:rPr lang="en-US"/>
              <a:t>Các giao thức dẫn đường Intra-AS phổ biến:</a:t>
            </a:r>
            <a:endParaRPr/>
          </a:p>
          <a:p>
            <a:pPr indent="-166369" lvl="1" marL="639763" rtl="0" algn="l">
              <a:lnSpc>
                <a:spcPct val="60000"/>
              </a:lnSpc>
              <a:spcBef>
                <a:spcPts val="420"/>
              </a:spcBef>
              <a:spcAft>
                <a:spcPts val="0"/>
              </a:spcAft>
              <a:buSzPts val="1680"/>
              <a:buNone/>
            </a:pPr>
            <a:r>
              <a:t/>
            </a:r>
            <a:endParaRPr/>
          </a:p>
          <a:p>
            <a:pPr indent="-273049" lvl="1" marL="639763" rtl="0" algn="l">
              <a:lnSpc>
                <a:spcPct val="60000"/>
              </a:lnSpc>
              <a:spcBef>
                <a:spcPts val="420"/>
              </a:spcBef>
              <a:spcAft>
                <a:spcPts val="0"/>
              </a:spcAft>
              <a:buSzPts val="1680"/>
              <a:buChar char="⚫"/>
            </a:pPr>
            <a:r>
              <a:rPr b="1" lang="en-US">
                <a:solidFill>
                  <a:srgbClr val="FF0000"/>
                </a:solidFill>
              </a:rPr>
              <a:t>RIP: Routing Information Protocol</a:t>
            </a:r>
            <a:endParaRPr/>
          </a:p>
          <a:p>
            <a:pPr indent="-182562" lvl="2" marL="914400" rtl="0" algn="l">
              <a:spcBef>
                <a:spcPts val="340"/>
              </a:spcBef>
              <a:spcAft>
                <a:spcPts val="0"/>
              </a:spcAft>
              <a:buSzPts val="1020"/>
              <a:buChar char="🞆"/>
            </a:pPr>
            <a:r>
              <a:rPr lang="en-US" sz="1700"/>
              <a:t>classic DV: DVs exchanged every 30 secs</a:t>
            </a:r>
            <a:endParaRPr/>
          </a:p>
          <a:p>
            <a:pPr indent="-182562" lvl="2" marL="914400" rtl="0" algn="l">
              <a:spcBef>
                <a:spcPts val="340"/>
              </a:spcBef>
              <a:spcAft>
                <a:spcPts val="0"/>
              </a:spcAft>
              <a:buSzPts val="1020"/>
              <a:buChar char="🞆"/>
            </a:pPr>
            <a:r>
              <a:rPr lang="en-US" sz="1700"/>
              <a:t>no longer widely used</a:t>
            </a:r>
            <a:endParaRPr/>
          </a:p>
          <a:p>
            <a:pPr indent="-171450" lvl="1" marL="639763" rtl="0" algn="l">
              <a:lnSpc>
                <a:spcPct val="60000"/>
              </a:lnSpc>
              <a:spcBef>
                <a:spcPts val="400"/>
              </a:spcBef>
              <a:spcAft>
                <a:spcPts val="0"/>
              </a:spcAft>
              <a:buSzPts val="1600"/>
              <a:buNone/>
            </a:pPr>
            <a:r>
              <a:t/>
            </a:r>
            <a:endParaRPr sz="2000"/>
          </a:p>
          <a:p>
            <a:pPr indent="-273049" lvl="1" marL="639763" rtl="0" algn="l">
              <a:spcBef>
                <a:spcPts val="420"/>
              </a:spcBef>
              <a:spcAft>
                <a:spcPts val="0"/>
              </a:spcAft>
              <a:buSzPts val="1680"/>
              <a:buChar char="⚫"/>
            </a:pPr>
            <a:r>
              <a:rPr b="1" lang="en-US">
                <a:solidFill>
                  <a:srgbClr val="FF0000"/>
                </a:solidFill>
              </a:rPr>
              <a:t>OSPF: Open Shortest Path First</a:t>
            </a:r>
            <a:endParaRPr/>
          </a:p>
          <a:p>
            <a:pPr indent="-182562" lvl="2" marL="914400" rtl="0" algn="l">
              <a:spcBef>
                <a:spcPts val="340"/>
              </a:spcBef>
              <a:spcAft>
                <a:spcPts val="0"/>
              </a:spcAft>
              <a:buSzPts val="1020"/>
              <a:buChar char="🞆"/>
            </a:pPr>
            <a:r>
              <a:rPr lang="en-US" sz="1700"/>
              <a:t>link-state routing</a:t>
            </a:r>
            <a:endParaRPr/>
          </a:p>
          <a:p>
            <a:pPr indent="-182562" lvl="2" marL="914400" rtl="0" algn="l">
              <a:spcBef>
                <a:spcPts val="340"/>
              </a:spcBef>
              <a:spcAft>
                <a:spcPts val="0"/>
              </a:spcAft>
              <a:buSzPts val="1020"/>
              <a:buChar char="🞆"/>
            </a:pPr>
            <a:r>
              <a:rPr lang="en-US" sz="1700"/>
              <a:t>IS-IS protocol (ISO standard, not RFC standard) essentially same as OSPF</a:t>
            </a:r>
            <a:endParaRPr/>
          </a:p>
          <a:p>
            <a:pPr indent="-171450" lvl="1" marL="639763" rtl="0" algn="l">
              <a:spcBef>
                <a:spcPts val="400"/>
              </a:spcBef>
              <a:spcAft>
                <a:spcPts val="0"/>
              </a:spcAft>
              <a:buSzPts val="1600"/>
              <a:buNone/>
            </a:pPr>
            <a:r>
              <a:t/>
            </a:r>
            <a:endParaRPr sz="2000"/>
          </a:p>
          <a:p>
            <a:pPr indent="-273049" lvl="1" marL="639763" rtl="0" algn="l">
              <a:spcBef>
                <a:spcPts val="420"/>
              </a:spcBef>
              <a:spcAft>
                <a:spcPts val="0"/>
              </a:spcAft>
              <a:buSzPts val="1680"/>
              <a:buChar char="⚫"/>
            </a:pPr>
            <a:r>
              <a:rPr b="1" lang="en-US">
                <a:solidFill>
                  <a:srgbClr val="FF0000"/>
                </a:solidFill>
              </a:rPr>
              <a:t>IGRP: Interior Gateway Routing Protocol </a:t>
            </a:r>
            <a:r>
              <a:rPr lang="en-US"/>
              <a:t>(Cisco)</a:t>
            </a:r>
            <a:endParaRPr/>
          </a:p>
          <a:p>
            <a:pPr indent="-182562" lvl="2" marL="914400" rtl="0" algn="l">
              <a:spcBef>
                <a:spcPts val="360"/>
              </a:spcBef>
              <a:spcAft>
                <a:spcPts val="0"/>
              </a:spcAft>
              <a:buSzPts val="1080"/>
              <a:buChar char="🞆"/>
            </a:pPr>
            <a:r>
              <a:rPr lang="en-US"/>
              <a:t>DV based</a:t>
            </a:r>
            <a:endParaRPr/>
          </a:p>
          <a:p>
            <a:pPr indent="-182562" lvl="2" marL="914400" rtl="0" algn="l">
              <a:spcBef>
                <a:spcPts val="360"/>
              </a:spcBef>
              <a:spcAft>
                <a:spcPts val="0"/>
              </a:spcAft>
              <a:buSzPts val="1080"/>
              <a:buChar char="🞆"/>
            </a:pPr>
            <a:r>
              <a:rPr lang="en-US"/>
              <a:t>formerly Cisco-proprietary for decades</a:t>
            </a:r>
            <a:endParaRPr/>
          </a:p>
        </p:txBody>
      </p:sp>
      <p:sp>
        <p:nvSpPr>
          <p:cNvPr id="6088" name="Google Shape;6088;p97"/>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3" name="Shape 6093"/>
        <p:cNvGrpSpPr/>
        <p:nvPr/>
      </p:nvGrpSpPr>
      <p:grpSpPr>
        <a:xfrm>
          <a:off x="0" y="0"/>
          <a:ext cx="0" cy="0"/>
          <a:chOff x="0" y="0"/>
          <a:chExt cx="0" cy="0"/>
        </a:xfrm>
      </p:grpSpPr>
      <p:sp>
        <p:nvSpPr>
          <p:cNvPr id="6094" name="Google Shape;6094;p98"/>
          <p:cNvSpPr txBox="1"/>
          <p:nvPr>
            <p:ph type="title"/>
          </p:nvPr>
        </p:nvSpPr>
        <p:spPr>
          <a:xfrm>
            <a:off x="457200" y="274638"/>
            <a:ext cx="7467600" cy="1143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Chương 4: Tầng mạng</a:t>
            </a:r>
            <a:endParaRPr/>
          </a:p>
        </p:txBody>
      </p:sp>
      <p:sp>
        <p:nvSpPr>
          <p:cNvPr id="6095" name="Google Shape;6095;p98"/>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6096" name="Google Shape;6096;p98"/>
          <p:cNvSpPr txBox="1"/>
          <p:nvPr>
            <p:ph idx="1" type="body"/>
          </p:nvPr>
        </p:nvSpPr>
        <p:spPr>
          <a:xfrm>
            <a:off x="457200" y="1600200"/>
            <a:ext cx="365760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1680"/>
              <a:buFont typeface="Noto Sans Symbols"/>
              <a:buChar char="🞆"/>
            </a:pPr>
            <a:r>
              <a:rPr lang="en-US"/>
              <a:t>4.1 Tổng quan</a:t>
            </a:r>
            <a:endParaRPr/>
          </a:p>
          <a:p>
            <a:pPr indent="-274320" lvl="0" marL="274320" rtl="0" algn="l">
              <a:spcBef>
                <a:spcPts val="600"/>
              </a:spcBef>
              <a:spcAft>
                <a:spcPts val="0"/>
              </a:spcAft>
              <a:buSzPts val="1680"/>
              <a:buFont typeface="Noto Sans Symbols"/>
              <a:buChar char="🞆"/>
            </a:pPr>
            <a:r>
              <a:rPr lang="en-US"/>
              <a:t>4.2 Mạng Virtual circuit và datagram</a:t>
            </a:r>
            <a:endParaRPr/>
          </a:p>
          <a:p>
            <a:pPr indent="-274320" lvl="0" marL="274320" rtl="0" algn="l">
              <a:spcBef>
                <a:spcPts val="600"/>
              </a:spcBef>
              <a:spcAft>
                <a:spcPts val="0"/>
              </a:spcAft>
              <a:buSzPts val="1680"/>
              <a:buFont typeface="Noto Sans Symbols"/>
              <a:buChar char="🞆"/>
            </a:pPr>
            <a:r>
              <a:rPr lang="en-US"/>
              <a:t>4.3 Bên trong Router</a:t>
            </a:r>
            <a:endParaRPr/>
          </a:p>
          <a:p>
            <a:pPr indent="-274320" lvl="0" marL="274320" rtl="0" algn="l">
              <a:spcBef>
                <a:spcPts val="600"/>
              </a:spcBef>
              <a:spcAft>
                <a:spcPts val="0"/>
              </a:spcAft>
              <a:buSzPts val="1680"/>
              <a:buFont typeface="Noto Sans Symbols"/>
              <a:buChar char="🞆"/>
            </a:pPr>
            <a:r>
              <a:rPr lang="en-US"/>
              <a:t>4.4 IP: Internet Protocol</a:t>
            </a:r>
            <a:endParaRPr/>
          </a:p>
          <a:p>
            <a:pPr indent="-274320" lvl="1" marL="640080" rtl="0" algn="l">
              <a:spcBef>
                <a:spcPts val="400"/>
              </a:spcBef>
              <a:spcAft>
                <a:spcPts val="0"/>
              </a:spcAft>
              <a:buSzPts val="1600"/>
              <a:buChar char="⚫"/>
            </a:pPr>
            <a:r>
              <a:rPr lang="en-US" sz="2000"/>
              <a:t>Định dạng Datagram</a:t>
            </a:r>
            <a:endParaRPr/>
          </a:p>
          <a:p>
            <a:pPr indent="-274320" lvl="1" marL="640080" rtl="0" algn="l">
              <a:spcBef>
                <a:spcPts val="400"/>
              </a:spcBef>
              <a:spcAft>
                <a:spcPts val="0"/>
              </a:spcAft>
              <a:buSzPts val="1600"/>
              <a:buChar char="⚫"/>
            </a:pPr>
            <a:r>
              <a:rPr lang="en-US" sz="2000"/>
              <a:t>Địa chỉ IPv4</a:t>
            </a:r>
            <a:endParaRPr/>
          </a:p>
          <a:p>
            <a:pPr indent="-274320" lvl="1" marL="640080" rtl="0" algn="l">
              <a:spcBef>
                <a:spcPts val="400"/>
              </a:spcBef>
              <a:spcAft>
                <a:spcPts val="0"/>
              </a:spcAft>
              <a:buSzPts val="1600"/>
              <a:buChar char="⚫"/>
            </a:pPr>
            <a:r>
              <a:rPr lang="en-US" sz="2000"/>
              <a:t>ICMP</a:t>
            </a:r>
            <a:endParaRPr/>
          </a:p>
          <a:p>
            <a:pPr indent="-274320" lvl="1" marL="640080" rtl="0" algn="l">
              <a:spcBef>
                <a:spcPts val="400"/>
              </a:spcBef>
              <a:spcAft>
                <a:spcPts val="0"/>
              </a:spcAft>
              <a:buSzPts val="1600"/>
              <a:buChar char="⚫"/>
            </a:pPr>
            <a:r>
              <a:rPr lang="en-US" sz="2000"/>
              <a:t>IPv6</a:t>
            </a:r>
            <a:endParaRPr/>
          </a:p>
        </p:txBody>
      </p:sp>
      <p:sp>
        <p:nvSpPr>
          <p:cNvPr id="6097" name="Google Shape;6097;p98"/>
          <p:cNvSpPr txBox="1"/>
          <p:nvPr>
            <p:ph idx="2" type="body"/>
          </p:nvPr>
        </p:nvSpPr>
        <p:spPr>
          <a:xfrm>
            <a:off x="4270375" y="1600200"/>
            <a:ext cx="365760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1680"/>
              <a:buFont typeface="Noto Sans Symbols"/>
              <a:buChar char="🞆"/>
            </a:pPr>
            <a:r>
              <a:rPr lang="en-US"/>
              <a:t>4.5 Thuật toán dẫn đường</a:t>
            </a:r>
            <a:endParaRPr/>
          </a:p>
          <a:p>
            <a:pPr indent="-274320" lvl="1" marL="640080" rtl="0" algn="l">
              <a:spcBef>
                <a:spcPts val="400"/>
              </a:spcBef>
              <a:spcAft>
                <a:spcPts val="0"/>
              </a:spcAft>
              <a:buSzPts val="1600"/>
              <a:buChar char="⚫"/>
            </a:pPr>
            <a:r>
              <a:rPr lang="en-US" sz="2000"/>
              <a:t>Link state</a:t>
            </a:r>
            <a:endParaRPr/>
          </a:p>
          <a:p>
            <a:pPr indent="-274320" lvl="1" marL="640080" rtl="0" algn="l">
              <a:spcBef>
                <a:spcPts val="400"/>
              </a:spcBef>
              <a:spcAft>
                <a:spcPts val="0"/>
              </a:spcAft>
              <a:buSzPts val="1600"/>
              <a:buChar char="⚫"/>
            </a:pPr>
            <a:r>
              <a:rPr lang="en-US" sz="2000"/>
              <a:t>Distance Vector</a:t>
            </a:r>
            <a:endParaRPr/>
          </a:p>
          <a:p>
            <a:pPr indent="-274320" lvl="1" marL="640080" rtl="0" algn="l">
              <a:spcBef>
                <a:spcPts val="400"/>
              </a:spcBef>
              <a:spcAft>
                <a:spcPts val="0"/>
              </a:spcAft>
              <a:buSzPts val="1600"/>
              <a:buChar char="⚫"/>
            </a:pPr>
            <a:r>
              <a:rPr lang="en-US" sz="2000"/>
              <a:t>Hierarchical routing</a:t>
            </a:r>
            <a:endParaRPr/>
          </a:p>
          <a:p>
            <a:pPr indent="-274320" lvl="0" marL="274320" rtl="0" algn="l">
              <a:spcBef>
                <a:spcPts val="600"/>
              </a:spcBef>
              <a:spcAft>
                <a:spcPts val="0"/>
              </a:spcAft>
              <a:buSzPts val="1680"/>
              <a:buFont typeface="Noto Sans Symbols"/>
              <a:buChar char="🞆"/>
            </a:pPr>
            <a:r>
              <a:rPr lang="en-US">
                <a:solidFill>
                  <a:srgbClr val="FF0000"/>
                </a:solidFill>
              </a:rPr>
              <a:t>4.6 Dẫn đường trong  Internet</a:t>
            </a:r>
            <a:endParaRPr/>
          </a:p>
          <a:p>
            <a:pPr indent="-274320" lvl="1" marL="640080" rtl="0" algn="l">
              <a:spcBef>
                <a:spcPts val="400"/>
              </a:spcBef>
              <a:spcAft>
                <a:spcPts val="0"/>
              </a:spcAft>
              <a:buSzPts val="1600"/>
              <a:buChar char="⚫"/>
            </a:pPr>
            <a:r>
              <a:rPr lang="en-US" sz="2000">
                <a:solidFill>
                  <a:srgbClr val="FF0000"/>
                </a:solidFill>
              </a:rPr>
              <a:t>RIP</a:t>
            </a:r>
            <a:endParaRPr/>
          </a:p>
          <a:p>
            <a:pPr indent="-274320" lvl="1" marL="640080" rtl="0" algn="l">
              <a:spcBef>
                <a:spcPts val="400"/>
              </a:spcBef>
              <a:spcAft>
                <a:spcPts val="0"/>
              </a:spcAft>
              <a:buSzPts val="1600"/>
              <a:buChar char="⚫"/>
            </a:pPr>
            <a:r>
              <a:rPr lang="en-US" sz="2000"/>
              <a:t>OSPF</a:t>
            </a:r>
            <a:endParaRPr/>
          </a:p>
          <a:p>
            <a:pPr indent="-274320" lvl="1" marL="640080" rtl="0" algn="l">
              <a:spcBef>
                <a:spcPts val="400"/>
              </a:spcBef>
              <a:spcAft>
                <a:spcPts val="0"/>
              </a:spcAft>
              <a:buSzPts val="1600"/>
              <a:buChar char="⚫"/>
            </a:pPr>
            <a:r>
              <a:rPr lang="en-US" sz="2000"/>
              <a:t>BGP</a:t>
            </a:r>
            <a:endParaRPr/>
          </a:p>
          <a:p>
            <a:pPr indent="-274320" lvl="0" marL="274320" rtl="0" algn="l">
              <a:spcBef>
                <a:spcPts val="600"/>
              </a:spcBef>
              <a:spcAft>
                <a:spcPts val="0"/>
              </a:spcAft>
              <a:buSzPts val="1680"/>
              <a:buFont typeface="Noto Sans Symbols"/>
              <a:buChar char="🞆"/>
            </a:pPr>
            <a:r>
              <a:rPr lang="en-US"/>
              <a:t>4.7 Dẫn đường broadcast và multicast</a:t>
            </a:r>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02" name="Shape 6102"/>
        <p:cNvGrpSpPr/>
        <p:nvPr/>
      </p:nvGrpSpPr>
      <p:grpSpPr>
        <a:xfrm>
          <a:off x="0" y="0"/>
          <a:ext cx="0" cy="0"/>
          <a:chOff x="0" y="0"/>
          <a:chExt cx="0" cy="0"/>
        </a:xfrm>
      </p:grpSpPr>
      <p:sp>
        <p:nvSpPr>
          <p:cNvPr id="6103" name="Google Shape;6103;p99"/>
          <p:cNvSpPr txBox="1"/>
          <p:nvPr>
            <p:ph type="title"/>
          </p:nvPr>
        </p:nvSpPr>
        <p:spPr>
          <a:xfrm>
            <a:off x="533400" y="228600"/>
            <a:ext cx="8170863" cy="1143000"/>
          </a:xfrm>
          <a:prstGeom prst="rect">
            <a:avLst/>
          </a:prstGeom>
          <a:noFill/>
          <a:ln>
            <a:noFill/>
          </a:ln>
        </p:spPr>
        <p:txBody>
          <a:bodyPr anchorCtr="0" anchor="b" bIns="45700" lIns="91425" spcFirstLastPara="1" rIns="91425" wrap="square" tIns="45700">
            <a:normAutofit fontScale="90000"/>
          </a:bodyPr>
          <a:lstStyle/>
          <a:p>
            <a:pPr indent="0" lvl="0" marL="0" rtl="0" algn="l">
              <a:spcBef>
                <a:spcPts val="0"/>
              </a:spcBef>
              <a:spcAft>
                <a:spcPts val="0"/>
              </a:spcAft>
              <a:buNone/>
            </a:pPr>
            <a:r>
              <a:rPr lang="en-US" sz="3600"/>
              <a:t>RIP ( Routing Information Protocol)</a:t>
            </a:r>
            <a:endParaRPr/>
          </a:p>
        </p:txBody>
      </p:sp>
      <p:sp>
        <p:nvSpPr>
          <p:cNvPr id="6104" name="Google Shape;6104;p99"/>
          <p:cNvSpPr txBox="1"/>
          <p:nvPr>
            <p:ph idx="1" type="body"/>
          </p:nvPr>
        </p:nvSpPr>
        <p:spPr>
          <a:xfrm>
            <a:off x="533400" y="1600200"/>
            <a:ext cx="8229600" cy="1695450"/>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680"/>
              <a:buChar char="🞆"/>
            </a:pPr>
            <a:r>
              <a:rPr lang="en-US"/>
              <a:t>Thuật toán Distance vector</a:t>
            </a:r>
            <a:endParaRPr/>
          </a:p>
          <a:p>
            <a:pPr indent="-273050" lvl="0" marL="273050" rtl="0" algn="l">
              <a:spcBef>
                <a:spcPts val="600"/>
              </a:spcBef>
              <a:spcAft>
                <a:spcPts val="0"/>
              </a:spcAft>
              <a:buSzPts val="1680"/>
              <a:buChar char="🞆"/>
            </a:pPr>
            <a:r>
              <a:rPr lang="en-US"/>
              <a:t>Trong BSD-UNIX Distribution, 1982</a:t>
            </a:r>
            <a:endParaRPr/>
          </a:p>
          <a:p>
            <a:pPr indent="-273050" lvl="0" marL="273050" rtl="0" algn="l">
              <a:spcBef>
                <a:spcPts val="600"/>
              </a:spcBef>
              <a:spcAft>
                <a:spcPts val="0"/>
              </a:spcAft>
              <a:buSzPts val="1680"/>
              <a:buChar char="🞆"/>
            </a:pPr>
            <a:r>
              <a:rPr lang="en-US"/>
              <a:t>Độ đo khoảng cách: số hop (tối đa = 15 hop)</a:t>
            </a:r>
            <a:endParaRPr/>
          </a:p>
          <a:p>
            <a:pPr indent="-273049" lvl="1" marL="639763" rtl="0" algn="l">
              <a:spcBef>
                <a:spcPts val="400"/>
              </a:spcBef>
              <a:spcAft>
                <a:spcPts val="0"/>
              </a:spcAft>
              <a:buSzPts val="1600"/>
              <a:buFont typeface="Arial"/>
              <a:buNone/>
            </a:pPr>
            <a:r>
              <a:t/>
            </a:r>
            <a:endParaRPr i="1" sz="2000">
              <a:solidFill>
                <a:schemeClr val="accent2"/>
              </a:solidFill>
            </a:endParaRPr>
          </a:p>
          <a:p>
            <a:pPr indent="-273050" lvl="0" marL="273050" rtl="0" algn="l">
              <a:spcBef>
                <a:spcPts val="600"/>
              </a:spcBef>
              <a:spcAft>
                <a:spcPts val="0"/>
              </a:spcAft>
              <a:buSzPts val="1680"/>
              <a:buFont typeface="Noto Sans Symbols"/>
              <a:buNone/>
            </a:pPr>
            <a:r>
              <a:t/>
            </a:r>
            <a:endParaRPr/>
          </a:p>
        </p:txBody>
      </p:sp>
      <p:sp>
        <p:nvSpPr>
          <p:cNvPr id="6105" name="Google Shape;6105;p99"/>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grpSp>
        <p:nvGrpSpPr>
          <p:cNvPr id="6106" name="Google Shape;6106;p99"/>
          <p:cNvGrpSpPr/>
          <p:nvPr/>
        </p:nvGrpSpPr>
        <p:grpSpPr>
          <a:xfrm>
            <a:off x="801688" y="3554413"/>
            <a:ext cx="7000875" cy="2770187"/>
            <a:chOff x="432" y="1152"/>
            <a:chExt cx="4410" cy="1745"/>
          </a:xfrm>
        </p:grpSpPr>
        <p:grpSp>
          <p:nvGrpSpPr>
            <p:cNvPr id="6107" name="Google Shape;6107;p99"/>
            <p:cNvGrpSpPr/>
            <p:nvPr/>
          </p:nvGrpSpPr>
          <p:grpSpPr>
            <a:xfrm>
              <a:off x="432" y="1152"/>
              <a:ext cx="2688" cy="1745"/>
              <a:chOff x="1824" y="912"/>
              <a:chExt cx="2688" cy="1745"/>
            </a:xfrm>
          </p:grpSpPr>
          <p:sp>
            <p:nvSpPr>
              <p:cNvPr id="6108" name="Google Shape;6108;p99"/>
              <p:cNvSpPr/>
              <p:nvPr/>
            </p:nvSpPr>
            <p:spPr>
              <a:xfrm>
                <a:off x="1824" y="912"/>
                <a:ext cx="2688" cy="1745"/>
              </a:xfrm>
              <a:custGeom>
                <a:rect b="b" l="l" r="r" t="t"/>
                <a:pathLst>
                  <a:path extrusionOk="0" h="1409" w="2250">
                    <a:moveTo>
                      <a:pt x="0" y="624"/>
                    </a:moveTo>
                    <a:cubicBezTo>
                      <a:pt x="5" y="506"/>
                      <a:pt x="131" y="419"/>
                      <a:pt x="219" y="321"/>
                    </a:cubicBezTo>
                    <a:cubicBezTo>
                      <a:pt x="307" y="223"/>
                      <a:pt x="307" y="70"/>
                      <a:pt x="529" y="35"/>
                    </a:cubicBezTo>
                    <a:cubicBezTo>
                      <a:pt x="751" y="0"/>
                      <a:pt x="1311" y="36"/>
                      <a:pt x="1551" y="111"/>
                    </a:cubicBezTo>
                    <a:cubicBezTo>
                      <a:pt x="1791" y="186"/>
                      <a:pt x="1860" y="351"/>
                      <a:pt x="1968" y="483"/>
                    </a:cubicBezTo>
                    <a:cubicBezTo>
                      <a:pt x="2076" y="615"/>
                      <a:pt x="2250" y="767"/>
                      <a:pt x="2199" y="906"/>
                    </a:cubicBezTo>
                    <a:cubicBezTo>
                      <a:pt x="2148" y="1045"/>
                      <a:pt x="1860" y="1234"/>
                      <a:pt x="1659" y="1314"/>
                    </a:cubicBezTo>
                    <a:cubicBezTo>
                      <a:pt x="1458" y="1394"/>
                      <a:pt x="1192" y="1379"/>
                      <a:pt x="993" y="1386"/>
                    </a:cubicBezTo>
                    <a:cubicBezTo>
                      <a:pt x="794" y="1393"/>
                      <a:pt x="613" y="1409"/>
                      <a:pt x="465" y="1356"/>
                    </a:cubicBezTo>
                    <a:cubicBezTo>
                      <a:pt x="317" y="1303"/>
                      <a:pt x="180" y="1190"/>
                      <a:pt x="102" y="1068"/>
                    </a:cubicBezTo>
                    <a:cubicBezTo>
                      <a:pt x="24" y="946"/>
                      <a:pt x="21" y="716"/>
                      <a:pt x="0" y="624"/>
                    </a:cubicBezTo>
                    <a:close/>
                  </a:path>
                </a:pathLst>
              </a:custGeom>
              <a:solidFill>
                <a:srgbClr val="99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109" name="Google Shape;6109;p99"/>
              <p:cNvSpPr/>
              <p:nvPr/>
            </p:nvSpPr>
            <p:spPr>
              <a:xfrm>
                <a:off x="2566" y="2186"/>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6110" name="Google Shape;6110;p99"/>
              <p:cNvCxnSpPr/>
              <p:nvPr/>
            </p:nvCxnSpPr>
            <p:spPr>
              <a:xfrm>
                <a:off x="2566" y="2179"/>
                <a:ext cx="0" cy="50"/>
              </a:xfrm>
              <a:prstGeom prst="straightConnector1">
                <a:avLst/>
              </a:prstGeom>
              <a:noFill/>
              <a:ln cap="flat" cmpd="sng" w="12700">
                <a:solidFill>
                  <a:schemeClr val="dk1"/>
                </a:solidFill>
                <a:prstDash val="solid"/>
                <a:round/>
                <a:headEnd len="med" w="med" type="none"/>
                <a:tailEnd len="med" w="med" type="none"/>
              </a:ln>
            </p:spPr>
          </p:cxnSp>
          <p:cxnSp>
            <p:nvCxnSpPr>
              <p:cNvPr id="6111" name="Google Shape;6111;p99"/>
              <p:cNvCxnSpPr/>
              <p:nvPr/>
            </p:nvCxnSpPr>
            <p:spPr>
              <a:xfrm>
                <a:off x="2879" y="2179"/>
                <a:ext cx="0" cy="50"/>
              </a:xfrm>
              <a:prstGeom prst="straightConnector1">
                <a:avLst/>
              </a:prstGeom>
              <a:noFill/>
              <a:ln cap="flat" cmpd="sng" w="12700">
                <a:solidFill>
                  <a:schemeClr val="dk1"/>
                </a:solidFill>
                <a:prstDash val="solid"/>
                <a:round/>
                <a:headEnd len="med" w="med" type="none"/>
                <a:tailEnd len="med" w="med" type="none"/>
              </a:ln>
            </p:spPr>
          </p:cxnSp>
          <p:sp>
            <p:nvSpPr>
              <p:cNvPr id="6112" name="Google Shape;6112;p99"/>
              <p:cNvSpPr/>
              <p:nvPr/>
            </p:nvSpPr>
            <p:spPr>
              <a:xfrm>
                <a:off x="2566" y="2179"/>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6113" name="Google Shape;6113;p99"/>
              <p:cNvSpPr/>
              <p:nvPr/>
            </p:nvSpPr>
            <p:spPr>
              <a:xfrm>
                <a:off x="2563" y="2120"/>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114" name="Google Shape;6114;p99"/>
              <p:cNvSpPr/>
              <p:nvPr/>
            </p:nvSpPr>
            <p:spPr>
              <a:xfrm>
                <a:off x="2562" y="1496"/>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6115" name="Google Shape;6115;p99"/>
              <p:cNvCxnSpPr/>
              <p:nvPr/>
            </p:nvCxnSpPr>
            <p:spPr>
              <a:xfrm>
                <a:off x="2562" y="1489"/>
                <a:ext cx="0" cy="50"/>
              </a:xfrm>
              <a:prstGeom prst="straightConnector1">
                <a:avLst/>
              </a:prstGeom>
              <a:noFill/>
              <a:ln cap="flat" cmpd="sng" w="12700">
                <a:solidFill>
                  <a:schemeClr val="dk1"/>
                </a:solidFill>
                <a:prstDash val="solid"/>
                <a:round/>
                <a:headEnd len="med" w="med" type="none"/>
                <a:tailEnd len="med" w="med" type="none"/>
              </a:ln>
            </p:spPr>
          </p:cxnSp>
          <p:cxnSp>
            <p:nvCxnSpPr>
              <p:cNvPr id="6116" name="Google Shape;6116;p99"/>
              <p:cNvCxnSpPr/>
              <p:nvPr/>
            </p:nvCxnSpPr>
            <p:spPr>
              <a:xfrm>
                <a:off x="2875" y="1489"/>
                <a:ext cx="0" cy="50"/>
              </a:xfrm>
              <a:prstGeom prst="straightConnector1">
                <a:avLst/>
              </a:prstGeom>
              <a:noFill/>
              <a:ln cap="flat" cmpd="sng" w="12700">
                <a:solidFill>
                  <a:schemeClr val="dk1"/>
                </a:solidFill>
                <a:prstDash val="solid"/>
                <a:round/>
                <a:headEnd len="med" w="med" type="none"/>
                <a:tailEnd len="med" w="med" type="none"/>
              </a:ln>
            </p:spPr>
          </p:cxnSp>
          <p:sp>
            <p:nvSpPr>
              <p:cNvPr id="6117" name="Google Shape;6117;p99"/>
              <p:cNvSpPr/>
              <p:nvPr/>
            </p:nvSpPr>
            <p:spPr>
              <a:xfrm>
                <a:off x="2562" y="1489"/>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6118" name="Google Shape;6118;p99"/>
              <p:cNvSpPr/>
              <p:nvPr/>
            </p:nvSpPr>
            <p:spPr>
              <a:xfrm>
                <a:off x="2559" y="1430"/>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119" name="Google Shape;6119;p99"/>
              <p:cNvSpPr/>
              <p:nvPr/>
            </p:nvSpPr>
            <p:spPr>
              <a:xfrm>
                <a:off x="3245" y="1492"/>
                <a:ext cx="312"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6120" name="Google Shape;6120;p99"/>
              <p:cNvCxnSpPr/>
              <p:nvPr/>
            </p:nvCxnSpPr>
            <p:spPr>
              <a:xfrm>
                <a:off x="3245" y="1485"/>
                <a:ext cx="0" cy="50"/>
              </a:xfrm>
              <a:prstGeom prst="straightConnector1">
                <a:avLst/>
              </a:prstGeom>
              <a:noFill/>
              <a:ln cap="flat" cmpd="sng" w="12700">
                <a:solidFill>
                  <a:schemeClr val="dk1"/>
                </a:solidFill>
                <a:prstDash val="solid"/>
                <a:round/>
                <a:headEnd len="med" w="med" type="none"/>
                <a:tailEnd len="med" w="med" type="none"/>
              </a:ln>
            </p:spPr>
          </p:cxnSp>
          <p:cxnSp>
            <p:nvCxnSpPr>
              <p:cNvPr id="6121" name="Google Shape;6121;p99"/>
              <p:cNvCxnSpPr/>
              <p:nvPr/>
            </p:nvCxnSpPr>
            <p:spPr>
              <a:xfrm>
                <a:off x="3557" y="1485"/>
                <a:ext cx="0" cy="50"/>
              </a:xfrm>
              <a:prstGeom prst="straightConnector1">
                <a:avLst/>
              </a:prstGeom>
              <a:noFill/>
              <a:ln cap="flat" cmpd="sng" w="12700">
                <a:solidFill>
                  <a:schemeClr val="dk1"/>
                </a:solidFill>
                <a:prstDash val="solid"/>
                <a:round/>
                <a:headEnd len="med" w="med" type="none"/>
                <a:tailEnd len="med" w="med" type="none"/>
              </a:ln>
            </p:spPr>
          </p:cxnSp>
          <p:sp>
            <p:nvSpPr>
              <p:cNvPr id="6122" name="Google Shape;6122;p99"/>
              <p:cNvSpPr/>
              <p:nvPr/>
            </p:nvSpPr>
            <p:spPr>
              <a:xfrm>
                <a:off x="3245" y="1485"/>
                <a:ext cx="309"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6123" name="Google Shape;6123;p99"/>
              <p:cNvSpPr/>
              <p:nvPr/>
            </p:nvSpPr>
            <p:spPr>
              <a:xfrm>
                <a:off x="3248" y="1429"/>
                <a:ext cx="312"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124" name="Google Shape;6124;p99"/>
              <p:cNvSpPr/>
              <p:nvPr/>
            </p:nvSpPr>
            <p:spPr>
              <a:xfrm>
                <a:off x="3255" y="2183"/>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6125" name="Google Shape;6125;p99"/>
              <p:cNvCxnSpPr/>
              <p:nvPr/>
            </p:nvCxnSpPr>
            <p:spPr>
              <a:xfrm>
                <a:off x="3255" y="2176"/>
                <a:ext cx="0" cy="50"/>
              </a:xfrm>
              <a:prstGeom prst="straightConnector1">
                <a:avLst/>
              </a:prstGeom>
              <a:noFill/>
              <a:ln cap="flat" cmpd="sng" w="12700">
                <a:solidFill>
                  <a:schemeClr val="dk1"/>
                </a:solidFill>
                <a:prstDash val="solid"/>
                <a:round/>
                <a:headEnd len="med" w="med" type="none"/>
                <a:tailEnd len="med" w="med" type="none"/>
              </a:ln>
            </p:spPr>
          </p:cxnSp>
          <p:sp>
            <p:nvSpPr>
              <p:cNvPr id="6126" name="Google Shape;6126;p99"/>
              <p:cNvSpPr/>
              <p:nvPr/>
            </p:nvSpPr>
            <p:spPr>
              <a:xfrm>
                <a:off x="3255" y="2176"/>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6127" name="Google Shape;6127;p99"/>
              <p:cNvSpPr/>
              <p:nvPr/>
            </p:nvSpPr>
            <p:spPr>
              <a:xfrm>
                <a:off x="3252" y="2117"/>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128" name="Google Shape;6128;p99"/>
              <p:cNvSpPr/>
              <p:nvPr/>
            </p:nvSpPr>
            <p:spPr>
              <a:xfrm>
                <a:off x="3411" y="1584"/>
                <a:ext cx="1" cy="522"/>
              </a:xfrm>
              <a:custGeom>
                <a:rect b="b" l="l" r="r" t="t"/>
                <a:pathLst>
                  <a:path extrusionOk="0" h="522" w="1">
                    <a:moveTo>
                      <a:pt x="0" y="0"/>
                    </a:moveTo>
                    <a:lnTo>
                      <a:pt x="0" y="522"/>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129" name="Google Shape;6129;p99"/>
              <p:cNvSpPr/>
              <p:nvPr/>
            </p:nvSpPr>
            <p:spPr>
              <a:xfrm>
                <a:off x="2718" y="1590"/>
                <a:ext cx="1" cy="537"/>
              </a:xfrm>
              <a:custGeom>
                <a:rect b="b" l="l" r="r" t="t"/>
                <a:pathLst>
                  <a:path extrusionOk="0" h="537" w="1">
                    <a:moveTo>
                      <a:pt x="0" y="0"/>
                    </a:moveTo>
                    <a:lnTo>
                      <a:pt x="0" y="537"/>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130" name="Google Shape;6130;p99"/>
              <p:cNvSpPr/>
              <p:nvPr/>
            </p:nvSpPr>
            <p:spPr>
              <a:xfrm>
                <a:off x="2889" y="2205"/>
                <a:ext cx="366" cy="1"/>
              </a:xfrm>
              <a:custGeom>
                <a:rect b="b" l="l" r="r" t="t"/>
                <a:pathLst>
                  <a:path extrusionOk="0" h="1" w="366">
                    <a:moveTo>
                      <a:pt x="366" y="0"/>
                    </a:moveTo>
                    <a:lnTo>
                      <a:pt x="0" y="0"/>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131" name="Google Shape;6131;p99"/>
              <p:cNvSpPr/>
              <p:nvPr/>
            </p:nvSpPr>
            <p:spPr>
              <a:xfrm>
                <a:off x="2883" y="1515"/>
                <a:ext cx="366" cy="1"/>
              </a:xfrm>
              <a:custGeom>
                <a:rect b="b" l="l" r="r" t="t"/>
                <a:pathLst>
                  <a:path extrusionOk="0" h="1" w="366">
                    <a:moveTo>
                      <a:pt x="366" y="0"/>
                    </a:moveTo>
                    <a:lnTo>
                      <a:pt x="0" y="0"/>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6132" name="Google Shape;6132;p99"/>
              <p:cNvGrpSpPr/>
              <p:nvPr/>
            </p:nvGrpSpPr>
            <p:grpSpPr>
              <a:xfrm>
                <a:off x="3298" y="2065"/>
                <a:ext cx="232" cy="250"/>
                <a:chOff x="2941" y="2425"/>
                <a:chExt cx="235" cy="250"/>
              </a:xfrm>
            </p:grpSpPr>
            <p:sp>
              <p:nvSpPr>
                <p:cNvPr id="6133" name="Google Shape;6133;p99"/>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134" name="Google Shape;6134;p99"/>
                <p:cNvSpPr txBox="1"/>
                <p:nvPr/>
              </p:nvSpPr>
              <p:spPr>
                <a:xfrm>
                  <a:off x="2941" y="2425"/>
                  <a:ext cx="235"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D</a:t>
                  </a:r>
                  <a:endParaRPr sz="2400">
                    <a:solidFill>
                      <a:schemeClr val="dk1"/>
                    </a:solidFill>
                    <a:latin typeface="Arial"/>
                    <a:ea typeface="Arial"/>
                    <a:cs typeface="Arial"/>
                    <a:sym typeface="Arial"/>
                  </a:endParaRPr>
                </a:p>
              </p:txBody>
            </p:sp>
          </p:grpSp>
          <p:grpSp>
            <p:nvGrpSpPr>
              <p:cNvPr id="6135" name="Google Shape;6135;p99"/>
              <p:cNvGrpSpPr/>
              <p:nvPr/>
            </p:nvGrpSpPr>
            <p:grpSpPr>
              <a:xfrm>
                <a:off x="2605" y="2032"/>
                <a:ext cx="255" cy="288"/>
                <a:chOff x="2930" y="2395"/>
                <a:chExt cx="256" cy="288"/>
              </a:xfrm>
            </p:grpSpPr>
            <p:sp>
              <p:nvSpPr>
                <p:cNvPr id="6136" name="Google Shape;6136;p99"/>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137" name="Google Shape;6137;p99"/>
                <p:cNvSpPr txBox="1"/>
                <p:nvPr/>
              </p:nvSpPr>
              <p:spPr>
                <a:xfrm>
                  <a:off x="2930" y="2395"/>
                  <a:ext cx="256" cy="28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chemeClr val="dk1"/>
                      </a:solidFill>
                      <a:latin typeface="Arial"/>
                      <a:ea typeface="Arial"/>
                      <a:cs typeface="Arial"/>
                      <a:sym typeface="Arial"/>
                    </a:rPr>
                    <a:t>C</a:t>
                  </a:r>
                  <a:endParaRPr/>
                </a:p>
              </p:txBody>
            </p:sp>
          </p:grpSp>
          <p:grpSp>
            <p:nvGrpSpPr>
              <p:cNvPr id="6138" name="Google Shape;6138;p99"/>
              <p:cNvGrpSpPr/>
              <p:nvPr/>
            </p:nvGrpSpPr>
            <p:grpSpPr>
              <a:xfrm>
                <a:off x="3296" y="1375"/>
                <a:ext cx="223" cy="250"/>
                <a:chOff x="2945" y="2425"/>
                <a:chExt cx="226" cy="250"/>
              </a:xfrm>
            </p:grpSpPr>
            <p:sp>
              <p:nvSpPr>
                <p:cNvPr id="6139" name="Google Shape;6139;p99"/>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140" name="Google Shape;6140;p99"/>
                <p:cNvSpPr txBox="1"/>
                <p:nvPr/>
              </p:nvSpPr>
              <p:spPr>
                <a:xfrm>
                  <a:off x="2945" y="2425"/>
                  <a:ext cx="226"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B</a:t>
                  </a:r>
                  <a:endParaRPr sz="2400">
                    <a:solidFill>
                      <a:schemeClr val="dk1"/>
                    </a:solidFill>
                    <a:latin typeface="Arial"/>
                    <a:ea typeface="Arial"/>
                    <a:cs typeface="Arial"/>
                    <a:sym typeface="Arial"/>
                  </a:endParaRPr>
                </a:p>
              </p:txBody>
            </p:sp>
          </p:grpSp>
          <p:grpSp>
            <p:nvGrpSpPr>
              <p:cNvPr id="6141" name="Google Shape;6141;p99"/>
              <p:cNvGrpSpPr/>
              <p:nvPr/>
            </p:nvGrpSpPr>
            <p:grpSpPr>
              <a:xfrm>
                <a:off x="2612" y="1375"/>
                <a:ext cx="223" cy="250"/>
                <a:chOff x="2945" y="2425"/>
                <a:chExt cx="226" cy="250"/>
              </a:xfrm>
            </p:grpSpPr>
            <p:sp>
              <p:nvSpPr>
                <p:cNvPr id="6142" name="Google Shape;6142;p99"/>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143" name="Google Shape;6143;p99"/>
                <p:cNvSpPr txBox="1"/>
                <p:nvPr/>
              </p:nvSpPr>
              <p:spPr>
                <a:xfrm>
                  <a:off x="2945" y="2425"/>
                  <a:ext cx="226"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A</a:t>
                  </a:r>
                  <a:endParaRPr sz="2400">
                    <a:solidFill>
                      <a:schemeClr val="dk1"/>
                    </a:solidFill>
                    <a:latin typeface="Arial"/>
                    <a:ea typeface="Arial"/>
                    <a:cs typeface="Arial"/>
                    <a:sym typeface="Arial"/>
                  </a:endParaRPr>
                </a:p>
              </p:txBody>
            </p:sp>
          </p:grpSp>
          <p:cxnSp>
            <p:nvCxnSpPr>
              <p:cNvPr id="6144" name="Google Shape;6144;p99"/>
              <p:cNvCxnSpPr/>
              <p:nvPr/>
            </p:nvCxnSpPr>
            <p:spPr>
              <a:xfrm>
                <a:off x="3552" y="1488"/>
                <a:ext cx="336" cy="144"/>
              </a:xfrm>
              <a:prstGeom prst="straightConnector1">
                <a:avLst/>
              </a:prstGeom>
              <a:noFill/>
              <a:ln cap="flat" cmpd="sng" w="9525">
                <a:solidFill>
                  <a:schemeClr val="dk1"/>
                </a:solidFill>
                <a:prstDash val="solid"/>
                <a:round/>
                <a:headEnd len="med" w="med" type="none"/>
                <a:tailEnd len="med" w="med" type="none"/>
              </a:ln>
            </p:spPr>
          </p:cxnSp>
          <p:cxnSp>
            <p:nvCxnSpPr>
              <p:cNvPr id="6145" name="Google Shape;6145;p99"/>
              <p:cNvCxnSpPr/>
              <p:nvPr/>
            </p:nvCxnSpPr>
            <p:spPr>
              <a:xfrm flipH="1" rot="10800000">
                <a:off x="3504" y="1248"/>
                <a:ext cx="144" cy="192"/>
              </a:xfrm>
              <a:prstGeom prst="straightConnector1">
                <a:avLst/>
              </a:prstGeom>
              <a:noFill/>
              <a:ln cap="flat" cmpd="sng" w="9525">
                <a:solidFill>
                  <a:schemeClr val="dk1"/>
                </a:solidFill>
                <a:prstDash val="solid"/>
                <a:round/>
                <a:headEnd len="med" w="med" type="none"/>
                <a:tailEnd len="med" w="med" type="none"/>
              </a:ln>
            </p:spPr>
          </p:cxnSp>
          <p:cxnSp>
            <p:nvCxnSpPr>
              <p:cNvPr id="6146" name="Google Shape;6146;p99"/>
              <p:cNvCxnSpPr/>
              <p:nvPr/>
            </p:nvCxnSpPr>
            <p:spPr>
              <a:xfrm flipH="1" rot="10800000">
                <a:off x="3552" y="1920"/>
                <a:ext cx="240" cy="240"/>
              </a:xfrm>
              <a:prstGeom prst="straightConnector1">
                <a:avLst/>
              </a:prstGeom>
              <a:noFill/>
              <a:ln cap="flat" cmpd="sng" w="9525">
                <a:solidFill>
                  <a:schemeClr val="dk1"/>
                </a:solidFill>
                <a:prstDash val="solid"/>
                <a:round/>
                <a:headEnd len="med" w="med" type="none"/>
                <a:tailEnd len="med" w="med" type="none"/>
              </a:ln>
            </p:spPr>
          </p:cxnSp>
          <p:cxnSp>
            <p:nvCxnSpPr>
              <p:cNvPr id="6147" name="Google Shape;6147;p99"/>
              <p:cNvCxnSpPr/>
              <p:nvPr/>
            </p:nvCxnSpPr>
            <p:spPr>
              <a:xfrm>
                <a:off x="3552" y="2208"/>
                <a:ext cx="0" cy="0"/>
              </a:xfrm>
              <a:prstGeom prst="straightConnector1">
                <a:avLst/>
              </a:prstGeom>
              <a:noFill/>
              <a:ln cap="flat" cmpd="sng" w="9525">
                <a:solidFill>
                  <a:schemeClr val="dk1"/>
                </a:solidFill>
                <a:prstDash val="solid"/>
                <a:round/>
                <a:headEnd len="med" w="med" type="none"/>
                <a:tailEnd len="med" w="med" type="none"/>
              </a:ln>
            </p:spPr>
          </p:cxnSp>
          <p:cxnSp>
            <p:nvCxnSpPr>
              <p:cNvPr id="6148" name="Google Shape;6148;p99"/>
              <p:cNvCxnSpPr/>
              <p:nvPr/>
            </p:nvCxnSpPr>
            <p:spPr>
              <a:xfrm>
                <a:off x="3552" y="2208"/>
                <a:ext cx="288" cy="96"/>
              </a:xfrm>
              <a:prstGeom prst="straightConnector1">
                <a:avLst/>
              </a:prstGeom>
              <a:noFill/>
              <a:ln cap="flat" cmpd="sng" w="9525">
                <a:solidFill>
                  <a:schemeClr val="dk1"/>
                </a:solidFill>
                <a:prstDash val="solid"/>
                <a:round/>
                <a:headEnd len="med" w="med" type="none"/>
                <a:tailEnd len="med" w="med" type="none"/>
              </a:ln>
            </p:spPr>
          </p:cxnSp>
          <p:cxnSp>
            <p:nvCxnSpPr>
              <p:cNvPr id="6149" name="Google Shape;6149;p99"/>
              <p:cNvCxnSpPr/>
              <p:nvPr/>
            </p:nvCxnSpPr>
            <p:spPr>
              <a:xfrm rot="10800000">
                <a:off x="2352" y="1200"/>
                <a:ext cx="288" cy="240"/>
              </a:xfrm>
              <a:prstGeom prst="straightConnector1">
                <a:avLst/>
              </a:prstGeom>
              <a:noFill/>
              <a:ln cap="flat" cmpd="sng" w="9525">
                <a:solidFill>
                  <a:schemeClr val="dk1"/>
                </a:solidFill>
                <a:prstDash val="solid"/>
                <a:round/>
                <a:headEnd len="med" w="med" type="none"/>
                <a:tailEnd len="med" w="med" type="none"/>
              </a:ln>
            </p:spPr>
          </p:cxnSp>
          <p:cxnSp>
            <p:nvCxnSpPr>
              <p:cNvPr id="6150" name="Google Shape;6150;p99"/>
              <p:cNvCxnSpPr/>
              <p:nvPr/>
            </p:nvCxnSpPr>
            <p:spPr>
              <a:xfrm rot="10800000">
                <a:off x="2208" y="2112"/>
                <a:ext cx="384" cy="48"/>
              </a:xfrm>
              <a:prstGeom prst="straightConnector1">
                <a:avLst/>
              </a:prstGeom>
              <a:noFill/>
              <a:ln cap="flat" cmpd="sng" w="9525">
                <a:solidFill>
                  <a:schemeClr val="dk1"/>
                </a:solidFill>
                <a:prstDash val="solid"/>
                <a:round/>
                <a:headEnd len="med" w="med" type="none"/>
                <a:tailEnd len="med" w="med" type="none"/>
              </a:ln>
            </p:spPr>
          </p:cxnSp>
          <p:sp>
            <p:nvSpPr>
              <p:cNvPr id="6151" name="Google Shape;6151;p99"/>
              <p:cNvSpPr txBox="1"/>
              <p:nvPr/>
            </p:nvSpPr>
            <p:spPr>
              <a:xfrm>
                <a:off x="2448" y="1101"/>
                <a:ext cx="196"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u</a:t>
                </a:r>
                <a:endParaRPr/>
              </a:p>
            </p:txBody>
          </p:sp>
          <p:sp>
            <p:nvSpPr>
              <p:cNvPr id="6152" name="Google Shape;6152;p99"/>
              <p:cNvSpPr txBox="1"/>
              <p:nvPr/>
            </p:nvSpPr>
            <p:spPr>
              <a:xfrm>
                <a:off x="3408" y="1104"/>
                <a:ext cx="188"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v</a:t>
                </a:r>
                <a:endParaRPr/>
              </a:p>
            </p:txBody>
          </p:sp>
          <p:sp>
            <p:nvSpPr>
              <p:cNvPr id="6153" name="Google Shape;6153;p99"/>
              <p:cNvSpPr txBox="1"/>
              <p:nvPr/>
            </p:nvSpPr>
            <p:spPr>
              <a:xfrm>
                <a:off x="3648" y="1344"/>
                <a:ext cx="220"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w</a:t>
                </a:r>
                <a:endParaRPr/>
              </a:p>
            </p:txBody>
          </p:sp>
          <p:sp>
            <p:nvSpPr>
              <p:cNvPr id="6154" name="Google Shape;6154;p99"/>
              <p:cNvSpPr txBox="1"/>
              <p:nvPr/>
            </p:nvSpPr>
            <p:spPr>
              <a:xfrm>
                <a:off x="3696" y="1920"/>
                <a:ext cx="188"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x</a:t>
                </a:r>
                <a:endParaRPr/>
              </a:p>
            </p:txBody>
          </p:sp>
          <p:sp>
            <p:nvSpPr>
              <p:cNvPr id="6155" name="Google Shape;6155;p99"/>
              <p:cNvSpPr txBox="1"/>
              <p:nvPr/>
            </p:nvSpPr>
            <p:spPr>
              <a:xfrm>
                <a:off x="3600" y="2256"/>
                <a:ext cx="188"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y</a:t>
                </a:r>
                <a:endParaRPr/>
              </a:p>
            </p:txBody>
          </p:sp>
          <p:sp>
            <p:nvSpPr>
              <p:cNvPr id="6156" name="Google Shape;6156;p99"/>
              <p:cNvSpPr txBox="1"/>
              <p:nvPr/>
            </p:nvSpPr>
            <p:spPr>
              <a:xfrm>
                <a:off x="2304" y="2112"/>
                <a:ext cx="188"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z</a:t>
                </a:r>
                <a:endParaRPr/>
              </a:p>
            </p:txBody>
          </p:sp>
        </p:grpSp>
        <p:sp>
          <p:nvSpPr>
            <p:cNvPr id="6157" name="Google Shape;6157;p99"/>
            <p:cNvSpPr txBox="1"/>
            <p:nvPr/>
          </p:nvSpPr>
          <p:spPr>
            <a:xfrm>
              <a:off x="3686" y="1271"/>
              <a:ext cx="1156" cy="144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u="sng">
                  <a:solidFill>
                    <a:schemeClr val="dk1"/>
                  </a:solidFill>
                  <a:latin typeface="Arial"/>
                  <a:ea typeface="Arial"/>
                  <a:cs typeface="Arial"/>
                  <a:sym typeface="Arial"/>
                </a:rPr>
                <a:t>đích</a:t>
              </a:r>
              <a:r>
                <a:rPr lang="en-US" sz="1800">
                  <a:solidFill>
                    <a:schemeClr val="dk1"/>
                  </a:solidFill>
                  <a:latin typeface="Arial"/>
                  <a:ea typeface="Arial"/>
                  <a:cs typeface="Arial"/>
                  <a:sym typeface="Arial"/>
                </a:rPr>
                <a:t>            </a:t>
              </a:r>
              <a:r>
                <a:rPr lang="en-US" sz="1800" u="sng">
                  <a:solidFill>
                    <a:schemeClr val="dk1"/>
                  </a:solidFill>
                  <a:latin typeface="Arial"/>
                  <a:ea typeface="Arial"/>
                  <a:cs typeface="Arial"/>
                  <a:sym typeface="Arial"/>
                </a:rPr>
                <a:t>hop</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      u                1</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      v                2</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      w               2</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      x                3</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      y                3</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      z                2</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  </a:t>
              </a:r>
              <a:endParaRPr/>
            </a:p>
          </p:txBody>
        </p:sp>
      </p:gr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62" name="Shape 6162"/>
        <p:cNvGrpSpPr/>
        <p:nvPr/>
      </p:nvGrpSpPr>
      <p:grpSpPr>
        <a:xfrm>
          <a:off x="0" y="0"/>
          <a:ext cx="0" cy="0"/>
          <a:chOff x="0" y="0"/>
          <a:chExt cx="0" cy="0"/>
        </a:xfrm>
      </p:grpSpPr>
      <p:sp>
        <p:nvSpPr>
          <p:cNvPr id="6163" name="Google Shape;6163;p100"/>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a:t>Thông báo của RIP</a:t>
            </a:r>
            <a:endParaRPr/>
          </a:p>
        </p:txBody>
      </p:sp>
      <p:sp>
        <p:nvSpPr>
          <p:cNvPr id="6164" name="Google Shape;6164;p100"/>
          <p:cNvSpPr txBox="1"/>
          <p:nvPr>
            <p:ph idx="1" type="body"/>
          </p:nvPr>
        </p:nvSpPr>
        <p:spPr>
          <a:xfrm>
            <a:off x="457200" y="1600200"/>
            <a:ext cx="7467600" cy="4873625"/>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680"/>
              <a:buChar char="🞆"/>
            </a:pPr>
            <a:r>
              <a:rPr lang="en-US"/>
              <a:t>Distance vector: trao đổi giữa các hàng xóm mỗi 30s qua Response Message (còn gọi là </a:t>
            </a:r>
            <a:r>
              <a:rPr lang="en-US">
                <a:solidFill>
                  <a:srgbClr val="FF0000"/>
                </a:solidFill>
              </a:rPr>
              <a:t>advertisement – thông báo</a:t>
            </a:r>
            <a:r>
              <a:rPr lang="en-US"/>
              <a:t>)</a:t>
            </a:r>
            <a:endParaRPr/>
          </a:p>
          <a:p>
            <a:pPr indent="-273050" lvl="0" marL="273050" rtl="0" algn="l">
              <a:spcBef>
                <a:spcPts val="600"/>
              </a:spcBef>
              <a:spcAft>
                <a:spcPts val="0"/>
              </a:spcAft>
              <a:buSzPts val="1680"/>
              <a:buChar char="🞆"/>
            </a:pPr>
            <a:r>
              <a:rPr lang="en-US"/>
              <a:t>Mỗi thông báo: danh sách tới 25 mạng đích trong AS</a:t>
            </a:r>
            <a:endParaRPr/>
          </a:p>
        </p:txBody>
      </p:sp>
      <p:sp>
        <p:nvSpPr>
          <p:cNvPr id="6165" name="Google Shape;6165;p100"/>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0" name="Shape 6170"/>
        <p:cNvGrpSpPr/>
        <p:nvPr/>
      </p:nvGrpSpPr>
      <p:grpSpPr>
        <a:xfrm>
          <a:off x="0" y="0"/>
          <a:ext cx="0" cy="0"/>
          <a:chOff x="0" y="0"/>
          <a:chExt cx="0" cy="0"/>
        </a:xfrm>
      </p:grpSpPr>
      <p:sp>
        <p:nvSpPr>
          <p:cNvPr id="6171" name="Google Shape;6171;p101"/>
          <p:cNvSpPr txBox="1"/>
          <p:nvPr>
            <p:ph type="title"/>
          </p:nvPr>
        </p:nvSpPr>
        <p:spPr>
          <a:xfrm>
            <a:off x="522288" y="276225"/>
            <a:ext cx="77724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sz="3600"/>
              <a:t>RIP: Ví dụ</a:t>
            </a:r>
            <a:r>
              <a:rPr lang="en-US" sz="2800"/>
              <a:t> </a:t>
            </a:r>
            <a:endParaRPr/>
          </a:p>
        </p:txBody>
      </p:sp>
      <p:sp>
        <p:nvSpPr>
          <p:cNvPr id="6172" name="Google Shape;6172;p101"/>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6173" name="Google Shape;6173;p101"/>
          <p:cNvSpPr/>
          <p:nvPr/>
        </p:nvSpPr>
        <p:spPr>
          <a:xfrm>
            <a:off x="2305050" y="2211388"/>
            <a:ext cx="1277938" cy="1587"/>
          </a:xfrm>
          <a:custGeom>
            <a:rect b="b" l="l" r="r" t="t"/>
            <a:pathLst>
              <a:path extrusionOk="0" h="1" w="805">
                <a:moveTo>
                  <a:pt x="0" y="0"/>
                </a:moveTo>
                <a:lnTo>
                  <a:pt x="805" y="1"/>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174" name="Google Shape;6174;p101"/>
          <p:cNvSpPr txBox="1"/>
          <p:nvPr/>
        </p:nvSpPr>
        <p:spPr>
          <a:xfrm>
            <a:off x="609600" y="3649663"/>
            <a:ext cx="8229600" cy="2098675"/>
          </a:xfrm>
          <a:prstGeom prst="rect">
            <a:avLst/>
          </a:prstGeom>
          <a:noFill/>
          <a:ln cap="flat" cmpd="sng" w="28575">
            <a:solidFill>
              <a:srgbClr val="CC0000"/>
            </a:solidFill>
            <a:prstDash val="solid"/>
            <a:miter lim="800000"/>
            <a:headEnd len="sm" w="sm" type="none"/>
            <a:tailEnd len="sm" w="sm" type="none"/>
          </a:ln>
        </p:spPr>
        <p:txBody>
          <a:bodyPr anchorCtr="0" anchor="t" bIns="0" lIns="0" spcFirstLastPara="1" rIns="0" wrap="square" tIns="0">
            <a:spAutoFit/>
          </a:bodyPr>
          <a:lstStyle/>
          <a:p>
            <a:pPr indent="0" lvl="0" marL="0" marR="0" rtl="0" algn="l">
              <a:spcBef>
                <a:spcPts val="0"/>
              </a:spcBef>
              <a:spcAft>
                <a:spcPts val="0"/>
              </a:spcAft>
              <a:buNone/>
            </a:pPr>
            <a:r>
              <a:rPr b="1" lang="en-US" sz="2000">
                <a:solidFill>
                  <a:schemeClr val="accent2"/>
                </a:solidFill>
                <a:latin typeface="Arial"/>
                <a:ea typeface="Arial"/>
                <a:cs typeface="Arial"/>
                <a:sym typeface="Arial"/>
              </a:rPr>
              <a:t>Mạng đích	                Router tiếp                   Số hop để tới đích</a:t>
            </a:r>
            <a:endParaRPr/>
          </a:p>
          <a:p>
            <a:pPr indent="0" lvl="0" marL="0" marR="0" rtl="0" algn="l">
              <a:spcBef>
                <a:spcPts val="0"/>
              </a:spcBef>
              <a:spcAft>
                <a:spcPts val="0"/>
              </a:spcAft>
              <a:buNone/>
            </a:pPr>
            <a:r>
              <a:rPr b="1" lang="en-US" sz="2000">
                <a:solidFill>
                  <a:schemeClr val="dk1"/>
                </a:solidFill>
                <a:latin typeface="Arial"/>
                <a:ea typeface="Arial"/>
                <a:cs typeface="Arial"/>
                <a:sym typeface="Arial"/>
              </a:rPr>
              <a:t> 	</a:t>
            </a:r>
            <a:r>
              <a:rPr b="1" lang="en-US" sz="2400">
                <a:solidFill>
                  <a:srgbClr val="FF0000"/>
                </a:solidFill>
                <a:latin typeface="Arial"/>
                <a:ea typeface="Arial"/>
                <a:cs typeface="Arial"/>
                <a:sym typeface="Arial"/>
              </a:rPr>
              <a:t>w</a:t>
            </a:r>
            <a:r>
              <a:rPr b="1" lang="en-US" sz="2400">
                <a:solidFill>
                  <a:schemeClr val="dk1"/>
                </a:solidFill>
                <a:latin typeface="Arial"/>
                <a:ea typeface="Arial"/>
                <a:cs typeface="Arial"/>
                <a:sym typeface="Arial"/>
              </a:rPr>
              <a:t>			A			2</a:t>
            </a:r>
            <a:endParaRPr/>
          </a:p>
          <a:p>
            <a:pPr indent="0" lvl="0" marL="0" marR="0" rtl="0" algn="l">
              <a:spcBef>
                <a:spcPts val="0"/>
              </a:spcBef>
              <a:spcAft>
                <a:spcPts val="0"/>
              </a:spcAft>
              <a:buNone/>
            </a:pPr>
            <a:r>
              <a:rPr b="1" lang="en-US" sz="2400">
                <a:solidFill>
                  <a:schemeClr val="dk1"/>
                </a:solidFill>
                <a:latin typeface="Arial"/>
                <a:ea typeface="Arial"/>
                <a:cs typeface="Arial"/>
                <a:sym typeface="Arial"/>
              </a:rPr>
              <a:t>	</a:t>
            </a:r>
            <a:r>
              <a:rPr b="1" lang="en-US" sz="2400">
                <a:solidFill>
                  <a:srgbClr val="FF0000"/>
                </a:solidFill>
                <a:latin typeface="Arial"/>
                <a:ea typeface="Arial"/>
                <a:cs typeface="Arial"/>
                <a:sym typeface="Arial"/>
              </a:rPr>
              <a:t>y</a:t>
            </a:r>
            <a:r>
              <a:rPr b="1" lang="en-US" sz="2400">
                <a:solidFill>
                  <a:schemeClr val="dk1"/>
                </a:solidFill>
                <a:latin typeface="Arial"/>
                <a:ea typeface="Arial"/>
                <a:cs typeface="Arial"/>
                <a:sym typeface="Arial"/>
              </a:rPr>
              <a:t>			B			2</a:t>
            </a:r>
            <a:endParaRPr/>
          </a:p>
          <a:p>
            <a:pPr indent="0" lvl="0" marL="0" marR="0" rtl="0" algn="l">
              <a:spcBef>
                <a:spcPts val="0"/>
              </a:spcBef>
              <a:spcAft>
                <a:spcPts val="0"/>
              </a:spcAft>
              <a:buNone/>
            </a:pPr>
            <a:r>
              <a:rPr b="1" lang="en-US" sz="2400">
                <a:solidFill>
                  <a:schemeClr val="dk1"/>
                </a:solidFill>
                <a:latin typeface="Arial"/>
                <a:ea typeface="Arial"/>
                <a:cs typeface="Arial"/>
                <a:sym typeface="Arial"/>
              </a:rPr>
              <a:t> 	</a:t>
            </a:r>
            <a:r>
              <a:rPr b="1" lang="en-US" sz="2400">
                <a:solidFill>
                  <a:srgbClr val="FF0000"/>
                </a:solidFill>
                <a:latin typeface="Arial"/>
                <a:ea typeface="Arial"/>
                <a:cs typeface="Arial"/>
                <a:sym typeface="Arial"/>
              </a:rPr>
              <a:t>z</a:t>
            </a:r>
            <a:r>
              <a:rPr b="1" lang="en-US" sz="2400">
                <a:solidFill>
                  <a:schemeClr val="dk1"/>
                </a:solidFill>
                <a:latin typeface="Arial"/>
                <a:ea typeface="Arial"/>
                <a:cs typeface="Arial"/>
                <a:sym typeface="Arial"/>
              </a:rPr>
              <a:t>			B			7</a:t>
            </a:r>
            <a:endParaRPr/>
          </a:p>
          <a:p>
            <a:pPr indent="0" lvl="0" marL="0" marR="0" rtl="0" algn="l">
              <a:spcBef>
                <a:spcPts val="0"/>
              </a:spcBef>
              <a:spcAft>
                <a:spcPts val="0"/>
              </a:spcAft>
              <a:buNone/>
            </a:pPr>
            <a:r>
              <a:rPr b="1" lang="en-US" sz="2400">
                <a:solidFill>
                  <a:schemeClr val="dk1"/>
                </a:solidFill>
                <a:latin typeface="Arial"/>
                <a:ea typeface="Arial"/>
                <a:cs typeface="Arial"/>
                <a:sym typeface="Arial"/>
              </a:rPr>
              <a:t>	</a:t>
            </a:r>
            <a:r>
              <a:rPr b="1" lang="en-US" sz="2400">
                <a:solidFill>
                  <a:srgbClr val="FF0000"/>
                </a:solidFill>
                <a:latin typeface="Arial"/>
                <a:ea typeface="Arial"/>
                <a:cs typeface="Arial"/>
                <a:sym typeface="Arial"/>
              </a:rPr>
              <a:t>x</a:t>
            </a:r>
            <a:r>
              <a:rPr b="1" lang="en-US" sz="2400">
                <a:solidFill>
                  <a:schemeClr val="dk1"/>
                </a:solidFill>
                <a:latin typeface="Arial"/>
                <a:ea typeface="Arial"/>
                <a:cs typeface="Arial"/>
                <a:sym typeface="Arial"/>
              </a:rPr>
              <a:t>			--			1</a:t>
            </a:r>
            <a:endParaRPr/>
          </a:p>
          <a:p>
            <a:pPr indent="0" lvl="0" marL="0" marR="0" rtl="0" algn="l">
              <a:spcBef>
                <a:spcPts val="0"/>
              </a:spcBef>
              <a:spcAft>
                <a:spcPts val="0"/>
              </a:spcAft>
              <a:buNone/>
            </a:pPr>
            <a:r>
              <a:rPr b="1" lang="en-US" sz="2000">
                <a:solidFill>
                  <a:schemeClr val="dk1"/>
                </a:solidFill>
                <a:latin typeface="Arial"/>
                <a:ea typeface="Arial"/>
                <a:cs typeface="Arial"/>
                <a:sym typeface="Arial"/>
              </a:rPr>
              <a:t>	….			….			....</a:t>
            </a:r>
            <a:endParaRPr/>
          </a:p>
        </p:txBody>
      </p:sp>
      <p:sp>
        <p:nvSpPr>
          <p:cNvPr id="6175" name="Google Shape;6175;p101"/>
          <p:cNvSpPr/>
          <p:nvPr/>
        </p:nvSpPr>
        <p:spPr>
          <a:xfrm>
            <a:off x="2306638" y="1974850"/>
            <a:ext cx="1095375" cy="434975"/>
          </a:xfrm>
          <a:custGeom>
            <a:rect b="b" l="l" r="r" t="t"/>
            <a:pathLst>
              <a:path extrusionOk="0" h="274" w="690">
                <a:moveTo>
                  <a:pt x="391" y="60"/>
                </a:moveTo>
                <a:cubicBezTo>
                  <a:pt x="297" y="52"/>
                  <a:pt x="123" y="0"/>
                  <a:pt x="73" y="30"/>
                </a:cubicBezTo>
                <a:cubicBezTo>
                  <a:pt x="23" y="60"/>
                  <a:pt x="0" y="202"/>
                  <a:pt x="88" y="238"/>
                </a:cubicBezTo>
                <a:cubicBezTo>
                  <a:pt x="176" y="274"/>
                  <a:pt x="508" y="272"/>
                  <a:pt x="599" y="245"/>
                </a:cubicBezTo>
                <a:cubicBezTo>
                  <a:pt x="690" y="218"/>
                  <a:pt x="671" y="106"/>
                  <a:pt x="636" y="75"/>
                </a:cubicBezTo>
                <a:cubicBezTo>
                  <a:pt x="601" y="44"/>
                  <a:pt x="485" y="68"/>
                  <a:pt x="391" y="60"/>
                </a:cubicBezTo>
                <a:close/>
              </a:path>
            </a:pathLst>
          </a:custGeom>
          <a:solidFill>
            <a:srgbClr val="00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6176" name="Google Shape;6176;p101"/>
          <p:cNvGrpSpPr/>
          <p:nvPr/>
        </p:nvGrpSpPr>
        <p:grpSpPr>
          <a:xfrm>
            <a:off x="3440113" y="2028825"/>
            <a:ext cx="679450" cy="314325"/>
            <a:chOff x="3600" y="219"/>
            <a:chExt cx="360" cy="175"/>
          </a:xfrm>
        </p:grpSpPr>
        <p:sp>
          <p:nvSpPr>
            <p:cNvPr id="6177" name="Google Shape;6177;p101"/>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6178" name="Google Shape;6178;p101"/>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6179" name="Google Shape;6179;p101"/>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6180" name="Google Shape;6180;p101"/>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6181" name="Google Shape;6181;p101"/>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6182" name="Google Shape;6182;p101"/>
            <p:cNvGrpSpPr/>
            <p:nvPr/>
          </p:nvGrpSpPr>
          <p:grpSpPr>
            <a:xfrm>
              <a:off x="3686" y="244"/>
              <a:ext cx="177" cy="66"/>
              <a:chOff x="2848" y="848"/>
              <a:chExt cx="140" cy="98"/>
            </a:xfrm>
          </p:grpSpPr>
          <p:cxnSp>
            <p:nvCxnSpPr>
              <p:cNvPr id="6183" name="Google Shape;6183;p101"/>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6184" name="Google Shape;6184;p101"/>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6185" name="Google Shape;6185;p101"/>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6186" name="Google Shape;6186;p101"/>
            <p:cNvGrpSpPr/>
            <p:nvPr/>
          </p:nvGrpSpPr>
          <p:grpSpPr>
            <a:xfrm flipH="1" rot="10800000">
              <a:off x="3686" y="243"/>
              <a:ext cx="177" cy="66"/>
              <a:chOff x="2848" y="848"/>
              <a:chExt cx="140" cy="98"/>
            </a:xfrm>
          </p:grpSpPr>
          <p:cxnSp>
            <p:nvCxnSpPr>
              <p:cNvPr id="6187" name="Google Shape;6187;p101"/>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6188" name="Google Shape;6188;p101"/>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6189" name="Google Shape;6189;p101"/>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6190" name="Google Shape;6190;p101"/>
          <p:cNvGrpSpPr/>
          <p:nvPr/>
        </p:nvGrpSpPr>
        <p:grpSpPr>
          <a:xfrm>
            <a:off x="1611313" y="2027238"/>
            <a:ext cx="679450" cy="314325"/>
            <a:chOff x="3600" y="219"/>
            <a:chExt cx="360" cy="175"/>
          </a:xfrm>
        </p:grpSpPr>
        <p:sp>
          <p:nvSpPr>
            <p:cNvPr id="6191" name="Google Shape;6191;p101"/>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6192" name="Google Shape;6192;p101"/>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6193" name="Google Shape;6193;p101"/>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6194" name="Google Shape;6194;p101"/>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6195" name="Google Shape;6195;p101"/>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6196" name="Google Shape;6196;p101"/>
            <p:cNvGrpSpPr/>
            <p:nvPr/>
          </p:nvGrpSpPr>
          <p:grpSpPr>
            <a:xfrm>
              <a:off x="3686" y="244"/>
              <a:ext cx="177" cy="66"/>
              <a:chOff x="2848" y="848"/>
              <a:chExt cx="140" cy="98"/>
            </a:xfrm>
          </p:grpSpPr>
          <p:cxnSp>
            <p:nvCxnSpPr>
              <p:cNvPr id="6197" name="Google Shape;6197;p101"/>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6198" name="Google Shape;6198;p101"/>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6199" name="Google Shape;6199;p101"/>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6200" name="Google Shape;6200;p101"/>
            <p:cNvGrpSpPr/>
            <p:nvPr/>
          </p:nvGrpSpPr>
          <p:grpSpPr>
            <a:xfrm flipH="1" rot="10800000">
              <a:off x="3686" y="243"/>
              <a:ext cx="177" cy="66"/>
              <a:chOff x="2848" y="848"/>
              <a:chExt cx="140" cy="98"/>
            </a:xfrm>
          </p:grpSpPr>
          <p:cxnSp>
            <p:nvCxnSpPr>
              <p:cNvPr id="6201" name="Google Shape;6201;p101"/>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6202" name="Google Shape;6202;p101"/>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6203" name="Google Shape;6203;p101"/>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6204" name="Google Shape;6204;p101"/>
          <p:cNvGrpSpPr/>
          <p:nvPr/>
        </p:nvGrpSpPr>
        <p:grpSpPr>
          <a:xfrm>
            <a:off x="3427413" y="2825750"/>
            <a:ext cx="676275" cy="314325"/>
            <a:chOff x="3600" y="219"/>
            <a:chExt cx="360" cy="175"/>
          </a:xfrm>
        </p:grpSpPr>
        <p:sp>
          <p:nvSpPr>
            <p:cNvPr id="6205" name="Google Shape;6205;p101"/>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6206" name="Google Shape;6206;p101"/>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6207" name="Google Shape;6207;p101"/>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6208" name="Google Shape;6208;p101"/>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6209" name="Google Shape;6209;p101"/>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6210" name="Google Shape;6210;p101"/>
            <p:cNvGrpSpPr/>
            <p:nvPr/>
          </p:nvGrpSpPr>
          <p:grpSpPr>
            <a:xfrm>
              <a:off x="3686" y="244"/>
              <a:ext cx="177" cy="66"/>
              <a:chOff x="2848" y="848"/>
              <a:chExt cx="140" cy="98"/>
            </a:xfrm>
          </p:grpSpPr>
          <p:cxnSp>
            <p:nvCxnSpPr>
              <p:cNvPr id="6211" name="Google Shape;6211;p101"/>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6212" name="Google Shape;6212;p101"/>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6213" name="Google Shape;6213;p101"/>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6214" name="Google Shape;6214;p101"/>
            <p:cNvGrpSpPr/>
            <p:nvPr/>
          </p:nvGrpSpPr>
          <p:grpSpPr>
            <a:xfrm flipH="1" rot="10800000">
              <a:off x="3686" y="243"/>
              <a:ext cx="177" cy="66"/>
              <a:chOff x="2848" y="848"/>
              <a:chExt cx="140" cy="98"/>
            </a:xfrm>
          </p:grpSpPr>
          <p:cxnSp>
            <p:nvCxnSpPr>
              <p:cNvPr id="6215" name="Google Shape;6215;p101"/>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6216" name="Google Shape;6216;p101"/>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6217" name="Google Shape;6217;p101"/>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sp>
        <p:nvSpPr>
          <p:cNvPr id="6218" name="Google Shape;6218;p101"/>
          <p:cNvSpPr/>
          <p:nvPr/>
        </p:nvSpPr>
        <p:spPr>
          <a:xfrm>
            <a:off x="4151313" y="2211388"/>
            <a:ext cx="1277937" cy="1587"/>
          </a:xfrm>
          <a:custGeom>
            <a:rect b="b" l="l" r="r" t="t"/>
            <a:pathLst>
              <a:path extrusionOk="0" h="1" w="805">
                <a:moveTo>
                  <a:pt x="0" y="0"/>
                </a:moveTo>
                <a:lnTo>
                  <a:pt x="805" y="1"/>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6219" name="Google Shape;6219;p101"/>
          <p:cNvGrpSpPr/>
          <p:nvPr/>
        </p:nvGrpSpPr>
        <p:grpSpPr>
          <a:xfrm>
            <a:off x="5286375" y="2028825"/>
            <a:ext cx="679450" cy="314325"/>
            <a:chOff x="3600" y="219"/>
            <a:chExt cx="360" cy="175"/>
          </a:xfrm>
        </p:grpSpPr>
        <p:sp>
          <p:nvSpPr>
            <p:cNvPr id="6220" name="Google Shape;6220;p101"/>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6221" name="Google Shape;6221;p101"/>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6222" name="Google Shape;6222;p101"/>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6223" name="Google Shape;6223;p101"/>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6224" name="Google Shape;6224;p101"/>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6225" name="Google Shape;6225;p101"/>
            <p:cNvGrpSpPr/>
            <p:nvPr/>
          </p:nvGrpSpPr>
          <p:grpSpPr>
            <a:xfrm>
              <a:off x="3686" y="244"/>
              <a:ext cx="177" cy="66"/>
              <a:chOff x="2848" y="848"/>
              <a:chExt cx="140" cy="98"/>
            </a:xfrm>
          </p:grpSpPr>
          <p:cxnSp>
            <p:nvCxnSpPr>
              <p:cNvPr id="6226" name="Google Shape;6226;p101"/>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6227" name="Google Shape;6227;p101"/>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6228" name="Google Shape;6228;p101"/>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6229" name="Google Shape;6229;p101"/>
            <p:cNvGrpSpPr/>
            <p:nvPr/>
          </p:nvGrpSpPr>
          <p:grpSpPr>
            <a:xfrm flipH="1" rot="10800000">
              <a:off x="3686" y="243"/>
              <a:ext cx="177" cy="66"/>
              <a:chOff x="2848" y="848"/>
              <a:chExt cx="140" cy="98"/>
            </a:xfrm>
          </p:grpSpPr>
          <p:cxnSp>
            <p:nvCxnSpPr>
              <p:cNvPr id="6230" name="Google Shape;6230;p101"/>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6231" name="Google Shape;6231;p101"/>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6232" name="Google Shape;6232;p101"/>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sp>
        <p:nvSpPr>
          <p:cNvPr id="6233" name="Google Shape;6233;p101"/>
          <p:cNvSpPr/>
          <p:nvPr/>
        </p:nvSpPr>
        <p:spPr>
          <a:xfrm>
            <a:off x="354013" y="2224088"/>
            <a:ext cx="1277937" cy="1587"/>
          </a:xfrm>
          <a:custGeom>
            <a:rect b="b" l="l" r="r" t="t"/>
            <a:pathLst>
              <a:path extrusionOk="0" h="1" w="805">
                <a:moveTo>
                  <a:pt x="0" y="0"/>
                </a:moveTo>
                <a:lnTo>
                  <a:pt x="805" y="1"/>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234" name="Google Shape;6234;p101"/>
          <p:cNvSpPr/>
          <p:nvPr/>
        </p:nvSpPr>
        <p:spPr>
          <a:xfrm>
            <a:off x="5973763" y="2200275"/>
            <a:ext cx="1277937" cy="1588"/>
          </a:xfrm>
          <a:custGeom>
            <a:rect b="b" l="l" r="r" t="t"/>
            <a:pathLst>
              <a:path extrusionOk="0" h="1" w="805">
                <a:moveTo>
                  <a:pt x="0" y="0"/>
                </a:moveTo>
                <a:lnTo>
                  <a:pt x="805" y="1"/>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6235" name="Google Shape;6235;p101"/>
          <p:cNvGrpSpPr/>
          <p:nvPr/>
        </p:nvGrpSpPr>
        <p:grpSpPr>
          <a:xfrm>
            <a:off x="7683500" y="2049463"/>
            <a:ext cx="676275" cy="314325"/>
            <a:chOff x="3600" y="219"/>
            <a:chExt cx="360" cy="175"/>
          </a:xfrm>
        </p:grpSpPr>
        <p:sp>
          <p:nvSpPr>
            <p:cNvPr id="6236" name="Google Shape;6236;p101"/>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6237" name="Google Shape;6237;p101"/>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6238" name="Google Shape;6238;p101"/>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6239" name="Google Shape;6239;p101"/>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6240" name="Google Shape;6240;p101"/>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6241" name="Google Shape;6241;p101"/>
            <p:cNvGrpSpPr/>
            <p:nvPr/>
          </p:nvGrpSpPr>
          <p:grpSpPr>
            <a:xfrm>
              <a:off x="3686" y="244"/>
              <a:ext cx="177" cy="66"/>
              <a:chOff x="2848" y="848"/>
              <a:chExt cx="140" cy="98"/>
            </a:xfrm>
          </p:grpSpPr>
          <p:cxnSp>
            <p:nvCxnSpPr>
              <p:cNvPr id="6242" name="Google Shape;6242;p101"/>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6243" name="Google Shape;6243;p101"/>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6244" name="Google Shape;6244;p101"/>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6245" name="Google Shape;6245;p101"/>
            <p:cNvGrpSpPr/>
            <p:nvPr/>
          </p:nvGrpSpPr>
          <p:grpSpPr>
            <a:xfrm flipH="1" rot="10800000">
              <a:off x="3686" y="243"/>
              <a:ext cx="177" cy="66"/>
              <a:chOff x="2848" y="848"/>
              <a:chExt cx="140" cy="98"/>
            </a:xfrm>
          </p:grpSpPr>
          <p:cxnSp>
            <p:nvCxnSpPr>
              <p:cNvPr id="6246" name="Google Shape;6246;p101"/>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6247" name="Google Shape;6247;p101"/>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6248" name="Google Shape;6248;p101"/>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cxnSp>
        <p:nvCxnSpPr>
          <p:cNvPr id="6249" name="Google Shape;6249;p101"/>
          <p:cNvCxnSpPr/>
          <p:nvPr/>
        </p:nvCxnSpPr>
        <p:spPr>
          <a:xfrm flipH="1" rot="10800000">
            <a:off x="2128838" y="1611313"/>
            <a:ext cx="622300" cy="400050"/>
          </a:xfrm>
          <a:prstGeom prst="straightConnector1">
            <a:avLst/>
          </a:prstGeom>
          <a:noFill/>
          <a:ln cap="flat" cmpd="sng" w="9525">
            <a:solidFill>
              <a:schemeClr val="dk1"/>
            </a:solidFill>
            <a:prstDash val="solid"/>
            <a:round/>
            <a:headEnd len="med" w="med" type="none"/>
            <a:tailEnd len="med" w="med" type="none"/>
          </a:ln>
        </p:spPr>
      </p:cxnSp>
      <p:cxnSp>
        <p:nvCxnSpPr>
          <p:cNvPr id="6250" name="Google Shape;6250;p101"/>
          <p:cNvCxnSpPr/>
          <p:nvPr/>
        </p:nvCxnSpPr>
        <p:spPr>
          <a:xfrm flipH="1" rot="10800000">
            <a:off x="3963988" y="1646238"/>
            <a:ext cx="622300" cy="400050"/>
          </a:xfrm>
          <a:prstGeom prst="straightConnector1">
            <a:avLst/>
          </a:prstGeom>
          <a:noFill/>
          <a:ln cap="flat" cmpd="sng" w="9525">
            <a:solidFill>
              <a:schemeClr val="dk1"/>
            </a:solidFill>
            <a:prstDash val="solid"/>
            <a:round/>
            <a:headEnd len="med" w="med" type="none"/>
            <a:tailEnd len="med" w="med" type="none"/>
          </a:ln>
        </p:spPr>
      </p:cxnSp>
      <p:cxnSp>
        <p:nvCxnSpPr>
          <p:cNvPr id="6251" name="Google Shape;6251;p101"/>
          <p:cNvCxnSpPr/>
          <p:nvPr/>
        </p:nvCxnSpPr>
        <p:spPr>
          <a:xfrm flipH="1" rot="10800000">
            <a:off x="5799138" y="1681163"/>
            <a:ext cx="622300" cy="400050"/>
          </a:xfrm>
          <a:prstGeom prst="straightConnector1">
            <a:avLst/>
          </a:prstGeom>
          <a:noFill/>
          <a:ln cap="flat" cmpd="sng" w="9525">
            <a:solidFill>
              <a:schemeClr val="dk1"/>
            </a:solidFill>
            <a:prstDash val="solid"/>
            <a:round/>
            <a:headEnd len="med" w="med" type="none"/>
            <a:tailEnd len="med" w="med" type="none"/>
          </a:ln>
        </p:spPr>
      </p:cxnSp>
      <p:cxnSp>
        <p:nvCxnSpPr>
          <p:cNvPr id="6252" name="Google Shape;6252;p101"/>
          <p:cNvCxnSpPr/>
          <p:nvPr/>
        </p:nvCxnSpPr>
        <p:spPr>
          <a:xfrm flipH="1" rot="10800000">
            <a:off x="8164513" y="1635125"/>
            <a:ext cx="622300" cy="400050"/>
          </a:xfrm>
          <a:prstGeom prst="straightConnector1">
            <a:avLst/>
          </a:prstGeom>
          <a:noFill/>
          <a:ln cap="flat" cmpd="sng" w="9525">
            <a:solidFill>
              <a:schemeClr val="dk1"/>
            </a:solidFill>
            <a:prstDash val="solid"/>
            <a:round/>
            <a:headEnd len="med" w="med" type="none"/>
            <a:tailEnd len="med" w="med" type="none"/>
          </a:ln>
        </p:spPr>
      </p:cxnSp>
      <p:cxnSp>
        <p:nvCxnSpPr>
          <p:cNvPr id="6253" name="Google Shape;6253;p101"/>
          <p:cNvCxnSpPr/>
          <p:nvPr/>
        </p:nvCxnSpPr>
        <p:spPr>
          <a:xfrm>
            <a:off x="8174038" y="2386013"/>
            <a:ext cx="622300" cy="400050"/>
          </a:xfrm>
          <a:prstGeom prst="straightConnector1">
            <a:avLst/>
          </a:prstGeom>
          <a:noFill/>
          <a:ln cap="flat" cmpd="sng" w="9525">
            <a:solidFill>
              <a:schemeClr val="dk1"/>
            </a:solidFill>
            <a:prstDash val="solid"/>
            <a:round/>
            <a:headEnd len="med" w="med" type="none"/>
            <a:tailEnd len="med" w="med" type="none"/>
          </a:ln>
        </p:spPr>
      </p:cxnSp>
      <p:cxnSp>
        <p:nvCxnSpPr>
          <p:cNvPr id="6254" name="Google Shape;6254;p101"/>
          <p:cNvCxnSpPr/>
          <p:nvPr/>
        </p:nvCxnSpPr>
        <p:spPr>
          <a:xfrm>
            <a:off x="2139950" y="2352675"/>
            <a:ext cx="1292225" cy="657225"/>
          </a:xfrm>
          <a:prstGeom prst="straightConnector1">
            <a:avLst/>
          </a:prstGeom>
          <a:noFill/>
          <a:ln cap="flat" cmpd="sng" w="9525">
            <a:solidFill>
              <a:schemeClr val="dk1"/>
            </a:solidFill>
            <a:prstDash val="solid"/>
            <a:round/>
            <a:headEnd len="med" w="med" type="none"/>
            <a:tailEnd len="med" w="med" type="none"/>
          </a:ln>
        </p:spPr>
      </p:cxnSp>
      <p:sp>
        <p:nvSpPr>
          <p:cNvPr id="6255" name="Google Shape;6255;p101"/>
          <p:cNvSpPr/>
          <p:nvPr/>
        </p:nvSpPr>
        <p:spPr>
          <a:xfrm rot="1183889">
            <a:off x="2271713" y="2503488"/>
            <a:ext cx="1095375" cy="434975"/>
          </a:xfrm>
          <a:custGeom>
            <a:rect b="b" l="l" r="r" t="t"/>
            <a:pathLst>
              <a:path extrusionOk="0" h="274" w="690">
                <a:moveTo>
                  <a:pt x="391" y="60"/>
                </a:moveTo>
                <a:cubicBezTo>
                  <a:pt x="297" y="52"/>
                  <a:pt x="123" y="0"/>
                  <a:pt x="73" y="30"/>
                </a:cubicBezTo>
                <a:cubicBezTo>
                  <a:pt x="23" y="60"/>
                  <a:pt x="0" y="202"/>
                  <a:pt x="88" y="238"/>
                </a:cubicBezTo>
                <a:cubicBezTo>
                  <a:pt x="176" y="274"/>
                  <a:pt x="508" y="272"/>
                  <a:pt x="599" y="245"/>
                </a:cubicBezTo>
                <a:cubicBezTo>
                  <a:pt x="690" y="218"/>
                  <a:pt x="671" y="106"/>
                  <a:pt x="636" y="75"/>
                </a:cubicBezTo>
                <a:cubicBezTo>
                  <a:pt x="601" y="44"/>
                  <a:pt x="485" y="68"/>
                  <a:pt x="391" y="60"/>
                </a:cubicBezTo>
                <a:close/>
              </a:path>
            </a:pathLst>
          </a:custGeom>
          <a:solidFill>
            <a:srgbClr val="00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256" name="Google Shape;6256;p101"/>
          <p:cNvSpPr/>
          <p:nvPr/>
        </p:nvSpPr>
        <p:spPr>
          <a:xfrm>
            <a:off x="355600" y="1987550"/>
            <a:ext cx="1095375" cy="434975"/>
          </a:xfrm>
          <a:custGeom>
            <a:rect b="b" l="l" r="r" t="t"/>
            <a:pathLst>
              <a:path extrusionOk="0" h="274" w="690">
                <a:moveTo>
                  <a:pt x="391" y="60"/>
                </a:moveTo>
                <a:cubicBezTo>
                  <a:pt x="297" y="52"/>
                  <a:pt x="123" y="0"/>
                  <a:pt x="73" y="30"/>
                </a:cubicBezTo>
                <a:cubicBezTo>
                  <a:pt x="23" y="60"/>
                  <a:pt x="0" y="202"/>
                  <a:pt x="88" y="238"/>
                </a:cubicBezTo>
                <a:cubicBezTo>
                  <a:pt x="176" y="274"/>
                  <a:pt x="508" y="272"/>
                  <a:pt x="599" y="245"/>
                </a:cubicBezTo>
                <a:cubicBezTo>
                  <a:pt x="690" y="218"/>
                  <a:pt x="671" y="106"/>
                  <a:pt x="636" y="75"/>
                </a:cubicBezTo>
                <a:cubicBezTo>
                  <a:pt x="601" y="44"/>
                  <a:pt x="485" y="68"/>
                  <a:pt x="391" y="60"/>
                </a:cubicBezTo>
                <a:close/>
              </a:path>
            </a:pathLst>
          </a:custGeom>
          <a:solidFill>
            <a:srgbClr val="00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257" name="Google Shape;6257;p101"/>
          <p:cNvSpPr/>
          <p:nvPr/>
        </p:nvSpPr>
        <p:spPr>
          <a:xfrm>
            <a:off x="4152900" y="1974850"/>
            <a:ext cx="1095375" cy="434975"/>
          </a:xfrm>
          <a:custGeom>
            <a:rect b="b" l="l" r="r" t="t"/>
            <a:pathLst>
              <a:path extrusionOk="0" h="274" w="690">
                <a:moveTo>
                  <a:pt x="391" y="60"/>
                </a:moveTo>
                <a:cubicBezTo>
                  <a:pt x="297" y="52"/>
                  <a:pt x="123" y="0"/>
                  <a:pt x="73" y="30"/>
                </a:cubicBezTo>
                <a:cubicBezTo>
                  <a:pt x="23" y="60"/>
                  <a:pt x="0" y="202"/>
                  <a:pt x="88" y="238"/>
                </a:cubicBezTo>
                <a:cubicBezTo>
                  <a:pt x="176" y="274"/>
                  <a:pt x="508" y="272"/>
                  <a:pt x="599" y="245"/>
                </a:cubicBezTo>
                <a:cubicBezTo>
                  <a:pt x="690" y="218"/>
                  <a:pt x="671" y="106"/>
                  <a:pt x="636" y="75"/>
                </a:cubicBezTo>
                <a:cubicBezTo>
                  <a:pt x="601" y="44"/>
                  <a:pt x="485" y="68"/>
                  <a:pt x="391" y="60"/>
                </a:cubicBezTo>
                <a:close/>
              </a:path>
            </a:pathLst>
          </a:custGeom>
          <a:solidFill>
            <a:srgbClr val="00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258" name="Google Shape;6258;p101"/>
          <p:cNvSpPr/>
          <p:nvPr/>
        </p:nvSpPr>
        <p:spPr>
          <a:xfrm>
            <a:off x="5975350" y="1963738"/>
            <a:ext cx="1095375" cy="434975"/>
          </a:xfrm>
          <a:custGeom>
            <a:rect b="b" l="l" r="r" t="t"/>
            <a:pathLst>
              <a:path extrusionOk="0" h="274" w="690">
                <a:moveTo>
                  <a:pt x="391" y="60"/>
                </a:moveTo>
                <a:cubicBezTo>
                  <a:pt x="297" y="52"/>
                  <a:pt x="123" y="0"/>
                  <a:pt x="73" y="30"/>
                </a:cubicBezTo>
                <a:cubicBezTo>
                  <a:pt x="23" y="60"/>
                  <a:pt x="0" y="202"/>
                  <a:pt x="88" y="238"/>
                </a:cubicBezTo>
                <a:cubicBezTo>
                  <a:pt x="176" y="274"/>
                  <a:pt x="508" y="272"/>
                  <a:pt x="599" y="245"/>
                </a:cubicBezTo>
                <a:cubicBezTo>
                  <a:pt x="690" y="218"/>
                  <a:pt x="671" y="106"/>
                  <a:pt x="636" y="75"/>
                </a:cubicBezTo>
                <a:cubicBezTo>
                  <a:pt x="601" y="44"/>
                  <a:pt x="485" y="68"/>
                  <a:pt x="391" y="60"/>
                </a:cubicBezTo>
                <a:close/>
              </a:path>
            </a:pathLst>
          </a:custGeom>
          <a:solidFill>
            <a:srgbClr val="00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259" name="Google Shape;6259;p101"/>
          <p:cNvSpPr/>
          <p:nvPr/>
        </p:nvSpPr>
        <p:spPr>
          <a:xfrm rot="-2589433">
            <a:off x="8048625" y="1398588"/>
            <a:ext cx="1095375" cy="434975"/>
          </a:xfrm>
          <a:custGeom>
            <a:rect b="b" l="l" r="r" t="t"/>
            <a:pathLst>
              <a:path extrusionOk="0" h="274" w="690">
                <a:moveTo>
                  <a:pt x="391" y="60"/>
                </a:moveTo>
                <a:cubicBezTo>
                  <a:pt x="297" y="52"/>
                  <a:pt x="123" y="0"/>
                  <a:pt x="73" y="30"/>
                </a:cubicBezTo>
                <a:cubicBezTo>
                  <a:pt x="23" y="60"/>
                  <a:pt x="0" y="202"/>
                  <a:pt x="88" y="238"/>
                </a:cubicBezTo>
                <a:cubicBezTo>
                  <a:pt x="176" y="274"/>
                  <a:pt x="508" y="272"/>
                  <a:pt x="599" y="245"/>
                </a:cubicBezTo>
                <a:cubicBezTo>
                  <a:pt x="690" y="218"/>
                  <a:pt x="671" y="106"/>
                  <a:pt x="636" y="75"/>
                </a:cubicBezTo>
                <a:cubicBezTo>
                  <a:pt x="601" y="44"/>
                  <a:pt x="485" y="68"/>
                  <a:pt x="391" y="60"/>
                </a:cubicBezTo>
                <a:close/>
              </a:path>
            </a:pathLst>
          </a:custGeom>
          <a:solidFill>
            <a:srgbClr val="00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260" name="Google Shape;6260;p101"/>
          <p:cNvSpPr txBox="1"/>
          <p:nvPr/>
        </p:nvSpPr>
        <p:spPr>
          <a:xfrm>
            <a:off x="649288" y="1928813"/>
            <a:ext cx="404812" cy="457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FF0000"/>
                </a:solidFill>
                <a:latin typeface="Arial"/>
                <a:ea typeface="Arial"/>
                <a:cs typeface="Arial"/>
                <a:sym typeface="Arial"/>
              </a:rPr>
              <a:t>w</a:t>
            </a:r>
            <a:endParaRPr sz="1800">
              <a:solidFill>
                <a:schemeClr val="dk1"/>
              </a:solidFill>
              <a:latin typeface="Arial"/>
              <a:ea typeface="Arial"/>
              <a:cs typeface="Arial"/>
              <a:sym typeface="Arial"/>
            </a:endParaRPr>
          </a:p>
        </p:txBody>
      </p:sp>
      <p:sp>
        <p:nvSpPr>
          <p:cNvPr id="6261" name="Google Shape;6261;p101"/>
          <p:cNvSpPr txBox="1"/>
          <p:nvPr/>
        </p:nvSpPr>
        <p:spPr>
          <a:xfrm>
            <a:off x="2659063" y="1976438"/>
            <a:ext cx="336550" cy="457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FF0000"/>
                </a:solidFill>
                <a:latin typeface="Arial"/>
                <a:ea typeface="Arial"/>
                <a:cs typeface="Arial"/>
                <a:sym typeface="Arial"/>
              </a:rPr>
              <a:t>x</a:t>
            </a:r>
            <a:endParaRPr sz="1800">
              <a:solidFill>
                <a:schemeClr val="dk1"/>
              </a:solidFill>
              <a:latin typeface="Arial"/>
              <a:ea typeface="Arial"/>
              <a:cs typeface="Arial"/>
              <a:sym typeface="Arial"/>
            </a:endParaRPr>
          </a:p>
        </p:txBody>
      </p:sp>
      <p:sp>
        <p:nvSpPr>
          <p:cNvPr id="6262" name="Google Shape;6262;p101"/>
          <p:cNvSpPr txBox="1"/>
          <p:nvPr/>
        </p:nvSpPr>
        <p:spPr>
          <a:xfrm>
            <a:off x="6267450" y="1976438"/>
            <a:ext cx="336550" cy="457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FF0000"/>
                </a:solidFill>
                <a:latin typeface="Arial"/>
                <a:ea typeface="Arial"/>
                <a:cs typeface="Arial"/>
                <a:sym typeface="Arial"/>
              </a:rPr>
              <a:t>y</a:t>
            </a:r>
            <a:endParaRPr sz="1800">
              <a:solidFill>
                <a:schemeClr val="dk1"/>
              </a:solidFill>
              <a:latin typeface="Arial"/>
              <a:ea typeface="Arial"/>
              <a:cs typeface="Arial"/>
              <a:sym typeface="Arial"/>
            </a:endParaRPr>
          </a:p>
        </p:txBody>
      </p:sp>
      <p:sp>
        <p:nvSpPr>
          <p:cNvPr id="6263" name="Google Shape;6263;p101"/>
          <p:cNvSpPr txBox="1"/>
          <p:nvPr/>
        </p:nvSpPr>
        <p:spPr>
          <a:xfrm>
            <a:off x="8429625" y="1435100"/>
            <a:ext cx="336550" cy="457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FF0000"/>
                </a:solidFill>
                <a:latin typeface="Arial"/>
                <a:ea typeface="Arial"/>
                <a:cs typeface="Arial"/>
                <a:sym typeface="Arial"/>
              </a:rPr>
              <a:t>z</a:t>
            </a:r>
            <a:endParaRPr sz="1800">
              <a:solidFill>
                <a:schemeClr val="dk1"/>
              </a:solidFill>
              <a:latin typeface="Arial"/>
              <a:ea typeface="Arial"/>
              <a:cs typeface="Arial"/>
              <a:sym typeface="Arial"/>
            </a:endParaRPr>
          </a:p>
        </p:txBody>
      </p:sp>
      <p:sp>
        <p:nvSpPr>
          <p:cNvPr id="6264" name="Google Shape;6264;p101"/>
          <p:cNvSpPr txBox="1"/>
          <p:nvPr/>
        </p:nvSpPr>
        <p:spPr>
          <a:xfrm>
            <a:off x="1708150" y="2292350"/>
            <a:ext cx="387350" cy="457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Arial"/>
                <a:ea typeface="Arial"/>
                <a:cs typeface="Arial"/>
                <a:sym typeface="Arial"/>
              </a:rPr>
              <a:t>A</a:t>
            </a:r>
            <a:endParaRPr/>
          </a:p>
        </p:txBody>
      </p:sp>
      <p:sp>
        <p:nvSpPr>
          <p:cNvPr id="6265" name="Google Shape;6265;p101"/>
          <p:cNvSpPr txBox="1"/>
          <p:nvPr/>
        </p:nvSpPr>
        <p:spPr>
          <a:xfrm>
            <a:off x="3565525" y="3092450"/>
            <a:ext cx="404813" cy="457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Arial"/>
                <a:ea typeface="Arial"/>
                <a:cs typeface="Arial"/>
                <a:sym typeface="Arial"/>
              </a:rPr>
              <a:t>C</a:t>
            </a:r>
            <a:endParaRPr/>
          </a:p>
        </p:txBody>
      </p:sp>
      <p:sp>
        <p:nvSpPr>
          <p:cNvPr id="6266" name="Google Shape;6266;p101"/>
          <p:cNvSpPr txBox="1"/>
          <p:nvPr/>
        </p:nvSpPr>
        <p:spPr>
          <a:xfrm>
            <a:off x="3563938" y="2316163"/>
            <a:ext cx="404812" cy="457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Arial"/>
                <a:ea typeface="Arial"/>
                <a:cs typeface="Arial"/>
                <a:sym typeface="Arial"/>
              </a:rPr>
              <a:t>D</a:t>
            </a:r>
            <a:endParaRPr/>
          </a:p>
        </p:txBody>
      </p:sp>
      <p:sp>
        <p:nvSpPr>
          <p:cNvPr id="6267" name="Google Shape;6267;p101"/>
          <p:cNvSpPr txBox="1"/>
          <p:nvPr/>
        </p:nvSpPr>
        <p:spPr>
          <a:xfrm>
            <a:off x="5399088" y="2351088"/>
            <a:ext cx="387350" cy="457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Arial"/>
                <a:ea typeface="Arial"/>
                <a:cs typeface="Arial"/>
                <a:sym typeface="Arial"/>
              </a:rPr>
              <a:t>B</a:t>
            </a:r>
            <a:endParaRPr/>
          </a:p>
        </p:txBody>
      </p:sp>
      <p:sp>
        <p:nvSpPr>
          <p:cNvPr id="6268" name="Google Shape;6268;p101"/>
          <p:cNvSpPr txBox="1"/>
          <p:nvPr/>
        </p:nvSpPr>
        <p:spPr>
          <a:xfrm>
            <a:off x="3400425" y="5857875"/>
            <a:ext cx="2720975"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Bảng dẫn đường trong D</a:t>
            </a:r>
            <a:endParaRPr/>
          </a:p>
        </p:txBody>
      </p:sp>
      <p:cxnSp>
        <p:nvCxnSpPr>
          <p:cNvPr id="6269" name="Google Shape;6269;p101"/>
          <p:cNvCxnSpPr/>
          <p:nvPr/>
        </p:nvCxnSpPr>
        <p:spPr>
          <a:xfrm>
            <a:off x="4114800" y="3052763"/>
            <a:ext cx="757238" cy="17145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74" name="Shape 6274"/>
        <p:cNvGrpSpPr/>
        <p:nvPr/>
      </p:nvGrpSpPr>
      <p:grpSpPr>
        <a:xfrm>
          <a:off x="0" y="0"/>
          <a:ext cx="0" cy="0"/>
          <a:chOff x="0" y="0"/>
          <a:chExt cx="0" cy="0"/>
        </a:xfrm>
      </p:grpSpPr>
      <p:sp>
        <p:nvSpPr>
          <p:cNvPr id="6275" name="Google Shape;6275;p102"/>
          <p:cNvSpPr txBox="1"/>
          <p:nvPr>
            <p:ph type="title"/>
          </p:nvPr>
        </p:nvSpPr>
        <p:spPr>
          <a:xfrm>
            <a:off x="498475" y="0"/>
            <a:ext cx="77724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sz="3600"/>
              <a:t>RIP: Ví dụ</a:t>
            </a:r>
            <a:r>
              <a:rPr lang="en-US" sz="2800"/>
              <a:t> </a:t>
            </a:r>
            <a:endParaRPr/>
          </a:p>
        </p:txBody>
      </p:sp>
      <p:sp>
        <p:nvSpPr>
          <p:cNvPr id="6276" name="Google Shape;6276;p102"/>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6277" name="Google Shape;6277;p102"/>
          <p:cNvSpPr txBox="1"/>
          <p:nvPr/>
        </p:nvSpPr>
        <p:spPr>
          <a:xfrm>
            <a:off x="536575" y="4162425"/>
            <a:ext cx="8229600" cy="2098675"/>
          </a:xfrm>
          <a:prstGeom prst="rect">
            <a:avLst/>
          </a:prstGeom>
          <a:noFill/>
          <a:ln cap="flat" cmpd="sng" w="28575">
            <a:solidFill>
              <a:srgbClr val="CC0000"/>
            </a:solidFill>
            <a:prstDash val="solid"/>
            <a:miter lim="800000"/>
            <a:headEnd len="sm" w="sm" type="none"/>
            <a:tailEnd len="sm" w="sm" type="none"/>
          </a:ln>
        </p:spPr>
        <p:txBody>
          <a:bodyPr anchorCtr="0" anchor="t" bIns="0" lIns="0" spcFirstLastPara="1" rIns="0" wrap="square" tIns="0">
            <a:spAutoFit/>
          </a:bodyPr>
          <a:lstStyle/>
          <a:p>
            <a:pPr indent="0" lvl="0" marL="0" marR="0" rtl="0" algn="l">
              <a:spcBef>
                <a:spcPts val="0"/>
              </a:spcBef>
              <a:spcAft>
                <a:spcPts val="0"/>
              </a:spcAft>
              <a:buNone/>
            </a:pPr>
            <a:r>
              <a:rPr b="1" lang="en-US" sz="2000">
                <a:solidFill>
                  <a:schemeClr val="accent2"/>
                </a:solidFill>
                <a:latin typeface="Arial"/>
                <a:ea typeface="Arial"/>
                <a:cs typeface="Arial"/>
                <a:sym typeface="Arial"/>
              </a:rPr>
              <a:t>Mạng đích               	  Router tiếp                       Số hop tới đích</a:t>
            </a:r>
            <a:endParaRPr/>
          </a:p>
          <a:p>
            <a:pPr indent="0" lvl="0" marL="0" marR="0" rtl="0" algn="l">
              <a:spcBef>
                <a:spcPts val="0"/>
              </a:spcBef>
              <a:spcAft>
                <a:spcPts val="0"/>
              </a:spcAft>
              <a:buNone/>
            </a:pPr>
            <a:r>
              <a:rPr b="1" lang="en-US" sz="2000">
                <a:solidFill>
                  <a:schemeClr val="dk1"/>
                </a:solidFill>
                <a:latin typeface="Arial"/>
                <a:ea typeface="Arial"/>
                <a:cs typeface="Arial"/>
                <a:sym typeface="Arial"/>
              </a:rPr>
              <a:t> 	</a:t>
            </a:r>
            <a:r>
              <a:rPr b="1" lang="en-US" sz="2400">
                <a:solidFill>
                  <a:srgbClr val="FF0000"/>
                </a:solidFill>
                <a:latin typeface="Arial"/>
                <a:ea typeface="Arial"/>
                <a:cs typeface="Arial"/>
                <a:sym typeface="Arial"/>
              </a:rPr>
              <a:t>w</a:t>
            </a:r>
            <a:r>
              <a:rPr b="1" lang="en-US" sz="2400">
                <a:solidFill>
                  <a:schemeClr val="dk1"/>
                </a:solidFill>
                <a:latin typeface="Arial"/>
                <a:ea typeface="Arial"/>
                <a:cs typeface="Arial"/>
                <a:sym typeface="Arial"/>
              </a:rPr>
              <a:t>			A			2</a:t>
            </a:r>
            <a:endParaRPr/>
          </a:p>
          <a:p>
            <a:pPr indent="0" lvl="0" marL="0" marR="0" rtl="0" algn="l">
              <a:spcBef>
                <a:spcPts val="0"/>
              </a:spcBef>
              <a:spcAft>
                <a:spcPts val="0"/>
              </a:spcAft>
              <a:buNone/>
            </a:pPr>
            <a:r>
              <a:rPr b="1" lang="en-US" sz="2400">
                <a:solidFill>
                  <a:schemeClr val="dk1"/>
                </a:solidFill>
                <a:latin typeface="Arial"/>
                <a:ea typeface="Arial"/>
                <a:cs typeface="Arial"/>
                <a:sym typeface="Arial"/>
              </a:rPr>
              <a:t>	</a:t>
            </a:r>
            <a:r>
              <a:rPr b="1" lang="en-US" sz="2400">
                <a:solidFill>
                  <a:srgbClr val="FF0000"/>
                </a:solidFill>
                <a:latin typeface="Arial"/>
                <a:ea typeface="Arial"/>
                <a:cs typeface="Arial"/>
                <a:sym typeface="Arial"/>
              </a:rPr>
              <a:t>y</a:t>
            </a:r>
            <a:r>
              <a:rPr b="1" lang="en-US" sz="2400">
                <a:solidFill>
                  <a:schemeClr val="dk1"/>
                </a:solidFill>
                <a:latin typeface="Arial"/>
                <a:ea typeface="Arial"/>
                <a:cs typeface="Arial"/>
                <a:sym typeface="Arial"/>
              </a:rPr>
              <a:t>			B			2</a:t>
            </a:r>
            <a:endParaRPr/>
          </a:p>
          <a:p>
            <a:pPr indent="0" lvl="0" marL="0" marR="0" rtl="0" algn="l">
              <a:spcBef>
                <a:spcPts val="0"/>
              </a:spcBef>
              <a:spcAft>
                <a:spcPts val="0"/>
              </a:spcAft>
              <a:buNone/>
            </a:pPr>
            <a:r>
              <a:rPr b="1" lang="en-US" sz="2400">
                <a:solidFill>
                  <a:schemeClr val="dk1"/>
                </a:solidFill>
                <a:latin typeface="Arial"/>
                <a:ea typeface="Arial"/>
                <a:cs typeface="Arial"/>
                <a:sym typeface="Arial"/>
              </a:rPr>
              <a:t> 	</a:t>
            </a:r>
            <a:r>
              <a:rPr b="1" lang="en-US" sz="2400">
                <a:solidFill>
                  <a:srgbClr val="FF0000"/>
                </a:solidFill>
                <a:latin typeface="Arial"/>
                <a:ea typeface="Arial"/>
                <a:cs typeface="Arial"/>
                <a:sym typeface="Arial"/>
              </a:rPr>
              <a:t>z</a:t>
            </a:r>
            <a:r>
              <a:rPr b="1" lang="en-US" sz="2400">
                <a:solidFill>
                  <a:schemeClr val="dk1"/>
                </a:solidFill>
                <a:latin typeface="Arial"/>
                <a:ea typeface="Arial"/>
                <a:cs typeface="Arial"/>
                <a:sym typeface="Arial"/>
              </a:rPr>
              <a:t>			B A			7 5</a:t>
            </a:r>
            <a:endParaRPr/>
          </a:p>
          <a:p>
            <a:pPr indent="0" lvl="0" marL="0" marR="0" rtl="0" algn="l">
              <a:spcBef>
                <a:spcPts val="0"/>
              </a:spcBef>
              <a:spcAft>
                <a:spcPts val="0"/>
              </a:spcAft>
              <a:buNone/>
            </a:pPr>
            <a:r>
              <a:rPr b="1" lang="en-US" sz="2400">
                <a:solidFill>
                  <a:schemeClr val="dk1"/>
                </a:solidFill>
                <a:latin typeface="Arial"/>
                <a:ea typeface="Arial"/>
                <a:cs typeface="Arial"/>
                <a:sym typeface="Arial"/>
              </a:rPr>
              <a:t>	</a:t>
            </a:r>
            <a:r>
              <a:rPr b="1" lang="en-US" sz="2400">
                <a:solidFill>
                  <a:srgbClr val="FF0000"/>
                </a:solidFill>
                <a:latin typeface="Arial"/>
                <a:ea typeface="Arial"/>
                <a:cs typeface="Arial"/>
                <a:sym typeface="Arial"/>
              </a:rPr>
              <a:t>x</a:t>
            </a:r>
            <a:r>
              <a:rPr b="1" lang="en-US" sz="2400">
                <a:solidFill>
                  <a:schemeClr val="dk1"/>
                </a:solidFill>
                <a:latin typeface="Arial"/>
                <a:ea typeface="Arial"/>
                <a:cs typeface="Arial"/>
                <a:sym typeface="Arial"/>
              </a:rPr>
              <a:t>			--			1</a:t>
            </a:r>
            <a:endParaRPr/>
          </a:p>
          <a:p>
            <a:pPr indent="0" lvl="0" marL="0" marR="0" rtl="0" algn="l">
              <a:spcBef>
                <a:spcPts val="0"/>
              </a:spcBef>
              <a:spcAft>
                <a:spcPts val="0"/>
              </a:spcAft>
              <a:buNone/>
            </a:pPr>
            <a:r>
              <a:rPr b="1" lang="en-US" sz="2000">
                <a:solidFill>
                  <a:schemeClr val="dk1"/>
                </a:solidFill>
                <a:latin typeface="Arial"/>
                <a:ea typeface="Arial"/>
                <a:cs typeface="Arial"/>
                <a:sym typeface="Arial"/>
              </a:rPr>
              <a:t>	….			….			....</a:t>
            </a:r>
            <a:endParaRPr/>
          </a:p>
        </p:txBody>
      </p:sp>
      <p:sp>
        <p:nvSpPr>
          <p:cNvPr id="6278" name="Google Shape;6278;p102"/>
          <p:cNvSpPr txBox="1"/>
          <p:nvPr/>
        </p:nvSpPr>
        <p:spPr>
          <a:xfrm>
            <a:off x="3351213" y="6323013"/>
            <a:ext cx="2720975"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Bảng dẫn đường trong D</a:t>
            </a:r>
            <a:endParaRPr/>
          </a:p>
        </p:txBody>
      </p:sp>
      <p:grpSp>
        <p:nvGrpSpPr>
          <p:cNvPr id="6279" name="Google Shape;6279;p102"/>
          <p:cNvGrpSpPr/>
          <p:nvPr/>
        </p:nvGrpSpPr>
        <p:grpSpPr>
          <a:xfrm>
            <a:off x="354013" y="1741615"/>
            <a:ext cx="8790588" cy="2466848"/>
            <a:chOff x="223" y="682"/>
            <a:chExt cx="5537" cy="1554"/>
          </a:xfrm>
        </p:grpSpPr>
        <p:sp>
          <p:nvSpPr>
            <p:cNvPr id="6280" name="Google Shape;6280;p102"/>
            <p:cNvSpPr/>
            <p:nvPr/>
          </p:nvSpPr>
          <p:spPr>
            <a:xfrm>
              <a:off x="1452" y="1393"/>
              <a:ext cx="805" cy="1"/>
            </a:xfrm>
            <a:custGeom>
              <a:rect b="b" l="l" r="r" t="t"/>
              <a:pathLst>
                <a:path extrusionOk="0" h="1" w="805">
                  <a:moveTo>
                    <a:pt x="0" y="0"/>
                  </a:moveTo>
                  <a:lnTo>
                    <a:pt x="805" y="1"/>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281" name="Google Shape;6281;p102"/>
            <p:cNvSpPr/>
            <p:nvPr/>
          </p:nvSpPr>
          <p:spPr>
            <a:xfrm>
              <a:off x="1453" y="1244"/>
              <a:ext cx="690" cy="274"/>
            </a:xfrm>
            <a:custGeom>
              <a:rect b="b" l="l" r="r" t="t"/>
              <a:pathLst>
                <a:path extrusionOk="0" h="274" w="690">
                  <a:moveTo>
                    <a:pt x="391" y="60"/>
                  </a:moveTo>
                  <a:cubicBezTo>
                    <a:pt x="297" y="52"/>
                    <a:pt x="123" y="0"/>
                    <a:pt x="73" y="30"/>
                  </a:cubicBezTo>
                  <a:cubicBezTo>
                    <a:pt x="23" y="60"/>
                    <a:pt x="0" y="202"/>
                    <a:pt x="88" y="238"/>
                  </a:cubicBezTo>
                  <a:cubicBezTo>
                    <a:pt x="176" y="274"/>
                    <a:pt x="508" y="272"/>
                    <a:pt x="599" y="245"/>
                  </a:cubicBezTo>
                  <a:cubicBezTo>
                    <a:pt x="690" y="218"/>
                    <a:pt x="671" y="106"/>
                    <a:pt x="636" y="75"/>
                  </a:cubicBezTo>
                  <a:cubicBezTo>
                    <a:pt x="601" y="44"/>
                    <a:pt x="485" y="68"/>
                    <a:pt x="391" y="60"/>
                  </a:cubicBezTo>
                  <a:close/>
                </a:path>
              </a:pathLst>
            </a:custGeom>
            <a:solidFill>
              <a:srgbClr val="00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6282" name="Google Shape;6282;p102"/>
            <p:cNvGrpSpPr/>
            <p:nvPr/>
          </p:nvGrpSpPr>
          <p:grpSpPr>
            <a:xfrm>
              <a:off x="2167" y="1278"/>
              <a:ext cx="428" cy="198"/>
              <a:chOff x="3600" y="219"/>
              <a:chExt cx="360" cy="175"/>
            </a:xfrm>
          </p:grpSpPr>
          <p:sp>
            <p:nvSpPr>
              <p:cNvPr id="6283" name="Google Shape;6283;p102"/>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6284" name="Google Shape;6284;p102"/>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6285" name="Google Shape;6285;p102"/>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6286" name="Google Shape;6286;p102"/>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6287" name="Google Shape;6287;p102"/>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6288" name="Google Shape;6288;p102"/>
              <p:cNvGrpSpPr/>
              <p:nvPr/>
            </p:nvGrpSpPr>
            <p:grpSpPr>
              <a:xfrm>
                <a:off x="3686" y="244"/>
                <a:ext cx="177" cy="66"/>
                <a:chOff x="2848" y="848"/>
                <a:chExt cx="140" cy="98"/>
              </a:xfrm>
            </p:grpSpPr>
            <p:cxnSp>
              <p:nvCxnSpPr>
                <p:cNvPr id="6289" name="Google Shape;6289;p10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6290" name="Google Shape;6290;p10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6291" name="Google Shape;6291;p10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6292" name="Google Shape;6292;p102"/>
              <p:cNvGrpSpPr/>
              <p:nvPr/>
            </p:nvGrpSpPr>
            <p:grpSpPr>
              <a:xfrm flipH="1" rot="10800000">
                <a:off x="3686" y="243"/>
                <a:ext cx="177" cy="66"/>
                <a:chOff x="2848" y="848"/>
                <a:chExt cx="140" cy="98"/>
              </a:xfrm>
            </p:grpSpPr>
            <p:cxnSp>
              <p:nvCxnSpPr>
                <p:cNvPr id="6293" name="Google Shape;6293;p10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6294" name="Google Shape;6294;p10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6295" name="Google Shape;6295;p10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6296" name="Google Shape;6296;p102"/>
            <p:cNvGrpSpPr/>
            <p:nvPr/>
          </p:nvGrpSpPr>
          <p:grpSpPr>
            <a:xfrm>
              <a:off x="1015" y="1277"/>
              <a:ext cx="428" cy="198"/>
              <a:chOff x="3600" y="219"/>
              <a:chExt cx="360" cy="175"/>
            </a:xfrm>
          </p:grpSpPr>
          <p:sp>
            <p:nvSpPr>
              <p:cNvPr id="6297" name="Google Shape;6297;p102"/>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6298" name="Google Shape;6298;p102"/>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6299" name="Google Shape;6299;p102"/>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6300" name="Google Shape;6300;p102"/>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6301" name="Google Shape;6301;p102"/>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6302" name="Google Shape;6302;p102"/>
              <p:cNvGrpSpPr/>
              <p:nvPr/>
            </p:nvGrpSpPr>
            <p:grpSpPr>
              <a:xfrm>
                <a:off x="3686" y="244"/>
                <a:ext cx="177" cy="66"/>
                <a:chOff x="2848" y="848"/>
                <a:chExt cx="140" cy="98"/>
              </a:xfrm>
            </p:grpSpPr>
            <p:cxnSp>
              <p:nvCxnSpPr>
                <p:cNvPr id="6303" name="Google Shape;6303;p10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6304" name="Google Shape;6304;p10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6305" name="Google Shape;6305;p10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6306" name="Google Shape;6306;p102"/>
              <p:cNvGrpSpPr/>
              <p:nvPr/>
            </p:nvGrpSpPr>
            <p:grpSpPr>
              <a:xfrm flipH="1" rot="10800000">
                <a:off x="3686" y="243"/>
                <a:ext cx="177" cy="66"/>
                <a:chOff x="2848" y="848"/>
                <a:chExt cx="140" cy="98"/>
              </a:xfrm>
            </p:grpSpPr>
            <p:cxnSp>
              <p:nvCxnSpPr>
                <p:cNvPr id="6307" name="Google Shape;6307;p10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6308" name="Google Shape;6308;p10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6309" name="Google Shape;6309;p10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6310" name="Google Shape;6310;p102"/>
            <p:cNvGrpSpPr/>
            <p:nvPr/>
          </p:nvGrpSpPr>
          <p:grpSpPr>
            <a:xfrm>
              <a:off x="2159" y="1780"/>
              <a:ext cx="426" cy="198"/>
              <a:chOff x="3600" y="219"/>
              <a:chExt cx="360" cy="175"/>
            </a:xfrm>
          </p:grpSpPr>
          <p:sp>
            <p:nvSpPr>
              <p:cNvPr id="6311" name="Google Shape;6311;p102"/>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6312" name="Google Shape;6312;p102"/>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6313" name="Google Shape;6313;p102"/>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6314" name="Google Shape;6314;p102"/>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6315" name="Google Shape;6315;p102"/>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6316" name="Google Shape;6316;p102"/>
              <p:cNvGrpSpPr/>
              <p:nvPr/>
            </p:nvGrpSpPr>
            <p:grpSpPr>
              <a:xfrm>
                <a:off x="3686" y="244"/>
                <a:ext cx="177" cy="66"/>
                <a:chOff x="2848" y="848"/>
                <a:chExt cx="140" cy="98"/>
              </a:xfrm>
            </p:grpSpPr>
            <p:cxnSp>
              <p:nvCxnSpPr>
                <p:cNvPr id="6317" name="Google Shape;6317;p10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6318" name="Google Shape;6318;p10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6319" name="Google Shape;6319;p10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6320" name="Google Shape;6320;p102"/>
              <p:cNvGrpSpPr/>
              <p:nvPr/>
            </p:nvGrpSpPr>
            <p:grpSpPr>
              <a:xfrm flipH="1" rot="10800000">
                <a:off x="3686" y="243"/>
                <a:ext cx="177" cy="66"/>
                <a:chOff x="2848" y="848"/>
                <a:chExt cx="140" cy="98"/>
              </a:xfrm>
            </p:grpSpPr>
            <p:cxnSp>
              <p:nvCxnSpPr>
                <p:cNvPr id="6321" name="Google Shape;6321;p10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6322" name="Google Shape;6322;p10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6323" name="Google Shape;6323;p10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sp>
          <p:nvSpPr>
            <p:cNvPr id="6324" name="Google Shape;6324;p102"/>
            <p:cNvSpPr/>
            <p:nvPr/>
          </p:nvSpPr>
          <p:spPr>
            <a:xfrm>
              <a:off x="2615" y="1393"/>
              <a:ext cx="805" cy="1"/>
            </a:xfrm>
            <a:custGeom>
              <a:rect b="b" l="l" r="r" t="t"/>
              <a:pathLst>
                <a:path extrusionOk="0" h="1" w="805">
                  <a:moveTo>
                    <a:pt x="0" y="0"/>
                  </a:moveTo>
                  <a:lnTo>
                    <a:pt x="805" y="1"/>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6325" name="Google Shape;6325;p102"/>
            <p:cNvGrpSpPr/>
            <p:nvPr/>
          </p:nvGrpSpPr>
          <p:grpSpPr>
            <a:xfrm>
              <a:off x="3330" y="1278"/>
              <a:ext cx="428" cy="198"/>
              <a:chOff x="3600" y="219"/>
              <a:chExt cx="360" cy="175"/>
            </a:xfrm>
          </p:grpSpPr>
          <p:sp>
            <p:nvSpPr>
              <p:cNvPr id="6326" name="Google Shape;6326;p102"/>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6327" name="Google Shape;6327;p102"/>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6328" name="Google Shape;6328;p102"/>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6329" name="Google Shape;6329;p102"/>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6330" name="Google Shape;6330;p102"/>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6331" name="Google Shape;6331;p102"/>
              <p:cNvGrpSpPr/>
              <p:nvPr/>
            </p:nvGrpSpPr>
            <p:grpSpPr>
              <a:xfrm>
                <a:off x="3686" y="244"/>
                <a:ext cx="177" cy="66"/>
                <a:chOff x="2848" y="848"/>
                <a:chExt cx="140" cy="98"/>
              </a:xfrm>
            </p:grpSpPr>
            <p:cxnSp>
              <p:nvCxnSpPr>
                <p:cNvPr id="6332" name="Google Shape;6332;p10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6333" name="Google Shape;6333;p10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6334" name="Google Shape;6334;p10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6335" name="Google Shape;6335;p102"/>
              <p:cNvGrpSpPr/>
              <p:nvPr/>
            </p:nvGrpSpPr>
            <p:grpSpPr>
              <a:xfrm flipH="1" rot="10800000">
                <a:off x="3686" y="243"/>
                <a:ext cx="177" cy="66"/>
                <a:chOff x="2848" y="848"/>
                <a:chExt cx="140" cy="98"/>
              </a:xfrm>
            </p:grpSpPr>
            <p:cxnSp>
              <p:nvCxnSpPr>
                <p:cNvPr id="6336" name="Google Shape;6336;p10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6337" name="Google Shape;6337;p10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6338" name="Google Shape;6338;p10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sp>
          <p:nvSpPr>
            <p:cNvPr id="6339" name="Google Shape;6339;p102"/>
            <p:cNvSpPr/>
            <p:nvPr/>
          </p:nvSpPr>
          <p:spPr>
            <a:xfrm>
              <a:off x="223" y="1401"/>
              <a:ext cx="805" cy="1"/>
            </a:xfrm>
            <a:custGeom>
              <a:rect b="b" l="l" r="r" t="t"/>
              <a:pathLst>
                <a:path extrusionOk="0" h="1" w="805">
                  <a:moveTo>
                    <a:pt x="0" y="0"/>
                  </a:moveTo>
                  <a:lnTo>
                    <a:pt x="805" y="1"/>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340" name="Google Shape;6340;p102"/>
            <p:cNvSpPr/>
            <p:nvPr/>
          </p:nvSpPr>
          <p:spPr>
            <a:xfrm>
              <a:off x="3763" y="1386"/>
              <a:ext cx="805" cy="1"/>
            </a:xfrm>
            <a:custGeom>
              <a:rect b="b" l="l" r="r" t="t"/>
              <a:pathLst>
                <a:path extrusionOk="0" h="1" w="805">
                  <a:moveTo>
                    <a:pt x="0" y="0"/>
                  </a:moveTo>
                  <a:lnTo>
                    <a:pt x="805" y="1"/>
                  </a:lnTo>
                </a:path>
              </a:pathLst>
            </a:custGeom>
            <a:noFill/>
            <a:ln cap="flat" cmpd="sng" w="12700">
              <a:solidFill>
                <a:schemeClr val="dk1"/>
              </a:solidFill>
              <a:prstDash val="solid"/>
              <a:round/>
              <a:headEnd len="med" w="med" type="none"/>
              <a:tailEnd len="med" w="med"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6341" name="Google Shape;6341;p102"/>
            <p:cNvGrpSpPr/>
            <p:nvPr/>
          </p:nvGrpSpPr>
          <p:grpSpPr>
            <a:xfrm>
              <a:off x="4840" y="1291"/>
              <a:ext cx="426" cy="198"/>
              <a:chOff x="3600" y="219"/>
              <a:chExt cx="360" cy="175"/>
            </a:xfrm>
          </p:grpSpPr>
          <p:sp>
            <p:nvSpPr>
              <p:cNvPr id="6342" name="Google Shape;6342;p102"/>
              <p:cNvSpPr/>
              <p:nvPr/>
            </p:nvSpPr>
            <p:spPr>
              <a:xfrm>
                <a:off x="3603" y="297"/>
                <a:ext cx="357" cy="97"/>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6343" name="Google Shape;6343;p102"/>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6344" name="Google Shape;6344;p102"/>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6345" name="Google Shape;6345;p102"/>
              <p:cNvSpPr/>
              <p:nvPr/>
            </p:nvSpPr>
            <p:spPr>
              <a:xfrm>
                <a:off x="3603" y="289"/>
                <a:ext cx="354" cy="5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6346" name="Google Shape;6346;p102"/>
              <p:cNvSpPr/>
              <p:nvPr/>
            </p:nvSpPr>
            <p:spPr>
              <a:xfrm>
                <a:off x="3600" y="219"/>
                <a:ext cx="357" cy="113"/>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6347" name="Google Shape;6347;p102"/>
              <p:cNvGrpSpPr/>
              <p:nvPr/>
            </p:nvGrpSpPr>
            <p:grpSpPr>
              <a:xfrm>
                <a:off x="3686" y="244"/>
                <a:ext cx="177" cy="66"/>
                <a:chOff x="2848" y="848"/>
                <a:chExt cx="140" cy="98"/>
              </a:xfrm>
            </p:grpSpPr>
            <p:cxnSp>
              <p:nvCxnSpPr>
                <p:cNvPr id="6348" name="Google Shape;6348;p10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6349" name="Google Shape;6349;p10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6350" name="Google Shape;6350;p10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6351" name="Google Shape;6351;p102"/>
              <p:cNvGrpSpPr/>
              <p:nvPr/>
            </p:nvGrpSpPr>
            <p:grpSpPr>
              <a:xfrm flipH="1" rot="10800000">
                <a:off x="3686" y="243"/>
                <a:ext cx="177" cy="66"/>
                <a:chOff x="2848" y="848"/>
                <a:chExt cx="140" cy="98"/>
              </a:xfrm>
            </p:grpSpPr>
            <p:cxnSp>
              <p:nvCxnSpPr>
                <p:cNvPr id="6352" name="Google Shape;6352;p10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6353" name="Google Shape;6353;p10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6354" name="Google Shape;6354;p10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cxnSp>
          <p:nvCxnSpPr>
            <p:cNvPr id="6355" name="Google Shape;6355;p102"/>
            <p:cNvCxnSpPr/>
            <p:nvPr/>
          </p:nvCxnSpPr>
          <p:spPr>
            <a:xfrm flipH="1" rot="10800000">
              <a:off x="1341" y="1015"/>
              <a:ext cx="392" cy="252"/>
            </a:xfrm>
            <a:prstGeom prst="straightConnector1">
              <a:avLst/>
            </a:prstGeom>
            <a:noFill/>
            <a:ln cap="flat" cmpd="sng" w="9525">
              <a:solidFill>
                <a:schemeClr val="dk1"/>
              </a:solidFill>
              <a:prstDash val="solid"/>
              <a:round/>
              <a:headEnd len="med" w="med" type="none"/>
              <a:tailEnd len="med" w="med" type="none"/>
            </a:ln>
          </p:spPr>
        </p:cxnSp>
        <p:cxnSp>
          <p:nvCxnSpPr>
            <p:cNvPr id="6356" name="Google Shape;6356;p102"/>
            <p:cNvCxnSpPr/>
            <p:nvPr/>
          </p:nvCxnSpPr>
          <p:spPr>
            <a:xfrm flipH="1" rot="10800000">
              <a:off x="2497" y="1037"/>
              <a:ext cx="392" cy="252"/>
            </a:xfrm>
            <a:prstGeom prst="straightConnector1">
              <a:avLst/>
            </a:prstGeom>
            <a:noFill/>
            <a:ln cap="flat" cmpd="sng" w="9525">
              <a:solidFill>
                <a:schemeClr val="dk1"/>
              </a:solidFill>
              <a:prstDash val="solid"/>
              <a:round/>
              <a:headEnd len="med" w="med" type="none"/>
              <a:tailEnd len="med" w="med" type="none"/>
            </a:ln>
          </p:spPr>
        </p:cxnSp>
        <p:cxnSp>
          <p:nvCxnSpPr>
            <p:cNvPr id="6357" name="Google Shape;6357;p102"/>
            <p:cNvCxnSpPr/>
            <p:nvPr/>
          </p:nvCxnSpPr>
          <p:spPr>
            <a:xfrm flipH="1" rot="10800000">
              <a:off x="3653" y="1059"/>
              <a:ext cx="392" cy="252"/>
            </a:xfrm>
            <a:prstGeom prst="straightConnector1">
              <a:avLst/>
            </a:prstGeom>
            <a:noFill/>
            <a:ln cap="flat" cmpd="sng" w="9525">
              <a:solidFill>
                <a:schemeClr val="dk1"/>
              </a:solidFill>
              <a:prstDash val="solid"/>
              <a:round/>
              <a:headEnd len="med" w="med" type="none"/>
              <a:tailEnd len="med" w="med" type="none"/>
            </a:ln>
          </p:spPr>
        </p:cxnSp>
        <p:cxnSp>
          <p:nvCxnSpPr>
            <p:cNvPr id="6358" name="Google Shape;6358;p102"/>
            <p:cNvCxnSpPr/>
            <p:nvPr/>
          </p:nvCxnSpPr>
          <p:spPr>
            <a:xfrm flipH="1" rot="10800000">
              <a:off x="5143" y="1030"/>
              <a:ext cx="392" cy="252"/>
            </a:xfrm>
            <a:prstGeom prst="straightConnector1">
              <a:avLst/>
            </a:prstGeom>
            <a:noFill/>
            <a:ln cap="flat" cmpd="sng" w="9525">
              <a:solidFill>
                <a:schemeClr val="dk1"/>
              </a:solidFill>
              <a:prstDash val="solid"/>
              <a:round/>
              <a:headEnd len="med" w="med" type="none"/>
              <a:tailEnd len="med" w="med" type="none"/>
            </a:ln>
          </p:spPr>
        </p:cxnSp>
        <p:cxnSp>
          <p:nvCxnSpPr>
            <p:cNvPr id="6359" name="Google Shape;6359;p102"/>
            <p:cNvCxnSpPr/>
            <p:nvPr/>
          </p:nvCxnSpPr>
          <p:spPr>
            <a:xfrm>
              <a:off x="5149" y="1503"/>
              <a:ext cx="392" cy="252"/>
            </a:xfrm>
            <a:prstGeom prst="straightConnector1">
              <a:avLst/>
            </a:prstGeom>
            <a:noFill/>
            <a:ln cap="flat" cmpd="sng" w="9525">
              <a:solidFill>
                <a:schemeClr val="dk1"/>
              </a:solidFill>
              <a:prstDash val="solid"/>
              <a:round/>
              <a:headEnd len="med" w="med" type="none"/>
              <a:tailEnd len="med" w="med" type="none"/>
            </a:ln>
          </p:spPr>
        </p:cxnSp>
        <p:cxnSp>
          <p:nvCxnSpPr>
            <p:cNvPr id="6360" name="Google Shape;6360;p102"/>
            <p:cNvCxnSpPr/>
            <p:nvPr/>
          </p:nvCxnSpPr>
          <p:spPr>
            <a:xfrm>
              <a:off x="1348" y="1482"/>
              <a:ext cx="814" cy="414"/>
            </a:xfrm>
            <a:prstGeom prst="straightConnector1">
              <a:avLst/>
            </a:prstGeom>
            <a:noFill/>
            <a:ln cap="flat" cmpd="sng" w="9525">
              <a:solidFill>
                <a:schemeClr val="dk1"/>
              </a:solidFill>
              <a:prstDash val="solid"/>
              <a:round/>
              <a:headEnd len="med" w="med" type="none"/>
              <a:tailEnd len="med" w="med" type="none"/>
            </a:ln>
          </p:spPr>
        </p:cxnSp>
        <p:sp>
          <p:nvSpPr>
            <p:cNvPr id="6361" name="Google Shape;6361;p102"/>
            <p:cNvSpPr/>
            <p:nvPr/>
          </p:nvSpPr>
          <p:spPr>
            <a:xfrm rot="1183889">
              <a:off x="1431" y="1577"/>
              <a:ext cx="690" cy="274"/>
            </a:xfrm>
            <a:custGeom>
              <a:rect b="b" l="l" r="r" t="t"/>
              <a:pathLst>
                <a:path extrusionOk="0" h="274" w="690">
                  <a:moveTo>
                    <a:pt x="391" y="60"/>
                  </a:moveTo>
                  <a:cubicBezTo>
                    <a:pt x="297" y="52"/>
                    <a:pt x="123" y="0"/>
                    <a:pt x="73" y="30"/>
                  </a:cubicBezTo>
                  <a:cubicBezTo>
                    <a:pt x="23" y="60"/>
                    <a:pt x="0" y="202"/>
                    <a:pt x="88" y="238"/>
                  </a:cubicBezTo>
                  <a:cubicBezTo>
                    <a:pt x="176" y="274"/>
                    <a:pt x="508" y="272"/>
                    <a:pt x="599" y="245"/>
                  </a:cubicBezTo>
                  <a:cubicBezTo>
                    <a:pt x="690" y="218"/>
                    <a:pt x="671" y="106"/>
                    <a:pt x="636" y="75"/>
                  </a:cubicBezTo>
                  <a:cubicBezTo>
                    <a:pt x="601" y="44"/>
                    <a:pt x="485" y="68"/>
                    <a:pt x="391" y="60"/>
                  </a:cubicBezTo>
                  <a:close/>
                </a:path>
              </a:pathLst>
            </a:custGeom>
            <a:solidFill>
              <a:srgbClr val="00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362" name="Google Shape;6362;p102"/>
            <p:cNvSpPr/>
            <p:nvPr/>
          </p:nvSpPr>
          <p:spPr>
            <a:xfrm>
              <a:off x="224" y="1252"/>
              <a:ext cx="690" cy="274"/>
            </a:xfrm>
            <a:custGeom>
              <a:rect b="b" l="l" r="r" t="t"/>
              <a:pathLst>
                <a:path extrusionOk="0" h="274" w="690">
                  <a:moveTo>
                    <a:pt x="391" y="60"/>
                  </a:moveTo>
                  <a:cubicBezTo>
                    <a:pt x="297" y="52"/>
                    <a:pt x="123" y="0"/>
                    <a:pt x="73" y="30"/>
                  </a:cubicBezTo>
                  <a:cubicBezTo>
                    <a:pt x="23" y="60"/>
                    <a:pt x="0" y="202"/>
                    <a:pt x="88" y="238"/>
                  </a:cubicBezTo>
                  <a:cubicBezTo>
                    <a:pt x="176" y="274"/>
                    <a:pt x="508" y="272"/>
                    <a:pt x="599" y="245"/>
                  </a:cubicBezTo>
                  <a:cubicBezTo>
                    <a:pt x="690" y="218"/>
                    <a:pt x="671" y="106"/>
                    <a:pt x="636" y="75"/>
                  </a:cubicBezTo>
                  <a:cubicBezTo>
                    <a:pt x="601" y="44"/>
                    <a:pt x="485" y="68"/>
                    <a:pt x="391" y="60"/>
                  </a:cubicBezTo>
                  <a:close/>
                </a:path>
              </a:pathLst>
            </a:custGeom>
            <a:solidFill>
              <a:srgbClr val="00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363" name="Google Shape;6363;p102"/>
            <p:cNvSpPr/>
            <p:nvPr/>
          </p:nvSpPr>
          <p:spPr>
            <a:xfrm>
              <a:off x="2616" y="1244"/>
              <a:ext cx="690" cy="274"/>
            </a:xfrm>
            <a:custGeom>
              <a:rect b="b" l="l" r="r" t="t"/>
              <a:pathLst>
                <a:path extrusionOk="0" h="274" w="690">
                  <a:moveTo>
                    <a:pt x="391" y="60"/>
                  </a:moveTo>
                  <a:cubicBezTo>
                    <a:pt x="297" y="52"/>
                    <a:pt x="123" y="0"/>
                    <a:pt x="73" y="30"/>
                  </a:cubicBezTo>
                  <a:cubicBezTo>
                    <a:pt x="23" y="60"/>
                    <a:pt x="0" y="202"/>
                    <a:pt x="88" y="238"/>
                  </a:cubicBezTo>
                  <a:cubicBezTo>
                    <a:pt x="176" y="274"/>
                    <a:pt x="508" y="272"/>
                    <a:pt x="599" y="245"/>
                  </a:cubicBezTo>
                  <a:cubicBezTo>
                    <a:pt x="690" y="218"/>
                    <a:pt x="671" y="106"/>
                    <a:pt x="636" y="75"/>
                  </a:cubicBezTo>
                  <a:cubicBezTo>
                    <a:pt x="601" y="44"/>
                    <a:pt x="485" y="68"/>
                    <a:pt x="391" y="60"/>
                  </a:cubicBezTo>
                  <a:close/>
                </a:path>
              </a:pathLst>
            </a:custGeom>
            <a:solidFill>
              <a:srgbClr val="00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364" name="Google Shape;6364;p102"/>
            <p:cNvSpPr/>
            <p:nvPr/>
          </p:nvSpPr>
          <p:spPr>
            <a:xfrm>
              <a:off x="3764" y="1237"/>
              <a:ext cx="690" cy="274"/>
            </a:xfrm>
            <a:custGeom>
              <a:rect b="b" l="l" r="r" t="t"/>
              <a:pathLst>
                <a:path extrusionOk="0" h="274" w="690">
                  <a:moveTo>
                    <a:pt x="391" y="60"/>
                  </a:moveTo>
                  <a:cubicBezTo>
                    <a:pt x="297" y="52"/>
                    <a:pt x="123" y="0"/>
                    <a:pt x="73" y="30"/>
                  </a:cubicBezTo>
                  <a:cubicBezTo>
                    <a:pt x="23" y="60"/>
                    <a:pt x="0" y="202"/>
                    <a:pt x="88" y="238"/>
                  </a:cubicBezTo>
                  <a:cubicBezTo>
                    <a:pt x="176" y="274"/>
                    <a:pt x="508" y="272"/>
                    <a:pt x="599" y="245"/>
                  </a:cubicBezTo>
                  <a:cubicBezTo>
                    <a:pt x="690" y="218"/>
                    <a:pt x="671" y="106"/>
                    <a:pt x="636" y="75"/>
                  </a:cubicBezTo>
                  <a:cubicBezTo>
                    <a:pt x="601" y="44"/>
                    <a:pt x="485" y="68"/>
                    <a:pt x="391" y="60"/>
                  </a:cubicBezTo>
                  <a:close/>
                </a:path>
              </a:pathLst>
            </a:custGeom>
            <a:solidFill>
              <a:srgbClr val="00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365" name="Google Shape;6365;p102"/>
            <p:cNvSpPr/>
            <p:nvPr/>
          </p:nvSpPr>
          <p:spPr>
            <a:xfrm rot="-2589433">
              <a:off x="5070" y="881"/>
              <a:ext cx="690" cy="274"/>
            </a:xfrm>
            <a:custGeom>
              <a:rect b="b" l="l" r="r" t="t"/>
              <a:pathLst>
                <a:path extrusionOk="0" h="274" w="690">
                  <a:moveTo>
                    <a:pt x="391" y="60"/>
                  </a:moveTo>
                  <a:cubicBezTo>
                    <a:pt x="297" y="52"/>
                    <a:pt x="123" y="0"/>
                    <a:pt x="73" y="30"/>
                  </a:cubicBezTo>
                  <a:cubicBezTo>
                    <a:pt x="23" y="60"/>
                    <a:pt x="0" y="202"/>
                    <a:pt x="88" y="238"/>
                  </a:cubicBezTo>
                  <a:cubicBezTo>
                    <a:pt x="176" y="274"/>
                    <a:pt x="508" y="272"/>
                    <a:pt x="599" y="245"/>
                  </a:cubicBezTo>
                  <a:cubicBezTo>
                    <a:pt x="690" y="218"/>
                    <a:pt x="671" y="106"/>
                    <a:pt x="636" y="75"/>
                  </a:cubicBezTo>
                  <a:cubicBezTo>
                    <a:pt x="601" y="44"/>
                    <a:pt x="485" y="68"/>
                    <a:pt x="391" y="60"/>
                  </a:cubicBezTo>
                  <a:close/>
                </a:path>
              </a:pathLst>
            </a:custGeom>
            <a:solidFill>
              <a:srgbClr val="00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366" name="Google Shape;6366;p102"/>
            <p:cNvSpPr txBox="1"/>
            <p:nvPr/>
          </p:nvSpPr>
          <p:spPr>
            <a:xfrm>
              <a:off x="409" y="1215"/>
              <a:ext cx="255" cy="2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FF0000"/>
                  </a:solidFill>
                  <a:latin typeface="Arial"/>
                  <a:ea typeface="Arial"/>
                  <a:cs typeface="Arial"/>
                  <a:sym typeface="Arial"/>
                </a:rPr>
                <a:t>w</a:t>
              </a:r>
              <a:endParaRPr sz="1800">
                <a:solidFill>
                  <a:schemeClr val="dk1"/>
                </a:solidFill>
                <a:latin typeface="Arial"/>
                <a:ea typeface="Arial"/>
                <a:cs typeface="Arial"/>
                <a:sym typeface="Arial"/>
              </a:endParaRPr>
            </a:p>
          </p:txBody>
        </p:sp>
        <p:sp>
          <p:nvSpPr>
            <p:cNvPr id="6367" name="Google Shape;6367;p102"/>
            <p:cNvSpPr txBox="1"/>
            <p:nvPr/>
          </p:nvSpPr>
          <p:spPr>
            <a:xfrm>
              <a:off x="1675" y="1245"/>
              <a:ext cx="212" cy="2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FF0000"/>
                  </a:solidFill>
                  <a:latin typeface="Arial"/>
                  <a:ea typeface="Arial"/>
                  <a:cs typeface="Arial"/>
                  <a:sym typeface="Arial"/>
                </a:rPr>
                <a:t>x</a:t>
              </a:r>
              <a:endParaRPr sz="1800">
                <a:solidFill>
                  <a:schemeClr val="dk1"/>
                </a:solidFill>
                <a:latin typeface="Arial"/>
                <a:ea typeface="Arial"/>
                <a:cs typeface="Arial"/>
                <a:sym typeface="Arial"/>
              </a:endParaRPr>
            </a:p>
          </p:txBody>
        </p:sp>
        <p:sp>
          <p:nvSpPr>
            <p:cNvPr id="6368" name="Google Shape;6368;p102"/>
            <p:cNvSpPr txBox="1"/>
            <p:nvPr/>
          </p:nvSpPr>
          <p:spPr>
            <a:xfrm>
              <a:off x="3948" y="1245"/>
              <a:ext cx="212" cy="2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FF0000"/>
                  </a:solidFill>
                  <a:latin typeface="Arial"/>
                  <a:ea typeface="Arial"/>
                  <a:cs typeface="Arial"/>
                  <a:sym typeface="Arial"/>
                </a:rPr>
                <a:t>y</a:t>
              </a:r>
              <a:endParaRPr sz="1800">
                <a:solidFill>
                  <a:schemeClr val="dk1"/>
                </a:solidFill>
                <a:latin typeface="Arial"/>
                <a:ea typeface="Arial"/>
                <a:cs typeface="Arial"/>
                <a:sym typeface="Arial"/>
              </a:endParaRPr>
            </a:p>
          </p:txBody>
        </p:sp>
        <p:sp>
          <p:nvSpPr>
            <p:cNvPr id="6369" name="Google Shape;6369;p102"/>
            <p:cNvSpPr txBox="1"/>
            <p:nvPr/>
          </p:nvSpPr>
          <p:spPr>
            <a:xfrm>
              <a:off x="5310" y="904"/>
              <a:ext cx="212" cy="2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FF0000"/>
                  </a:solidFill>
                  <a:latin typeface="Arial"/>
                  <a:ea typeface="Arial"/>
                  <a:cs typeface="Arial"/>
                  <a:sym typeface="Arial"/>
                </a:rPr>
                <a:t>z</a:t>
              </a:r>
              <a:endParaRPr sz="1800">
                <a:solidFill>
                  <a:schemeClr val="dk1"/>
                </a:solidFill>
                <a:latin typeface="Arial"/>
                <a:ea typeface="Arial"/>
                <a:cs typeface="Arial"/>
                <a:sym typeface="Arial"/>
              </a:endParaRPr>
            </a:p>
          </p:txBody>
        </p:sp>
        <p:sp>
          <p:nvSpPr>
            <p:cNvPr id="6370" name="Google Shape;6370;p102"/>
            <p:cNvSpPr txBox="1"/>
            <p:nvPr/>
          </p:nvSpPr>
          <p:spPr>
            <a:xfrm>
              <a:off x="1076" y="1444"/>
              <a:ext cx="244" cy="2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Arial"/>
                  <a:ea typeface="Arial"/>
                  <a:cs typeface="Arial"/>
                  <a:sym typeface="Arial"/>
                </a:rPr>
                <a:t>A</a:t>
              </a:r>
              <a:endParaRPr/>
            </a:p>
          </p:txBody>
        </p:sp>
        <p:sp>
          <p:nvSpPr>
            <p:cNvPr id="6371" name="Google Shape;6371;p102"/>
            <p:cNvSpPr txBox="1"/>
            <p:nvPr/>
          </p:nvSpPr>
          <p:spPr>
            <a:xfrm>
              <a:off x="2246" y="1948"/>
              <a:ext cx="255" cy="2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Arial"/>
                  <a:ea typeface="Arial"/>
                  <a:cs typeface="Arial"/>
                  <a:sym typeface="Arial"/>
                </a:rPr>
                <a:t>C</a:t>
              </a:r>
              <a:endParaRPr/>
            </a:p>
          </p:txBody>
        </p:sp>
        <p:sp>
          <p:nvSpPr>
            <p:cNvPr id="6372" name="Google Shape;6372;p102"/>
            <p:cNvSpPr txBox="1"/>
            <p:nvPr/>
          </p:nvSpPr>
          <p:spPr>
            <a:xfrm>
              <a:off x="2245" y="1459"/>
              <a:ext cx="255" cy="2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Arial"/>
                  <a:ea typeface="Arial"/>
                  <a:cs typeface="Arial"/>
                  <a:sym typeface="Arial"/>
                </a:rPr>
                <a:t>D</a:t>
              </a:r>
              <a:endParaRPr/>
            </a:p>
          </p:txBody>
        </p:sp>
        <p:sp>
          <p:nvSpPr>
            <p:cNvPr id="6373" name="Google Shape;6373;p102"/>
            <p:cNvSpPr txBox="1"/>
            <p:nvPr/>
          </p:nvSpPr>
          <p:spPr>
            <a:xfrm>
              <a:off x="3401" y="1481"/>
              <a:ext cx="244" cy="2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Arial"/>
                  <a:ea typeface="Arial"/>
                  <a:cs typeface="Arial"/>
                  <a:sym typeface="Arial"/>
                </a:rPr>
                <a:t>B</a:t>
              </a:r>
              <a:endParaRPr/>
            </a:p>
          </p:txBody>
        </p:sp>
        <p:cxnSp>
          <p:nvCxnSpPr>
            <p:cNvPr id="6374" name="Google Shape;6374;p102"/>
            <p:cNvCxnSpPr/>
            <p:nvPr/>
          </p:nvCxnSpPr>
          <p:spPr>
            <a:xfrm>
              <a:off x="2592" y="1923"/>
              <a:ext cx="477" cy="108"/>
            </a:xfrm>
            <a:prstGeom prst="straightConnector1">
              <a:avLst/>
            </a:prstGeom>
            <a:noFill/>
            <a:ln cap="flat" cmpd="sng" w="9525">
              <a:solidFill>
                <a:schemeClr val="dk1"/>
              </a:solidFill>
              <a:prstDash val="solid"/>
              <a:round/>
              <a:headEnd len="med" w="med" type="none"/>
              <a:tailEnd len="med" w="med" type="none"/>
            </a:ln>
          </p:spPr>
        </p:cxnSp>
      </p:grpSp>
      <p:sp>
        <p:nvSpPr>
          <p:cNvPr id="6375" name="Google Shape;6375;p102"/>
          <p:cNvSpPr txBox="1"/>
          <p:nvPr/>
        </p:nvSpPr>
        <p:spPr>
          <a:xfrm>
            <a:off x="298450" y="1049338"/>
            <a:ext cx="2308225" cy="1250950"/>
          </a:xfrm>
          <a:prstGeom prst="rect">
            <a:avLst/>
          </a:prstGeom>
          <a:noFill/>
          <a:ln cap="flat" cmpd="sng" w="28575">
            <a:solidFill>
              <a:srgbClr val="CC0000"/>
            </a:solidFill>
            <a:prstDash val="solid"/>
            <a:miter lim="800000"/>
            <a:headEnd len="sm" w="sm" type="none"/>
            <a:tailEnd len="sm" w="sm" type="none"/>
          </a:ln>
        </p:spPr>
        <p:txBody>
          <a:bodyPr anchorCtr="0" anchor="t" bIns="0" lIns="0" spcFirstLastPara="1" rIns="0" wrap="square" tIns="0">
            <a:spAutoFit/>
          </a:bodyPr>
          <a:lstStyle/>
          <a:p>
            <a:pPr indent="0" lvl="0" marL="0" marR="0" rtl="0" algn="l">
              <a:spcBef>
                <a:spcPts val="0"/>
              </a:spcBef>
              <a:spcAft>
                <a:spcPts val="0"/>
              </a:spcAft>
              <a:buNone/>
            </a:pPr>
            <a:r>
              <a:rPr b="1" lang="en-US" sz="1600">
                <a:solidFill>
                  <a:schemeClr val="accent2"/>
                </a:solidFill>
                <a:latin typeface="Arial"/>
                <a:ea typeface="Arial"/>
                <a:cs typeface="Arial"/>
                <a:sym typeface="Arial"/>
              </a:rPr>
              <a:t> Đích       Tiếp  Hop</a:t>
            </a:r>
            <a:endParaRPr/>
          </a:p>
          <a:p>
            <a:pPr indent="0" lvl="0" marL="0" marR="0" rtl="0" algn="l">
              <a:spcBef>
                <a:spcPts val="0"/>
              </a:spcBef>
              <a:spcAft>
                <a:spcPts val="0"/>
              </a:spcAft>
              <a:buNone/>
            </a:pPr>
            <a:r>
              <a:rPr b="1" lang="en-US" sz="1600">
                <a:solidFill>
                  <a:schemeClr val="dk1"/>
                </a:solidFill>
                <a:latin typeface="Arial"/>
                <a:ea typeface="Arial"/>
                <a:cs typeface="Arial"/>
                <a:sym typeface="Arial"/>
              </a:rPr>
              <a:t>   </a:t>
            </a:r>
            <a:r>
              <a:rPr b="1" lang="en-US" sz="1600">
                <a:solidFill>
                  <a:srgbClr val="FF0000"/>
                </a:solidFill>
                <a:latin typeface="Arial"/>
                <a:ea typeface="Arial"/>
                <a:cs typeface="Arial"/>
                <a:sym typeface="Arial"/>
              </a:rPr>
              <a:t>w</a:t>
            </a:r>
            <a:r>
              <a:rPr b="1" lang="en-US" sz="1600">
                <a:solidFill>
                  <a:schemeClr val="dk1"/>
                </a:solidFill>
                <a:latin typeface="Arial"/>
                <a:ea typeface="Arial"/>
                <a:cs typeface="Arial"/>
                <a:sym typeface="Arial"/>
              </a:rPr>
              <a:t>	  -     -</a:t>
            </a:r>
            <a:endParaRPr/>
          </a:p>
          <a:p>
            <a:pPr indent="0" lvl="0" marL="0" marR="0" rtl="0" algn="l">
              <a:spcBef>
                <a:spcPts val="0"/>
              </a:spcBef>
              <a:spcAft>
                <a:spcPts val="0"/>
              </a:spcAft>
              <a:buNone/>
            </a:pPr>
            <a:r>
              <a:rPr b="1" lang="en-US" sz="1600">
                <a:solidFill>
                  <a:schemeClr val="dk1"/>
                </a:solidFill>
                <a:latin typeface="Arial"/>
                <a:ea typeface="Arial"/>
                <a:cs typeface="Arial"/>
                <a:sym typeface="Arial"/>
              </a:rPr>
              <a:t>   </a:t>
            </a:r>
            <a:r>
              <a:rPr b="1" lang="en-US" sz="1600">
                <a:solidFill>
                  <a:srgbClr val="FF0000"/>
                </a:solidFill>
                <a:latin typeface="Arial"/>
                <a:ea typeface="Arial"/>
                <a:cs typeface="Arial"/>
                <a:sym typeface="Arial"/>
              </a:rPr>
              <a:t>x</a:t>
            </a:r>
            <a:r>
              <a:rPr b="1" lang="en-US" sz="1600">
                <a:solidFill>
                  <a:schemeClr val="dk1"/>
                </a:solidFill>
                <a:latin typeface="Arial"/>
                <a:ea typeface="Arial"/>
                <a:cs typeface="Arial"/>
                <a:sym typeface="Arial"/>
              </a:rPr>
              <a:t>	  -     -</a:t>
            </a:r>
            <a:endParaRPr/>
          </a:p>
          <a:p>
            <a:pPr indent="0" lvl="0" marL="0" marR="0" rtl="0" algn="l">
              <a:spcBef>
                <a:spcPts val="0"/>
              </a:spcBef>
              <a:spcAft>
                <a:spcPts val="0"/>
              </a:spcAft>
              <a:buNone/>
            </a:pPr>
            <a:r>
              <a:rPr b="1" lang="en-US" sz="1600">
                <a:solidFill>
                  <a:srgbClr val="FF0000"/>
                </a:solidFill>
                <a:latin typeface="Arial"/>
                <a:ea typeface="Arial"/>
                <a:cs typeface="Arial"/>
                <a:sym typeface="Arial"/>
              </a:rPr>
              <a:t>   z</a:t>
            </a:r>
            <a:r>
              <a:rPr b="1" lang="en-US" sz="1600">
                <a:solidFill>
                  <a:schemeClr val="dk1"/>
                </a:solidFill>
                <a:latin typeface="Arial"/>
                <a:ea typeface="Arial"/>
                <a:cs typeface="Arial"/>
                <a:sym typeface="Arial"/>
              </a:rPr>
              <a:t>	  C     4</a:t>
            </a:r>
            <a:endParaRPr/>
          </a:p>
          <a:p>
            <a:pPr indent="0" lvl="0" marL="0" marR="0" rtl="0" algn="l">
              <a:spcBef>
                <a:spcPts val="0"/>
              </a:spcBef>
              <a:spcAft>
                <a:spcPts val="0"/>
              </a:spcAft>
              <a:buNone/>
            </a:pPr>
            <a:r>
              <a:rPr b="1" lang="en-US" sz="1600">
                <a:solidFill>
                  <a:schemeClr val="dk1"/>
                </a:solidFill>
                <a:latin typeface="Arial"/>
                <a:ea typeface="Arial"/>
                <a:cs typeface="Arial"/>
                <a:sym typeface="Arial"/>
              </a:rPr>
              <a:t>   ….	  …    ...</a:t>
            </a:r>
            <a:endParaRPr/>
          </a:p>
        </p:txBody>
      </p:sp>
      <p:sp>
        <p:nvSpPr>
          <p:cNvPr id="6376" name="Google Shape;6376;p102"/>
          <p:cNvSpPr txBox="1"/>
          <p:nvPr/>
        </p:nvSpPr>
        <p:spPr>
          <a:xfrm>
            <a:off x="3048000" y="1096963"/>
            <a:ext cx="1484313" cy="7016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accent2"/>
                </a:solidFill>
                <a:latin typeface="Arial"/>
                <a:ea typeface="Arial"/>
                <a:cs typeface="Arial"/>
                <a:sym typeface="Arial"/>
              </a:rPr>
              <a:t>Thông báo</a:t>
            </a:r>
            <a:endParaRPr/>
          </a:p>
          <a:p>
            <a:pPr indent="0" lvl="0" marL="0" marR="0" rtl="0" algn="l">
              <a:spcBef>
                <a:spcPts val="0"/>
              </a:spcBef>
              <a:spcAft>
                <a:spcPts val="0"/>
              </a:spcAft>
              <a:buNone/>
            </a:pPr>
            <a:r>
              <a:rPr b="1" lang="en-US" sz="2000">
                <a:solidFill>
                  <a:schemeClr val="accent2"/>
                </a:solidFill>
                <a:latin typeface="Arial"/>
                <a:ea typeface="Arial"/>
                <a:cs typeface="Arial"/>
                <a:sym typeface="Arial"/>
              </a:rPr>
              <a:t>từ A tới D</a:t>
            </a:r>
            <a:endParaRPr sz="1800">
              <a:solidFill>
                <a:schemeClr val="dk1"/>
              </a:solidFill>
              <a:latin typeface="Arial"/>
              <a:ea typeface="Arial"/>
              <a:cs typeface="Arial"/>
              <a:sym typeface="Arial"/>
            </a:endParaRPr>
          </a:p>
        </p:txBody>
      </p:sp>
      <p:cxnSp>
        <p:nvCxnSpPr>
          <p:cNvPr id="6377" name="Google Shape;6377;p102"/>
          <p:cNvCxnSpPr/>
          <p:nvPr/>
        </p:nvCxnSpPr>
        <p:spPr>
          <a:xfrm flipH="1">
            <a:off x="2649538" y="1452563"/>
            <a:ext cx="330200" cy="184150"/>
          </a:xfrm>
          <a:prstGeom prst="straightConnector1">
            <a:avLst/>
          </a:prstGeom>
          <a:noFill/>
          <a:ln cap="flat" cmpd="sng" w="9525">
            <a:solidFill>
              <a:schemeClr val="dk1"/>
            </a:solidFill>
            <a:prstDash val="solid"/>
            <a:round/>
            <a:headEnd len="med" w="med" type="none"/>
            <a:tailEnd len="med" w="med" type="triangle"/>
          </a:ln>
        </p:spPr>
      </p:cxnSp>
      <p:cxnSp>
        <p:nvCxnSpPr>
          <p:cNvPr id="6378" name="Google Shape;6378;p102"/>
          <p:cNvCxnSpPr/>
          <p:nvPr/>
        </p:nvCxnSpPr>
        <p:spPr>
          <a:xfrm>
            <a:off x="4140200" y="5249863"/>
            <a:ext cx="354013" cy="244475"/>
          </a:xfrm>
          <a:prstGeom prst="straightConnector1">
            <a:avLst/>
          </a:prstGeom>
          <a:noFill/>
          <a:ln cap="flat" cmpd="sng" w="19050">
            <a:solidFill>
              <a:srgbClr val="FF0000"/>
            </a:solidFill>
            <a:prstDash val="solid"/>
            <a:round/>
            <a:headEnd len="med" w="med" type="none"/>
            <a:tailEnd len="med" w="med" type="none"/>
          </a:ln>
        </p:spPr>
      </p:cxnSp>
      <p:cxnSp>
        <p:nvCxnSpPr>
          <p:cNvPr id="6379" name="Google Shape;6379;p102"/>
          <p:cNvCxnSpPr/>
          <p:nvPr/>
        </p:nvCxnSpPr>
        <p:spPr>
          <a:xfrm flipH="1" rot="10800000">
            <a:off x="4127500" y="5238750"/>
            <a:ext cx="354013" cy="280988"/>
          </a:xfrm>
          <a:prstGeom prst="straightConnector1">
            <a:avLst/>
          </a:prstGeom>
          <a:noFill/>
          <a:ln cap="flat" cmpd="sng" w="19050">
            <a:solidFill>
              <a:srgbClr val="FF0000"/>
            </a:solidFill>
            <a:prstDash val="solid"/>
            <a:round/>
            <a:headEnd len="med" w="med" type="none"/>
            <a:tailEnd len="med" w="med" type="none"/>
          </a:ln>
        </p:spPr>
      </p:cxnSp>
      <p:cxnSp>
        <p:nvCxnSpPr>
          <p:cNvPr id="6380" name="Google Shape;6380;p102"/>
          <p:cNvCxnSpPr/>
          <p:nvPr/>
        </p:nvCxnSpPr>
        <p:spPr>
          <a:xfrm>
            <a:off x="6880225" y="5267325"/>
            <a:ext cx="354013" cy="244475"/>
          </a:xfrm>
          <a:prstGeom prst="straightConnector1">
            <a:avLst/>
          </a:prstGeom>
          <a:noFill/>
          <a:ln cap="flat" cmpd="sng" w="19050">
            <a:solidFill>
              <a:srgbClr val="FF0000"/>
            </a:solidFill>
            <a:prstDash val="solid"/>
            <a:round/>
            <a:headEnd len="med" w="med" type="none"/>
            <a:tailEnd len="med" w="med" type="none"/>
          </a:ln>
        </p:spPr>
      </p:cxnSp>
      <p:cxnSp>
        <p:nvCxnSpPr>
          <p:cNvPr id="6381" name="Google Shape;6381;p102"/>
          <p:cNvCxnSpPr/>
          <p:nvPr/>
        </p:nvCxnSpPr>
        <p:spPr>
          <a:xfrm flipH="1" rot="10800000">
            <a:off x="6880225" y="5219700"/>
            <a:ext cx="354013" cy="280988"/>
          </a:xfrm>
          <a:prstGeom prst="straightConnector1">
            <a:avLst/>
          </a:prstGeom>
          <a:noFill/>
          <a:ln cap="flat" cmpd="sng" w="19050">
            <a:solidFill>
              <a:srgbClr val="FF0000"/>
            </a:solidFill>
            <a:prstDash val="solid"/>
            <a:round/>
            <a:headEnd len="med" w="med" type="none"/>
            <a:tailEnd len="med" w="med" type="none"/>
          </a:ln>
        </p:spPr>
      </p:cxn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86" name="Shape 6386"/>
        <p:cNvGrpSpPr/>
        <p:nvPr/>
      </p:nvGrpSpPr>
      <p:grpSpPr>
        <a:xfrm>
          <a:off x="0" y="0"/>
          <a:ext cx="0" cy="0"/>
          <a:chOff x="0" y="0"/>
          <a:chExt cx="0" cy="0"/>
        </a:xfrm>
      </p:grpSpPr>
      <p:sp>
        <p:nvSpPr>
          <p:cNvPr id="6387" name="Google Shape;6387;p103"/>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sz="3600"/>
              <a:t>RIP: Lỗi liên kết và khôi phục</a:t>
            </a:r>
            <a:r>
              <a:rPr lang="en-US"/>
              <a:t> </a:t>
            </a:r>
            <a:endParaRPr/>
          </a:p>
        </p:txBody>
      </p:sp>
      <p:sp>
        <p:nvSpPr>
          <p:cNvPr id="6388" name="Google Shape;6388;p103"/>
          <p:cNvSpPr txBox="1"/>
          <p:nvPr>
            <p:ph idx="1" type="body"/>
          </p:nvPr>
        </p:nvSpPr>
        <p:spPr>
          <a:xfrm>
            <a:off x="533400" y="1371600"/>
            <a:ext cx="8229600" cy="5181600"/>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680"/>
              <a:buFont typeface="Noto Sans Symbols"/>
              <a:buNone/>
            </a:pPr>
            <a:r>
              <a:rPr lang="en-US"/>
              <a:t>Nếu không nghe thấy bản tin thông báo sau 180 giây -&gt; hàng xóm/liên kết đã không hoạt động</a:t>
            </a:r>
            <a:endParaRPr/>
          </a:p>
          <a:p>
            <a:pPr indent="-273049" lvl="1" marL="639763" rtl="0" algn="l">
              <a:spcBef>
                <a:spcPts val="420"/>
              </a:spcBef>
              <a:spcAft>
                <a:spcPts val="0"/>
              </a:spcAft>
              <a:buSzPts val="1680"/>
              <a:buChar char="⚫"/>
            </a:pPr>
            <a:r>
              <a:rPr lang="en-US"/>
              <a:t>Đường qua hàng xóm mất hiệu lực</a:t>
            </a:r>
            <a:endParaRPr/>
          </a:p>
          <a:p>
            <a:pPr indent="-273049" lvl="1" marL="639763" rtl="0" algn="l">
              <a:spcBef>
                <a:spcPts val="420"/>
              </a:spcBef>
              <a:spcAft>
                <a:spcPts val="0"/>
              </a:spcAft>
              <a:buSzPts val="1680"/>
              <a:buChar char="⚫"/>
            </a:pPr>
            <a:r>
              <a:rPr lang="en-US"/>
              <a:t>Không gửi thông báo đến các hàng xóm đó</a:t>
            </a:r>
            <a:endParaRPr/>
          </a:p>
          <a:p>
            <a:pPr indent="-273049" lvl="1" marL="639763" rtl="0" algn="l">
              <a:spcBef>
                <a:spcPts val="420"/>
              </a:spcBef>
              <a:spcAft>
                <a:spcPts val="0"/>
              </a:spcAft>
              <a:buSzPts val="1680"/>
              <a:buChar char="⚫"/>
            </a:pPr>
            <a:r>
              <a:rPr lang="en-US"/>
              <a:t>Các hàng xóm gửi thông báo mới (nếu bảng thay thay đổi)</a:t>
            </a:r>
            <a:endParaRPr/>
          </a:p>
          <a:p>
            <a:pPr indent="-273049" lvl="1" marL="639763" rtl="0" algn="l">
              <a:spcBef>
                <a:spcPts val="420"/>
              </a:spcBef>
              <a:spcAft>
                <a:spcPts val="0"/>
              </a:spcAft>
              <a:buSzPts val="1680"/>
              <a:buChar char="⚫"/>
            </a:pPr>
            <a:r>
              <a:rPr lang="en-US"/>
              <a:t>Thông tin lỗi liên kết nhanh chóng lan truyền toàn mạng</a:t>
            </a:r>
            <a:endParaRPr/>
          </a:p>
          <a:p>
            <a:pPr indent="-273049" lvl="1" marL="639763" rtl="0" algn="l">
              <a:spcBef>
                <a:spcPts val="420"/>
              </a:spcBef>
              <a:spcAft>
                <a:spcPts val="0"/>
              </a:spcAft>
              <a:buSzPts val="1680"/>
              <a:buChar char="⚫"/>
            </a:pPr>
            <a:r>
              <a:rPr lang="en-US"/>
              <a:t>poison reverse sử dụng để ngăn chặn vòng lặp ping-pong (khoảng cách không giới hạn = 16 hops)</a:t>
            </a:r>
            <a:endParaRPr/>
          </a:p>
        </p:txBody>
      </p:sp>
      <p:sp>
        <p:nvSpPr>
          <p:cNvPr id="6389" name="Google Shape;6389;p103"/>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94" name="Shape 6394"/>
        <p:cNvGrpSpPr/>
        <p:nvPr/>
      </p:nvGrpSpPr>
      <p:grpSpPr>
        <a:xfrm>
          <a:off x="0" y="0"/>
          <a:ext cx="0" cy="0"/>
          <a:chOff x="0" y="0"/>
          <a:chExt cx="0" cy="0"/>
        </a:xfrm>
      </p:grpSpPr>
      <p:sp>
        <p:nvSpPr>
          <p:cNvPr id="6395" name="Google Shape;6395;p104"/>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sz="3600"/>
              <a:t>RIP: Xử lý bảng</a:t>
            </a:r>
            <a:endParaRPr/>
          </a:p>
        </p:txBody>
      </p:sp>
      <p:sp>
        <p:nvSpPr>
          <p:cNvPr id="6396" name="Google Shape;6396;p104"/>
          <p:cNvSpPr txBox="1"/>
          <p:nvPr>
            <p:ph idx="1" type="body"/>
          </p:nvPr>
        </p:nvSpPr>
        <p:spPr>
          <a:xfrm>
            <a:off x="457200" y="1600200"/>
            <a:ext cx="7467600" cy="4873625"/>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680"/>
              <a:buChar char="🞆"/>
            </a:pPr>
            <a:r>
              <a:rPr lang="en-US"/>
              <a:t>Bảng dẫn đường của RIP quản lý bởi tiến trình mới ứng dụng gọi là route-d (daemon)</a:t>
            </a:r>
            <a:endParaRPr/>
          </a:p>
          <a:p>
            <a:pPr indent="-273050" lvl="0" marL="273050" rtl="0" algn="l">
              <a:spcBef>
                <a:spcPts val="600"/>
              </a:spcBef>
              <a:spcAft>
                <a:spcPts val="0"/>
              </a:spcAft>
              <a:buSzPts val="1680"/>
              <a:buChar char="🞆"/>
            </a:pPr>
            <a:r>
              <a:rPr lang="en-US"/>
              <a:t>Các thông báo được gửi trong các gói tin UDP, lặp lại định kỳ</a:t>
            </a:r>
            <a:endParaRPr/>
          </a:p>
        </p:txBody>
      </p:sp>
      <p:sp>
        <p:nvSpPr>
          <p:cNvPr id="6397" name="Google Shape;6397;p104"/>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6398" name="Google Shape;6398;p104"/>
          <p:cNvSpPr txBox="1"/>
          <p:nvPr/>
        </p:nvSpPr>
        <p:spPr>
          <a:xfrm>
            <a:off x="1263650" y="5778500"/>
            <a:ext cx="2655888" cy="376238"/>
          </a:xfrm>
          <a:prstGeom prst="rect">
            <a:avLst/>
          </a:prstGeom>
          <a:noFill/>
          <a:ln cap="flat" cmpd="sng" w="9525">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physical</a:t>
            </a:r>
            <a:endParaRPr/>
          </a:p>
        </p:txBody>
      </p:sp>
      <p:sp>
        <p:nvSpPr>
          <p:cNvPr id="6399" name="Google Shape;6399;p104"/>
          <p:cNvSpPr txBox="1"/>
          <p:nvPr/>
        </p:nvSpPr>
        <p:spPr>
          <a:xfrm>
            <a:off x="1268413" y="5402263"/>
            <a:ext cx="2651125" cy="376237"/>
          </a:xfrm>
          <a:prstGeom prst="rect">
            <a:avLst/>
          </a:prstGeom>
          <a:noFill/>
          <a:ln cap="flat" cmpd="sng" w="9525">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link</a:t>
            </a:r>
            <a:endParaRPr/>
          </a:p>
        </p:txBody>
      </p:sp>
      <p:sp>
        <p:nvSpPr>
          <p:cNvPr id="6400" name="Google Shape;6400;p104"/>
          <p:cNvSpPr txBox="1"/>
          <p:nvPr/>
        </p:nvSpPr>
        <p:spPr>
          <a:xfrm>
            <a:off x="1268413" y="4751388"/>
            <a:ext cx="2651125" cy="650875"/>
          </a:xfrm>
          <a:prstGeom prst="rect">
            <a:avLst/>
          </a:prstGeom>
          <a:noFill/>
          <a:ln cap="flat" cmpd="sng" w="9525">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network         bảng</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   (IP)          chuyển tiếp</a:t>
            </a:r>
            <a:endParaRPr/>
          </a:p>
        </p:txBody>
      </p:sp>
      <p:sp>
        <p:nvSpPr>
          <p:cNvPr id="6401" name="Google Shape;6401;p104"/>
          <p:cNvSpPr/>
          <p:nvPr/>
        </p:nvSpPr>
        <p:spPr>
          <a:xfrm>
            <a:off x="2527300" y="4787900"/>
            <a:ext cx="1233488" cy="574675"/>
          </a:xfrm>
          <a:prstGeom prst="rect">
            <a:avLst/>
          </a:prstGeom>
          <a:noFill/>
          <a:ln cap="flat" cmpd="sng" w="952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402" name="Google Shape;6402;p104"/>
          <p:cNvSpPr txBox="1"/>
          <p:nvPr/>
        </p:nvSpPr>
        <p:spPr>
          <a:xfrm>
            <a:off x="1268413" y="4100513"/>
            <a:ext cx="2651125" cy="650875"/>
          </a:xfrm>
          <a:prstGeom prst="rect">
            <a:avLst/>
          </a:prstGeom>
          <a:noFill/>
          <a:ln cap="flat" cmpd="sng" w="9525">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Transport</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  (UDP)</a:t>
            </a:r>
            <a:endParaRPr/>
          </a:p>
        </p:txBody>
      </p:sp>
      <p:grpSp>
        <p:nvGrpSpPr>
          <p:cNvPr id="6403" name="Google Shape;6403;p104"/>
          <p:cNvGrpSpPr/>
          <p:nvPr/>
        </p:nvGrpSpPr>
        <p:grpSpPr>
          <a:xfrm>
            <a:off x="2112963" y="3346450"/>
            <a:ext cx="1258887" cy="560388"/>
            <a:chOff x="1315" y="2154"/>
            <a:chExt cx="793" cy="353"/>
          </a:xfrm>
        </p:grpSpPr>
        <p:sp>
          <p:nvSpPr>
            <p:cNvPr id="6404" name="Google Shape;6404;p104"/>
            <p:cNvSpPr/>
            <p:nvPr/>
          </p:nvSpPr>
          <p:spPr>
            <a:xfrm>
              <a:off x="1315" y="2154"/>
              <a:ext cx="793" cy="353"/>
            </a:xfrm>
            <a:prstGeom prst="ellipse">
              <a:avLst/>
            </a:prstGeom>
            <a:no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405" name="Google Shape;6405;p104"/>
            <p:cNvSpPr txBox="1"/>
            <p:nvPr/>
          </p:nvSpPr>
          <p:spPr>
            <a:xfrm>
              <a:off x="1434" y="2208"/>
              <a:ext cx="524"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routed</a:t>
              </a:r>
              <a:endParaRPr/>
            </a:p>
          </p:txBody>
        </p:sp>
      </p:grpSp>
      <p:cxnSp>
        <p:nvCxnSpPr>
          <p:cNvPr id="6406" name="Google Shape;6406;p104"/>
          <p:cNvCxnSpPr/>
          <p:nvPr/>
        </p:nvCxnSpPr>
        <p:spPr>
          <a:xfrm rot="10800000">
            <a:off x="2381250" y="3883025"/>
            <a:ext cx="0" cy="2038350"/>
          </a:xfrm>
          <a:prstGeom prst="straightConnector1">
            <a:avLst/>
          </a:prstGeom>
          <a:noFill/>
          <a:ln cap="flat" cmpd="sng" w="19050">
            <a:solidFill>
              <a:schemeClr val="accent2"/>
            </a:solidFill>
            <a:prstDash val="solid"/>
            <a:round/>
            <a:headEnd len="med" w="med" type="none"/>
            <a:tailEnd len="med" w="med" type="triangle"/>
          </a:ln>
        </p:spPr>
      </p:cxnSp>
      <p:sp>
        <p:nvSpPr>
          <p:cNvPr id="6407" name="Google Shape;6407;p104"/>
          <p:cNvSpPr txBox="1"/>
          <p:nvPr/>
        </p:nvSpPr>
        <p:spPr>
          <a:xfrm>
            <a:off x="5324475" y="5784850"/>
            <a:ext cx="2655888" cy="376238"/>
          </a:xfrm>
          <a:prstGeom prst="rect">
            <a:avLst/>
          </a:prstGeom>
          <a:noFill/>
          <a:ln cap="flat" cmpd="sng" w="9525">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physical</a:t>
            </a:r>
            <a:endParaRPr/>
          </a:p>
        </p:txBody>
      </p:sp>
      <p:sp>
        <p:nvSpPr>
          <p:cNvPr id="6408" name="Google Shape;6408;p104"/>
          <p:cNvSpPr txBox="1"/>
          <p:nvPr/>
        </p:nvSpPr>
        <p:spPr>
          <a:xfrm>
            <a:off x="5329238" y="5408613"/>
            <a:ext cx="2651125" cy="376237"/>
          </a:xfrm>
          <a:prstGeom prst="rect">
            <a:avLst/>
          </a:prstGeom>
          <a:noFill/>
          <a:ln cap="flat" cmpd="sng" w="9525">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link</a:t>
            </a:r>
            <a:endParaRPr/>
          </a:p>
        </p:txBody>
      </p:sp>
      <p:sp>
        <p:nvSpPr>
          <p:cNvPr id="6409" name="Google Shape;6409;p104"/>
          <p:cNvSpPr txBox="1"/>
          <p:nvPr/>
        </p:nvSpPr>
        <p:spPr>
          <a:xfrm>
            <a:off x="5329238" y="4757738"/>
            <a:ext cx="2651125" cy="650875"/>
          </a:xfrm>
          <a:prstGeom prst="rect">
            <a:avLst/>
          </a:prstGeom>
          <a:noFill/>
          <a:ln cap="flat" cmpd="sng" w="9525">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network</a:t>
            </a:r>
            <a:endParaRPr/>
          </a:p>
          <a:p>
            <a:pPr indent="0" lvl="0" marL="0" marR="0" rtl="0" algn="r">
              <a:spcBef>
                <a:spcPts val="0"/>
              </a:spcBef>
              <a:spcAft>
                <a:spcPts val="0"/>
              </a:spcAft>
              <a:buNone/>
            </a:pPr>
            <a:r>
              <a:rPr lang="en-US" sz="1800">
                <a:solidFill>
                  <a:schemeClr val="dk1"/>
                </a:solidFill>
                <a:latin typeface="Arial"/>
                <a:ea typeface="Arial"/>
                <a:cs typeface="Arial"/>
                <a:sym typeface="Arial"/>
              </a:rPr>
              <a:t>   (IP)</a:t>
            </a:r>
            <a:endParaRPr/>
          </a:p>
        </p:txBody>
      </p:sp>
      <p:sp>
        <p:nvSpPr>
          <p:cNvPr id="6410" name="Google Shape;6410;p104"/>
          <p:cNvSpPr txBox="1"/>
          <p:nvPr/>
        </p:nvSpPr>
        <p:spPr>
          <a:xfrm>
            <a:off x="5329238" y="4106863"/>
            <a:ext cx="2651125" cy="650875"/>
          </a:xfrm>
          <a:prstGeom prst="rect">
            <a:avLst/>
          </a:prstGeom>
          <a:noFill/>
          <a:ln cap="flat" cmpd="sng" w="9525">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Transprt</a:t>
            </a:r>
            <a:endParaRPr/>
          </a:p>
          <a:p>
            <a:pPr indent="0" lvl="0" marL="0" marR="0" rtl="0" algn="r">
              <a:spcBef>
                <a:spcPts val="0"/>
              </a:spcBef>
              <a:spcAft>
                <a:spcPts val="0"/>
              </a:spcAft>
              <a:buNone/>
            </a:pPr>
            <a:r>
              <a:rPr lang="en-US" sz="1800">
                <a:solidFill>
                  <a:schemeClr val="dk1"/>
                </a:solidFill>
                <a:latin typeface="Arial"/>
                <a:ea typeface="Arial"/>
                <a:cs typeface="Arial"/>
                <a:sym typeface="Arial"/>
              </a:rPr>
              <a:t>  (UDP)</a:t>
            </a:r>
            <a:endParaRPr/>
          </a:p>
        </p:txBody>
      </p:sp>
      <p:grpSp>
        <p:nvGrpSpPr>
          <p:cNvPr id="6411" name="Google Shape;6411;p104"/>
          <p:cNvGrpSpPr/>
          <p:nvPr/>
        </p:nvGrpSpPr>
        <p:grpSpPr>
          <a:xfrm>
            <a:off x="5978525" y="3352800"/>
            <a:ext cx="1258888" cy="560388"/>
            <a:chOff x="1315" y="2154"/>
            <a:chExt cx="793" cy="353"/>
          </a:xfrm>
        </p:grpSpPr>
        <p:sp>
          <p:nvSpPr>
            <p:cNvPr id="6412" name="Google Shape;6412;p104"/>
            <p:cNvSpPr/>
            <p:nvPr/>
          </p:nvSpPr>
          <p:spPr>
            <a:xfrm>
              <a:off x="1315" y="2154"/>
              <a:ext cx="793" cy="353"/>
            </a:xfrm>
            <a:prstGeom prst="ellipse">
              <a:avLst/>
            </a:prstGeom>
            <a:no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413" name="Google Shape;6413;p104"/>
            <p:cNvSpPr txBox="1"/>
            <p:nvPr/>
          </p:nvSpPr>
          <p:spPr>
            <a:xfrm>
              <a:off x="1434" y="2208"/>
              <a:ext cx="524"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routed</a:t>
              </a:r>
              <a:endParaRPr/>
            </a:p>
          </p:txBody>
        </p:sp>
      </p:grpSp>
      <p:cxnSp>
        <p:nvCxnSpPr>
          <p:cNvPr id="6414" name="Google Shape;6414;p104"/>
          <p:cNvCxnSpPr/>
          <p:nvPr/>
        </p:nvCxnSpPr>
        <p:spPr>
          <a:xfrm rot="10800000">
            <a:off x="6784975" y="3925888"/>
            <a:ext cx="0" cy="2038350"/>
          </a:xfrm>
          <a:prstGeom prst="straightConnector1">
            <a:avLst/>
          </a:prstGeom>
          <a:noFill/>
          <a:ln cap="flat" cmpd="sng" w="19050">
            <a:solidFill>
              <a:schemeClr val="accent2"/>
            </a:solidFill>
            <a:prstDash val="solid"/>
            <a:round/>
            <a:headEnd len="med" w="med" type="none"/>
            <a:tailEnd len="med" w="med" type="triangle"/>
          </a:ln>
        </p:spPr>
      </p:cxnSp>
      <p:sp>
        <p:nvSpPr>
          <p:cNvPr id="6415" name="Google Shape;6415;p104"/>
          <p:cNvSpPr/>
          <p:nvPr/>
        </p:nvSpPr>
        <p:spPr>
          <a:xfrm>
            <a:off x="5364163" y="4794250"/>
            <a:ext cx="1233487" cy="574675"/>
          </a:xfrm>
          <a:prstGeom prst="rect">
            <a:avLst/>
          </a:prstGeom>
          <a:noFill/>
          <a:ln cap="flat" cmpd="sng" w="952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bảng</a:t>
            </a:r>
            <a:endParaRPr/>
          </a:p>
          <a:p>
            <a:pPr indent="0" lvl="0" marL="0" marR="0" rtl="0" algn="ctr">
              <a:spcBef>
                <a:spcPts val="0"/>
              </a:spcBef>
              <a:spcAft>
                <a:spcPts val="0"/>
              </a:spcAft>
              <a:buNone/>
            </a:pPr>
            <a:r>
              <a:rPr lang="en-US" sz="1800">
                <a:solidFill>
                  <a:schemeClr val="dk1"/>
                </a:solidFill>
                <a:latin typeface="Arial"/>
                <a:ea typeface="Arial"/>
                <a:cs typeface="Arial"/>
                <a:sym typeface="Arial"/>
              </a:rPr>
              <a:t>chuyển tiếp</a:t>
            </a:r>
            <a:endParaRPr/>
          </a:p>
        </p:txBody>
      </p:sp>
      <p:cxnSp>
        <p:nvCxnSpPr>
          <p:cNvPr id="6416" name="Google Shape;6416;p104"/>
          <p:cNvCxnSpPr/>
          <p:nvPr/>
        </p:nvCxnSpPr>
        <p:spPr>
          <a:xfrm>
            <a:off x="2381250" y="5910263"/>
            <a:ext cx="4408488" cy="0"/>
          </a:xfrm>
          <a:prstGeom prst="straightConnector1">
            <a:avLst/>
          </a:prstGeom>
          <a:noFill/>
          <a:ln cap="flat" cmpd="sng" w="19050">
            <a:solidFill>
              <a:schemeClr val="accent2"/>
            </a:solidFill>
            <a:prstDash val="solid"/>
            <a:round/>
            <a:headEnd len="med" w="med" type="none"/>
            <a:tailEnd len="med" w="med" type="none"/>
          </a:ln>
        </p:spPr>
      </p:cxnSp>
      <p:cxnSp>
        <p:nvCxnSpPr>
          <p:cNvPr id="6417" name="Google Shape;6417;p104"/>
          <p:cNvCxnSpPr/>
          <p:nvPr/>
        </p:nvCxnSpPr>
        <p:spPr>
          <a:xfrm>
            <a:off x="2894013" y="3932238"/>
            <a:ext cx="0" cy="866775"/>
          </a:xfrm>
          <a:prstGeom prst="straightConnector1">
            <a:avLst/>
          </a:prstGeom>
          <a:noFill/>
          <a:ln cap="flat" cmpd="sng" w="19050">
            <a:solidFill>
              <a:srgbClr val="FF0000"/>
            </a:solidFill>
            <a:prstDash val="solid"/>
            <a:round/>
            <a:headEnd len="med" w="med" type="triangle"/>
            <a:tailEnd len="med" w="med" type="triangle"/>
          </a:ln>
        </p:spPr>
      </p:cxnSp>
      <p:cxnSp>
        <p:nvCxnSpPr>
          <p:cNvPr id="6418" name="Google Shape;6418;p104"/>
          <p:cNvCxnSpPr/>
          <p:nvPr/>
        </p:nvCxnSpPr>
        <p:spPr>
          <a:xfrm>
            <a:off x="6380163" y="3900488"/>
            <a:ext cx="0" cy="866775"/>
          </a:xfrm>
          <a:prstGeom prst="straightConnector1">
            <a:avLst/>
          </a:prstGeom>
          <a:noFill/>
          <a:ln cap="flat" cmpd="sng" w="19050">
            <a:solidFill>
              <a:srgbClr val="FF0000"/>
            </a:solidFill>
            <a:prstDash val="solid"/>
            <a:round/>
            <a:headEnd len="med" w="med" type="triangle"/>
            <a:tailEnd len="med" w="med" type="triangle"/>
          </a:ln>
        </p:spPr>
      </p:cxn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23" name="Shape 6423"/>
        <p:cNvGrpSpPr/>
        <p:nvPr/>
      </p:nvGrpSpPr>
      <p:grpSpPr>
        <a:xfrm>
          <a:off x="0" y="0"/>
          <a:ext cx="0" cy="0"/>
          <a:chOff x="0" y="0"/>
          <a:chExt cx="0" cy="0"/>
        </a:xfrm>
      </p:grpSpPr>
      <p:sp>
        <p:nvSpPr>
          <p:cNvPr id="6424" name="Google Shape;6424;p105"/>
          <p:cNvSpPr txBox="1"/>
          <p:nvPr>
            <p:ph type="title"/>
          </p:nvPr>
        </p:nvSpPr>
        <p:spPr>
          <a:xfrm>
            <a:off x="457200" y="274638"/>
            <a:ext cx="7467600" cy="1143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Chương 4: Tầng mạng</a:t>
            </a:r>
            <a:endParaRPr/>
          </a:p>
        </p:txBody>
      </p:sp>
      <p:sp>
        <p:nvSpPr>
          <p:cNvPr id="6425" name="Google Shape;6425;p105"/>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6426" name="Google Shape;6426;p105"/>
          <p:cNvSpPr txBox="1"/>
          <p:nvPr>
            <p:ph idx="1" type="body"/>
          </p:nvPr>
        </p:nvSpPr>
        <p:spPr>
          <a:xfrm>
            <a:off x="457200" y="1600200"/>
            <a:ext cx="365760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1680"/>
              <a:buFont typeface="Noto Sans Symbols"/>
              <a:buChar char="🞆"/>
            </a:pPr>
            <a:r>
              <a:rPr lang="en-US"/>
              <a:t>4.1 Tổng quan</a:t>
            </a:r>
            <a:endParaRPr/>
          </a:p>
          <a:p>
            <a:pPr indent="-274320" lvl="0" marL="274320" rtl="0" algn="l">
              <a:spcBef>
                <a:spcPts val="600"/>
              </a:spcBef>
              <a:spcAft>
                <a:spcPts val="0"/>
              </a:spcAft>
              <a:buSzPts val="1680"/>
              <a:buFont typeface="Noto Sans Symbols"/>
              <a:buChar char="🞆"/>
            </a:pPr>
            <a:r>
              <a:rPr lang="en-US"/>
              <a:t>4.2 Mạng Virtual circuit và datagram</a:t>
            </a:r>
            <a:endParaRPr/>
          </a:p>
          <a:p>
            <a:pPr indent="-274320" lvl="0" marL="274320" rtl="0" algn="l">
              <a:spcBef>
                <a:spcPts val="600"/>
              </a:spcBef>
              <a:spcAft>
                <a:spcPts val="0"/>
              </a:spcAft>
              <a:buSzPts val="1680"/>
              <a:buFont typeface="Noto Sans Symbols"/>
              <a:buChar char="🞆"/>
            </a:pPr>
            <a:r>
              <a:rPr lang="en-US"/>
              <a:t>4.3 Bên trong Router</a:t>
            </a:r>
            <a:endParaRPr/>
          </a:p>
          <a:p>
            <a:pPr indent="-274320" lvl="0" marL="274320" rtl="0" algn="l">
              <a:spcBef>
                <a:spcPts val="600"/>
              </a:spcBef>
              <a:spcAft>
                <a:spcPts val="0"/>
              </a:spcAft>
              <a:buSzPts val="1680"/>
              <a:buFont typeface="Noto Sans Symbols"/>
              <a:buChar char="🞆"/>
            </a:pPr>
            <a:r>
              <a:rPr lang="en-US"/>
              <a:t>4.4 IP: Internet Protocol</a:t>
            </a:r>
            <a:endParaRPr/>
          </a:p>
          <a:p>
            <a:pPr indent="-274320" lvl="1" marL="640080" rtl="0" algn="l">
              <a:spcBef>
                <a:spcPts val="400"/>
              </a:spcBef>
              <a:spcAft>
                <a:spcPts val="0"/>
              </a:spcAft>
              <a:buSzPts val="1600"/>
              <a:buChar char="⚫"/>
            </a:pPr>
            <a:r>
              <a:rPr lang="en-US" sz="2000"/>
              <a:t>Định dạng Datagram</a:t>
            </a:r>
            <a:endParaRPr/>
          </a:p>
          <a:p>
            <a:pPr indent="-274320" lvl="1" marL="640080" rtl="0" algn="l">
              <a:spcBef>
                <a:spcPts val="400"/>
              </a:spcBef>
              <a:spcAft>
                <a:spcPts val="0"/>
              </a:spcAft>
              <a:buSzPts val="1600"/>
              <a:buChar char="⚫"/>
            </a:pPr>
            <a:r>
              <a:rPr lang="en-US" sz="2000"/>
              <a:t>Địa chỉ IPv4</a:t>
            </a:r>
            <a:endParaRPr/>
          </a:p>
          <a:p>
            <a:pPr indent="-274320" lvl="1" marL="640080" rtl="0" algn="l">
              <a:spcBef>
                <a:spcPts val="400"/>
              </a:spcBef>
              <a:spcAft>
                <a:spcPts val="0"/>
              </a:spcAft>
              <a:buSzPts val="1600"/>
              <a:buChar char="⚫"/>
            </a:pPr>
            <a:r>
              <a:rPr lang="en-US" sz="2000"/>
              <a:t>ICMP</a:t>
            </a:r>
            <a:endParaRPr/>
          </a:p>
          <a:p>
            <a:pPr indent="-274320" lvl="1" marL="640080" rtl="0" algn="l">
              <a:spcBef>
                <a:spcPts val="400"/>
              </a:spcBef>
              <a:spcAft>
                <a:spcPts val="0"/>
              </a:spcAft>
              <a:buSzPts val="1600"/>
              <a:buChar char="⚫"/>
            </a:pPr>
            <a:r>
              <a:rPr lang="en-US" sz="2000"/>
              <a:t>IPv6</a:t>
            </a:r>
            <a:endParaRPr/>
          </a:p>
        </p:txBody>
      </p:sp>
      <p:sp>
        <p:nvSpPr>
          <p:cNvPr id="6427" name="Google Shape;6427;p105"/>
          <p:cNvSpPr txBox="1"/>
          <p:nvPr>
            <p:ph idx="2" type="body"/>
          </p:nvPr>
        </p:nvSpPr>
        <p:spPr>
          <a:xfrm>
            <a:off x="4270375" y="1600200"/>
            <a:ext cx="365760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1680"/>
              <a:buFont typeface="Noto Sans Symbols"/>
              <a:buChar char="🞆"/>
            </a:pPr>
            <a:r>
              <a:rPr lang="en-US"/>
              <a:t>4.5 Thuật toán dẫn đường</a:t>
            </a:r>
            <a:endParaRPr/>
          </a:p>
          <a:p>
            <a:pPr indent="-274320" lvl="1" marL="640080" rtl="0" algn="l">
              <a:spcBef>
                <a:spcPts val="400"/>
              </a:spcBef>
              <a:spcAft>
                <a:spcPts val="0"/>
              </a:spcAft>
              <a:buSzPts val="1600"/>
              <a:buChar char="⚫"/>
            </a:pPr>
            <a:r>
              <a:rPr lang="en-US" sz="2000"/>
              <a:t>Link state</a:t>
            </a:r>
            <a:endParaRPr/>
          </a:p>
          <a:p>
            <a:pPr indent="-274320" lvl="1" marL="640080" rtl="0" algn="l">
              <a:spcBef>
                <a:spcPts val="400"/>
              </a:spcBef>
              <a:spcAft>
                <a:spcPts val="0"/>
              </a:spcAft>
              <a:buSzPts val="1600"/>
              <a:buChar char="⚫"/>
            </a:pPr>
            <a:r>
              <a:rPr lang="en-US" sz="2000"/>
              <a:t>Distance Vector</a:t>
            </a:r>
            <a:endParaRPr/>
          </a:p>
          <a:p>
            <a:pPr indent="-274320" lvl="1" marL="640080" rtl="0" algn="l">
              <a:spcBef>
                <a:spcPts val="400"/>
              </a:spcBef>
              <a:spcAft>
                <a:spcPts val="0"/>
              </a:spcAft>
              <a:buSzPts val="1600"/>
              <a:buChar char="⚫"/>
            </a:pPr>
            <a:r>
              <a:rPr lang="en-US" sz="2000"/>
              <a:t>Hierarchical routing</a:t>
            </a:r>
            <a:endParaRPr/>
          </a:p>
          <a:p>
            <a:pPr indent="-274320" lvl="0" marL="274320" rtl="0" algn="l">
              <a:spcBef>
                <a:spcPts val="600"/>
              </a:spcBef>
              <a:spcAft>
                <a:spcPts val="0"/>
              </a:spcAft>
              <a:buSzPts val="1680"/>
              <a:buFont typeface="Noto Sans Symbols"/>
              <a:buChar char="🞆"/>
            </a:pPr>
            <a:r>
              <a:rPr lang="en-US">
                <a:solidFill>
                  <a:srgbClr val="FF0000"/>
                </a:solidFill>
              </a:rPr>
              <a:t>4.6 Dẫn đường trong  Internet</a:t>
            </a:r>
            <a:endParaRPr/>
          </a:p>
          <a:p>
            <a:pPr indent="-274320" lvl="1" marL="640080" rtl="0" algn="l">
              <a:spcBef>
                <a:spcPts val="400"/>
              </a:spcBef>
              <a:spcAft>
                <a:spcPts val="0"/>
              </a:spcAft>
              <a:buSzPts val="1600"/>
              <a:buChar char="⚫"/>
            </a:pPr>
            <a:r>
              <a:rPr lang="en-US" sz="2000"/>
              <a:t>RIP</a:t>
            </a:r>
            <a:endParaRPr/>
          </a:p>
          <a:p>
            <a:pPr indent="-274320" lvl="1" marL="640080" rtl="0" algn="l">
              <a:spcBef>
                <a:spcPts val="400"/>
              </a:spcBef>
              <a:spcAft>
                <a:spcPts val="0"/>
              </a:spcAft>
              <a:buSzPts val="1600"/>
              <a:buChar char="⚫"/>
            </a:pPr>
            <a:r>
              <a:rPr lang="en-US" sz="2000">
                <a:solidFill>
                  <a:srgbClr val="FF0000"/>
                </a:solidFill>
              </a:rPr>
              <a:t>OSPF</a:t>
            </a:r>
            <a:endParaRPr/>
          </a:p>
          <a:p>
            <a:pPr indent="-274320" lvl="1" marL="640080" rtl="0" algn="l">
              <a:spcBef>
                <a:spcPts val="400"/>
              </a:spcBef>
              <a:spcAft>
                <a:spcPts val="0"/>
              </a:spcAft>
              <a:buSzPts val="1600"/>
              <a:buChar char="⚫"/>
            </a:pPr>
            <a:r>
              <a:rPr lang="en-US" sz="2000"/>
              <a:t>BGP</a:t>
            </a:r>
            <a:endParaRPr/>
          </a:p>
          <a:p>
            <a:pPr indent="-274320" lvl="0" marL="274320" rtl="0" algn="l">
              <a:spcBef>
                <a:spcPts val="600"/>
              </a:spcBef>
              <a:spcAft>
                <a:spcPts val="0"/>
              </a:spcAft>
              <a:buSzPts val="1680"/>
              <a:buFont typeface="Noto Sans Symbols"/>
              <a:buChar char="🞆"/>
            </a:pPr>
            <a:r>
              <a:rPr lang="en-US"/>
              <a:t>4.7 Dẫn đường broadcast và multicast</a:t>
            </a:r>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2" name="Shape 6432"/>
        <p:cNvGrpSpPr/>
        <p:nvPr/>
      </p:nvGrpSpPr>
      <p:grpSpPr>
        <a:xfrm>
          <a:off x="0" y="0"/>
          <a:ext cx="0" cy="0"/>
          <a:chOff x="0" y="0"/>
          <a:chExt cx="0" cy="0"/>
        </a:xfrm>
      </p:grpSpPr>
      <p:sp>
        <p:nvSpPr>
          <p:cNvPr id="6433" name="Google Shape;6433;p106"/>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fontScale="90000"/>
          </a:bodyPr>
          <a:lstStyle/>
          <a:p>
            <a:pPr indent="0" lvl="0" marL="0" rtl="0" algn="l">
              <a:spcBef>
                <a:spcPts val="0"/>
              </a:spcBef>
              <a:spcAft>
                <a:spcPts val="0"/>
              </a:spcAft>
              <a:buNone/>
            </a:pPr>
            <a:r>
              <a:rPr lang="en-US" sz="3600"/>
              <a:t>OSPF (Open Shortest Path First)</a:t>
            </a:r>
            <a:endParaRPr/>
          </a:p>
        </p:txBody>
      </p:sp>
      <p:sp>
        <p:nvSpPr>
          <p:cNvPr id="6434" name="Google Shape;6434;p106"/>
          <p:cNvSpPr txBox="1"/>
          <p:nvPr>
            <p:ph idx="1" type="body"/>
          </p:nvPr>
        </p:nvSpPr>
        <p:spPr>
          <a:xfrm>
            <a:off x="533400" y="1447800"/>
            <a:ext cx="8229600" cy="5105400"/>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680"/>
              <a:buChar char="🞆"/>
            </a:pPr>
            <a:r>
              <a:rPr lang="en-US"/>
              <a:t>“open”: không thương mại</a:t>
            </a:r>
            <a:endParaRPr/>
          </a:p>
          <a:p>
            <a:pPr indent="-273050" lvl="0" marL="273050" rtl="0" algn="l">
              <a:spcBef>
                <a:spcPts val="600"/>
              </a:spcBef>
              <a:spcAft>
                <a:spcPts val="0"/>
              </a:spcAft>
              <a:buSzPts val="1680"/>
              <a:buChar char="🞆"/>
            </a:pPr>
            <a:r>
              <a:rPr lang="en-US"/>
              <a:t>Sử dụng thuật toán Link State </a:t>
            </a:r>
            <a:endParaRPr/>
          </a:p>
          <a:p>
            <a:pPr indent="-273050" lvl="1" marL="639763" rtl="0" algn="l">
              <a:spcBef>
                <a:spcPts val="400"/>
              </a:spcBef>
              <a:spcAft>
                <a:spcPts val="0"/>
              </a:spcAft>
              <a:buSzPts val="1600"/>
              <a:buChar char="⚫"/>
            </a:pPr>
            <a:r>
              <a:rPr lang="en-US" sz="2000"/>
              <a:t>Phổ biến gói tin LS</a:t>
            </a:r>
            <a:endParaRPr/>
          </a:p>
          <a:p>
            <a:pPr indent="-273050" lvl="1" marL="639763" rtl="0" algn="l">
              <a:spcBef>
                <a:spcPts val="400"/>
              </a:spcBef>
              <a:spcAft>
                <a:spcPts val="0"/>
              </a:spcAft>
              <a:buSzPts val="1600"/>
              <a:buChar char="⚫"/>
            </a:pPr>
            <a:r>
              <a:rPr lang="en-US" sz="2000"/>
              <a:t>Bản đồ Topology tại mỗi nút</a:t>
            </a:r>
            <a:endParaRPr sz="2000"/>
          </a:p>
          <a:p>
            <a:pPr indent="-273050" lvl="1" marL="639763" rtl="0" algn="l">
              <a:spcBef>
                <a:spcPts val="400"/>
              </a:spcBef>
              <a:spcAft>
                <a:spcPts val="0"/>
              </a:spcAft>
              <a:buSzPts val="1600"/>
              <a:buChar char="⚫"/>
            </a:pPr>
            <a:r>
              <a:rPr lang="en-US" sz="2000"/>
              <a:t>Tính toán đường đi sử dụng thuật toán Dijkstra</a:t>
            </a:r>
            <a:endParaRPr/>
          </a:p>
          <a:p>
            <a:pPr indent="-171450" lvl="1" marL="639763" rtl="0" algn="l">
              <a:spcBef>
                <a:spcPts val="400"/>
              </a:spcBef>
              <a:spcAft>
                <a:spcPts val="0"/>
              </a:spcAft>
              <a:buSzPts val="1600"/>
              <a:buNone/>
            </a:pPr>
            <a:r>
              <a:t/>
            </a:r>
            <a:endParaRPr sz="2000"/>
          </a:p>
          <a:p>
            <a:pPr indent="-273050" lvl="0" marL="273050" rtl="0" algn="l">
              <a:spcBef>
                <a:spcPts val="600"/>
              </a:spcBef>
              <a:spcAft>
                <a:spcPts val="0"/>
              </a:spcAft>
              <a:buSzPts val="1680"/>
              <a:buChar char="🞆"/>
            </a:pPr>
            <a:r>
              <a:rPr lang="en-US"/>
              <a:t>Các thông báo OSPF mang một điểm vào cho mỗi router hàng xóm</a:t>
            </a:r>
            <a:endParaRPr/>
          </a:p>
          <a:p>
            <a:pPr indent="-273050" lvl="0" marL="273050" rtl="0" algn="l">
              <a:spcBef>
                <a:spcPts val="600"/>
              </a:spcBef>
              <a:spcAft>
                <a:spcPts val="0"/>
              </a:spcAft>
              <a:buSzPts val="1680"/>
              <a:buChar char="🞆"/>
            </a:pPr>
            <a:r>
              <a:rPr lang="en-US"/>
              <a:t>Thông báo phổ biến trong </a:t>
            </a:r>
            <a:r>
              <a:rPr lang="en-US">
                <a:solidFill>
                  <a:srgbClr val="FF0000"/>
                </a:solidFill>
              </a:rPr>
              <a:t>toàn</a:t>
            </a:r>
            <a:r>
              <a:rPr lang="en-US"/>
              <a:t> AS (bằng cách làm tràn)</a:t>
            </a:r>
            <a:endParaRPr/>
          </a:p>
          <a:p>
            <a:pPr indent="-273050" lvl="1" marL="639763" rtl="0" algn="l">
              <a:spcBef>
                <a:spcPts val="400"/>
              </a:spcBef>
              <a:spcAft>
                <a:spcPts val="0"/>
              </a:spcAft>
              <a:buSzPts val="1600"/>
              <a:buChar char="⚫"/>
            </a:pPr>
            <a:r>
              <a:rPr lang="en-US" sz="2000"/>
              <a:t>Mang bản tin OSPF trực tiếp qua IP (không phải qua TCP, UDP)</a:t>
            </a:r>
            <a:endParaRPr sz="2800"/>
          </a:p>
        </p:txBody>
      </p:sp>
      <p:sp>
        <p:nvSpPr>
          <p:cNvPr id="6435" name="Google Shape;6435;p106"/>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40" name="Shape 6440"/>
        <p:cNvGrpSpPr/>
        <p:nvPr/>
      </p:nvGrpSpPr>
      <p:grpSpPr>
        <a:xfrm>
          <a:off x="0" y="0"/>
          <a:ext cx="0" cy="0"/>
          <a:chOff x="0" y="0"/>
          <a:chExt cx="0" cy="0"/>
        </a:xfrm>
      </p:grpSpPr>
      <p:sp>
        <p:nvSpPr>
          <p:cNvPr id="6441" name="Google Shape;6441;p107"/>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sz="3200"/>
              <a:t>Các đặc điểm tiến bộ của OSPF </a:t>
            </a:r>
            <a:br>
              <a:rPr lang="en-US" sz="3200"/>
            </a:br>
            <a:r>
              <a:rPr lang="en-US" sz="3200"/>
              <a:t>(không có trong RIP)</a:t>
            </a:r>
            <a:endParaRPr/>
          </a:p>
        </p:txBody>
      </p:sp>
      <p:sp>
        <p:nvSpPr>
          <p:cNvPr id="6442" name="Google Shape;6442;p107"/>
          <p:cNvSpPr txBox="1"/>
          <p:nvPr>
            <p:ph idx="1" type="body"/>
          </p:nvPr>
        </p:nvSpPr>
        <p:spPr>
          <a:xfrm>
            <a:off x="533400" y="1676400"/>
            <a:ext cx="8229600" cy="4876800"/>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680"/>
              <a:buChar char="🞆"/>
            </a:pPr>
            <a:r>
              <a:rPr lang="en-US">
                <a:solidFill>
                  <a:srgbClr val="FF0000"/>
                </a:solidFill>
              </a:rPr>
              <a:t>An toàn bảo mật:</a:t>
            </a:r>
            <a:r>
              <a:rPr lang="en-US"/>
              <a:t> Tất cả các bản tin OSPF được xác thực (ngăn chặn việc cố tình xâm nhập) </a:t>
            </a:r>
            <a:endParaRPr/>
          </a:p>
          <a:p>
            <a:pPr indent="-273050" lvl="0" marL="273050" rtl="0" algn="l">
              <a:spcBef>
                <a:spcPts val="600"/>
              </a:spcBef>
              <a:spcAft>
                <a:spcPts val="0"/>
              </a:spcAft>
              <a:buSzPts val="1680"/>
              <a:buChar char="🞆"/>
            </a:pPr>
            <a:r>
              <a:rPr lang="en-US"/>
              <a:t>Cho phép nhiều đường đi cùng chi phí (trong RIP chỉ 1 đường đi)</a:t>
            </a:r>
            <a:endParaRPr/>
          </a:p>
          <a:p>
            <a:pPr indent="-273050" lvl="0" marL="273050" rtl="0" algn="l">
              <a:spcBef>
                <a:spcPts val="600"/>
              </a:spcBef>
              <a:spcAft>
                <a:spcPts val="0"/>
              </a:spcAft>
              <a:buSzPts val="1680"/>
              <a:buChar char="🞆"/>
            </a:pPr>
            <a:r>
              <a:rPr lang="en-US"/>
              <a:t>Đối với mỗi liên kết, chi phí khác nhau cho </a:t>
            </a:r>
            <a:r>
              <a:rPr lang="en-US">
                <a:solidFill>
                  <a:srgbClr val="FF0000"/>
                </a:solidFill>
              </a:rPr>
              <a:t>TOS </a:t>
            </a:r>
            <a:r>
              <a:rPr lang="en-US"/>
              <a:t>khác nhau (ví dụ: chi phí liên kết vệ tinh thiết lập thấp cho dịch vụ best effort, cao cho các dịch vụ thời gian thực)</a:t>
            </a:r>
            <a:endParaRPr/>
          </a:p>
          <a:p>
            <a:pPr indent="-273050" lvl="0" marL="273050" rtl="0" algn="l">
              <a:spcBef>
                <a:spcPts val="600"/>
              </a:spcBef>
              <a:spcAft>
                <a:spcPts val="0"/>
              </a:spcAft>
              <a:buSzPts val="1680"/>
              <a:buChar char="🞆"/>
            </a:pPr>
            <a:r>
              <a:rPr lang="en-US"/>
              <a:t>Hỗ trợ cả unicast và </a:t>
            </a:r>
            <a:r>
              <a:rPr lang="en-US">
                <a:solidFill>
                  <a:srgbClr val="FF0000"/>
                </a:solidFill>
              </a:rPr>
              <a:t>multicast</a:t>
            </a:r>
            <a:r>
              <a:rPr lang="en-US"/>
              <a:t>: </a:t>
            </a:r>
            <a:endParaRPr/>
          </a:p>
          <a:p>
            <a:pPr indent="-273049" lvl="1" marL="639763" rtl="0" algn="l">
              <a:spcBef>
                <a:spcPts val="420"/>
              </a:spcBef>
              <a:spcAft>
                <a:spcPts val="0"/>
              </a:spcAft>
              <a:buSzPts val="1680"/>
              <a:buChar char="⚫"/>
            </a:pPr>
            <a:r>
              <a:rPr lang="en-US"/>
              <a:t>Multicast OSPF (MOSPF) sử dụng cùng dữ liệu topology như OSPF</a:t>
            </a:r>
            <a:endParaRPr/>
          </a:p>
          <a:p>
            <a:pPr indent="-273050" lvl="0" marL="273050" rtl="0" algn="l">
              <a:spcBef>
                <a:spcPts val="600"/>
              </a:spcBef>
              <a:spcAft>
                <a:spcPts val="0"/>
              </a:spcAft>
              <a:buSzPts val="1680"/>
              <a:buChar char="🞆"/>
            </a:pPr>
            <a:r>
              <a:rPr lang="en-US"/>
              <a:t>OSPF </a:t>
            </a:r>
            <a:r>
              <a:rPr lang="en-US">
                <a:solidFill>
                  <a:srgbClr val="FF0000"/>
                </a:solidFill>
              </a:rPr>
              <a:t>phân cấp</a:t>
            </a:r>
            <a:r>
              <a:rPr lang="en-US"/>
              <a:t> trong các miền lớn.</a:t>
            </a:r>
            <a:endParaRPr/>
          </a:p>
          <a:p>
            <a:pPr indent="-166370" lvl="0" marL="273050" rtl="0" algn="l">
              <a:spcBef>
                <a:spcPts val="600"/>
              </a:spcBef>
              <a:spcAft>
                <a:spcPts val="0"/>
              </a:spcAft>
              <a:buSzPts val="1680"/>
              <a:buNone/>
            </a:pPr>
            <a:r>
              <a:t/>
            </a:r>
            <a:endParaRPr/>
          </a:p>
        </p:txBody>
      </p:sp>
      <p:sp>
        <p:nvSpPr>
          <p:cNvPr id="6443" name="Google Shape;6443;p107"/>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48" name="Shape 6448"/>
        <p:cNvGrpSpPr/>
        <p:nvPr/>
      </p:nvGrpSpPr>
      <p:grpSpPr>
        <a:xfrm>
          <a:off x="0" y="0"/>
          <a:ext cx="0" cy="0"/>
          <a:chOff x="0" y="0"/>
          <a:chExt cx="0" cy="0"/>
        </a:xfrm>
      </p:grpSpPr>
      <p:sp>
        <p:nvSpPr>
          <p:cNvPr id="6449" name="Google Shape;6449;p108"/>
          <p:cNvSpPr txBox="1"/>
          <p:nvPr>
            <p:ph type="title"/>
          </p:nvPr>
        </p:nvSpPr>
        <p:spPr>
          <a:xfrm>
            <a:off x="762000" y="381000"/>
            <a:ext cx="77724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sz="3600"/>
              <a:t>OSPF phân cấp</a:t>
            </a:r>
            <a:endParaRPr/>
          </a:p>
        </p:txBody>
      </p:sp>
      <p:sp>
        <p:nvSpPr>
          <p:cNvPr id="6450" name="Google Shape;6450;p108"/>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pic>
        <p:nvPicPr>
          <p:cNvPr descr="04-33" id="6451" name="Google Shape;6451;p108"/>
          <p:cNvPicPr preferRelativeResize="0"/>
          <p:nvPr/>
        </p:nvPicPr>
        <p:blipFill rotWithShape="1">
          <a:blip r:embed="rId3">
            <a:alphaModFix/>
          </a:blip>
          <a:srcRect b="0" l="0" r="0" t="0"/>
          <a:stretch/>
        </p:blipFill>
        <p:spPr>
          <a:xfrm>
            <a:off x="1084263" y="1341438"/>
            <a:ext cx="7315200" cy="4733925"/>
          </a:xfrm>
          <a:prstGeom prst="rect">
            <a:avLst/>
          </a:prstGeom>
          <a:noFill/>
          <a:ln>
            <a:noFill/>
          </a:ln>
        </p:spPr>
      </p:pic>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56" name="Shape 6456"/>
        <p:cNvGrpSpPr/>
        <p:nvPr/>
      </p:nvGrpSpPr>
      <p:grpSpPr>
        <a:xfrm>
          <a:off x="0" y="0"/>
          <a:ext cx="0" cy="0"/>
          <a:chOff x="0" y="0"/>
          <a:chExt cx="0" cy="0"/>
        </a:xfrm>
      </p:grpSpPr>
      <p:sp>
        <p:nvSpPr>
          <p:cNvPr id="6457" name="Google Shape;6457;p109"/>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sz="3600"/>
              <a:t>OSPF phân cấp</a:t>
            </a:r>
            <a:endParaRPr/>
          </a:p>
        </p:txBody>
      </p:sp>
      <p:sp>
        <p:nvSpPr>
          <p:cNvPr id="6458" name="Google Shape;6458;p109"/>
          <p:cNvSpPr txBox="1"/>
          <p:nvPr>
            <p:ph idx="1" type="body"/>
          </p:nvPr>
        </p:nvSpPr>
        <p:spPr>
          <a:xfrm>
            <a:off x="520700" y="1468438"/>
            <a:ext cx="8229600" cy="4008437"/>
          </a:xfrm>
          <a:prstGeom prst="rect">
            <a:avLst/>
          </a:prstGeom>
          <a:noFill/>
          <a:ln>
            <a:noFill/>
          </a:ln>
        </p:spPr>
        <p:txBody>
          <a:bodyPr anchorCtr="0" anchor="t" bIns="45700" lIns="91425" spcFirstLastPara="1" rIns="91425" wrap="square" tIns="45700">
            <a:noAutofit/>
          </a:bodyPr>
          <a:lstStyle/>
          <a:p>
            <a:pPr indent="-273050" lvl="0" marL="273050" rtl="0" algn="l">
              <a:lnSpc>
                <a:spcPct val="80000"/>
              </a:lnSpc>
              <a:spcBef>
                <a:spcPts val="0"/>
              </a:spcBef>
              <a:spcAft>
                <a:spcPts val="0"/>
              </a:spcAft>
              <a:buSzPts val="1680"/>
              <a:buChar char="🞆"/>
            </a:pPr>
            <a:r>
              <a:rPr lang="en-US">
                <a:solidFill>
                  <a:srgbClr val="FF0000"/>
                </a:solidFill>
              </a:rPr>
              <a:t>Phân cấp 2 mức:</a:t>
            </a:r>
            <a:r>
              <a:rPr lang="en-US"/>
              <a:t> vùng cục bộ, backbone</a:t>
            </a:r>
            <a:endParaRPr/>
          </a:p>
          <a:p>
            <a:pPr indent="-273049" lvl="1" marL="639763" rtl="0" algn="l">
              <a:lnSpc>
                <a:spcPct val="80000"/>
              </a:lnSpc>
              <a:spcBef>
                <a:spcPts val="420"/>
              </a:spcBef>
              <a:spcAft>
                <a:spcPts val="0"/>
              </a:spcAft>
              <a:buSzPts val="1680"/>
              <a:buChar char="⚫"/>
            </a:pPr>
            <a:r>
              <a:rPr lang="en-US"/>
              <a:t>Thông báo Link-state chỉ trong vùng </a:t>
            </a:r>
            <a:endParaRPr/>
          </a:p>
          <a:p>
            <a:pPr indent="-273049" lvl="1" marL="639763" rtl="0" algn="l">
              <a:lnSpc>
                <a:spcPct val="80000"/>
              </a:lnSpc>
              <a:spcBef>
                <a:spcPts val="420"/>
              </a:spcBef>
              <a:spcAft>
                <a:spcPts val="0"/>
              </a:spcAft>
              <a:buSzPts val="1680"/>
              <a:buChar char="⚫"/>
            </a:pPr>
            <a:r>
              <a:rPr lang="en-US"/>
              <a:t>Mỗi nút có topology vùng chi tiết; chỉ biết hướng (đường đi ngắn nhất) tới các mạng trong các vùng khác</a:t>
            </a:r>
            <a:endParaRPr sz="2000"/>
          </a:p>
          <a:p>
            <a:pPr indent="-273050" lvl="0" marL="273050" rtl="0" algn="l">
              <a:lnSpc>
                <a:spcPct val="80000"/>
              </a:lnSpc>
              <a:spcBef>
                <a:spcPts val="600"/>
              </a:spcBef>
              <a:spcAft>
                <a:spcPts val="0"/>
              </a:spcAft>
              <a:buSzPts val="1680"/>
              <a:buChar char="🞆"/>
            </a:pPr>
            <a:r>
              <a:rPr b="1" lang="en-US">
                <a:solidFill>
                  <a:srgbClr val="FF0000"/>
                </a:solidFill>
              </a:rPr>
              <a:t>Area border router:</a:t>
            </a:r>
            <a:r>
              <a:rPr b="1" lang="en-US">
                <a:solidFill>
                  <a:schemeClr val="accent2"/>
                </a:solidFill>
              </a:rPr>
              <a:t> </a:t>
            </a:r>
            <a:r>
              <a:rPr lang="en-US"/>
              <a:t>tóm tắt các khoảng cách tới các mạng trong vùng của nó, thông báo cho các Area Border router khác</a:t>
            </a:r>
            <a:endParaRPr/>
          </a:p>
          <a:p>
            <a:pPr indent="-273050" lvl="0" marL="273050" rtl="0" algn="l">
              <a:lnSpc>
                <a:spcPct val="80000"/>
              </a:lnSpc>
              <a:spcBef>
                <a:spcPts val="600"/>
              </a:spcBef>
              <a:spcAft>
                <a:spcPts val="0"/>
              </a:spcAft>
              <a:buSzPts val="1680"/>
              <a:buChar char="🞆"/>
            </a:pPr>
            <a:r>
              <a:rPr b="1" lang="en-US">
                <a:solidFill>
                  <a:srgbClr val="FF0000"/>
                </a:solidFill>
              </a:rPr>
              <a:t>Backbone router:</a:t>
            </a:r>
            <a:r>
              <a:rPr lang="en-US"/>
              <a:t> chạy dẫn đường OSPF giới hạn trong backbone</a:t>
            </a:r>
            <a:endParaRPr/>
          </a:p>
          <a:p>
            <a:pPr indent="-273050" lvl="0" marL="273050" rtl="0" algn="l">
              <a:lnSpc>
                <a:spcPct val="80000"/>
              </a:lnSpc>
              <a:spcBef>
                <a:spcPts val="600"/>
              </a:spcBef>
              <a:spcAft>
                <a:spcPts val="0"/>
              </a:spcAft>
              <a:buSzPts val="1680"/>
              <a:buChar char="🞆"/>
            </a:pPr>
            <a:r>
              <a:rPr b="1" lang="en-US">
                <a:solidFill>
                  <a:srgbClr val="FF0000"/>
                </a:solidFill>
              </a:rPr>
              <a:t>Boundary router:</a:t>
            </a:r>
            <a:r>
              <a:rPr lang="en-US"/>
              <a:t> kết nối tới các AS khác</a:t>
            </a:r>
            <a:endParaRPr sz="2000"/>
          </a:p>
          <a:p>
            <a:pPr indent="-184150" lvl="0" marL="273050" rtl="0" algn="l">
              <a:lnSpc>
                <a:spcPct val="80000"/>
              </a:lnSpc>
              <a:spcBef>
                <a:spcPts val="600"/>
              </a:spcBef>
              <a:spcAft>
                <a:spcPts val="0"/>
              </a:spcAft>
              <a:buSzPts val="1400"/>
              <a:buNone/>
            </a:pPr>
            <a:r>
              <a:t/>
            </a:r>
            <a:endParaRPr sz="2000"/>
          </a:p>
        </p:txBody>
      </p:sp>
      <p:sp>
        <p:nvSpPr>
          <p:cNvPr id="6459" name="Google Shape;6459;p109"/>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4" name="Shape 6464"/>
        <p:cNvGrpSpPr/>
        <p:nvPr/>
      </p:nvGrpSpPr>
      <p:grpSpPr>
        <a:xfrm>
          <a:off x="0" y="0"/>
          <a:ext cx="0" cy="0"/>
          <a:chOff x="0" y="0"/>
          <a:chExt cx="0" cy="0"/>
        </a:xfrm>
      </p:grpSpPr>
      <p:sp>
        <p:nvSpPr>
          <p:cNvPr id="6465" name="Google Shape;6465;p110"/>
          <p:cNvSpPr txBox="1"/>
          <p:nvPr>
            <p:ph type="title"/>
          </p:nvPr>
        </p:nvSpPr>
        <p:spPr>
          <a:xfrm>
            <a:off x="457200" y="274638"/>
            <a:ext cx="7467600" cy="1143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Chương 4: Tầng mạng</a:t>
            </a:r>
            <a:endParaRPr/>
          </a:p>
        </p:txBody>
      </p:sp>
      <p:sp>
        <p:nvSpPr>
          <p:cNvPr id="6466" name="Google Shape;6466;p110"/>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6467" name="Google Shape;6467;p110"/>
          <p:cNvSpPr txBox="1"/>
          <p:nvPr>
            <p:ph idx="1" type="body"/>
          </p:nvPr>
        </p:nvSpPr>
        <p:spPr>
          <a:xfrm>
            <a:off x="457200" y="1600200"/>
            <a:ext cx="365760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1680"/>
              <a:buFont typeface="Noto Sans Symbols"/>
              <a:buChar char="🞆"/>
            </a:pPr>
            <a:r>
              <a:rPr lang="en-US"/>
              <a:t>4.1 Tổng quan</a:t>
            </a:r>
            <a:endParaRPr/>
          </a:p>
          <a:p>
            <a:pPr indent="-274320" lvl="0" marL="274320" rtl="0" algn="l">
              <a:spcBef>
                <a:spcPts val="600"/>
              </a:spcBef>
              <a:spcAft>
                <a:spcPts val="0"/>
              </a:spcAft>
              <a:buSzPts val="1680"/>
              <a:buFont typeface="Noto Sans Symbols"/>
              <a:buChar char="🞆"/>
            </a:pPr>
            <a:r>
              <a:rPr lang="en-US"/>
              <a:t>4.2 Mạng Virtual circuit và datagram</a:t>
            </a:r>
            <a:endParaRPr/>
          </a:p>
          <a:p>
            <a:pPr indent="-274320" lvl="0" marL="274320" rtl="0" algn="l">
              <a:spcBef>
                <a:spcPts val="600"/>
              </a:spcBef>
              <a:spcAft>
                <a:spcPts val="0"/>
              </a:spcAft>
              <a:buSzPts val="1680"/>
              <a:buFont typeface="Noto Sans Symbols"/>
              <a:buChar char="🞆"/>
            </a:pPr>
            <a:r>
              <a:rPr lang="en-US"/>
              <a:t>4.3 Bên trong Router</a:t>
            </a:r>
            <a:endParaRPr/>
          </a:p>
          <a:p>
            <a:pPr indent="-274320" lvl="0" marL="274320" rtl="0" algn="l">
              <a:spcBef>
                <a:spcPts val="600"/>
              </a:spcBef>
              <a:spcAft>
                <a:spcPts val="0"/>
              </a:spcAft>
              <a:buSzPts val="1680"/>
              <a:buFont typeface="Noto Sans Symbols"/>
              <a:buChar char="🞆"/>
            </a:pPr>
            <a:r>
              <a:rPr lang="en-US"/>
              <a:t>4.4 IP: Internet Protocol</a:t>
            </a:r>
            <a:endParaRPr/>
          </a:p>
          <a:p>
            <a:pPr indent="-274320" lvl="1" marL="640080" rtl="0" algn="l">
              <a:spcBef>
                <a:spcPts val="400"/>
              </a:spcBef>
              <a:spcAft>
                <a:spcPts val="0"/>
              </a:spcAft>
              <a:buSzPts val="1600"/>
              <a:buChar char="⚫"/>
            </a:pPr>
            <a:r>
              <a:rPr lang="en-US" sz="2000"/>
              <a:t>Định dạng Datagram</a:t>
            </a:r>
            <a:endParaRPr/>
          </a:p>
          <a:p>
            <a:pPr indent="-274320" lvl="1" marL="640080" rtl="0" algn="l">
              <a:spcBef>
                <a:spcPts val="400"/>
              </a:spcBef>
              <a:spcAft>
                <a:spcPts val="0"/>
              </a:spcAft>
              <a:buSzPts val="1600"/>
              <a:buChar char="⚫"/>
            </a:pPr>
            <a:r>
              <a:rPr lang="en-US" sz="2000"/>
              <a:t>Địa chỉ IPv4</a:t>
            </a:r>
            <a:endParaRPr/>
          </a:p>
          <a:p>
            <a:pPr indent="-274320" lvl="1" marL="640080" rtl="0" algn="l">
              <a:spcBef>
                <a:spcPts val="400"/>
              </a:spcBef>
              <a:spcAft>
                <a:spcPts val="0"/>
              </a:spcAft>
              <a:buSzPts val="1600"/>
              <a:buChar char="⚫"/>
            </a:pPr>
            <a:r>
              <a:rPr lang="en-US" sz="2000"/>
              <a:t>ICMP</a:t>
            </a:r>
            <a:endParaRPr/>
          </a:p>
          <a:p>
            <a:pPr indent="-274320" lvl="1" marL="640080" rtl="0" algn="l">
              <a:spcBef>
                <a:spcPts val="400"/>
              </a:spcBef>
              <a:spcAft>
                <a:spcPts val="0"/>
              </a:spcAft>
              <a:buSzPts val="1600"/>
              <a:buChar char="⚫"/>
            </a:pPr>
            <a:r>
              <a:rPr lang="en-US" sz="2000"/>
              <a:t>IPv6</a:t>
            </a:r>
            <a:endParaRPr/>
          </a:p>
        </p:txBody>
      </p:sp>
      <p:sp>
        <p:nvSpPr>
          <p:cNvPr id="6468" name="Google Shape;6468;p110"/>
          <p:cNvSpPr txBox="1"/>
          <p:nvPr>
            <p:ph idx="2" type="body"/>
          </p:nvPr>
        </p:nvSpPr>
        <p:spPr>
          <a:xfrm>
            <a:off x="4270375" y="1600200"/>
            <a:ext cx="365760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1680"/>
              <a:buFont typeface="Noto Sans Symbols"/>
              <a:buChar char="🞆"/>
            </a:pPr>
            <a:r>
              <a:rPr lang="en-US"/>
              <a:t>4.5 Thuật toán dẫn đường</a:t>
            </a:r>
            <a:endParaRPr/>
          </a:p>
          <a:p>
            <a:pPr indent="-274320" lvl="1" marL="640080" rtl="0" algn="l">
              <a:spcBef>
                <a:spcPts val="400"/>
              </a:spcBef>
              <a:spcAft>
                <a:spcPts val="0"/>
              </a:spcAft>
              <a:buSzPts val="1600"/>
              <a:buChar char="⚫"/>
            </a:pPr>
            <a:r>
              <a:rPr lang="en-US" sz="2000"/>
              <a:t>Link state</a:t>
            </a:r>
            <a:endParaRPr/>
          </a:p>
          <a:p>
            <a:pPr indent="-274320" lvl="1" marL="640080" rtl="0" algn="l">
              <a:spcBef>
                <a:spcPts val="400"/>
              </a:spcBef>
              <a:spcAft>
                <a:spcPts val="0"/>
              </a:spcAft>
              <a:buSzPts val="1600"/>
              <a:buChar char="⚫"/>
            </a:pPr>
            <a:r>
              <a:rPr lang="en-US" sz="2000"/>
              <a:t>Distance Vector</a:t>
            </a:r>
            <a:endParaRPr/>
          </a:p>
          <a:p>
            <a:pPr indent="-274320" lvl="1" marL="640080" rtl="0" algn="l">
              <a:spcBef>
                <a:spcPts val="400"/>
              </a:spcBef>
              <a:spcAft>
                <a:spcPts val="0"/>
              </a:spcAft>
              <a:buSzPts val="1600"/>
              <a:buChar char="⚫"/>
            </a:pPr>
            <a:r>
              <a:rPr lang="en-US" sz="2000"/>
              <a:t>Hierarchical routing</a:t>
            </a:r>
            <a:endParaRPr/>
          </a:p>
          <a:p>
            <a:pPr indent="-274320" lvl="0" marL="274320" rtl="0" algn="l">
              <a:spcBef>
                <a:spcPts val="600"/>
              </a:spcBef>
              <a:spcAft>
                <a:spcPts val="0"/>
              </a:spcAft>
              <a:buSzPts val="1680"/>
              <a:buFont typeface="Noto Sans Symbols"/>
              <a:buChar char="🞆"/>
            </a:pPr>
            <a:r>
              <a:rPr lang="en-US">
                <a:solidFill>
                  <a:srgbClr val="FF0000"/>
                </a:solidFill>
              </a:rPr>
              <a:t>4.6 Dẫn đường trong  Internet</a:t>
            </a:r>
            <a:endParaRPr/>
          </a:p>
          <a:p>
            <a:pPr indent="-274320" lvl="1" marL="640080" rtl="0" algn="l">
              <a:spcBef>
                <a:spcPts val="400"/>
              </a:spcBef>
              <a:spcAft>
                <a:spcPts val="0"/>
              </a:spcAft>
              <a:buSzPts val="1600"/>
              <a:buChar char="⚫"/>
            </a:pPr>
            <a:r>
              <a:rPr lang="en-US" sz="2000"/>
              <a:t>RIP</a:t>
            </a:r>
            <a:endParaRPr/>
          </a:p>
          <a:p>
            <a:pPr indent="-274320" lvl="1" marL="640080" rtl="0" algn="l">
              <a:spcBef>
                <a:spcPts val="400"/>
              </a:spcBef>
              <a:spcAft>
                <a:spcPts val="0"/>
              </a:spcAft>
              <a:buSzPts val="1600"/>
              <a:buChar char="⚫"/>
            </a:pPr>
            <a:r>
              <a:rPr lang="en-US" sz="2000"/>
              <a:t>OSPF</a:t>
            </a:r>
            <a:endParaRPr/>
          </a:p>
          <a:p>
            <a:pPr indent="-274320" lvl="1" marL="640080" rtl="0" algn="l">
              <a:spcBef>
                <a:spcPts val="400"/>
              </a:spcBef>
              <a:spcAft>
                <a:spcPts val="0"/>
              </a:spcAft>
              <a:buSzPts val="1600"/>
              <a:buChar char="⚫"/>
            </a:pPr>
            <a:r>
              <a:rPr lang="en-US" sz="2000">
                <a:solidFill>
                  <a:srgbClr val="FF0000"/>
                </a:solidFill>
              </a:rPr>
              <a:t>BGP</a:t>
            </a:r>
            <a:endParaRPr/>
          </a:p>
          <a:p>
            <a:pPr indent="-274320" lvl="0" marL="274320" rtl="0" algn="l">
              <a:spcBef>
                <a:spcPts val="600"/>
              </a:spcBef>
              <a:spcAft>
                <a:spcPts val="0"/>
              </a:spcAft>
              <a:buSzPts val="1680"/>
              <a:buFont typeface="Noto Sans Symbols"/>
              <a:buChar char="🞆"/>
            </a:pPr>
            <a:r>
              <a:rPr lang="en-US"/>
              <a:t>4.7 Dẫn đường broadcast và multicast</a:t>
            </a:r>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3" name="Shape 6473"/>
        <p:cNvGrpSpPr/>
        <p:nvPr/>
      </p:nvGrpSpPr>
      <p:grpSpPr>
        <a:xfrm>
          <a:off x="0" y="0"/>
          <a:ext cx="0" cy="0"/>
          <a:chOff x="0" y="0"/>
          <a:chExt cx="0" cy="0"/>
        </a:xfrm>
      </p:grpSpPr>
      <p:sp>
        <p:nvSpPr>
          <p:cNvPr id="6474" name="Google Shape;6474;p111"/>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sz="3600"/>
              <a:t>Dẫn đường inter-AS: BGP</a:t>
            </a:r>
            <a:endParaRPr sz="2800"/>
          </a:p>
        </p:txBody>
      </p:sp>
      <p:sp>
        <p:nvSpPr>
          <p:cNvPr id="6475" name="Google Shape;6475;p111"/>
          <p:cNvSpPr txBox="1"/>
          <p:nvPr>
            <p:ph idx="1" type="body"/>
          </p:nvPr>
        </p:nvSpPr>
        <p:spPr>
          <a:xfrm>
            <a:off x="457200" y="1600200"/>
            <a:ext cx="7467600" cy="4873625"/>
          </a:xfrm>
          <a:prstGeom prst="rect">
            <a:avLst/>
          </a:prstGeom>
          <a:noFill/>
          <a:ln>
            <a:noFill/>
          </a:ln>
        </p:spPr>
        <p:txBody>
          <a:bodyPr anchorCtr="0" anchor="t" bIns="45700" lIns="91425" spcFirstLastPara="1" rIns="91425" wrap="square" tIns="45700">
            <a:noAutofit/>
          </a:bodyPr>
          <a:lstStyle/>
          <a:p>
            <a:pPr indent="-381000" lvl="0" marL="381000" rtl="0" algn="l">
              <a:lnSpc>
                <a:spcPct val="90000"/>
              </a:lnSpc>
              <a:spcBef>
                <a:spcPts val="0"/>
              </a:spcBef>
              <a:spcAft>
                <a:spcPts val="0"/>
              </a:spcAft>
              <a:buSzPts val="1680"/>
              <a:buChar char="🞆"/>
            </a:pPr>
            <a:r>
              <a:rPr lang="en-US">
                <a:solidFill>
                  <a:srgbClr val="FF0000"/>
                </a:solidFill>
              </a:rPr>
              <a:t>BGP (Border Gateway Protocol):</a:t>
            </a:r>
            <a:r>
              <a:rPr lang="en-US"/>
              <a:t> chuẩn phố biến (nhưng không chính thức)</a:t>
            </a:r>
            <a:endParaRPr/>
          </a:p>
          <a:p>
            <a:pPr indent="-381000" lvl="0" marL="381000" rtl="0" algn="l">
              <a:lnSpc>
                <a:spcPct val="90000"/>
              </a:lnSpc>
              <a:spcBef>
                <a:spcPts val="600"/>
              </a:spcBef>
              <a:spcAft>
                <a:spcPts val="0"/>
              </a:spcAft>
              <a:buSzPts val="1680"/>
              <a:buChar char="🞆"/>
            </a:pPr>
            <a:r>
              <a:rPr lang="en-US"/>
              <a:t>BGP cung cấp cho mỗi AS cách thức để:</a:t>
            </a:r>
            <a:endParaRPr/>
          </a:p>
          <a:p>
            <a:pPr indent="-342900" lvl="1" marL="800100" rtl="0" algn="l">
              <a:lnSpc>
                <a:spcPct val="90000"/>
              </a:lnSpc>
              <a:spcBef>
                <a:spcPts val="420"/>
              </a:spcBef>
              <a:spcAft>
                <a:spcPts val="0"/>
              </a:spcAft>
              <a:buSzPts val="1680"/>
              <a:buFont typeface="Arial"/>
              <a:buAutoNum type="arabicPeriod"/>
            </a:pPr>
            <a:r>
              <a:rPr lang="en-US"/>
              <a:t>eBGP: Thu nhận thông tin tới subnet từ các AS hàng xóm.</a:t>
            </a:r>
            <a:endParaRPr/>
          </a:p>
          <a:p>
            <a:pPr indent="-342900" lvl="1" marL="800100" rtl="0" algn="l">
              <a:lnSpc>
                <a:spcPct val="90000"/>
              </a:lnSpc>
              <a:spcBef>
                <a:spcPts val="420"/>
              </a:spcBef>
              <a:spcAft>
                <a:spcPts val="0"/>
              </a:spcAft>
              <a:buSzPts val="1680"/>
              <a:buFont typeface="Arial"/>
              <a:buAutoNum type="arabicPeriod"/>
            </a:pPr>
            <a:r>
              <a:rPr lang="en-US"/>
              <a:t>iBGP: Lan truyền thông tin tới mọi router trong AS</a:t>
            </a:r>
            <a:endParaRPr/>
          </a:p>
          <a:p>
            <a:pPr indent="-342900" lvl="1" marL="800100" rtl="0" algn="l">
              <a:lnSpc>
                <a:spcPct val="90000"/>
              </a:lnSpc>
              <a:spcBef>
                <a:spcPts val="420"/>
              </a:spcBef>
              <a:spcAft>
                <a:spcPts val="0"/>
              </a:spcAft>
              <a:buSzPts val="1680"/>
              <a:buFont typeface="Arial"/>
              <a:buAutoNum type="arabicPeriod"/>
            </a:pPr>
            <a:r>
              <a:rPr lang="en-US"/>
              <a:t>Xác định các đường đi hợp lý tới các mạng khác dựa trên thông tin nhận được.</a:t>
            </a:r>
            <a:endParaRPr/>
          </a:p>
          <a:p>
            <a:pPr indent="-381000" lvl="0" marL="381000" rtl="0" algn="l">
              <a:lnSpc>
                <a:spcPct val="90000"/>
              </a:lnSpc>
              <a:spcBef>
                <a:spcPts val="600"/>
              </a:spcBef>
              <a:spcAft>
                <a:spcPts val="0"/>
              </a:spcAft>
              <a:buSzPts val="1680"/>
              <a:buChar char="🞆"/>
            </a:pPr>
            <a:r>
              <a:rPr lang="en-US"/>
              <a:t>Cho phép một mạng quảng cáo thông tin về sự tồn tại của nó tới phần còn lại của Internet</a:t>
            </a:r>
            <a:endParaRPr i="1">
              <a:solidFill>
                <a:schemeClr val="accent2"/>
              </a:solidFill>
            </a:endParaRPr>
          </a:p>
        </p:txBody>
      </p:sp>
      <p:sp>
        <p:nvSpPr>
          <p:cNvPr id="6476" name="Google Shape;6476;p111"/>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1" name="Shape 6481"/>
        <p:cNvGrpSpPr/>
        <p:nvPr/>
      </p:nvGrpSpPr>
      <p:grpSpPr>
        <a:xfrm>
          <a:off x="0" y="0"/>
          <a:ext cx="0" cy="0"/>
          <a:chOff x="0" y="0"/>
          <a:chExt cx="0" cy="0"/>
        </a:xfrm>
      </p:grpSpPr>
      <p:sp>
        <p:nvSpPr>
          <p:cNvPr id="6482" name="Google Shape;6482;p112"/>
          <p:cNvSpPr txBox="1"/>
          <p:nvPr>
            <p:ph type="title"/>
          </p:nvPr>
        </p:nvSpPr>
        <p:spPr>
          <a:xfrm>
            <a:off x="533400" y="0"/>
            <a:ext cx="77724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a:t>Cơ bản về BGP</a:t>
            </a:r>
            <a:endParaRPr/>
          </a:p>
        </p:txBody>
      </p:sp>
      <p:sp>
        <p:nvSpPr>
          <p:cNvPr id="6483" name="Google Shape;6483;p112"/>
          <p:cNvSpPr txBox="1"/>
          <p:nvPr>
            <p:ph idx="1" type="body"/>
          </p:nvPr>
        </p:nvSpPr>
        <p:spPr>
          <a:xfrm>
            <a:off x="360013" y="1334030"/>
            <a:ext cx="7902575" cy="2316162"/>
          </a:xfrm>
          <a:prstGeom prst="rect">
            <a:avLst/>
          </a:prstGeom>
          <a:noFill/>
          <a:ln>
            <a:noFill/>
          </a:ln>
        </p:spPr>
        <p:txBody>
          <a:bodyPr anchorCtr="0" anchor="t" bIns="45700" lIns="91425" spcFirstLastPara="1" rIns="91425" wrap="square" tIns="45700">
            <a:noAutofit/>
          </a:bodyPr>
          <a:lstStyle/>
          <a:p>
            <a:pPr indent="-273050" lvl="0" marL="273050" rtl="0" algn="l">
              <a:lnSpc>
                <a:spcPct val="80000"/>
              </a:lnSpc>
              <a:spcBef>
                <a:spcPts val="0"/>
              </a:spcBef>
              <a:spcAft>
                <a:spcPts val="0"/>
              </a:spcAft>
              <a:buSzPts val="1680"/>
              <a:buChar char="🞆"/>
            </a:pPr>
            <a:r>
              <a:rPr lang="en-US"/>
              <a:t>Các cặp router (BGP peer) trao đổi thông tin dẫn đường qua các kết nối TCP bán cố định: </a:t>
            </a:r>
            <a:r>
              <a:rPr lang="en-US">
                <a:solidFill>
                  <a:srgbClr val="FF0000"/>
                </a:solidFill>
              </a:rPr>
              <a:t>Phiên BGP</a:t>
            </a:r>
            <a:endParaRPr/>
          </a:p>
          <a:p>
            <a:pPr indent="-273050" lvl="0" marL="273050" rtl="0" algn="l">
              <a:lnSpc>
                <a:spcPct val="80000"/>
              </a:lnSpc>
              <a:spcBef>
                <a:spcPts val="600"/>
              </a:spcBef>
              <a:spcAft>
                <a:spcPts val="0"/>
              </a:spcAft>
              <a:buSzPts val="1680"/>
              <a:buChar char="🞆"/>
            </a:pPr>
            <a:r>
              <a:rPr lang="en-US"/>
              <a:t>Khi AS2 quảng bá prefix tới AS1, AS2 </a:t>
            </a:r>
            <a:r>
              <a:rPr i="1" lang="en-US">
                <a:solidFill>
                  <a:srgbClr val="FF0000"/>
                </a:solidFill>
              </a:rPr>
              <a:t>hy vọng</a:t>
            </a:r>
            <a:r>
              <a:rPr lang="en-US"/>
              <a:t> nó sẽ chuyển tiếp bất kỳ datagram dự định tới prefix</a:t>
            </a:r>
            <a:endParaRPr/>
          </a:p>
          <a:p>
            <a:pPr indent="-273050" lvl="1" marL="639763" rtl="0" algn="l">
              <a:lnSpc>
                <a:spcPct val="80000"/>
              </a:lnSpc>
              <a:spcBef>
                <a:spcPts val="400"/>
              </a:spcBef>
              <a:spcAft>
                <a:spcPts val="0"/>
              </a:spcAft>
              <a:buSzPts val="1600"/>
              <a:buChar char="⚫"/>
            </a:pPr>
            <a:r>
              <a:rPr lang="en-US" sz="2000"/>
              <a:t>AS2 có thể kết tập các prefix trong các thông báo của nó</a:t>
            </a:r>
            <a:endParaRPr sz="2000"/>
          </a:p>
          <a:p>
            <a:pPr indent="-166370" lvl="0" marL="273050" rtl="0" algn="l">
              <a:lnSpc>
                <a:spcPct val="80000"/>
              </a:lnSpc>
              <a:spcBef>
                <a:spcPts val="600"/>
              </a:spcBef>
              <a:spcAft>
                <a:spcPts val="0"/>
              </a:spcAft>
              <a:buSzPts val="1680"/>
              <a:buNone/>
            </a:pPr>
            <a:r>
              <a:t/>
            </a:r>
            <a:endParaRPr/>
          </a:p>
        </p:txBody>
      </p:sp>
      <p:sp>
        <p:nvSpPr>
          <p:cNvPr id="6484" name="Google Shape;6484;p112"/>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grpSp>
        <p:nvGrpSpPr>
          <p:cNvPr id="6485" name="Google Shape;6485;p112"/>
          <p:cNvGrpSpPr/>
          <p:nvPr/>
        </p:nvGrpSpPr>
        <p:grpSpPr>
          <a:xfrm>
            <a:off x="976313" y="3416300"/>
            <a:ext cx="6829425" cy="3009900"/>
            <a:chOff x="0" y="878"/>
            <a:chExt cx="4302" cy="1896"/>
          </a:xfrm>
        </p:grpSpPr>
        <p:sp>
          <p:nvSpPr>
            <p:cNvPr id="6486" name="Google Shape;6486;p112"/>
            <p:cNvSpPr/>
            <p:nvPr/>
          </p:nvSpPr>
          <p:spPr>
            <a:xfrm>
              <a:off x="2691" y="1091"/>
              <a:ext cx="1611" cy="1025"/>
            </a:xfrm>
            <a:custGeom>
              <a:rect b="b" l="l" r="r" t="t"/>
              <a:pathLst>
                <a:path extrusionOk="0" h="543" w="1162">
                  <a:moveTo>
                    <a:pt x="56" y="162"/>
                  </a:moveTo>
                  <a:cubicBezTo>
                    <a:pt x="115" y="100"/>
                    <a:pt x="221" y="28"/>
                    <a:pt x="368" y="14"/>
                  </a:cubicBezTo>
                  <a:cubicBezTo>
                    <a:pt x="515" y="0"/>
                    <a:pt x="811" y="42"/>
                    <a:pt x="940" y="79"/>
                  </a:cubicBezTo>
                  <a:cubicBezTo>
                    <a:pt x="1069" y="116"/>
                    <a:pt x="1126" y="177"/>
                    <a:pt x="1144" y="239"/>
                  </a:cubicBezTo>
                  <a:cubicBezTo>
                    <a:pt x="1162" y="301"/>
                    <a:pt x="1141" y="401"/>
                    <a:pt x="1048" y="451"/>
                  </a:cubicBezTo>
                  <a:cubicBezTo>
                    <a:pt x="955" y="501"/>
                    <a:pt x="746" y="543"/>
                    <a:pt x="586" y="541"/>
                  </a:cubicBezTo>
                  <a:cubicBezTo>
                    <a:pt x="426" y="539"/>
                    <a:pt x="176" y="502"/>
                    <a:pt x="88" y="439"/>
                  </a:cubicBezTo>
                  <a:cubicBezTo>
                    <a:pt x="0" y="376"/>
                    <a:pt x="63" y="220"/>
                    <a:pt x="56" y="162"/>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487" name="Google Shape;6487;p112"/>
            <p:cNvSpPr/>
            <p:nvPr/>
          </p:nvSpPr>
          <p:spPr>
            <a:xfrm>
              <a:off x="0" y="878"/>
              <a:ext cx="1255" cy="1016"/>
            </a:xfrm>
            <a:custGeom>
              <a:rect b="b" l="l" r="r" t="t"/>
              <a:pathLst>
                <a:path extrusionOk="0" h="451" w="1198">
                  <a:moveTo>
                    <a:pt x="88" y="181"/>
                  </a:moveTo>
                  <a:cubicBezTo>
                    <a:pt x="159" y="143"/>
                    <a:pt x="120" y="111"/>
                    <a:pt x="180" y="89"/>
                  </a:cubicBezTo>
                  <a:cubicBezTo>
                    <a:pt x="240" y="67"/>
                    <a:pt x="313" y="60"/>
                    <a:pt x="448" y="49"/>
                  </a:cubicBezTo>
                  <a:cubicBezTo>
                    <a:pt x="583" y="38"/>
                    <a:pt x="866" y="0"/>
                    <a:pt x="988" y="25"/>
                  </a:cubicBezTo>
                  <a:cubicBezTo>
                    <a:pt x="1110" y="50"/>
                    <a:pt x="1198" y="132"/>
                    <a:pt x="1181" y="197"/>
                  </a:cubicBezTo>
                  <a:cubicBezTo>
                    <a:pt x="1164" y="262"/>
                    <a:pt x="1034" y="375"/>
                    <a:pt x="889" y="413"/>
                  </a:cubicBezTo>
                  <a:cubicBezTo>
                    <a:pt x="744" y="451"/>
                    <a:pt x="449" y="438"/>
                    <a:pt x="307" y="425"/>
                  </a:cubicBezTo>
                  <a:cubicBezTo>
                    <a:pt x="165" y="412"/>
                    <a:pt x="72" y="378"/>
                    <a:pt x="36" y="337"/>
                  </a:cubicBezTo>
                  <a:cubicBezTo>
                    <a:pt x="0" y="296"/>
                    <a:pt x="77" y="213"/>
                    <a:pt x="88" y="181"/>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488" name="Google Shape;6488;p112"/>
            <p:cNvSpPr/>
            <p:nvPr/>
          </p:nvSpPr>
          <p:spPr>
            <a:xfrm>
              <a:off x="810" y="1696"/>
              <a:ext cx="1676" cy="707"/>
            </a:xfrm>
            <a:custGeom>
              <a:rect b="b" l="l" r="r" t="t"/>
              <a:pathLst>
                <a:path extrusionOk="0" h="682" w="1583">
                  <a:moveTo>
                    <a:pt x="155" y="224"/>
                  </a:moveTo>
                  <a:cubicBezTo>
                    <a:pt x="208" y="137"/>
                    <a:pt x="302" y="108"/>
                    <a:pt x="407" y="74"/>
                  </a:cubicBezTo>
                  <a:cubicBezTo>
                    <a:pt x="512" y="40"/>
                    <a:pt x="660" y="0"/>
                    <a:pt x="785" y="20"/>
                  </a:cubicBezTo>
                  <a:cubicBezTo>
                    <a:pt x="910" y="40"/>
                    <a:pt x="1027" y="126"/>
                    <a:pt x="1157" y="194"/>
                  </a:cubicBezTo>
                  <a:cubicBezTo>
                    <a:pt x="1287" y="262"/>
                    <a:pt x="1545" y="353"/>
                    <a:pt x="1564" y="428"/>
                  </a:cubicBezTo>
                  <a:cubicBezTo>
                    <a:pt x="1583" y="503"/>
                    <a:pt x="1417" y="606"/>
                    <a:pt x="1272" y="644"/>
                  </a:cubicBezTo>
                  <a:cubicBezTo>
                    <a:pt x="1127" y="682"/>
                    <a:pt x="887" y="664"/>
                    <a:pt x="690" y="656"/>
                  </a:cubicBezTo>
                  <a:cubicBezTo>
                    <a:pt x="493" y="648"/>
                    <a:pt x="178" y="668"/>
                    <a:pt x="89" y="596"/>
                  </a:cubicBezTo>
                  <a:cubicBezTo>
                    <a:pt x="0" y="524"/>
                    <a:pt x="102" y="311"/>
                    <a:pt x="155" y="224"/>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489" name="Google Shape;6489;p112"/>
            <p:cNvSpPr/>
            <p:nvPr/>
          </p:nvSpPr>
          <p:spPr>
            <a:xfrm>
              <a:off x="261" y="1610"/>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6490" name="Google Shape;6490;p112"/>
            <p:cNvCxnSpPr/>
            <p:nvPr/>
          </p:nvCxnSpPr>
          <p:spPr>
            <a:xfrm>
              <a:off x="261" y="1603"/>
              <a:ext cx="0" cy="50"/>
            </a:xfrm>
            <a:prstGeom prst="straightConnector1">
              <a:avLst/>
            </a:prstGeom>
            <a:noFill/>
            <a:ln cap="flat" cmpd="sng" w="12700">
              <a:solidFill>
                <a:schemeClr val="dk1"/>
              </a:solidFill>
              <a:prstDash val="solid"/>
              <a:round/>
              <a:headEnd len="med" w="med" type="none"/>
              <a:tailEnd len="med" w="med" type="none"/>
            </a:ln>
          </p:spPr>
        </p:cxnSp>
        <p:cxnSp>
          <p:nvCxnSpPr>
            <p:cNvPr id="6491" name="Google Shape;6491;p112"/>
            <p:cNvCxnSpPr/>
            <p:nvPr/>
          </p:nvCxnSpPr>
          <p:spPr>
            <a:xfrm>
              <a:off x="574" y="1603"/>
              <a:ext cx="0" cy="50"/>
            </a:xfrm>
            <a:prstGeom prst="straightConnector1">
              <a:avLst/>
            </a:prstGeom>
            <a:noFill/>
            <a:ln cap="flat" cmpd="sng" w="12700">
              <a:solidFill>
                <a:schemeClr val="dk1"/>
              </a:solidFill>
              <a:prstDash val="solid"/>
              <a:round/>
              <a:headEnd len="med" w="med" type="none"/>
              <a:tailEnd len="med" w="med" type="none"/>
            </a:ln>
          </p:spPr>
        </p:cxnSp>
        <p:sp>
          <p:nvSpPr>
            <p:cNvPr id="6492" name="Google Shape;6492;p112"/>
            <p:cNvSpPr/>
            <p:nvPr/>
          </p:nvSpPr>
          <p:spPr>
            <a:xfrm>
              <a:off x="261" y="1603"/>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6493" name="Google Shape;6493;p112"/>
            <p:cNvSpPr/>
            <p:nvPr/>
          </p:nvSpPr>
          <p:spPr>
            <a:xfrm>
              <a:off x="258" y="1544"/>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494" name="Google Shape;6494;p112"/>
            <p:cNvSpPr/>
            <p:nvPr/>
          </p:nvSpPr>
          <p:spPr>
            <a:xfrm>
              <a:off x="345" y="1557"/>
              <a:ext cx="141" cy="124"/>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495" name="Google Shape;6495;p112"/>
            <p:cNvSpPr txBox="1"/>
            <p:nvPr/>
          </p:nvSpPr>
          <p:spPr>
            <a:xfrm>
              <a:off x="272" y="1492"/>
              <a:ext cx="294"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3b</a:t>
              </a:r>
              <a:endParaRPr sz="2400">
                <a:solidFill>
                  <a:schemeClr val="dk1"/>
                </a:solidFill>
                <a:latin typeface="Arial"/>
                <a:ea typeface="Arial"/>
                <a:cs typeface="Arial"/>
                <a:sym typeface="Arial"/>
              </a:endParaRPr>
            </a:p>
          </p:txBody>
        </p:sp>
        <p:sp>
          <p:nvSpPr>
            <p:cNvPr id="6496" name="Google Shape;6496;p112"/>
            <p:cNvSpPr/>
            <p:nvPr/>
          </p:nvSpPr>
          <p:spPr>
            <a:xfrm>
              <a:off x="1479" y="2216"/>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6497" name="Google Shape;6497;p112"/>
            <p:cNvCxnSpPr/>
            <p:nvPr/>
          </p:nvCxnSpPr>
          <p:spPr>
            <a:xfrm>
              <a:off x="1479" y="2209"/>
              <a:ext cx="0" cy="50"/>
            </a:xfrm>
            <a:prstGeom prst="straightConnector1">
              <a:avLst/>
            </a:prstGeom>
            <a:noFill/>
            <a:ln cap="flat" cmpd="sng" w="12700">
              <a:solidFill>
                <a:schemeClr val="dk1"/>
              </a:solidFill>
              <a:prstDash val="solid"/>
              <a:round/>
              <a:headEnd len="med" w="med" type="none"/>
              <a:tailEnd len="med" w="med" type="none"/>
            </a:ln>
          </p:spPr>
        </p:cxnSp>
        <p:cxnSp>
          <p:nvCxnSpPr>
            <p:cNvPr id="6498" name="Google Shape;6498;p112"/>
            <p:cNvCxnSpPr/>
            <p:nvPr/>
          </p:nvCxnSpPr>
          <p:spPr>
            <a:xfrm>
              <a:off x="1792" y="2209"/>
              <a:ext cx="0" cy="50"/>
            </a:xfrm>
            <a:prstGeom prst="straightConnector1">
              <a:avLst/>
            </a:prstGeom>
            <a:noFill/>
            <a:ln cap="flat" cmpd="sng" w="12700">
              <a:solidFill>
                <a:schemeClr val="dk1"/>
              </a:solidFill>
              <a:prstDash val="solid"/>
              <a:round/>
              <a:headEnd len="med" w="med" type="none"/>
              <a:tailEnd len="med" w="med" type="none"/>
            </a:ln>
          </p:spPr>
        </p:cxnSp>
        <p:sp>
          <p:nvSpPr>
            <p:cNvPr id="6499" name="Google Shape;6499;p112"/>
            <p:cNvSpPr/>
            <p:nvPr/>
          </p:nvSpPr>
          <p:spPr>
            <a:xfrm>
              <a:off x="1479" y="2209"/>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6500" name="Google Shape;6500;p112"/>
            <p:cNvSpPr/>
            <p:nvPr/>
          </p:nvSpPr>
          <p:spPr>
            <a:xfrm>
              <a:off x="1476" y="2150"/>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6501" name="Google Shape;6501;p112"/>
            <p:cNvGrpSpPr/>
            <p:nvPr/>
          </p:nvGrpSpPr>
          <p:grpSpPr>
            <a:xfrm>
              <a:off x="1491" y="2092"/>
              <a:ext cx="294" cy="250"/>
              <a:chOff x="2910" y="2425"/>
              <a:chExt cx="296" cy="250"/>
            </a:xfrm>
          </p:grpSpPr>
          <p:sp>
            <p:nvSpPr>
              <p:cNvPr id="6502" name="Google Shape;6502;p112"/>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503" name="Google Shape;6503;p112"/>
              <p:cNvSpPr txBox="1"/>
              <p:nvPr/>
            </p:nvSpPr>
            <p:spPr>
              <a:xfrm>
                <a:off x="2910" y="2425"/>
                <a:ext cx="296"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1d</a:t>
                </a:r>
                <a:endParaRPr/>
              </a:p>
            </p:txBody>
          </p:sp>
        </p:grpSp>
        <p:sp>
          <p:nvSpPr>
            <p:cNvPr id="6504" name="Google Shape;6504;p112"/>
            <p:cNvSpPr/>
            <p:nvPr/>
          </p:nvSpPr>
          <p:spPr>
            <a:xfrm>
              <a:off x="822" y="1478"/>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6505" name="Google Shape;6505;p112"/>
            <p:cNvCxnSpPr/>
            <p:nvPr/>
          </p:nvCxnSpPr>
          <p:spPr>
            <a:xfrm>
              <a:off x="822" y="1471"/>
              <a:ext cx="0" cy="50"/>
            </a:xfrm>
            <a:prstGeom prst="straightConnector1">
              <a:avLst/>
            </a:prstGeom>
            <a:noFill/>
            <a:ln cap="flat" cmpd="sng" w="12700">
              <a:solidFill>
                <a:schemeClr val="dk1"/>
              </a:solidFill>
              <a:prstDash val="solid"/>
              <a:round/>
              <a:headEnd len="med" w="med" type="none"/>
              <a:tailEnd len="med" w="med" type="none"/>
            </a:ln>
          </p:spPr>
        </p:cxnSp>
        <p:cxnSp>
          <p:nvCxnSpPr>
            <p:cNvPr id="6506" name="Google Shape;6506;p112"/>
            <p:cNvCxnSpPr/>
            <p:nvPr/>
          </p:nvCxnSpPr>
          <p:spPr>
            <a:xfrm>
              <a:off x="1135" y="1471"/>
              <a:ext cx="0" cy="50"/>
            </a:xfrm>
            <a:prstGeom prst="straightConnector1">
              <a:avLst/>
            </a:prstGeom>
            <a:noFill/>
            <a:ln cap="flat" cmpd="sng" w="12700">
              <a:solidFill>
                <a:schemeClr val="dk1"/>
              </a:solidFill>
              <a:prstDash val="solid"/>
              <a:round/>
              <a:headEnd len="med" w="med" type="none"/>
              <a:tailEnd len="med" w="med" type="none"/>
            </a:ln>
          </p:spPr>
        </p:cxnSp>
        <p:sp>
          <p:nvSpPr>
            <p:cNvPr id="6507" name="Google Shape;6507;p112"/>
            <p:cNvSpPr/>
            <p:nvPr/>
          </p:nvSpPr>
          <p:spPr>
            <a:xfrm>
              <a:off x="822" y="1471"/>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6508" name="Google Shape;6508;p112"/>
            <p:cNvSpPr/>
            <p:nvPr/>
          </p:nvSpPr>
          <p:spPr>
            <a:xfrm>
              <a:off x="819" y="1412"/>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509" name="Google Shape;6509;p112"/>
            <p:cNvSpPr/>
            <p:nvPr/>
          </p:nvSpPr>
          <p:spPr>
            <a:xfrm>
              <a:off x="906" y="1425"/>
              <a:ext cx="142" cy="110"/>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510" name="Google Shape;6510;p112"/>
            <p:cNvSpPr txBox="1"/>
            <p:nvPr/>
          </p:nvSpPr>
          <p:spPr>
            <a:xfrm>
              <a:off x="833" y="1360"/>
              <a:ext cx="294"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3a</a:t>
              </a:r>
              <a:endParaRPr sz="2400">
                <a:solidFill>
                  <a:schemeClr val="dk1"/>
                </a:solidFill>
                <a:latin typeface="Arial"/>
                <a:ea typeface="Arial"/>
                <a:cs typeface="Arial"/>
                <a:sym typeface="Arial"/>
              </a:endParaRPr>
            </a:p>
          </p:txBody>
        </p:sp>
        <p:sp>
          <p:nvSpPr>
            <p:cNvPr id="6511" name="Google Shape;6511;p112"/>
            <p:cNvSpPr/>
            <p:nvPr/>
          </p:nvSpPr>
          <p:spPr>
            <a:xfrm>
              <a:off x="1443" y="1820"/>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6512" name="Google Shape;6512;p112"/>
            <p:cNvCxnSpPr/>
            <p:nvPr/>
          </p:nvCxnSpPr>
          <p:spPr>
            <a:xfrm>
              <a:off x="1443" y="1813"/>
              <a:ext cx="0" cy="50"/>
            </a:xfrm>
            <a:prstGeom prst="straightConnector1">
              <a:avLst/>
            </a:prstGeom>
            <a:noFill/>
            <a:ln cap="flat" cmpd="sng" w="12700">
              <a:solidFill>
                <a:schemeClr val="dk1"/>
              </a:solidFill>
              <a:prstDash val="solid"/>
              <a:round/>
              <a:headEnd len="med" w="med" type="none"/>
              <a:tailEnd len="med" w="med" type="none"/>
            </a:ln>
          </p:spPr>
        </p:cxnSp>
        <p:cxnSp>
          <p:nvCxnSpPr>
            <p:cNvPr id="6513" name="Google Shape;6513;p112"/>
            <p:cNvCxnSpPr/>
            <p:nvPr/>
          </p:nvCxnSpPr>
          <p:spPr>
            <a:xfrm>
              <a:off x="1756" y="1813"/>
              <a:ext cx="0" cy="50"/>
            </a:xfrm>
            <a:prstGeom prst="straightConnector1">
              <a:avLst/>
            </a:prstGeom>
            <a:noFill/>
            <a:ln cap="flat" cmpd="sng" w="12700">
              <a:solidFill>
                <a:schemeClr val="dk1"/>
              </a:solidFill>
              <a:prstDash val="solid"/>
              <a:round/>
              <a:headEnd len="med" w="med" type="none"/>
              <a:tailEnd len="med" w="med" type="none"/>
            </a:ln>
          </p:spPr>
        </p:cxnSp>
        <p:sp>
          <p:nvSpPr>
            <p:cNvPr id="6514" name="Google Shape;6514;p112"/>
            <p:cNvSpPr/>
            <p:nvPr/>
          </p:nvSpPr>
          <p:spPr>
            <a:xfrm>
              <a:off x="1443" y="1813"/>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6515" name="Google Shape;6515;p112"/>
            <p:cNvSpPr/>
            <p:nvPr/>
          </p:nvSpPr>
          <p:spPr>
            <a:xfrm>
              <a:off x="1440" y="1754"/>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6516" name="Google Shape;6516;p112"/>
            <p:cNvGrpSpPr/>
            <p:nvPr/>
          </p:nvGrpSpPr>
          <p:grpSpPr>
            <a:xfrm>
              <a:off x="1457" y="1696"/>
              <a:ext cx="285" cy="250"/>
              <a:chOff x="2912" y="2425"/>
              <a:chExt cx="292" cy="250"/>
            </a:xfrm>
          </p:grpSpPr>
          <p:sp>
            <p:nvSpPr>
              <p:cNvPr id="6517" name="Google Shape;6517;p112"/>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518" name="Google Shape;6518;p112"/>
              <p:cNvSpPr txBox="1"/>
              <p:nvPr/>
            </p:nvSpPr>
            <p:spPr>
              <a:xfrm>
                <a:off x="2912" y="2425"/>
                <a:ext cx="292"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1c</a:t>
                </a:r>
                <a:endParaRPr/>
              </a:p>
            </p:txBody>
          </p:sp>
        </p:grpSp>
        <p:cxnSp>
          <p:nvCxnSpPr>
            <p:cNvPr id="6519" name="Google Shape;6519;p112"/>
            <p:cNvCxnSpPr/>
            <p:nvPr/>
          </p:nvCxnSpPr>
          <p:spPr>
            <a:xfrm>
              <a:off x="3238" y="1632"/>
              <a:ext cx="308" cy="96"/>
            </a:xfrm>
            <a:prstGeom prst="straightConnector1">
              <a:avLst/>
            </a:prstGeom>
            <a:noFill/>
            <a:ln cap="flat" cmpd="sng" w="28575">
              <a:solidFill>
                <a:schemeClr val="dk1"/>
              </a:solidFill>
              <a:prstDash val="dot"/>
              <a:round/>
              <a:headEnd len="med" w="med" type="none"/>
              <a:tailEnd len="med" w="med" type="none"/>
            </a:ln>
          </p:spPr>
        </p:cxnSp>
        <p:sp>
          <p:nvSpPr>
            <p:cNvPr id="6520" name="Google Shape;6520;p112"/>
            <p:cNvSpPr/>
            <p:nvPr/>
          </p:nvSpPr>
          <p:spPr>
            <a:xfrm>
              <a:off x="566" y="1502"/>
              <a:ext cx="252" cy="114"/>
            </a:xfrm>
            <a:custGeom>
              <a:rect b="b" l="l" r="r" t="t"/>
              <a:pathLst>
                <a:path extrusionOk="0" h="114" w="252">
                  <a:moveTo>
                    <a:pt x="0" y="114"/>
                  </a:moveTo>
                  <a:lnTo>
                    <a:pt x="252" y="0"/>
                  </a:lnTo>
                </a:path>
              </a:pathLst>
            </a:custGeom>
            <a:noFill/>
            <a:ln cap="flat" cmpd="sng" w="28575">
              <a:solidFill>
                <a:schemeClr val="dk1"/>
              </a:solidFill>
              <a:prstDash val="dot"/>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521" name="Google Shape;6521;p112"/>
            <p:cNvSpPr/>
            <p:nvPr/>
          </p:nvSpPr>
          <p:spPr>
            <a:xfrm>
              <a:off x="1002" y="1562"/>
              <a:ext cx="444" cy="258"/>
            </a:xfrm>
            <a:custGeom>
              <a:rect b="b" l="l" r="r" t="t"/>
              <a:pathLst>
                <a:path extrusionOk="0" h="258" w="444">
                  <a:moveTo>
                    <a:pt x="0" y="0"/>
                  </a:moveTo>
                  <a:lnTo>
                    <a:pt x="444" y="258"/>
                  </a:lnTo>
                </a:path>
              </a:pathLst>
            </a:custGeom>
            <a:noFill/>
            <a:ln cap="flat" cmpd="sng" w="28575">
              <a:solidFill>
                <a:schemeClr val="dk1"/>
              </a:solidFill>
              <a:prstDash val="dash"/>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522" name="Google Shape;6522;p112"/>
            <p:cNvSpPr/>
            <p:nvPr/>
          </p:nvSpPr>
          <p:spPr>
            <a:xfrm>
              <a:off x="2326" y="1680"/>
              <a:ext cx="654" cy="420"/>
            </a:xfrm>
            <a:custGeom>
              <a:rect b="b" l="l" r="r" t="t"/>
              <a:pathLst>
                <a:path extrusionOk="0" h="420" w="654">
                  <a:moveTo>
                    <a:pt x="0" y="420"/>
                  </a:moveTo>
                  <a:lnTo>
                    <a:pt x="654" y="0"/>
                  </a:lnTo>
                </a:path>
              </a:pathLst>
            </a:custGeom>
            <a:noFill/>
            <a:ln cap="flat" cmpd="sng" w="28575">
              <a:solidFill>
                <a:schemeClr val="dk1"/>
              </a:solidFill>
              <a:prstDash val="dash"/>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523" name="Google Shape;6523;p112"/>
            <p:cNvSpPr/>
            <p:nvPr/>
          </p:nvSpPr>
          <p:spPr>
            <a:xfrm>
              <a:off x="2925" y="1616"/>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6524" name="Google Shape;6524;p112"/>
            <p:cNvCxnSpPr/>
            <p:nvPr/>
          </p:nvCxnSpPr>
          <p:spPr>
            <a:xfrm>
              <a:off x="2925" y="1609"/>
              <a:ext cx="0" cy="50"/>
            </a:xfrm>
            <a:prstGeom prst="straightConnector1">
              <a:avLst/>
            </a:prstGeom>
            <a:noFill/>
            <a:ln cap="flat" cmpd="sng" w="12700">
              <a:solidFill>
                <a:schemeClr val="dk1"/>
              </a:solidFill>
              <a:prstDash val="solid"/>
              <a:round/>
              <a:headEnd len="med" w="med" type="none"/>
              <a:tailEnd len="med" w="med" type="none"/>
            </a:ln>
          </p:spPr>
        </p:cxnSp>
        <p:cxnSp>
          <p:nvCxnSpPr>
            <p:cNvPr id="6525" name="Google Shape;6525;p112"/>
            <p:cNvCxnSpPr/>
            <p:nvPr/>
          </p:nvCxnSpPr>
          <p:spPr>
            <a:xfrm>
              <a:off x="3238" y="1609"/>
              <a:ext cx="0" cy="50"/>
            </a:xfrm>
            <a:prstGeom prst="straightConnector1">
              <a:avLst/>
            </a:prstGeom>
            <a:noFill/>
            <a:ln cap="flat" cmpd="sng" w="12700">
              <a:solidFill>
                <a:schemeClr val="dk1"/>
              </a:solidFill>
              <a:prstDash val="solid"/>
              <a:round/>
              <a:headEnd len="med" w="med" type="none"/>
              <a:tailEnd len="med" w="med" type="none"/>
            </a:ln>
          </p:spPr>
        </p:cxnSp>
        <p:sp>
          <p:nvSpPr>
            <p:cNvPr id="6526" name="Google Shape;6526;p112"/>
            <p:cNvSpPr/>
            <p:nvPr/>
          </p:nvSpPr>
          <p:spPr>
            <a:xfrm>
              <a:off x="2925" y="1609"/>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6527" name="Google Shape;6527;p112"/>
            <p:cNvSpPr/>
            <p:nvPr/>
          </p:nvSpPr>
          <p:spPr>
            <a:xfrm>
              <a:off x="2922" y="1550"/>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528" name="Google Shape;6528;p112"/>
            <p:cNvSpPr/>
            <p:nvPr/>
          </p:nvSpPr>
          <p:spPr>
            <a:xfrm>
              <a:off x="3009" y="1563"/>
              <a:ext cx="141" cy="120"/>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529" name="Google Shape;6529;p112"/>
            <p:cNvSpPr txBox="1"/>
            <p:nvPr/>
          </p:nvSpPr>
          <p:spPr>
            <a:xfrm>
              <a:off x="2936" y="1498"/>
              <a:ext cx="294"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2a</a:t>
              </a:r>
              <a:endParaRPr sz="2400">
                <a:solidFill>
                  <a:schemeClr val="dk1"/>
                </a:solidFill>
                <a:latin typeface="Arial"/>
                <a:ea typeface="Arial"/>
                <a:cs typeface="Arial"/>
                <a:sym typeface="Arial"/>
              </a:endParaRPr>
            </a:p>
          </p:txBody>
        </p:sp>
        <p:sp>
          <p:nvSpPr>
            <p:cNvPr id="6530" name="Google Shape;6530;p112"/>
            <p:cNvSpPr txBox="1"/>
            <p:nvPr/>
          </p:nvSpPr>
          <p:spPr>
            <a:xfrm>
              <a:off x="597" y="1586"/>
              <a:ext cx="419" cy="2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dk1"/>
                  </a:solidFill>
                  <a:latin typeface="Arial"/>
                  <a:ea typeface="Arial"/>
                  <a:cs typeface="Arial"/>
                  <a:sym typeface="Arial"/>
                </a:rPr>
                <a:t>AS3</a:t>
              </a:r>
              <a:endParaRPr sz="1800">
                <a:solidFill>
                  <a:schemeClr val="dk1"/>
                </a:solidFill>
                <a:latin typeface="Arial"/>
                <a:ea typeface="Arial"/>
                <a:cs typeface="Arial"/>
                <a:sym typeface="Arial"/>
              </a:endParaRPr>
            </a:p>
          </p:txBody>
        </p:sp>
        <p:sp>
          <p:nvSpPr>
            <p:cNvPr id="6531" name="Google Shape;6531;p112"/>
            <p:cNvSpPr txBox="1"/>
            <p:nvPr/>
          </p:nvSpPr>
          <p:spPr>
            <a:xfrm>
              <a:off x="957" y="2127"/>
              <a:ext cx="419" cy="2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dk1"/>
                  </a:solidFill>
                  <a:latin typeface="Arial"/>
                  <a:ea typeface="Arial"/>
                  <a:cs typeface="Arial"/>
                  <a:sym typeface="Arial"/>
                </a:rPr>
                <a:t>AS1</a:t>
              </a:r>
              <a:endParaRPr sz="1800">
                <a:solidFill>
                  <a:schemeClr val="dk1"/>
                </a:solidFill>
                <a:latin typeface="Arial"/>
                <a:ea typeface="Arial"/>
                <a:cs typeface="Arial"/>
                <a:sym typeface="Arial"/>
              </a:endParaRPr>
            </a:p>
          </p:txBody>
        </p:sp>
        <p:sp>
          <p:nvSpPr>
            <p:cNvPr id="6532" name="Google Shape;6532;p112"/>
            <p:cNvSpPr txBox="1"/>
            <p:nvPr/>
          </p:nvSpPr>
          <p:spPr>
            <a:xfrm>
              <a:off x="3207" y="1787"/>
              <a:ext cx="388"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AS2</a:t>
              </a:r>
              <a:endParaRPr/>
            </a:p>
          </p:txBody>
        </p:sp>
        <p:sp>
          <p:nvSpPr>
            <p:cNvPr id="6533" name="Google Shape;6533;p112"/>
            <p:cNvSpPr/>
            <p:nvPr/>
          </p:nvSpPr>
          <p:spPr>
            <a:xfrm>
              <a:off x="1137" y="2030"/>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6534" name="Google Shape;6534;p112"/>
            <p:cNvCxnSpPr/>
            <p:nvPr/>
          </p:nvCxnSpPr>
          <p:spPr>
            <a:xfrm>
              <a:off x="1137" y="2023"/>
              <a:ext cx="0" cy="50"/>
            </a:xfrm>
            <a:prstGeom prst="straightConnector1">
              <a:avLst/>
            </a:prstGeom>
            <a:noFill/>
            <a:ln cap="flat" cmpd="sng" w="12700">
              <a:solidFill>
                <a:schemeClr val="dk1"/>
              </a:solidFill>
              <a:prstDash val="solid"/>
              <a:round/>
              <a:headEnd len="med" w="med" type="none"/>
              <a:tailEnd len="med" w="med" type="none"/>
            </a:ln>
          </p:spPr>
        </p:cxnSp>
        <p:cxnSp>
          <p:nvCxnSpPr>
            <p:cNvPr id="6535" name="Google Shape;6535;p112"/>
            <p:cNvCxnSpPr/>
            <p:nvPr/>
          </p:nvCxnSpPr>
          <p:spPr>
            <a:xfrm>
              <a:off x="1450" y="2023"/>
              <a:ext cx="0" cy="50"/>
            </a:xfrm>
            <a:prstGeom prst="straightConnector1">
              <a:avLst/>
            </a:prstGeom>
            <a:noFill/>
            <a:ln cap="flat" cmpd="sng" w="12700">
              <a:solidFill>
                <a:schemeClr val="dk1"/>
              </a:solidFill>
              <a:prstDash val="solid"/>
              <a:round/>
              <a:headEnd len="med" w="med" type="none"/>
              <a:tailEnd len="med" w="med" type="none"/>
            </a:ln>
          </p:spPr>
        </p:cxnSp>
        <p:sp>
          <p:nvSpPr>
            <p:cNvPr id="6536" name="Google Shape;6536;p112"/>
            <p:cNvSpPr/>
            <p:nvPr/>
          </p:nvSpPr>
          <p:spPr>
            <a:xfrm>
              <a:off x="1137" y="2023"/>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6537" name="Google Shape;6537;p112"/>
            <p:cNvSpPr/>
            <p:nvPr/>
          </p:nvSpPr>
          <p:spPr>
            <a:xfrm>
              <a:off x="1134" y="1968"/>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538" name="Google Shape;6538;p112"/>
            <p:cNvSpPr/>
            <p:nvPr/>
          </p:nvSpPr>
          <p:spPr>
            <a:xfrm>
              <a:off x="1219" y="1995"/>
              <a:ext cx="142" cy="96"/>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539" name="Google Shape;6539;p112"/>
            <p:cNvSpPr txBox="1"/>
            <p:nvPr/>
          </p:nvSpPr>
          <p:spPr>
            <a:xfrm>
              <a:off x="1150" y="1910"/>
              <a:ext cx="294"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1a</a:t>
              </a:r>
              <a:endParaRPr sz="2400">
                <a:solidFill>
                  <a:schemeClr val="dk1"/>
                </a:solidFill>
                <a:latin typeface="Arial"/>
                <a:ea typeface="Arial"/>
                <a:cs typeface="Arial"/>
                <a:sym typeface="Arial"/>
              </a:endParaRPr>
            </a:p>
          </p:txBody>
        </p:sp>
        <p:grpSp>
          <p:nvGrpSpPr>
            <p:cNvPr id="6540" name="Google Shape;6540;p112"/>
            <p:cNvGrpSpPr/>
            <p:nvPr/>
          </p:nvGrpSpPr>
          <p:grpSpPr>
            <a:xfrm>
              <a:off x="3380" y="1316"/>
              <a:ext cx="316" cy="250"/>
              <a:chOff x="4320" y="1936"/>
              <a:chExt cx="316" cy="250"/>
            </a:xfrm>
          </p:grpSpPr>
          <p:sp>
            <p:nvSpPr>
              <p:cNvPr id="6541" name="Google Shape;6541;p112"/>
              <p:cNvSpPr/>
              <p:nvPr/>
            </p:nvSpPr>
            <p:spPr>
              <a:xfrm>
                <a:off x="4323" y="2054"/>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6542" name="Google Shape;6542;p112"/>
              <p:cNvCxnSpPr/>
              <p:nvPr/>
            </p:nvCxnSpPr>
            <p:spPr>
              <a:xfrm>
                <a:off x="4323" y="2047"/>
                <a:ext cx="0" cy="50"/>
              </a:xfrm>
              <a:prstGeom prst="straightConnector1">
                <a:avLst/>
              </a:prstGeom>
              <a:noFill/>
              <a:ln cap="flat" cmpd="sng" w="12700">
                <a:solidFill>
                  <a:schemeClr val="dk1"/>
                </a:solidFill>
                <a:prstDash val="solid"/>
                <a:round/>
                <a:headEnd len="med" w="med" type="none"/>
                <a:tailEnd len="med" w="med" type="none"/>
              </a:ln>
            </p:spPr>
          </p:cxnSp>
          <p:cxnSp>
            <p:nvCxnSpPr>
              <p:cNvPr id="6543" name="Google Shape;6543;p112"/>
              <p:cNvCxnSpPr/>
              <p:nvPr/>
            </p:nvCxnSpPr>
            <p:spPr>
              <a:xfrm>
                <a:off x="4636" y="2047"/>
                <a:ext cx="0" cy="50"/>
              </a:xfrm>
              <a:prstGeom prst="straightConnector1">
                <a:avLst/>
              </a:prstGeom>
              <a:noFill/>
              <a:ln cap="flat" cmpd="sng" w="12700">
                <a:solidFill>
                  <a:schemeClr val="dk1"/>
                </a:solidFill>
                <a:prstDash val="solid"/>
                <a:round/>
                <a:headEnd len="med" w="med" type="none"/>
                <a:tailEnd len="med" w="med" type="none"/>
              </a:ln>
            </p:spPr>
          </p:cxnSp>
          <p:sp>
            <p:nvSpPr>
              <p:cNvPr id="6544" name="Google Shape;6544;p112"/>
              <p:cNvSpPr/>
              <p:nvPr/>
            </p:nvSpPr>
            <p:spPr>
              <a:xfrm>
                <a:off x="4323" y="2047"/>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6545" name="Google Shape;6545;p112"/>
              <p:cNvSpPr/>
              <p:nvPr/>
            </p:nvSpPr>
            <p:spPr>
              <a:xfrm>
                <a:off x="4320" y="1988"/>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546" name="Google Shape;6546;p112"/>
              <p:cNvSpPr/>
              <p:nvPr/>
            </p:nvSpPr>
            <p:spPr>
              <a:xfrm>
                <a:off x="4407" y="2001"/>
                <a:ext cx="141" cy="118"/>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547" name="Google Shape;6547;p112"/>
              <p:cNvSpPr txBox="1"/>
              <p:nvPr/>
            </p:nvSpPr>
            <p:spPr>
              <a:xfrm>
                <a:off x="4338" y="1936"/>
                <a:ext cx="285"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2c</a:t>
                </a:r>
                <a:endParaRPr sz="2400">
                  <a:solidFill>
                    <a:schemeClr val="dk1"/>
                  </a:solidFill>
                  <a:latin typeface="Arial"/>
                  <a:ea typeface="Arial"/>
                  <a:cs typeface="Arial"/>
                  <a:sym typeface="Arial"/>
                </a:endParaRPr>
              </a:p>
            </p:txBody>
          </p:sp>
        </p:grpSp>
        <p:grpSp>
          <p:nvGrpSpPr>
            <p:cNvPr id="6548" name="Google Shape;6548;p112"/>
            <p:cNvGrpSpPr/>
            <p:nvPr/>
          </p:nvGrpSpPr>
          <p:grpSpPr>
            <a:xfrm>
              <a:off x="3546" y="1606"/>
              <a:ext cx="316" cy="250"/>
              <a:chOff x="4596" y="2158"/>
              <a:chExt cx="316" cy="250"/>
            </a:xfrm>
          </p:grpSpPr>
          <p:sp>
            <p:nvSpPr>
              <p:cNvPr id="6549" name="Google Shape;6549;p112"/>
              <p:cNvSpPr/>
              <p:nvPr/>
            </p:nvSpPr>
            <p:spPr>
              <a:xfrm>
                <a:off x="4599" y="2276"/>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6550" name="Google Shape;6550;p112"/>
              <p:cNvCxnSpPr/>
              <p:nvPr/>
            </p:nvCxnSpPr>
            <p:spPr>
              <a:xfrm>
                <a:off x="4599" y="2269"/>
                <a:ext cx="0" cy="50"/>
              </a:xfrm>
              <a:prstGeom prst="straightConnector1">
                <a:avLst/>
              </a:prstGeom>
              <a:noFill/>
              <a:ln cap="flat" cmpd="sng" w="12700">
                <a:solidFill>
                  <a:schemeClr val="dk1"/>
                </a:solidFill>
                <a:prstDash val="solid"/>
                <a:round/>
                <a:headEnd len="med" w="med" type="none"/>
                <a:tailEnd len="med" w="med" type="none"/>
              </a:ln>
            </p:spPr>
          </p:cxnSp>
          <p:cxnSp>
            <p:nvCxnSpPr>
              <p:cNvPr id="6551" name="Google Shape;6551;p112"/>
              <p:cNvCxnSpPr/>
              <p:nvPr/>
            </p:nvCxnSpPr>
            <p:spPr>
              <a:xfrm>
                <a:off x="4912" y="2269"/>
                <a:ext cx="0" cy="50"/>
              </a:xfrm>
              <a:prstGeom prst="straightConnector1">
                <a:avLst/>
              </a:prstGeom>
              <a:noFill/>
              <a:ln cap="flat" cmpd="sng" w="12700">
                <a:solidFill>
                  <a:schemeClr val="dk1"/>
                </a:solidFill>
                <a:prstDash val="solid"/>
                <a:round/>
                <a:headEnd len="med" w="med" type="none"/>
                <a:tailEnd len="med" w="med" type="none"/>
              </a:ln>
            </p:spPr>
          </p:cxnSp>
          <p:sp>
            <p:nvSpPr>
              <p:cNvPr id="6552" name="Google Shape;6552;p112"/>
              <p:cNvSpPr/>
              <p:nvPr/>
            </p:nvSpPr>
            <p:spPr>
              <a:xfrm>
                <a:off x="4599" y="2269"/>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6553" name="Google Shape;6553;p112"/>
              <p:cNvSpPr/>
              <p:nvPr/>
            </p:nvSpPr>
            <p:spPr>
              <a:xfrm>
                <a:off x="4596" y="2210"/>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554" name="Google Shape;6554;p112"/>
              <p:cNvSpPr/>
              <p:nvPr/>
            </p:nvSpPr>
            <p:spPr>
              <a:xfrm>
                <a:off x="4683" y="2223"/>
                <a:ext cx="142" cy="110"/>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555" name="Google Shape;6555;p112"/>
              <p:cNvSpPr txBox="1"/>
              <p:nvPr/>
            </p:nvSpPr>
            <p:spPr>
              <a:xfrm>
                <a:off x="4610" y="2158"/>
                <a:ext cx="294"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2b</a:t>
                </a:r>
                <a:endParaRPr sz="2400">
                  <a:solidFill>
                    <a:schemeClr val="dk1"/>
                  </a:solidFill>
                  <a:latin typeface="Arial"/>
                  <a:ea typeface="Arial"/>
                  <a:cs typeface="Arial"/>
                  <a:sym typeface="Arial"/>
                </a:endParaRPr>
              </a:p>
            </p:txBody>
          </p:sp>
        </p:grpSp>
        <p:grpSp>
          <p:nvGrpSpPr>
            <p:cNvPr id="6556" name="Google Shape;6556;p112"/>
            <p:cNvGrpSpPr/>
            <p:nvPr/>
          </p:nvGrpSpPr>
          <p:grpSpPr>
            <a:xfrm>
              <a:off x="2016" y="1976"/>
              <a:ext cx="316" cy="250"/>
              <a:chOff x="2016" y="1976"/>
              <a:chExt cx="316" cy="250"/>
            </a:xfrm>
          </p:grpSpPr>
          <p:sp>
            <p:nvSpPr>
              <p:cNvPr id="6557" name="Google Shape;6557;p112"/>
              <p:cNvSpPr/>
              <p:nvPr/>
            </p:nvSpPr>
            <p:spPr>
              <a:xfrm>
                <a:off x="2019" y="2102"/>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6558" name="Google Shape;6558;p112"/>
              <p:cNvCxnSpPr/>
              <p:nvPr/>
            </p:nvCxnSpPr>
            <p:spPr>
              <a:xfrm>
                <a:off x="2019" y="2095"/>
                <a:ext cx="0" cy="50"/>
              </a:xfrm>
              <a:prstGeom prst="straightConnector1">
                <a:avLst/>
              </a:prstGeom>
              <a:noFill/>
              <a:ln cap="flat" cmpd="sng" w="12700">
                <a:solidFill>
                  <a:schemeClr val="dk1"/>
                </a:solidFill>
                <a:prstDash val="solid"/>
                <a:round/>
                <a:headEnd len="med" w="med" type="none"/>
                <a:tailEnd len="med" w="med" type="none"/>
              </a:ln>
            </p:spPr>
          </p:cxnSp>
          <p:cxnSp>
            <p:nvCxnSpPr>
              <p:cNvPr id="6559" name="Google Shape;6559;p112"/>
              <p:cNvCxnSpPr/>
              <p:nvPr/>
            </p:nvCxnSpPr>
            <p:spPr>
              <a:xfrm>
                <a:off x="2332" y="2095"/>
                <a:ext cx="0" cy="50"/>
              </a:xfrm>
              <a:prstGeom prst="straightConnector1">
                <a:avLst/>
              </a:prstGeom>
              <a:noFill/>
              <a:ln cap="flat" cmpd="sng" w="12700">
                <a:solidFill>
                  <a:schemeClr val="dk1"/>
                </a:solidFill>
                <a:prstDash val="solid"/>
                <a:round/>
                <a:headEnd len="med" w="med" type="none"/>
                <a:tailEnd len="med" w="med" type="none"/>
              </a:ln>
            </p:spPr>
          </p:cxnSp>
          <p:sp>
            <p:nvSpPr>
              <p:cNvPr id="6560" name="Google Shape;6560;p112"/>
              <p:cNvSpPr/>
              <p:nvPr/>
            </p:nvSpPr>
            <p:spPr>
              <a:xfrm>
                <a:off x="2019" y="2095"/>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6561" name="Google Shape;6561;p112"/>
              <p:cNvSpPr/>
              <p:nvPr/>
            </p:nvSpPr>
            <p:spPr>
              <a:xfrm>
                <a:off x="2016" y="2036"/>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6562" name="Google Shape;6562;p112"/>
              <p:cNvGrpSpPr/>
              <p:nvPr/>
            </p:nvGrpSpPr>
            <p:grpSpPr>
              <a:xfrm>
                <a:off x="2029" y="1976"/>
                <a:ext cx="294" cy="250"/>
                <a:chOff x="2909" y="2425"/>
                <a:chExt cx="299" cy="250"/>
              </a:xfrm>
            </p:grpSpPr>
            <p:sp>
              <p:nvSpPr>
                <p:cNvPr id="6563" name="Google Shape;6563;p112"/>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564" name="Google Shape;6564;p112"/>
                <p:cNvSpPr txBox="1"/>
                <p:nvPr/>
              </p:nvSpPr>
              <p:spPr>
                <a:xfrm>
                  <a:off x="2909" y="2425"/>
                  <a:ext cx="299"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1b</a:t>
                  </a:r>
                  <a:endParaRPr sz="2400">
                    <a:solidFill>
                      <a:schemeClr val="dk1"/>
                    </a:solidFill>
                    <a:latin typeface="Arial"/>
                    <a:ea typeface="Arial"/>
                    <a:cs typeface="Arial"/>
                    <a:sym typeface="Arial"/>
                  </a:endParaRPr>
                </a:p>
              </p:txBody>
            </p:sp>
          </p:grpSp>
        </p:grpSp>
        <p:grpSp>
          <p:nvGrpSpPr>
            <p:cNvPr id="6565" name="Google Shape;6565;p112"/>
            <p:cNvGrpSpPr/>
            <p:nvPr/>
          </p:nvGrpSpPr>
          <p:grpSpPr>
            <a:xfrm>
              <a:off x="428" y="1129"/>
              <a:ext cx="316" cy="250"/>
              <a:chOff x="2016" y="1976"/>
              <a:chExt cx="316" cy="250"/>
            </a:xfrm>
          </p:grpSpPr>
          <p:sp>
            <p:nvSpPr>
              <p:cNvPr id="6566" name="Google Shape;6566;p112"/>
              <p:cNvSpPr/>
              <p:nvPr/>
            </p:nvSpPr>
            <p:spPr>
              <a:xfrm>
                <a:off x="2019" y="2102"/>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6567" name="Google Shape;6567;p112"/>
              <p:cNvCxnSpPr/>
              <p:nvPr/>
            </p:nvCxnSpPr>
            <p:spPr>
              <a:xfrm>
                <a:off x="2019" y="2095"/>
                <a:ext cx="0" cy="50"/>
              </a:xfrm>
              <a:prstGeom prst="straightConnector1">
                <a:avLst/>
              </a:prstGeom>
              <a:noFill/>
              <a:ln cap="flat" cmpd="sng" w="12700">
                <a:solidFill>
                  <a:schemeClr val="dk1"/>
                </a:solidFill>
                <a:prstDash val="solid"/>
                <a:round/>
                <a:headEnd len="med" w="med" type="none"/>
                <a:tailEnd len="med" w="med" type="none"/>
              </a:ln>
            </p:spPr>
          </p:cxnSp>
          <p:cxnSp>
            <p:nvCxnSpPr>
              <p:cNvPr id="6568" name="Google Shape;6568;p112"/>
              <p:cNvCxnSpPr/>
              <p:nvPr/>
            </p:nvCxnSpPr>
            <p:spPr>
              <a:xfrm>
                <a:off x="2332" y="2095"/>
                <a:ext cx="0" cy="50"/>
              </a:xfrm>
              <a:prstGeom prst="straightConnector1">
                <a:avLst/>
              </a:prstGeom>
              <a:noFill/>
              <a:ln cap="flat" cmpd="sng" w="12700">
                <a:solidFill>
                  <a:schemeClr val="dk1"/>
                </a:solidFill>
                <a:prstDash val="solid"/>
                <a:round/>
                <a:headEnd len="med" w="med" type="none"/>
                <a:tailEnd len="med" w="med" type="none"/>
              </a:ln>
            </p:spPr>
          </p:cxnSp>
          <p:sp>
            <p:nvSpPr>
              <p:cNvPr id="6569" name="Google Shape;6569;p112"/>
              <p:cNvSpPr/>
              <p:nvPr/>
            </p:nvSpPr>
            <p:spPr>
              <a:xfrm>
                <a:off x="2019" y="2095"/>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6570" name="Google Shape;6570;p112"/>
              <p:cNvSpPr/>
              <p:nvPr/>
            </p:nvSpPr>
            <p:spPr>
              <a:xfrm>
                <a:off x="2016" y="2036"/>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6571" name="Google Shape;6571;p112"/>
              <p:cNvGrpSpPr/>
              <p:nvPr/>
            </p:nvGrpSpPr>
            <p:grpSpPr>
              <a:xfrm>
                <a:off x="2032" y="1976"/>
                <a:ext cx="285" cy="250"/>
                <a:chOff x="2912" y="2425"/>
                <a:chExt cx="290" cy="250"/>
              </a:xfrm>
            </p:grpSpPr>
            <p:sp>
              <p:nvSpPr>
                <p:cNvPr id="6572" name="Google Shape;6572;p112"/>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573" name="Google Shape;6573;p112"/>
                <p:cNvSpPr txBox="1"/>
                <p:nvPr/>
              </p:nvSpPr>
              <p:spPr>
                <a:xfrm>
                  <a:off x="2912" y="2425"/>
                  <a:ext cx="290"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3c</a:t>
                  </a:r>
                  <a:endParaRPr sz="2400">
                    <a:solidFill>
                      <a:schemeClr val="dk1"/>
                    </a:solidFill>
                    <a:latin typeface="Arial"/>
                    <a:ea typeface="Arial"/>
                    <a:cs typeface="Arial"/>
                    <a:sym typeface="Arial"/>
                  </a:endParaRPr>
                </a:p>
              </p:txBody>
            </p:sp>
          </p:grpSp>
        </p:grpSp>
        <p:cxnSp>
          <p:nvCxnSpPr>
            <p:cNvPr id="6574" name="Google Shape;6574;p112"/>
            <p:cNvCxnSpPr/>
            <p:nvPr/>
          </p:nvCxnSpPr>
          <p:spPr>
            <a:xfrm flipH="1">
              <a:off x="1372" y="1872"/>
              <a:ext cx="93" cy="102"/>
            </a:xfrm>
            <a:prstGeom prst="straightConnector1">
              <a:avLst/>
            </a:prstGeom>
            <a:noFill/>
            <a:ln cap="flat" cmpd="sng" w="25400">
              <a:solidFill>
                <a:schemeClr val="dk1"/>
              </a:solidFill>
              <a:prstDash val="dot"/>
              <a:round/>
              <a:headEnd len="med" w="med" type="none"/>
              <a:tailEnd len="med" w="med" type="none"/>
            </a:ln>
          </p:spPr>
        </p:cxnSp>
        <p:cxnSp>
          <p:nvCxnSpPr>
            <p:cNvPr id="6575" name="Google Shape;6575;p112"/>
            <p:cNvCxnSpPr/>
            <p:nvPr/>
          </p:nvCxnSpPr>
          <p:spPr>
            <a:xfrm>
              <a:off x="1626" y="1897"/>
              <a:ext cx="0" cy="246"/>
            </a:xfrm>
            <a:prstGeom prst="straightConnector1">
              <a:avLst/>
            </a:prstGeom>
            <a:noFill/>
            <a:ln cap="flat" cmpd="sng" w="25400">
              <a:solidFill>
                <a:schemeClr val="dk1"/>
              </a:solidFill>
              <a:prstDash val="dot"/>
              <a:round/>
              <a:headEnd len="med" w="med" type="none"/>
              <a:tailEnd len="med" w="med" type="none"/>
            </a:ln>
          </p:spPr>
        </p:cxnSp>
        <p:cxnSp>
          <p:nvCxnSpPr>
            <p:cNvPr id="6576" name="Google Shape;6576;p112"/>
            <p:cNvCxnSpPr/>
            <p:nvPr/>
          </p:nvCxnSpPr>
          <p:spPr>
            <a:xfrm>
              <a:off x="1728" y="1864"/>
              <a:ext cx="313" cy="211"/>
            </a:xfrm>
            <a:prstGeom prst="straightConnector1">
              <a:avLst/>
            </a:prstGeom>
            <a:noFill/>
            <a:ln cap="flat" cmpd="sng" w="25400">
              <a:solidFill>
                <a:schemeClr val="dk1"/>
              </a:solidFill>
              <a:prstDash val="dot"/>
              <a:round/>
              <a:headEnd len="med" w="med" type="none"/>
              <a:tailEnd len="med" w="med" type="none"/>
            </a:ln>
          </p:spPr>
        </p:cxnSp>
        <p:cxnSp>
          <p:nvCxnSpPr>
            <p:cNvPr id="6577" name="Google Shape;6577;p112"/>
            <p:cNvCxnSpPr/>
            <p:nvPr/>
          </p:nvCxnSpPr>
          <p:spPr>
            <a:xfrm flipH="1">
              <a:off x="1804" y="2152"/>
              <a:ext cx="237" cy="76"/>
            </a:xfrm>
            <a:prstGeom prst="straightConnector1">
              <a:avLst/>
            </a:prstGeom>
            <a:noFill/>
            <a:ln cap="flat" cmpd="sng" w="25400">
              <a:solidFill>
                <a:schemeClr val="dk1"/>
              </a:solidFill>
              <a:prstDash val="dot"/>
              <a:round/>
              <a:headEnd len="med" w="med" type="none"/>
              <a:tailEnd len="med" w="med" type="none"/>
            </a:ln>
          </p:spPr>
        </p:cxnSp>
        <p:cxnSp>
          <p:nvCxnSpPr>
            <p:cNvPr id="6578" name="Google Shape;6578;p112"/>
            <p:cNvCxnSpPr/>
            <p:nvPr/>
          </p:nvCxnSpPr>
          <p:spPr>
            <a:xfrm rot="10800000">
              <a:off x="1440" y="2041"/>
              <a:ext cx="568" cy="51"/>
            </a:xfrm>
            <a:prstGeom prst="straightConnector1">
              <a:avLst/>
            </a:prstGeom>
            <a:noFill/>
            <a:ln cap="flat" cmpd="sng" w="25400">
              <a:solidFill>
                <a:schemeClr val="dk1"/>
              </a:solidFill>
              <a:prstDash val="dot"/>
              <a:round/>
              <a:headEnd len="med" w="med" type="none"/>
              <a:tailEnd len="med" w="med" type="none"/>
            </a:ln>
          </p:spPr>
        </p:cxnSp>
        <p:cxnSp>
          <p:nvCxnSpPr>
            <p:cNvPr id="6579" name="Google Shape;6579;p112"/>
            <p:cNvCxnSpPr/>
            <p:nvPr/>
          </p:nvCxnSpPr>
          <p:spPr>
            <a:xfrm flipH="1" rot="10800000">
              <a:off x="3185" y="1465"/>
              <a:ext cx="220" cy="85"/>
            </a:xfrm>
            <a:prstGeom prst="straightConnector1">
              <a:avLst/>
            </a:prstGeom>
            <a:noFill/>
            <a:ln cap="flat" cmpd="sng" w="25400">
              <a:solidFill>
                <a:schemeClr val="dk1"/>
              </a:solidFill>
              <a:prstDash val="dot"/>
              <a:round/>
              <a:headEnd len="med" w="med" type="none"/>
              <a:tailEnd len="med" w="med" type="none"/>
            </a:ln>
          </p:spPr>
        </p:cxnSp>
        <p:cxnSp>
          <p:nvCxnSpPr>
            <p:cNvPr id="6580" name="Google Shape;6580;p112"/>
            <p:cNvCxnSpPr/>
            <p:nvPr/>
          </p:nvCxnSpPr>
          <p:spPr>
            <a:xfrm>
              <a:off x="2948" y="2499"/>
              <a:ext cx="483" cy="0"/>
            </a:xfrm>
            <a:prstGeom prst="straightConnector1">
              <a:avLst/>
            </a:prstGeom>
            <a:noFill/>
            <a:ln cap="flat" cmpd="sng" w="25400">
              <a:solidFill>
                <a:schemeClr val="dk1"/>
              </a:solidFill>
              <a:prstDash val="dash"/>
              <a:round/>
              <a:headEnd len="med" w="med" type="none"/>
              <a:tailEnd len="med" w="med" type="none"/>
            </a:ln>
          </p:spPr>
        </p:cxnSp>
        <p:cxnSp>
          <p:nvCxnSpPr>
            <p:cNvPr id="6581" name="Google Shape;6581;p112"/>
            <p:cNvCxnSpPr/>
            <p:nvPr/>
          </p:nvCxnSpPr>
          <p:spPr>
            <a:xfrm>
              <a:off x="2960" y="2697"/>
              <a:ext cx="483" cy="0"/>
            </a:xfrm>
            <a:prstGeom prst="straightConnector1">
              <a:avLst/>
            </a:prstGeom>
            <a:noFill/>
            <a:ln cap="flat" cmpd="sng" w="25400">
              <a:solidFill>
                <a:schemeClr val="dk1"/>
              </a:solidFill>
              <a:prstDash val="dot"/>
              <a:round/>
              <a:headEnd len="med" w="med" type="none"/>
              <a:tailEnd len="med" w="med" type="none"/>
            </a:ln>
          </p:spPr>
        </p:cxnSp>
        <p:sp>
          <p:nvSpPr>
            <p:cNvPr id="6582" name="Google Shape;6582;p112"/>
            <p:cNvSpPr txBox="1"/>
            <p:nvPr/>
          </p:nvSpPr>
          <p:spPr>
            <a:xfrm>
              <a:off x="3483" y="2362"/>
              <a:ext cx="732" cy="1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Phiên eBGP</a:t>
              </a:r>
              <a:endParaRPr/>
            </a:p>
          </p:txBody>
        </p:sp>
        <p:sp>
          <p:nvSpPr>
            <p:cNvPr id="6583" name="Google Shape;6583;p112"/>
            <p:cNvSpPr txBox="1"/>
            <p:nvPr/>
          </p:nvSpPr>
          <p:spPr>
            <a:xfrm>
              <a:off x="3500" y="2582"/>
              <a:ext cx="695" cy="1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Phiên iBGP</a:t>
              </a:r>
              <a:endParaRPr/>
            </a:p>
          </p:txBody>
        </p:sp>
        <p:cxnSp>
          <p:nvCxnSpPr>
            <p:cNvPr id="6584" name="Google Shape;6584;p112"/>
            <p:cNvCxnSpPr/>
            <p:nvPr/>
          </p:nvCxnSpPr>
          <p:spPr>
            <a:xfrm rot="10800000">
              <a:off x="695" y="1313"/>
              <a:ext cx="152" cy="110"/>
            </a:xfrm>
            <a:prstGeom prst="straightConnector1">
              <a:avLst/>
            </a:prstGeom>
            <a:noFill/>
            <a:ln cap="flat" cmpd="sng" w="25400">
              <a:solidFill>
                <a:schemeClr val="dk1"/>
              </a:solidFill>
              <a:prstDash val="dot"/>
              <a:round/>
              <a:headEnd len="med" w="med" type="none"/>
              <a:tailEnd len="med" w="med" type="none"/>
            </a:ln>
          </p:spPr>
        </p:cxnSp>
        <p:cxnSp>
          <p:nvCxnSpPr>
            <p:cNvPr id="6585" name="Google Shape;6585;p112"/>
            <p:cNvCxnSpPr/>
            <p:nvPr/>
          </p:nvCxnSpPr>
          <p:spPr>
            <a:xfrm flipH="1">
              <a:off x="424" y="1330"/>
              <a:ext cx="93" cy="237"/>
            </a:xfrm>
            <a:prstGeom prst="straightConnector1">
              <a:avLst/>
            </a:prstGeom>
            <a:noFill/>
            <a:ln cap="flat" cmpd="sng" w="25400">
              <a:solidFill>
                <a:schemeClr val="dk1"/>
              </a:solidFill>
              <a:prstDash val="dot"/>
              <a:round/>
              <a:headEnd len="med" w="med" type="none"/>
              <a:tailEnd len="med" w="med" type="none"/>
            </a:ln>
          </p:spPr>
        </p:cxnSp>
        <p:cxnSp>
          <p:nvCxnSpPr>
            <p:cNvPr id="6586" name="Google Shape;6586;p112"/>
            <p:cNvCxnSpPr/>
            <p:nvPr/>
          </p:nvCxnSpPr>
          <p:spPr>
            <a:xfrm>
              <a:off x="3625" y="1508"/>
              <a:ext cx="43" cy="144"/>
            </a:xfrm>
            <a:prstGeom prst="straightConnector1">
              <a:avLst/>
            </a:prstGeom>
            <a:noFill/>
            <a:ln cap="flat" cmpd="sng" w="25400">
              <a:solidFill>
                <a:schemeClr val="dk1"/>
              </a:solidFill>
              <a:prstDash val="dot"/>
              <a:round/>
              <a:headEnd len="med" w="med" type="none"/>
              <a:tailEnd len="med" w="med" type="none"/>
            </a:ln>
          </p:spPr>
        </p:cxnSp>
        <p:cxnSp>
          <p:nvCxnSpPr>
            <p:cNvPr id="6587" name="Google Shape;6587;p112"/>
            <p:cNvCxnSpPr/>
            <p:nvPr/>
          </p:nvCxnSpPr>
          <p:spPr>
            <a:xfrm>
              <a:off x="1381" y="2092"/>
              <a:ext cx="127" cy="85"/>
            </a:xfrm>
            <a:prstGeom prst="straightConnector1">
              <a:avLst/>
            </a:prstGeom>
            <a:noFill/>
            <a:ln cap="flat" cmpd="sng" w="25400">
              <a:solidFill>
                <a:schemeClr val="dk1"/>
              </a:solidFill>
              <a:prstDash val="dot"/>
              <a:round/>
              <a:headEnd len="med" w="med" type="none"/>
              <a:tailEnd len="med" w="med" type="none"/>
            </a:ln>
          </p:spPr>
        </p:cxnSp>
      </p:gr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92" name="Shape 6592"/>
        <p:cNvGrpSpPr/>
        <p:nvPr/>
      </p:nvGrpSpPr>
      <p:grpSpPr>
        <a:xfrm>
          <a:off x="0" y="0"/>
          <a:ext cx="0" cy="0"/>
          <a:chOff x="0" y="0"/>
          <a:chExt cx="0" cy="0"/>
        </a:xfrm>
      </p:grpSpPr>
      <p:sp>
        <p:nvSpPr>
          <p:cNvPr id="6593" name="Google Shape;6593;p113"/>
          <p:cNvSpPr txBox="1"/>
          <p:nvPr>
            <p:ph type="title"/>
          </p:nvPr>
        </p:nvSpPr>
        <p:spPr>
          <a:xfrm>
            <a:off x="546100" y="0"/>
            <a:ext cx="77724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a:t>Phân phối thông tin tới đích</a:t>
            </a:r>
            <a:endParaRPr/>
          </a:p>
        </p:txBody>
      </p:sp>
      <p:sp>
        <p:nvSpPr>
          <p:cNvPr id="6594" name="Google Shape;6594;p113"/>
          <p:cNvSpPr txBox="1"/>
          <p:nvPr>
            <p:ph idx="1" type="body"/>
          </p:nvPr>
        </p:nvSpPr>
        <p:spPr>
          <a:xfrm>
            <a:off x="506413" y="1108075"/>
            <a:ext cx="7772400" cy="2370138"/>
          </a:xfrm>
          <a:prstGeom prst="rect">
            <a:avLst/>
          </a:prstGeom>
          <a:noFill/>
          <a:ln>
            <a:noFill/>
          </a:ln>
        </p:spPr>
        <p:txBody>
          <a:bodyPr anchorCtr="0" anchor="t" bIns="45700" lIns="91425" spcFirstLastPara="1" rIns="91425" wrap="square" tIns="45700">
            <a:noAutofit/>
          </a:bodyPr>
          <a:lstStyle/>
          <a:p>
            <a:pPr indent="-273050" lvl="0" marL="273050" rtl="0" algn="l">
              <a:lnSpc>
                <a:spcPct val="80000"/>
              </a:lnSpc>
              <a:spcBef>
                <a:spcPts val="0"/>
              </a:spcBef>
              <a:spcAft>
                <a:spcPts val="0"/>
              </a:spcAft>
              <a:buSzPts val="1400"/>
              <a:buChar char="🞆"/>
            </a:pPr>
            <a:r>
              <a:rPr lang="en-US" sz="2000"/>
              <a:t>Với phiên eBGP giữa 3a và 1c, AS3 gửi thông tin tới đích prefix tới AS1</a:t>
            </a:r>
            <a:endParaRPr/>
          </a:p>
          <a:p>
            <a:pPr indent="-273050" lvl="0" marL="273050" rtl="0" algn="l">
              <a:lnSpc>
                <a:spcPct val="80000"/>
              </a:lnSpc>
              <a:spcBef>
                <a:spcPts val="600"/>
              </a:spcBef>
              <a:spcAft>
                <a:spcPts val="0"/>
              </a:spcAft>
              <a:buSzPts val="1400"/>
              <a:buChar char="🞆"/>
            </a:pPr>
            <a:r>
              <a:rPr lang="en-US" sz="2000"/>
              <a:t>Sau đó, 1c có thể sử dụng iBGP để phân phối thông tin tới đích prefix mới tới mọi router trong AS1</a:t>
            </a:r>
            <a:endParaRPr/>
          </a:p>
          <a:p>
            <a:pPr indent="-273050" lvl="0" marL="273050" rtl="0" algn="l">
              <a:lnSpc>
                <a:spcPct val="80000"/>
              </a:lnSpc>
              <a:spcBef>
                <a:spcPts val="600"/>
              </a:spcBef>
              <a:spcAft>
                <a:spcPts val="0"/>
              </a:spcAft>
              <a:buSzPts val="1400"/>
              <a:buChar char="🞆"/>
            </a:pPr>
            <a:r>
              <a:rPr lang="en-US" sz="2000"/>
              <a:t>Sau đó, 1b có thể quảng báo lại thông tin mới tới AS2 qua phiên eBGP 1b-tới-2a</a:t>
            </a:r>
            <a:endParaRPr/>
          </a:p>
          <a:p>
            <a:pPr indent="-273050" lvl="0" marL="273050" rtl="0" algn="l">
              <a:lnSpc>
                <a:spcPct val="80000"/>
              </a:lnSpc>
              <a:spcBef>
                <a:spcPts val="600"/>
              </a:spcBef>
              <a:spcAft>
                <a:spcPts val="0"/>
              </a:spcAft>
              <a:buSzPts val="1400"/>
              <a:buChar char="🞆"/>
            </a:pPr>
            <a:r>
              <a:rPr lang="en-US" sz="2000"/>
              <a:t>Khi router học về prefix mới, nó tạo một điểm vào cho prefix trong bảng chuyển tiếp của nó</a:t>
            </a:r>
            <a:endParaRPr/>
          </a:p>
        </p:txBody>
      </p:sp>
      <p:sp>
        <p:nvSpPr>
          <p:cNvPr id="6595" name="Google Shape;6595;p113"/>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grpSp>
        <p:nvGrpSpPr>
          <p:cNvPr id="6596" name="Google Shape;6596;p113"/>
          <p:cNvGrpSpPr/>
          <p:nvPr/>
        </p:nvGrpSpPr>
        <p:grpSpPr>
          <a:xfrm>
            <a:off x="396875" y="3443288"/>
            <a:ext cx="6829425" cy="3009900"/>
            <a:chOff x="0" y="878"/>
            <a:chExt cx="4302" cy="1896"/>
          </a:xfrm>
        </p:grpSpPr>
        <p:sp>
          <p:nvSpPr>
            <p:cNvPr id="6597" name="Google Shape;6597;p113"/>
            <p:cNvSpPr/>
            <p:nvPr/>
          </p:nvSpPr>
          <p:spPr>
            <a:xfrm>
              <a:off x="2691" y="1091"/>
              <a:ext cx="1611" cy="1025"/>
            </a:xfrm>
            <a:custGeom>
              <a:rect b="b" l="l" r="r" t="t"/>
              <a:pathLst>
                <a:path extrusionOk="0" h="543" w="1162">
                  <a:moveTo>
                    <a:pt x="56" y="162"/>
                  </a:moveTo>
                  <a:cubicBezTo>
                    <a:pt x="115" y="100"/>
                    <a:pt x="221" y="28"/>
                    <a:pt x="368" y="14"/>
                  </a:cubicBezTo>
                  <a:cubicBezTo>
                    <a:pt x="515" y="0"/>
                    <a:pt x="811" y="42"/>
                    <a:pt x="940" y="79"/>
                  </a:cubicBezTo>
                  <a:cubicBezTo>
                    <a:pt x="1069" y="116"/>
                    <a:pt x="1126" y="177"/>
                    <a:pt x="1144" y="239"/>
                  </a:cubicBezTo>
                  <a:cubicBezTo>
                    <a:pt x="1162" y="301"/>
                    <a:pt x="1141" y="401"/>
                    <a:pt x="1048" y="451"/>
                  </a:cubicBezTo>
                  <a:cubicBezTo>
                    <a:pt x="955" y="501"/>
                    <a:pt x="746" y="543"/>
                    <a:pt x="586" y="541"/>
                  </a:cubicBezTo>
                  <a:cubicBezTo>
                    <a:pt x="426" y="539"/>
                    <a:pt x="176" y="502"/>
                    <a:pt x="88" y="439"/>
                  </a:cubicBezTo>
                  <a:cubicBezTo>
                    <a:pt x="0" y="376"/>
                    <a:pt x="63" y="220"/>
                    <a:pt x="56" y="162"/>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598" name="Google Shape;6598;p113"/>
            <p:cNvSpPr/>
            <p:nvPr/>
          </p:nvSpPr>
          <p:spPr>
            <a:xfrm>
              <a:off x="0" y="878"/>
              <a:ext cx="1255" cy="1016"/>
            </a:xfrm>
            <a:custGeom>
              <a:rect b="b" l="l" r="r" t="t"/>
              <a:pathLst>
                <a:path extrusionOk="0" h="451" w="1198">
                  <a:moveTo>
                    <a:pt x="88" y="181"/>
                  </a:moveTo>
                  <a:cubicBezTo>
                    <a:pt x="159" y="143"/>
                    <a:pt x="120" y="111"/>
                    <a:pt x="180" y="89"/>
                  </a:cubicBezTo>
                  <a:cubicBezTo>
                    <a:pt x="240" y="67"/>
                    <a:pt x="313" y="60"/>
                    <a:pt x="448" y="49"/>
                  </a:cubicBezTo>
                  <a:cubicBezTo>
                    <a:pt x="583" y="38"/>
                    <a:pt x="866" y="0"/>
                    <a:pt x="988" y="25"/>
                  </a:cubicBezTo>
                  <a:cubicBezTo>
                    <a:pt x="1110" y="50"/>
                    <a:pt x="1198" y="132"/>
                    <a:pt x="1181" y="197"/>
                  </a:cubicBezTo>
                  <a:cubicBezTo>
                    <a:pt x="1164" y="262"/>
                    <a:pt x="1034" y="375"/>
                    <a:pt x="889" y="413"/>
                  </a:cubicBezTo>
                  <a:cubicBezTo>
                    <a:pt x="744" y="451"/>
                    <a:pt x="449" y="438"/>
                    <a:pt x="307" y="425"/>
                  </a:cubicBezTo>
                  <a:cubicBezTo>
                    <a:pt x="165" y="412"/>
                    <a:pt x="72" y="378"/>
                    <a:pt x="36" y="337"/>
                  </a:cubicBezTo>
                  <a:cubicBezTo>
                    <a:pt x="0" y="296"/>
                    <a:pt x="77" y="213"/>
                    <a:pt x="88" y="181"/>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599" name="Google Shape;6599;p113"/>
            <p:cNvSpPr/>
            <p:nvPr/>
          </p:nvSpPr>
          <p:spPr>
            <a:xfrm>
              <a:off x="810" y="1696"/>
              <a:ext cx="1676" cy="707"/>
            </a:xfrm>
            <a:custGeom>
              <a:rect b="b" l="l" r="r" t="t"/>
              <a:pathLst>
                <a:path extrusionOk="0" h="682" w="1583">
                  <a:moveTo>
                    <a:pt x="155" y="224"/>
                  </a:moveTo>
                  <a:cubicBezTo>
                    <a:pt x="208" y="137"/>
                    <a:pt x="302" y="108"/>
                    <a:pt x="407" y="74"/>
                  </a:cubicBezTo>
                  <a:cubicBezTo>
                    <a:pt x="512" y="40"/>
                    <a:pt x="660" y="0"/>
                    <a:pt x="785" y="20"/>
                  </a:cubicBezTo>
                  <a:cubicBezTo>
                    <a:pt x="910" y="40"/>
                    <a:pt x="1027" y="126"/>
                    <a:pt x="1157" y="194"/>
                  </a:cubicBezTo>
                  <a:cubicBezTo>
                    <a:pt x="1287" y="262"/>
                    <a:pt x="1545" y="353"/>
                    <a:pt x="1564" y="428"/>
                  </a:cubicBezTo>
                  <a:cubicBezTo>
                    <a:pt x="1583" y="503"/>
                    <a:pt x="1417" y="606"/>
                    <a:pt x="1272" y="644"/>
                  </a:cubicBezTo>
                  <a:cubicBezTo>
                    <a:pt x="1127" y="682"/>
                    <a:pt x="887" y="664"/>
                    <a:pt x="690" y="656"/>
                  </a:cubicBezTo>
                  <a:cubicBezTo>
                    <a:pt x="493" y="648"/>
                    <a:pt x="178" y="668"/>
                    <a:pt x="89" y="596"/>
                  </a:cubicBezTo>
                  <a:cubicBezTo>
                    <a:pt x="0" y="524"/>
                    <a:pt x="102" y="311"/>
                    <a:pt x="155" y="224"/>
                  </a:cubicBezTo>
                  <a:close/>
                </a:path>
              </a:pathLst>
            </a:custGeom>
            <a:solidFill>
              <a:srgbClr val="66CC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600" name="Google Shape;6600;p113"/>
            <p:cNvSpPr/>
            <p:nvPr/>
          </p:nvSpPr>
          <p:spPr>
            <a:xfrm>
              <a:off x="261" y="1610"/>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6601" name="Google Shape;6601;p113"/>
            <p:cNvCxnSpPr/>
            <p:nvPr/>
          </p:nvCxnSpPr>
          <p:spPr>
            <a:xfrm>
              <a:off x="261" y="1603"/>
              <a:ext cx="0" cy="50"/>
            </a:xfrm>
            <a:prstGeom prst="straightConnector1">
              <a:avLst/>
            </a:prstGeom>
            <a:noFill/>
            <a:ln cap="flat" cmpd="sng" w="12700">
              <a:solidFill>
                <a:schemeClr val="dk1"/>
              </a:solidFill>
              <a:prstDash val="solid"/>
              <a:round/>
              <a:headEnd len="med" w="med" type="none"/>
              <a:tailEnd len="med" w="med" type="none"/>
            </a:ln>
          </p:spPr>
        </p:cxnSp>
        <p:cxnSp>
          <p:nvCxnSpPr>
            <p:cNvPr id="6602" name="Google Shape;6602;p113"/>
            <p:cNvCxnSpPr/>
            <p:nvPr/>
          </p:nvCxnSpPr>
          <p:spPr>
            <a:xfrm>
              <a:off x="574" y="1603"/>
              <a:ext cx="0" cy="50"/>
            </a:xfrm>
            <a:prstGeom prst="straightConnector1">
              <a:avLst/>
            </a:prstGeom>
            <a:noFill/>
            <a:ln cap="flat" cmpd="sng" w="12700">
              <a:solidFill>
                <a:schemeClr val="dk1"/>
              </a:solidFill>
              <a:prstDash val="solid"/>
              <a:round/>
              <a:headEnd len="med" w="med" type="none"/>
              <a:tailEnd len="med" w="med" type="none"/>
            </a:ln>
          </p:spPr>
        </p:cxnSp>
        <p:sp>
          <p:nvSpPr>
            <p:cNvPr id="6603" name="Google Shape;6603;p113"/>
            <p:cNvSpPr/>
            <p:nvPr/>
          </p:nvSpPr>
          <p:spPr>
            <a:xfrm>
              <a:off x="261" y="1603"/>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6604" name="Google Shape;6604;p113"/>
            <p:cNvSpPr/>
            <p:nvPr/>
          </p:nvSpPr>
          <p:spPr>
            <a:xfrm>
              <a:off x="258" y="1544"/>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605" name="Google Shape;6605;p113"/>
            <p:cNvSpPr/>
            <p:nvPr/>
          </p:nvSpPr>
          <p:spPr>
            <a:xfrm>
              <a:off x="345" y="1557"/>
              <a:ext cx="141" cy="124"/>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606" name="Google Shape;6606;p113"/>
            <p:cNvSpPr txBox="1"/>
            <p:nvPr/>
          </p:nvSpPr>
          <p:spPr>
            <a:xfrm>
              <a:off x="272" y="1492"/>
              <a:ext cx="294"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3b</a:t>
              </a:r>
              <a:endParaRPr sz="2400">
                <a:solidFill>
                  <a:schemeClr val="dk1"/>
                </a:solidFill>
                <a:latin typeface="Arial"/>
                <a:ea typeface="Arial"/>
                <a:cs typeface="Arial"/>
                <a:sym typeface="Arial"/>
              </a:endParaRPr>
            </a:p>
          </p:txBody>
        </p:sp>
        <p:sp>
          <p:nvSpPr>
            <p:cNvPr id="6607" name="Google Shape;6607;p113"/>
            <p:cNvSpPr/>
            <p:nvPr/>
          </p:nvSpPr>
          <p:spPr>
            <a:xfrm>
              <a:off x="1479" y="2216"/>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6608" name="Google Shape;6608;p113"/>
            <p:cNvCxnSpPr/>
            <p:nvPr/>
          </p:nvCxnSpPr>
          <p:spPr>
            <a:xfrm>
              <a:off x="1479" y="2209"/>
              <a:ext cx="0" cy="50"/>
            </a:xfrm>
            <a:prstGeom prst="straightConnector1">
              <a:avLst/>
            </a:prstGeom>
            <a:noFill/>
            <a:ln cap="flat" cmpd="sng" w="12700">
              <a:solidFill>
                <a:schemeClr val="dk1"/>
              </a:solidFill>
              <a:prstDash val="solid"/>
              <a:round/>
              <a:headEnd len="med" w="med" type="none"/>
              <a:tailEnd len="med" w="med" type="none"/>
            </a:ln>
          </p:spPr>
        </p:cxnSp>
        <p:cxnSp>
          <p:nvCxnSpPr>
            <p:cNvPr id="6609" name="Google Shape;6609;p113"/>
            <p:cNvCxnSpPr/>
            <p:nvPr/>
          </p:nvCxnSpPr>
          <p:spPr>
            <a:xfrm>
              <a:off x="1792" y="2209"/>
              <a:ext cx="0" cy="50"/>
            </a:xfrm>
            <a:prstGeom prst="straightConnector1">
              <a:avLst/>
            </a:prstGeom>
            <a:noFill/>
            <a:ln cap="flat" cmpd="sng" w="12700">
              <a:solidFill>
                <a:schemeClr val="dk1"/>
              </a:solidFill>
              <a:prstDash val="solid"/>
              <a:round/>
              <a:headEnd len="med" w="med" type="none"/>
              <a:tailEnd len="med" w="med" type="none"/>
            </a:ln>
          </p:spPr>
        </p:cxnSp>
        <p:sp>
          <p:nvSpPr>
            <p:cNvPr id="6610" name="Google Shape;6610;p113"/>
            <p:cNvSpPr/>
            <p:nvPr/>
          </p:nvSpPr>
          <p:spPr>
            <a:xfrm>
              <a:off x="1479" y="2209"/>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6611" name="Google Shape;6611;p113"/>
            <p:cNvSpPr/>
            <p:nvPr/>
          </p:nvSpPr>
          <p:spPr>
            <a:xfrm>
              <a:off x="1476" y="2150"/>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6612" name="Google Shape;6612;p113"/>
            <p:cNvGrpSpPr/>
            <p:nvPr/>
          </p:nvGrpSpPr>
          <p:grpSpPr>
            <a:xfrm>
              <a:off x="1491" y="2092"/>
              <a:ext cx="294" cy="250"/>
              <a:chOff x="2910" y="2425"/>
              <a:chExt cx="296" cy="250"/>
            </a:xfrm>
          </p:grpSpPr>
          <p:sp>
            <p:nvSpPr>
              <p:cNvPr id="6613" name="Google Shape;6613;p113"/>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614" name="Google Shape;6614;p113"/>
              <p:cNvSpPr txBox="1"/>
              <p:nvPr/>
            </p:nvSpPr>
            <p:spPr>
              <a:xfrm>
                <a:off x="2910" y="2425"/>
                <a:ext cx="296"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1d</a:t>
                </a:r>
                <a:endParaRPr/>
              </a:p>
            </p:txBody>
          </p:sp>
        </p:grpSp>
        <p:sp>
          <p:nvSpPr>
            <p:cNvPr id="6615" name="Google Shape;6615;p113"/>
            <p:cNvSpPr/>
            <p:nvPr/>
          </p:nvSpPr>
          <p:spPr>
            <a:xfrm>
              <a:off x="822" y="1478"/>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6616" name="Google Shape;6616;p113"/>
            <p:cNvCxnSpPr/>
            <p:nvPr/>
          </p:nvCxnSpPr>
          <p:spPr>
            <a:xfrm>
              <a:off x="822" y="1471"/>
              <a:ext cx="0" cy="50"/>
            </a:xfrm>
            <a:prstGeom prst="straightConnector1">
              <a:avLst/>
            </a:prstGeom>
            <a:noFill/>
            <a:ln cap="flat" cmpd="sng" w="12700">
              <a:solidFill>
                <a:schemeClr val="dk1"/>
              </a:solidFill>
              <a:prstDash val="solid"/>
              <a:round/>
              <a:headEnd len="med" w="med" type="none"/>
              <a:tailEnd len="med" w="med" type="none"/>
            </a:ln>
          </p:spPr>
        </p:cxnSp>
        <p:cxnSp>
          <p:nvCxnSpPr>
            <p:cNvPr id="6617" name="Google Shape;6617;p113"/>
            <p:cNvCxnSpPr/>
            <p:nvPr/>
          </p:nvCxnSpPr>
          <p:spPr>
            <a:xfrm>
              <a:off x="1135" y="1471"/>
              <a:ext cx="0" cy="50"/>
            </a:xfrm>
            <a:prstGeom prst="straightConnector1">
              <a:avLst/>
            </a:prstGeom>
            <a:noFill/>
            <a:ln cap="flat" cmpd="sng" w="12700">
              <a:solidFill>
                <a:schemeClr val="dk1"/>
              </a:solidFill>
              <a:prstDash val="solid"/>
              <a:round/>
              <a:headEnd len="med" w="med" type="none"/>
              <a:tailEnd len="med" w="med" type="none"/>
            </a:ln>
          </p:spPr>
        </p:cxnSp>
        <p:sp>
          <p:nvSpPr>
            <p:cNvPr id="6618" name="Google Shape;6618;p113"/>
            <p:cNvSpPr/>
            <p:nvPr/>
          </p:nvSpPr>
          <p:spPr>
            <a:xfrm>
              <a:off x="822" y="1471"/>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6619" name="Google Shape;6619;p113"/>
            <p:cNvSpPr/>
            <p:nvPr/>
          </p:nvSpPr>
          <p:spPr>
            <a:xfrm>
              <a:off x="819" y="1412"/>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620" name="Google Shape;6620;p113"/>
            <p:cNvSpPr/>
            <p:nvPr/>
          </p:nvSpPr>
          <p:spPr>
            <a:xfrm>
              <a:off x="906" y="1425"/>
              <a:ext cx="142" cy="110"/>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621" name="Google Shape;6621;p113"/>
            <p:cNvSpPr txBox="1"/>
            <p:nvPr/>
          </p:nvSpPr>
          <p:spPr>
            <a:xfrm>
              <a:off x="833" y="1360"/>
              <a:ext cx="294"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3a</a:t>
              </a:r>
              <a:endParaRPr sz="2400">
                <a:solidFill>
                  <a:schemeClr val="dk1"/>
                </a:solidFill>
                <a:latin typeface="Arial"/>
                <a:ea typeface="Arial"/>
                <a:cs typeface="Arial"/>
                <a:sym typeface="Arial"/>
              </a:endParaRPr>
            </a:p>
          </p:txBody>
        </p:sp>
        <p:sp>
          <p:nvSpPr>
            <p:cNvPr id="6622" name="Google Shape;6622;p113"/>
            <p:cNvSpPr/>
            <p:nvPr/>
          </p:nvSpPr>
          <p:spPr>
            <a:xfrm>
              <a:off x="1443" y="1820"/>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6623" name="Google Shape;6623;p113"/>
            <p:cNvCxnSpPr/>
            <p:nvPr/>
          </p:nvCxnSpPr>
          <p:spPr>
            <a:xfrm>
              <a:off x="1443" y="1813"/>
              <a:ext cx="0" cy="50"/>
            </a:xfrm>
            <a:prstGeom prst="straightConnector1">
              <a:avLst/>
            </a:prstGeom>
            <a:noFill/>
            <a:ln cap="flat" cmpd="sng" w="12700">
              <a:solidFill>
                <a:schemeClr val="dk1"/>
              </a:solidFill>
              <a:prstDash val="solid"/>
              <a:round/>
              <a:headEnd len="med" w="med" type="none"/>
              <a:tailEnd len="med" w="med" type="none"/>
            </a:ln>
          </p:spPr>
        </p:cxnSp>
        <p:cxnSp>
          <p:nvCxnSpPr>
            <p:cNvPr id="6624" name="Google Shape;6624;p113"/>
            <p:cNvCxnSpPr/>
            <p:nvPr/>
          </p:nvCxnSpPr>
          <p:spPr>
            <a:xfrm>
              <a:off x="1756" y="1813"/>
              <a:ext cx="0" cy="50"/>
            </a:xfrm>
            <a:prstGeom prst="straightConnector1">
              <a:avLst/>
            </a:prstGeom>
            <a:noFill/>
            <a:ln cap="flat" cmpd="sng" w="12700">
              <a:solidFill>
                <a:schemeClr val="dk1"/>
              </a:solidFill>
              <a:prstDash val="solid"/>
              <a:round/>
              <a:headEnd len="med" w="med" type="none"/>
              <a:tailEnd len="med" w="med" type="none"/>
            </a:ln>
          </p:spPr>
        </p:cxnSp>
        <p:sp>
          <p:nvSpPr>
            <p:cNvPr id="6625" name="Google Shape;6625;p113"/>
            <p:cNvSpPr/>
            <p:nvPr/>
          </p:nvSpPr>
          <p:spPr>
            <a:xfrm>
              <a:off x="1443" y="1813"/>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6626" name="Google Shape;6626;p113"/>
            <p:cNvSpPr/>
            <p:nvPr/>
          </p:nvSpPr>
          <p:spPr>
            <a:xfrm>
              <a:off x="1440" y="1754"/>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6627" name="Google Shape;6627;p113"/>
            <p:cNvGrpSpPr/>
            <p:nvPr/>
          </p:nvGrpSpPr>
          <p:grpSpPr>
            <a:xfrm>
              <a:off x="1457" y="1696"/>
              <a:ext cx="285" cy="250"/>
              <a:chOff x="2912" y="2425"/>
              <a:chExt cx="292" cy="250"/>
            </a:xfrm>
          </p:grpSpPr>
          <p:sp>
            <p:nvSpPr>
              <p:cNvPr id="6628" name="Google Shape;6628;p113"/>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629" name="Google Shape;6629;p113"/>
              <p:cNvSpPr txBox="1"/>
              <p:nvPr/>
            </p:nvSpPr>
            <p:spPr>
              <a:xfrm>
                <a:off x="2912" y="2425"/>
                <a:ext cx="292"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1c</a:t>
                </a:r>
                <a:endParaRPr/>
              </a:p>
            </p:txBody>
          </p:sp>
        </p:grpSp>
        <p:cxnSp>
          <p:nvCxnSpPr>
            <p:cNvPr id="6630" name="Google Shape;6630;p113"/>
            <p:cNvCxnSpPr/>
            <p:nvPr/>
          </p:nvCxnSpPr>
          <p:spPr>
            <a:xfrm>
              <a:off x="3238" y="1632"/>
              <a:ext cx="308" cy="96"/>
            </a:xfrm>
            <a:prstGeom prst="straightConnector1">
              <a:avLst/>
            </a:prstGeom>
            <a:noFill/>
            <a:ln cap="flat" cmpd="sng" w="28575">
              <a:solidFill>
                <a:schemeClr val="dk1"/>
              </a:solidFill>
              <a:prstDash val="dot"/>
              <a:round/>
              <a:headEnd len="med" w="med" type="none"/>
              <a:tailEnd len="med" w="med" type="none"/>
            </a:ln>
          </p:spPr>
        </p:cxnSp>
        <p:sp>
          <p:nvSpPr>
            <p:cNvPr id="6631" name="Google Shape;6631;p113"/>
            <p:cNvSpPr/>
            <p:nvPr/>
          </p:nvSpPr>
          <p:spPr>
            <a:xfrm>
              <a:off x="566" y="1502"/>
              <a:ext cx="252" cy="114"/>
            </a:xfrm>
            <a:custGeom>
              <a:rect b="b" l="l" r="r" t="t"/>
              <a:pathLst>
                <a:path extrusionOk="0" h="114" w="252">
                  <a:moveTo>
                    <a:pt x="0" y="114"/>
                  </a:moveTo>
                  <a:lnTo>
                    <a:pt x="252" y="0"/>
                  </a:lnTo>
                </a:path>
              </a:pathLst>
            </a:custGeom>
            <a:noFill/>
            <a:ln cap="flat" cmpd="sng" w="28575">
              <a:solidFill>
                <a:schemeClr val="dk1"/>
              </a:solidFill>
              <a:prstDash val="dot"/>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632" name="Google Shape;6632;p113"/>
            <p:cNvSpPr/>
            <p:nvPr/>
          </p:nvSpPr>
          <p:spPr>
            <a:xfrm>
              <a:off x="1002" y="1562"/>
              <a:ext cx="444" cy="258"/>
            </a:xfrm>
            <a:custGeom>
              <a:rect b="b" l="l" r="r" t="t"/>
              <a:pathLst>
                <a:path extrusionOk="0" h="258" w="444">
                  <a:moveTo>
                    <a:pt x="0" y="0"/>
                  </a:moveTo>
                  <a:lnTo>
                    <a:pt x="444" y="258"/>
                  </a:lnTo>
                </a:path>
              </a:pathLst>
            </a:custGeom>
            <a:noFill/>
            <a:ln cap="flat" cmpd="sng" w="28575">
              <a:solidFill>
                <a:schemeClr val="dk1"/>
              </a:solidFill>
              <a:prstDash val="dash"/>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633" name="Google Shape;6633;p113"/>
            <p:cNvSpPr/>
            <p:nvPr/>
          </p:nvSpPr>
          <p:spPr>
            <a:xfrm>
              <a:off x="2326" y="1680"/>
              <a:ext cx="654" cy="420"/>
            </a:xfrm>
            <a:custGeom>
              <a:rect b="b" l="l" r="r" t="t"/>
              <a:pathLst>
                <a:path extrusionOk="0" h="420" w="654">
                  <a:moveTo>
                    <a:pt x="0" y="420"/>
                  </a:moveTo>
                  <a:lnTo>
                    <a:pt x="654" y="0"/>
                  </a:lnTo>
                </a:path>
              </a:pathLst>
            </a:custGeom>
            <a:noFill/>
            <a:ln cap="flat" cmpd="sng" w="28575">
              <a:solidFill>
                <a:schemeClr val="dk1"/>
              </a:solidFill>
              <a:prstDash val="dash"/>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634" name="Google Shape;6634;p113"/>
            <p:cNvSpPr/>
            <p:nvPr/>
          </p:nvSpPr>
          <p:spPr>
            <a:xfrm>
              <a:off x="2925" y="1616"/>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6635" name="Google Shape;6635;p113"/>
            <p:cNvCxnSpPr/>
            <p:nvPr/>
          </p:nvCxnSpPr>
          <p:spPr>
            <a:xfrm>
              <a:off x="2925" y="1609"/>
              <a:ext cx="0" cy="50"/>
            </a:xfrm>
            <a:prstGeom prst="straightConnector1">
              <a:avLst/>
            </a:prstGeom>
            <a:noFill/>
            <a:ln cap="flat" cmpd="sng" w="12700">
              <a:solidFill>
                <a:schemeClr val="dk1"/>
              </a:solidFill>
              <a:prstDash val="solid"/>
              <a:round/>
              <a:headEnd len="med" w="med" type="none"/>
              <a:tailEnd len="med" w="med" type="none"/>
            </a:ln>
          </p:spPr>
        </p:cxnSp>
        <p:cxnSp>
          <p:nvCxnSpPr>
            <p:cNvPr id="6636" name="Google Shape;6636;p113"/>
            <p:cNvCxnSpPr/>
            <p:nvPr/>
          </p:nvCxnSpPr>
          <p:spPr>
            <a:xfrm>
              <a:off x="3238" y="1609"/>
              <a:ext cx="0" cy="50"/>
            </a:xfrm>
            <a:prstGeom prst="straightConnector1">
              <a:avLst/>
            </a:prstGeom>
            <a:noFill/>
            <a:ln cap="flat" cmpd="sng" w="12700">
              <a:solidFill>
                <a:schemeClr val="dk1"/>
              </a:solidFill>
              <a:prstDash val="solid"/>
              <a:round/>
              <a:headEnd len="med" w="med" type="none"/>
              <a:tailEnd len="med" w="med" type="none"/>
            </a:ln>
          </p:spPr>
        </p:cxnSp>
        <p:sp>
          <p:nvSpPr>
            <p:cNvPr id="6637" name="Google Shape;6637;p113"/>
            <p:cNvSpPr/>
            <p:nvPr/>
          </p:nvSpPr>
          <p:spPr>
            <a:xfrm>
              <a:off x="2925" y="1609"/>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6638" name="Google Shape;6638;p113"/>
            <p:cNvSpPr/>
            <p:nvPr/>
          </p:nvSpPr>
          <p:spPr>
            <a:xfrm>
              <a:off x="2922" y="1550"/>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639" name="Google Shape;6639;p113"/>
            <p:cNvSpPr/>
            <p:nvPr/>
          </p:nvSpPr>
          <p:spPr>
            <a:xfrm>
              <a:off x="3009" y="1563"/>
              <a:ext cx="141" cy="120"/>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640" name="Google Shape;6640;p113"/>
            <p:cNvSpPr txBox="1"/>
            <p:nvPr/>
          </p:nvSpPr>
          <p:spPr>
            <a:xfrm>
              <a:off x="2936" y="1498"/>
              <a:ext cx="294"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2a</a:t>
              </a:r>
              <a:endParaRPr sz="2400">
                <a:solidFill>
                  <a:schemeClr val="dk1"/>
                </a:solidFill>
                <a:latin typeface="Arial"/>
                <a:ea typeface="Arial"/>
                <a:cs typeface="Arial"/>
                <a:sym typeface="Arial"/>
              </a:endParaRPr>
            </a:p>
          </p:txBody>
        </p:sp>
        <p:sp>
          <p:nvSpPr>
            <p:cNvPr id="6641" name="Google Shape;6641;p113"/>
            <p:cNvSpPr txBox="1"/>
            <p:nvPr/>
          </p:nvSpPr>
          <p:spPr>
            <a:xfrm>
              <a:off x="597" y="1586"/>
              <a:ext cx="419" cy="2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dk1"/>
                  </a:solidFill>
                  <a:latin typeface="Arial"/>
                  <a:ea typeface="Arial"/>
                  <a:cs typeface="Arial"/>
                  <a:sym typeface="Arial"/>
                </a:rPr>
                <a:t>AS3</a:t>
              </a:r>
              <a:endParaRPr sz="1800">
                <a:solidFill>
                  <a:schemeClr val="dk1"/>
                </a:solidFill>
                <a:latin typeface="Arial"/>
                <a:ea typeface="Arial"/>
                <a:cs typeface="Arial"/>
                <a:sym typeface="Arial"/>
              </a:endParaRPr>
            </a:p>
          </p:txBody>
        </p:sp>
        <p:sp>
          <p:nvSpPr>
            <p:cNvPr id="6642" name="Google Shape;6642;p113"/>
            <p:cNvSpPr txBox="1"/>
            <p:nvPr/>
          </p:nvSpPr>
          <p:spPr>
            <a:xfrm>
              <a:off x="957" y="2127"/>
              <a:ext cx="419" cy="2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dk1"/>
                  </a:solidFill>
                  <a:latin typeface="Arial"/>
                  <a:ea typeface="Arial"/>
                  <a:cs typeface="Arial"/>
                  <a:sym typeface="Arial"/>
                </a:rPr>
                <a:t>AS1</a:t>
              </a:r>
              <a:endParaRPr sz="1800">
                <a:solidFill>
                  <a:schemeClr val="dk1"/>
                </a:solidFill>
                <a:latin typeface="Arial"/>
                <a:ea typeface="Arial"/>
                <a:cs typeface="Arial"/>
                <a:sym typeface="Arial"/>
              </a:endParaRPr>
            </a:p>
          </p:txBody>
        </p:sp>
        <p:sp>
          <p:nvSpPr>
            <p:cNvPr id="6643" name="Google Shape;6643;p113"/>
            <p:cNvSpPr txBox="1"/>
            <p:nvPr/>
          </p:nvSpPr>
          <p:spPr>
            <a:xfrm>
              <a:off x="3207" y="1787"/>
              <a:ext cx="388"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AS2</a:t>
              </a:r>
              <a:endParaRPr/>
            </a:p>
          </p:txBody>
        </p:sp>
        <p:sp>
          <p:nvSpPr>
            <p:cNvPr id="6644" name="Google Shape;6644;p113"/>
            <p:cNvSpPr/>
            <p:nvPr/>
          </p:nvSpPr>
          <p:spPr>
            <a:xfrm>
              <a:off x="1137" y="2030"/>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6645" name="Google Shape;6645;p113"/>
            <p:cNvCxnSpPr/>
            <p:nvPr/>
          </p:nvCxnSpPr>
          <p:spPr>
            <a:xfrm>
              <a:off x="1137" y="2023"/>
              <a:ext cx="0" cy="50"/>
            </a:xfrm>
            <a:prstGeom prst="straightConnector1">
              <a:avLst/>
            </a:prstGeom>
            <a:noFill/>
            <a:ln cap="flat" cmpd="sng" w="12700">
              <a:solidFill>
                <a:schemeClr val="dk1"/>
              </a:solidFill>
              <a:prstDash val="solid"/>
              <a:round/>
              <a:headEnd len="med" w="med" type="none"/>
              <a:tailEnd len="med" w="med" type="none"/>
            </a:ln>
          </p:spPr>
        </p:cxnSp>
        <p:cxnSp>
          <p:nvCxnSpPr>
            <p:cNvPr id="6646" name="Google Shape;6646;p113"/>
            <p:cNvCxnSpPr/>
            <p:nvPr/>
          </p:nvCxnSpPr>
          <p:spPr>
            <a:xfrm>
              <a:off x="1450" y="2023"/>
              <a:ext cx="0" cy="50"/>
            </a:xfrm>
            <a:prstGeom prst="straightConnector1">
              <a:avLst/>
            </a:prstGeom>
            <a:noFill/>
            <a:ln cap="flat" cmpd="sng" w="12700">
              <a:solidFill>
                <a:schemeClr val="dk1"/>
              </a:solidFill>
              <a:prstDash val="solid"/>
              <a:round/>
              <a:headEnd len="med" w="med" type="none"/>
              <a:tailEnd len="med" w="med" type="none"/>
            </a:ln>
          </p:spPr>
        </p:cxnSp>
        <p:sp>
          <p:nvSpPr>
            <p:cNvPr id="6647" name="Google Shape;6647;p113"/>
            <p:cNvSpPr/>
            <p:nvPr/>
          </p:nvSpPr>
          <p:spPr>
            <a:xfrm>
              <a:off x="1137" y="2023"/>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6648" name="Google Shape;6648;p113"/>
            <p:cNvSpPr/>
            <p:nvPr/>
          </p:nvSpPr>
          <p:spPr>
            <a:xfrm>
              <a:off x="1134" y="1968"/>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649" name="Google Shape;6649;p113"/>
            <p:cNvSpPr/>
            <p:nvPr/>
          </p:nvSpPr>
          <p:spPr>
            <a:xfrm>
              <a:off x="1219" y="1995"/>
              <a:ext cx="142" cy="96"/>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650" name="Google Shape;6650;p113"/>
            <p:cNvSpPr txBox="1"/>
            <p:nvPr/>
          </p:nvSpPr>
          <p:spPr>
            <a:xfrm>
              <a:off x="1150" y="1910"/>
              <a:ext cx="294"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1a</a:t>
              </a:r>
              <a:endParaRPr sz="2400">
                <a:solidFill>
                  <a:schemeClr val="dk1"/>
                </a:solidFill>
                <a:latin typeface="Arial"/>
                <a:ea typeface="Arial"/>
                <a:cs typeface="Arial"/>
                <a:sym typeface="Arial"/>
              </a:endParaRPr>
            </a:p>
          </p:txBody>
        </p:sp>
        <p:grpSp>
          <p:nvGrpSpPr>
            <p:cNvPr id="6651" name="Google Shape;6651;p113"/>
            <p:cNvGrpSpPr/>
            <p:nvPr/>
          </p:nvGrpSpPr>
          <p:grpSpPr>
            <a:xfrm>
              <a:off x="3380" y="1316"/>
              <a:ext cx="316" cy="250"/>
              <a:chOff x="4320" y="1936"/>
              <a:chExt cx="316" cy="250"/>
            </a:xfrm>
          </p:grpSpPr>
          <p:sp>
            <p:nvSpPr>
              <p:cNvPr id="6652" name="Google Shape;6652;p113"/>
              <p:cNvSpPr/>
              <p:nvPr/>
            </p:nvSpPr>
            <p:spPr>
              <a:xfrm>
                <a:off x="4323" y="2054"/>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6653" name="Google Shape;6653;p113"/>
              <p:cNvCxnSpPr/>
              <p:nvPr/>
            </p:nvCxnSpPr>
            <p:spPr>
              <a:xfrm>
                <a:off x="4323" y="2047"/>
                <a:ext cx="0" cy="50"/>
              </a:xfrm>
              <a:prstGeom prst="straightConnector1">
                <a:avLst/>
              </a:prstGeom>
              <a:noFill/>
              <a:ln cap="flat" cmpd="sng" w="12700">
                <a:solidFill>
                  <a:schemeClr val="dk1"/>
                </a:solidFill>
                <a:prstDash val="solid"/>
                <a:round/>
                <a:headEnd len="med" w="med" type="none"/>
                <a:tailEnd len="med" w="med" type="none"/>
              </a:ln>
            </p:spPr>
          </p:cxnSp>
          <p:cxnSp>
            <p:nvCxnSpPr>
              <p:cNvPr id="6654" name="Google Shape;6654;p113"/>
              <p:cNvCxnSpPr/>
              <p:nvPr/>
            </p:nvCxnSpPr>
            <p:spPr>
              <a:xfrm>
                <a:off x="4636" y="2047"/>
                <a:ext cx="0" cy="50"/>
              </a:xfrm>
              <a:prstGeom prst="straightConnector1">
                <a:avLst/>
              </a:prstGeom>
              <a:noFill/>
              <a:ln cap="flat" cmpd="sng" w="12700">
                <a:solidFill>
                  <a:schemeClr val="dk1"/>
                </a:solidFill>
                <a:prstDash val="solid"/>
                <a:round/>
                <a:headEnd len="med" w="med" type="none"/>
                <a:tailEnd len="med" w="med" type="none"/>
              </a:ln>
            </p:spPr>
          </p:cxnSp>
          <p:sp>
            <p:nvSpPr>
              <p:cNvPr id="6655" name="Google Shape;6655;p113"/>
              <p:cNvSpPr/>
              <p:nvPr/>
            </p:nvSpPr>
            <p:spPr>
              <a:xfrm>
                <a:off x="4323" y="2047"/>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6656" name="Google Shape;6656;p113"/>
              <p:cNvSpPr/>
              <p:nvPr/>
            </p:nvSpPr>
            <p:spPr>
              <a:xfrm>
                <a:off x="4320" y="1988"/>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657" name="Google Shape;6657;p113"/>
              <p:cNvSpPr/>
              <p:nvPr/>
            </p:nvSpPr>
            <p:spPr>
              <a:xfrm>
                <a:off x="4407" y="2001"/>
                <a:ext cx="141" cy="118"/>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658" name="Google Shape;6658;p113"/>
              <p:cNvSpPr txBox="1"/>
              <p:nvPr/>
            </p:nvSpPr>
            <p:spPr>
              <a:xfrm>
                <a:off x="4338" y="1936"/>
                <a:ext cx="285"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2c</a:t>
                </a:r>
                <a:endParaRPr sz="2400">
                  <a:solidFill>
                    <a:schemeClr val="dk1"/>
                  </a:solidFill>
                  <a:latin typeface="Arial"/>
                  <a:ea typeface="Arial"/>
                  <a:cs typeface="Arial"/>
                  <a:sym typeface="Arial"/>
                </a:endParaRPr>
              </a:p>
            </p:txBody>
          </p:sp>
        </p:grpSp>
        <p:grpSp>
          <p:nvGrpSpPr>
            <p:cNvPr id="6659" name="Google Shape;6659;p113"/>
            <p:cNvGrpSpPr/>
            <p:nvPr/>
          </p:nvGrpSpPr>
          <p:grpSpPr>
            <a:xfrm>
              <a:off x="3546" y="1606"/>
              <a:ext cx="316" cy="250"/>
              <a:chOff x="4596" y="2158"/>
              <a:chExt cx="316" cy="250"/>
            </a:xfrm>
          </p:grpSpPr>
          <p:sp>
            <p:nvSpPr>
              <p:cNvPr id="6660" name="Google Shape;6660;p113"/>
              <p:cNvSpPr/>
              <p:nvPr/>
            </p:nvSpPr>
            <p:spPr>
              <a:xfrm>
                <a:off x="4599" y="2276"/>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6661" name="Google Shape;6661;p113"/>
              <p:cNvCxnSpPr/>
              <p:nvPr/>
            </p:nvCxnSpPr>
            <p:spPr>
              <a:xfrm>
                <a:off x="4599" y="2269"/>
                <a:ext cx="0" cy="50"/>
              </a:xfrm>
              <a:prstGeom prst="straightConnector1">
                <a:avLst/>
              </a:prstGeom>
              <a:noFill/>
              <a:ln cap="flat" cmpd="sng" w="12700">
                <a:solidFill>
                  <a:schemeClr val="dk1"/>
                </a:solidFill>
                <a:prstDash val="solid"/>
                <a:round/>
                <a:headEnd len="med" w="med" type="none"/>
                <a:tailEnd len="med" w="med" type="none"/>
              </a:ln>
            </p:spPr>
          </p:cxnSp>
          <p:cxnSp>
            <p:nvCxnSpPr>
              <p:cNvPr id="6662" name="Google Shape;6662;p113"/>
              <p:cNvCxnSpPr/>
              <p:nvPr/>
            </p:nvCxnSpPr>
            <p:spPr>
              <a:xfrm>
                <a:off x="4912" y="2269"/>
                <a:ext cx="0" cy="50"/>
              </a:xfrm>
              <a:prstGeom prst="straightConnector1">
                <a:avLst/>
              </a:prstGeom>
              <a:noFill/>
              <a:ln cap="flat" cmpd="sng" w="12700">
                <a:solidFill>
                  <a:schemeClr val="dk1"/>
                </a:solidFill>
                <a:prstDash val="solid"/>
                <a:round/>
                <a:headEnd len="med" w="med" type="none"/>
                <a:tailEnd len="med" w="med" type="none"/>
              </a:ln>
            </p:spPr>
          </p:cxnSp>
          <p:sp>
            <p:nvSpPr>
              <p:cNvPr id="6663" name="Google Shape;6663;p113"/>
              <p:cNvSpPr/>
              <p:nvPr/>
            </p:nvSpPr>
            <p:spPr>
              <a:xfrm>
                <a:off x="4599" y="2269"/>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6664" name="Google Shape;6664;p113"/>
              <p:cNvSpPr/>
              <p:nvPr/>
            </p:nvSpPr>
            <p:spPr>
              <a:xfrm>
                <a:off x="4596" y="2210"/>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665" name="Google Shape;6665;p113"/>
              <p:cNvSpPr/>
              <p:nvPr/>
            </p:nvSpPr>
            <p:spPr>
              <a:xfrm>
                <a:off x="4683" y="2223"/>
                <a:ext cx="142" cy="110"/>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666" name="Google Shape;6666;p113"/>
              <p:cNvSpPr txBox="1"/>
              <p:nvPr/>
            </p:nvSpPr>
            <p:spPr>
              <a:xfrm>
                <a:off x="4610" y="2158"/>
                <a:ext cx="294"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2b</a:t>
                </a:r>
                <a:endParaRPr sz="2400">
                  <a:solidFill>
                    <a:schemeClr val="dk1"/>
                  </a:solidFill>
                  <a:latin typeface="Arial"/>
                  <a:ea typeface="Arial"/>
                  <a:cs typeface="Arial"/>
                  <a:sym typeface="Arial"/>
                </a:endParaRPr>
              </a:p>
            </p:txBody>
          </p:sp>
        </p:grpSp>
        <p:grpSp>
          <p:nvGrpSpPr>
            <p:cNvPr id="6667" name="Google Shape;6667;p113"/>
            <p:cNvGrpSpPr/>
            <p:nvPr/>
          </p:nvGrpSpPr>
          <p:grpSpPr>
            <a:xfrm>
              <a:off x="2016" y="1976"/>
              <a:ext cx="316" cy="250"/>
              <a:chOff x="2016" y="1976"/>
              <a:chExt cx="316" cy="250"/>
            </a:xfrm>
          </p:grpSpPr>
          <p:sp>
            <p:nvSpPr>
              <p:cNvPr id="6668" name="Google Shape;6668;p113"/>
              <p:cNvSpPr/>
              <p:nvPr/>
            </p:nvSpPr>
            <p:spPr>
              <a:xfrm>
                <a:off x="2019" y="2102"/>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6669" name="Google Shape;6669;p113"/>
              <p:cNvCxnSpPr/>
              <p:nvPr/>
            </p:nvCxnSpPr>
            <p:spPr>
              <a:xfrm>
                <a:off x="2019" y="2095"/>
                <a:ext cx="0" cy="50"/>
              </a:xfrm>
              <a:prstGeom prst="straightConnector1">
                <a:avLst/>
              </a:prstGeom>
              <a:noFill/>
              <a:ln cap="flat" cmpd="sng" w="12700">
                <a:solidFill>
                  <a:schemeClr val="dk1"/>
                </a:solidFill>
                <a:prstDash val="solid"/>
                <a:round/>
                <a:headEnd len="med" w="med" type="none"/>
                <a:tailEnd len="med" w="med" type="none"/>
              </a:ln>
            </p:spPr>
          </p:cxnSp>
          <p:cxnSp>
            <p:nvCxnSpPr>
              <p:cNvPr id="6670" name="Google Shape;6670;p113"/>
              <p:cNvCxnSpPr/>
              <p:nvPr/>
            </p:nvCxnSpPr>
            <p:spPr>
              <a:xfrm>
                <a:off x="2332" y="2095"/>
                <a:ext cx="0" cy="50"/>
              </a:xfrm>
              <a:prstGeom prst="straightConnector1">
                <a:avLst/>
              </a:prstGeom>
              <a:noFill/>
              <a:ln cap="flat" cmpd="sng" w="12700">
                <a:solidFill>
                  <a:schemeClr val="dk1"/>
                </a:solidFill>
                <a:prstDash val="solid"/>
                <a:round/>
                <a:headEnd len="med" w="med" type="none"/>
                <a:tailEnd len="med" w="med" type="none"/>
              </a:ln>
            </p:spPr>
          </p:cxnSp>
          <p:sp>
            <p:nvSpPr>
              <p:cNvPr id="6671" name="Google Shape;6671;p113"/>
              <p:cNvSpPr/>
              <p:nvPr/>
            </p:nvSpPr>
            <p:spPr>
              <a:xfrm>
                <a:off x="2019" y="2095"/>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6672" name="Google Shape;6672;p113"/>
              <p:cNvSpPr/>
              <p:nvPr/>
            </p:nvSpPr>
            <p:spPr>
              <a:xfrm>
                <a:off x="2016" y="2036"/>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6673" name="Google Shape;6673;p113"/>
              <p:cNvGrpSpPr/>
              <p:nvPr/>
            </p:nvGrpSpPr>
            <p:grpSpPr>
              <a:xfrm>
                <a:off x="2029" y="1976"/>
                <a:ext cx="294" cy="250"/>
                <a:chOff x="2909" y="2425"/>
                <a:chExt cx="299" cy="250"/>
              </a:xfrm>
            </p:grpSpPr>
            <p:sp>
              <p:nvSpPr>
                <p:cNvPr id="6674" name="Google Shape;6674;p113"/>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675" name="Google Shape;6675;p113"/>
                <p:cNvSpPr txBox="1"/>
                <p:nvPr/>
              </p:nvSpPr>
              <p:spPr>
                <a:xfrm>
                  <a:off x="2909" y="2425"/>
                  <a:ext cx="299"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1b</a:t>
                  </a:r>
                  <a:endParaRPr sz="2400">
                    <a:solidFill>
                      <a:schemeClr val="dk1"/>
                    </a:solidFill>
                    <a:latin typeface="Arial"/>
                    <a:ea typeface="Arial"/>
                    <a:cs typeface="Arial"/>
                    <a:sym typeface="Arial"/>
                  </a:endParaRPr>
                </a:p>
              </p:txBody>
            </p:sp>
          </p:grpSp>
        </p:grpSp>
        <p:grpSp>
          <p:nvGrpSpPr>
            <p:cNvPr id="6676" name="Google Shape;6676;p113"/>
            <p:cNvGrpSpPr/>
            <p:nvPr/>
          </p:nvGrpSpPr>
          <p:grpSpPr>
            <a:xfrm>
              <a:off x="428" y="1129"/>
              <a:ext cx="316" cy="250"/>
              <a:chOff x="2016" y="1976"/>
              <a:chExt cx="316" cy="250"/>
            </a:xfrm>
          </p:grpSpPr>
          <p:sp>
            <p:nvSpPr>
              <p:cNvPr id="6677" name="Google Shape;6677;p113"/>
              <p:cNvSpPr/>
              <p:nvPr/>
            </p:nvSpPr>
            <p:spPr>
              <a:xfrm>
                <a:off x="2019" y="2102"/>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6678" name="Google Shape;6678;p113"/>
              <p:cNvCxnSpPr/>
              <p:nvPr/>
            </p:nvCxnSpPr>
            <p:spPr>
              <a:xfrm>
                <a:off x="2019" y="2095"/>
                <a:ext cx="0" cy="50"/>
              </a:xfrm>
              <a:prstGeom prst="straightConnector1">
                <a:avLst/>
              </a:prstGeom>
              <a:noFill/>
              <a:ln cap="flat" cmpd="sng" w="12700">
                <a:solidFill>
                  <a:schemeClr val="dk1"/>
                </a:solidFill>
                <a:prstDash val="solid"/>
                <a:round/>
                <a:headEnd len="med" w="med" type="none"/>
                <a:tailEnd len="med" w="med" type="none"/>
              </a:ln>
            </p:spPr>
          </p:cxnSp>
          <p:cxnSp>
            <p:nvCxnSpPr>
              <p:cNvPr id="6679" name="Google Shape;6679;p113"/>
              <p:cNvCxnSpPr/>
              <p:nvPr/>
            </p:nvCxnSpPr>
            <p:spPr>
              <a:xfrm>
                <a:off x="2332" y="2095"/>
                <a:ext cx="0" cy="50"/>
              </a:xfrm>
              <a:prstGeom prst="straightConnector1">
                <a:avLst/>
              </a:prstGeom>
              <a:noFill/>
              <a:ln cap="flat" cmpd="sng" w="12700">
                <a:solidFill>
                  <a:schemeClr val="dk1"/>
                </a:solidFill>
                <a:prstDash val="solid"/>
                <a:round/>
                <a:headEnd len="med" w="med" type="none"/>
                <a:tailEnd len="med" w="med" type="none"/>
              </a:ln>
            </p:spPr>
          </p:cxnSp>
          <p:sp>
            <p:nvSpPr>
              <p:cNvPr id="6680" name="Google Shape;6680;p113"/>
              <p:cNvSpPr/>
              <p:nvPr/>
            </p:nvSpPr>
            <p:spPr>
              <a:xfrm>
                <a:off x="2019" y="2095"/>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6681" name="Google Shape;6681;p113"/>
              <p:cNvSpPr/>
              <p:nvPr/>
            </p:nvSpPr>
            <p:spPr>
              <a:xfrm>
                <a:off x="2016" y="2036"/>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6682" name="Google Shape;6682;p113"/>
              <p:cNvGrpSpPr/>
              <p:nvPr/>
            </p:nvGrpSpPr>
            <p:grpSpPr>
              <a:xfrm>
                <a:off x="2032" y="1976"/>
                <a:ext cx="285" cy="250"/>
                <a:chOff x="2912" y="2425"/>
                <a:chExt cx="290" cy="250"/>
              </a:xfrm>
            </p:grpSpPr>
            <p:sp>
              <p:nvSpPr>
                <p:cNvPr id="6683" name="Google Shape;6683;p113"/>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684" name="Google Shape;6684;p113"/>
                <p:cNvSpPr txBox="1"/>
                <p:nvPr/>
              </p:nvSpPr>
              <p:spPr>
                <a:xfrm>
                  <a:off x="2912" y="2425"/>
                  <a:ext cx="290" cy="2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3c</a:t>
                  </a:r>
                  <a:endParaRPr sz="2400">
                    <a:solidFill>
                      <a:schemeClr val="dk1"/>
                    </a:solidFill>
                    <a:latin typeface="Arial"/>
                    <a:ea typeface="Arial"/>
                    <a:cs typeface="Arial"/>
                    <a:sym typeface="Arial"/>
                  </a:endParaRPr>
                </a:p>
              </p:txBody>
            </p:sp>
          </p:grpSp>
        </p:grpSp>
        <p:cxnSp>
          <p:nvCxnSpPr>
            <p:cNvPr id="6685" name="Google Shape;6685;p113"/>
            <p:cNvCxnSpPr/>
            <p:nvPr/>
          </p:nvCxnSpPr>
          <p:spPr>
            <a:xfrm flipH="1">
              <a:off x="1372" y="1872"/>
              <a:ext cx="93" cy="102"/>
            </a:xfrm>
            <a:prstGeom prst="straightConnector1">
              <a:avLst/>
            </a:prstGeom>
            <a:noFill/>
            <a:ln cap="flat" cmpd="sng" w="25400">
              <a:solidFill>
                <a:schemeClr val="dk1"/>
              </a:solidFill>
              <a:prstDash val="dot"/>
              <a:round/>
              <a:headEnd len="med" w="med" type="none"/>
              <a:tailEnd len="med" w="med" type="none"/>
            </a:ln>
          </p:spPr>
        </p:cxnSp>
        <p:cxnSp>
          <p:nvCxnSpPr>
            <p:cNvPr id="6686" name="Google Shape;6686;p113"/>
            <p:cNvCxnSpPr/>
            <p:nvPr/>
          </p:nvCxnSpPr>
          <p:spPr>
            <a:xfrm>
              <a:off x="1626" y="1897"/>
              <a:ext cx="0" cy="246"/>
            </a:xfrm>
            <a:prstGeom prst="straightConnector1">
              <a:avLst/>
            </a:prstGeom>
            <a:noFill/>
            <a:ln cap="flat" cmpd="sng" w="25400">
              <a:solidFill>
                <a:schemeClr val="dk1"/>
              </a:solidFill>
              <a:prstDash val="dot"/>
              <a:round/>
              <a:headEnd len="med" w="med" type="none"/>
              <a:tailEnd len="med" w="med" type="none"/>
            </a:ln>
          </p:spPr>
        </p:cxnSp>
        <p:cxnSp>
          <p:nvCxnSpPr>
            <p:cNvPr id="6687" name="Google Shape;6687;p113"/>
            <p:cNvCxnSpPr/>
            <p:nvPr/>
          </p:nvCxnSpPr>
          <p:spPr>
            <a:xfrm>
              <a:off x="1728" y="1864"/>
              <a:ext cx="313" cy="211"/>
            </a:xfrm>
            <a:prstGeom prst="straightConnector1">
              <a:avLst/>
            </a:prstGeom>
            <a:noFill/>
            <a:ln cap="flat" cmpd="sng" w="25400">
              <a:solidFill>
                <a:schemeClr val="dk1"/>
              </a:solidFill>
              <a:prstDash val="dot"/>
              <a:round/>
              <a:headEnd len="med" w="med" type="none"/>
              <a:tailEnd len="med" w="med" type="none"/>
            </a:ln>
          </p:spPr>
        </p:cxnSp>
        <p:cxnSp>
          <p:nvCxnSpPr>
            <p:cNvPr id="6688" name="Google Shape;6688;p113"/>
            <p:cNvCxnSpPr/>
            <p:nvPr/>
          </p:nvCxnSpPr>
          <p:spPr>
            <a:xfrm flipH="1">
              <a:off x="1804" y="2152"/>
              <a:ext cx="237" cy="76"/>
            </a:xfrm>
            <a:prstGeom prst="straightConnector1">
              <a:avLst/>
            </a:prstGeom>
            <a:noFill/>
            <a:ln cap="flat" cmpd="sng" w="25400">
              <a:solidFill>
                <a:schemeClr val="dk1"/>
              </a:solidFill>
              <a:prstDash val="dot"/>
              <a:round/>
              <a:headEnd len="med" w="med" type="none"/>
              <a:tailEnd len="med" w="med" type="none"/>
            </a:ln>
          </p:spPr>
        </p:cxnSp>
        <p:cxnSp>
          <p:nvCxnSpPr>
            <p:cNvPr id="6689" name="Google Shape;6689;p113"/>
            <p:cNvCxnSpPr/>
            <p:nvPr/>
          </p:nvCxnSpPr>
          <p:spPr>
            <a:xfrm rot="10800000">
              <a:off x="1440" y="2041"/>
              <a:ext cx="568" cy="51"/>
            </a:xfrm>
            <a:prstGeom prst="straightConnector1">
              <a:avLst/>
            </a:prstGeom>
            <a:noFill/>
            <a:ln cap="flat" cmpd="sng" w="25400">
              <a:solidFill>
                <a:schemeClr val="dk1"/>
              </a:solidFill>
              <a:prstDash val="dot"/>
              <a:round/>
              <a:headEnd len="med" w="med" type="none"/>
              <a:tailEnd len="med" w="med" type="none"/>
            </a:ln>
          </p:spPr>
        </p:cxnSp>
        <p:cxnSp>
          <p:nvCxnSpPr>
            <p:cNvPr id="6690" name="Google Shape;6690;p113"/>
            <p:cNvCxnSpPr/>
            <p:nvPr/>
          </p:nvCxnSpPr>
          <p:spPr>
            <a:xfrm flipH="1" rot="10800000">
              <a:off x="3185" y="1465"/>
              <a:ext cx="220" cy="85"/>
            </a:xfrm>
            <a:prstGeom prst="straightConnector1">
              <a:avLst/>
            </a:prstGeom>
            <a:noFill/>
            <a:ln cap="flat" cmpd="sng" w="25400">
              <a:solidFill>
                <a:schemeClr val="dk1"/>
              </a:solidFill>
              <a:prstDash val="dot"/>
              <a:round/>
              <a:headEnd len="med" w="med" type="none"/>
              <a:tailEnd len="med" w="med" type="none"/>
            </a:ln>
          </p:spPr>
        </p:cxnSp>
        <p:cxnSp>
          <p:nvCxnSpPr>
            <p:cNvPr id="6691" name="Google Shape;6691;p113"/>
            <p:cNvCxnSpPr/>
            <p:nvPr/>
          </p:nvCxnSpPr>
          <p:spPr>
            <a:xfrm>
              <a:off x="2948" y="2499"/>
              <a:ext cx="483" cy="0"/>
            </a:xfrm>
            <a:prstGeom prst="straightConnector1">
              <a:avLst/>
            </a:prstGeom>
            <a:noFill/>
            <a:ln cap="flat" cmpd="sng" w="25400">
              <a:solidFill>
                <a:schemeClr val="dk1"/>
              </a:solidFill>
              <a:prstDash val="dash"/>
              <a:round/>
              <a:headEnd len="med" w="med" type="none"/>
              <a:tailEnd len="med" w="med" type="none"/>
            </a:ln>
          </p:spPr>
        </p:cxnSp>
        <p:cxnSp>
          <p:nvCxnSpPr>
            <p:cNvPr id="6692" name="Google Shape;6692;p113"/>
            <p:cNvCxnSpPr/>
            <p:nvPr/>
          </p:nvCxnSpPr>
          <p:spPr>
            <a:xfrm>
              <a:off x="2960" y="2697"/>
              <a:ext cx="483" cy="0"/>
            </a:xfrm>
            <a:prstGeom prst="straightConnector1">
              <a:avLst/>
            </a:prstGeom>
            <a:noFill/>
            <a:ln cap="flat" cmpd="sng" w="25400">
              <a:solidFill>
                <a:schemeClr val="dk1"/>
              </a:solidFill>
              <a:prstDash val="dot"/>
              <a:round/>
              <a:headEnd len="med" w="med" type="none"/>
              <a:tailEnd len="med" w="med" type="none"/>
            </a:ln>
          </p:spPr>
        </p:cxnSp>
        <p:sp>
          <p:nvSpPr>
            <p:cNvPr id="6693" name="Google Shape;6693;p113"/>
            <p:cNvSpPr txBox="1"/>
            <p:nvPr/>
          </p:nvSpPr>
          <p:spPr>
            <a:xfrm>
              <a:off x="3483" y="2362"/>
              <a:ext cx="732" cy="1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Phiên eBGP</a:t>
              </a:r>
              <a:endParaRPr sz="1400">
                <a:solidFill>
                  <a:schemeClr val="dk1"/>
                </a:solidFill>
                <a:latin typeface="Arial"/>
                <a:ea typeface="Arial"/>
                <a:cs typeface="Arial"/>
                <a:sym typeface="Arial"/>
              </a:endParaRPr>
            </a:p>
          </p:txBody>
        </p:sp>
        <p:sp>
          <p:nvSpPr>
            <p:cNvPr id="6694" name="Google Shape;6694;p113"/>
            <p:cNvSpPr txBox="1"/>
            <p:nvPr/>
          </p:nvSpPr>
          <p:spPr>
            <a:xfrm>
              <a:off x="3500" y="2582"/>
              <a:ext cx="695" cy="1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Phiên iBGP</a:t>
              </a:r>
              <a:endParaRPr/>
            </a:p>
          </p:txBody>
        </p:sp>
        <p:cxnSp>
          <p:nvCxnSpPr>
            <p:cNvPr id="6695" name="Google Shape;6695;p113"/>
            <p:cNvCxnSpPr/>
            <p:nvPr/>
          </p:nvCxnSpPr>
          <p:spPr>
            <a:xfrm rot="10800000">
              <a:off x="695" y="1313"/>
              <a:ext cx="152" cy="110"/>
            </a:xfrm>
            <a:prstGeom prst="straightConnector1">
              <a:avLst/>
            </a:prstGeom>
            <a:noFill/>
            <a:ln cap="flat" cmpd="sng" w="25400">
              <a:solidFill>
                <a:schemeClr val="dk1"/>
              </a:solidFill>
              <a:prstDash val="dot"/>
              <a:round/>
              <a:headEnd len="med" w="med" type="none"/>
              <a:tailEnd len="med" w="med" type="none"/>
            </a:ln>
          </p:spPr>
        </p:cxnSp>
        <p:cxnSp>
          <p:nvCxnSpPr>
            <p:cNvPr id="6696" name="Google Shape;6696;p113"/>
            <p:cNvCxnSpPr/>
            <p:nvPr/>
          </p:nvCxnSpPr>
          <p:spPr>
            <a:xfrm flipH="1">
              <a:off x="424" y="1330"/>
              <a:ext cx="93" cy="237"/>
            </a:xfrm>
            <a:prstGeom prst="straightConnector1">
              <a:avLst/>
            </a:prstGeom>
            <a:noFill/>
            <a:ln cap="flat" cmpd="sng" w="25400">
              <a:solidFill>
                <a:schemeClr val="dk1"/>
              </a:solidFill>
              <a:prstDash val="dot"/>
              <a:round/>
              <a:headEnd len="med" w="med" type="none"/>
              <a:tailEnd len="med" w="med" type="none"/>
            </a:ln>
          </p:spPr>
        </p:cxnSp>
        <p:cxnSp>
          <p:nvCxnSpPr>
            <p:cNvPr id="6697" name="Google Shape;6697;p113"/>
            <p:cNvCxnSpPr/>
            <p:nvPr/>
          </p:nvCxnSpPr>
          <p:spPr>
            <a:xfrm>
              <a:off x="3625" y="1508"/>
              <a:ext cx="43" cy="144"/>
            </a:xfrm>
            <a:prstGeom prst="straightConnector1">
              <a:avLst/>
            </a:prstGeom>
            <a:noFill/>
            <a:ln cap="flat" cmpd="sng" w="25400">
              <a:solidFill>
                <a:schemeClr val="dk1"/>
              </a:solidFill>
              <a:prstDash val="dot"/>
              <a:round/>
              <a:headEnd len="med" w="med" type="none"/>
              <a:tailEnd len="med" w="med" type="none"/>
            </a:ln>
          </p:spPr>
        </p:cxnSp>
        <p:cxnSp>
          <p:nvCxnSpPr>
            <p:cNvPr id="6698" name="Google Shape;6698;p113"/>
            <p:cNvCxnSpPr/>
            <p:nvPr/>
          </p:nvCxnSpPr>
          <p:spPr>
            <a:xfrm>
              <a:off x="1381" y="2092"/>
              <a:ext cx="127" cy="85"/>
            </a:xfrm>
            <a:prstGeom prst="straightConnector1">
              <a:avLst/>
            </a:prstGeom>
            <a:noFill/>
            <a:ln cap="flat" cmpd="sng" w="25400">
              <a:solidFill>
                <a:schemeClr val="dk1"/>
              </a:solidFill>
              <a:prstDash val="dot"/>
              <a:round/>
              <a:headEnd len="med" w="med" type="none"/>
              <a:tailEnd len="med" w="med" type="none"/>
            </a:ln>
          </p:spPr>
        </p:cxnSp>
      </p:gr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03" name="Shape 6703"/>
        <p:cNvGrpSpPr/>
        <p:nvPr/>
      </p:nvGrpSpPr>
      <p:grpSpPr>
        <a:xfrm>
          <a:off x="0" y="0"/>
          <a:ext cx="0" cy="0"/>
          <a:chOff x="0" y="0"/>
          <a:chExt cx="0" cy="0"/>
        </a:xfrm>
      </p:grpSpPr>
      <p:sp>
        <p:nvSpPr>
          <p:cNvPr id="6704" name="Google Shape;6704;p114"/>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a:t>Path attribute và BGP route</a:t>
            </a:r>
            <a:endParaRPr/>
          </a:p>
        </p:txBody>
      </p:sp>
      <p:sp>
        <p:nvSpPr>
          <p:cNvPr id="6705" name="Google Shape;6705;p114"/>
          <p:cNvSpPr txBox="1"/>
          <p:nvPr>
            <p:ph idx="1" type="body"/>
          </p:nvPr>
        </p:nvSpPr>
        <p:spPr>
          <a:xfrm>
            <a:off x="457200" y="1600200"/>
            <a:ext cx="7467600" cy="4873625"/>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680"/>
              <a:buChar char="🞆"/>
            </a:pPr>
            <a:r>
              <a:rPr lang="en-US"/>
              <a:t>Khi quảng cáo một prefix, quảng cáo bao gồm các BGP attribute. </a:t>
            </a:r>
            <a:endParaRPr/>
          </a:p>
          <a:p>
            <a:pPr indent="-273050" lvl="1" marL="639763" rtl="0" algn="l">
              <a:spcBef>
                <a:spcPts val="400"/>
              </a:spcBef>
              <a:spcAft>
                <a:spcPts val="0"/>
              </a:spcAft>
              <a:buSzPts val="1600"/>
              <a:buChar char="⚫"/>
            </a:pPr>
            <a:r>
              <a:rPr lang="en-US" sz="2000">
                <a:solidFill>
                  <a:srgbClr val="FF0000"/>
                </a:solidFill>
              </a:rPr>
              <a:t>prefix + attributes = “route”</a:t>
            </a:r>
            <a:endParaRPr/>
          </a:p>
          <a:p>
            <a:pPr indent="-273050" lvl="0" marL="273050" rtl="0" algn="l">
              <a:spcBef>
                <a:spcPts val="600"/>
              </a:spcBef>
              <a:spcAft>
                <a:spcPts val="0"/>
              </a:spcAft>
              <a:buSzPts val="1680"/>
              <a:buChar char="🞆"/>
            </a:pPr>
            <a:r>
              <a:rPr lang="en-US"/>
              <a:t>Hai attribute quan trọng:</a:t>
            </a:r>
            <a:endParaRPr/>
          </a:p>
          <a:p>
            <a:pPr indent="-273050" lvl="1" marL="639763" rtl="0" algn="l">
              <a:spcBef>
                <a:spcPts val="400"/>
              </a:spcBef>
              <a:spcAft>
                <a:spcPts val="0"/>
              </a:spcAft>
              <a:buSzPts val="1600"/>
              <a:buChar char="⚫"/>
            </a:pPr>
            <a:r>
              <a:rPr lang="en-US" sz="2000">
                <a:solidFill>
                  <a:srgbClr val="FF0000"/>
                </a:solidFill>
              </a:rPr>
              <a:t>AS-PATH:</a:t>
            </a:r>
            <a:r>
              <a:rPr lang="en-US" sz="2000"/>
              <a:t> chứa các AS qua đó quảng cáo cho prefix chuyển qua: AS 67 AS 17 </a:t>
            </a:r>
            <a:endParaRPr/>
          </a:p>
          <a:p>
            <a:pPr indent="-273050" lvl="1" marL="639763" rtl="0" algn="l">
              <a:spcBef>
                <a:spcPts val="400"/>
              </a:spcBef>
              <a:spcAft>
                <a:spcPts val="0"/>
              </a:spcAft>
              <a:buSzPts val="1600"/>
              <a:buChar char="⚫"/>
            </a:pPr>
            <a:r>
              <a:rPr lang="en-US" sz="2000">
                <a:solidFill>
                  <a:srgbClr val="FF0000"/>
                </a:solidFill>
              </a:rPr>
              <a:t>NEXT-HOP:</a:t>
            </a:r>
            <a:r>
              <a:rPr lang="en-US" sz="2000"/>
              <a:t> chỉ định internal-AS router cụ thể tới next-hop AS. (Có thể có nhiều liên kết từ AS hiện tại tới next-hop-AS)</a:t>
            </a:r>
            <a:endParaRPr/>
          </a:p>
          <a:p>
            <a:pPr indent="-273050" lvl="0" marL="273050" rtl="0" algn="l">
              <a:spcBef>
                <a:spcPts val="600"/>
              </a:spcBef>
              <a:spcAft>
                <a:spcPts val="0"/>
              </a:spcAft>
              <a:buSzPts val="1680"/>
              <a:buChar char="🞆"/>
            </a:pPr>
            <a:r>
              <a:rPr lang="en-US"/>
              <a:t>Khi gateway router nhận quảng cáo đường đi, sử dụng </a:t>
            </a:r>
            <a:r>
              <a:rPr lang="en-US">
                <a:solidFill>
                  <a:srgbClr val="FF0000"/>
                </a:solidFill>
              </a:rPr>
              <a:t>import policy</a:t>
            </a:r>
            <a:r>
              <a:rPr lang="en-US"/>
              <a:t> để chấp nhận hoặc từ chối</a:t>
            </a:r>
            <a:endParaRPr/>
          </a:p>
          <a:p>
            <a:pPr indent="-171450" lvl="1" marL="639763" rtl="0" algn="l">
              <a:spcBef>
                <a:spcPts val="400"/>
              </a:spcBef>
              <a:spcAft>
                <a:spcPts val="0"/>
              </a:spcAft>
              <a:buSzPts val="1600"/>
              <a:buNone/>
            </a:pPr>
            <a:r>
              <a:t/>
            </a:r>
            <a:endParaRPr sz="2000"/>
          </a:p>
        </p:txBody>
      </p:sp>
      <p:sp>
        <p:nvSpPr>
          <p:cNvPr id="6706" name="Google Shape;6706;p114"/>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1" name="Shape 6711"/>
        <p:cNvGrpSpPr/>
        <p:nvPr/>
      </p:nvGrpSpPr>
      <p:grpSpPr>
        <a:xfrm>
          <a:off x="0" y="0"/>
          <a:ext cx="0" cy="0"/>
          <a:chOff x="0" y="0"/>
          <a:chExt cx="0" cy="0"/>
        </a:xfrm>
      </p:grpSpPr>
      <p:sp>
        <p:nvSpPr>
          <p:cNvPr id="6712" name="Google Shape;6712;p115"/>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a:t>Chọn đường của BGP</a:t>
            </a:r>
            <a:endParaRPr/>
          </a:p>
        </p:txBody>
      </p:sp>
      <p:sp>
        <p:nvSpPr>
          <p:cNvPr id="6713" name="Google Shape;6713;p115"/>
          <p:cNvSpPr txBox="1"/>
          <p:nvPr>
            <p:ph idx="1" type="body"/>
          </p:nvPr>
        </p:nvSpPr>
        <p:spPr>
          <a:xfrm>
            <a:off x="457200" y="1600200"/>
            <a:ext cx="7467600" cy="4873625"/>
          </a:xfrm>
          <a:prstGeom prst="rect">
            <a:avLst/>
          </a:prstGeom>
          <a:noFill/>
          <a:ln>
            <a:noFill/>
          </a:ln>
        </p:spPr>
        <p:txBody>
          <a:bodyPr anchorCtr="0" anchor="t" bIns="45700" lIns="91425" spcFirstLastPara="1" rIns="91425" wrap="square" tIns="45700">
            <a:noAutofit/>
          </a:bodyPr>
          <a:lstStyle/>
          <a:p>
            <a:pPr indent="-533400" lvl="0" marL="533400" rtl="0" algn="l">
              <a:spcBef>
                <a:spcPts val="0"/>
              </a:spcBef>
              <a:spcAft>
                <a:spcPts val="0"/>
              </a:spcAft>
              <a:buSzPts val="1680"/>
              <a:buChar char="🞆"/>
            </a:pPr>
            <a:r>
              <a:rPr lang="en-US"/>
              <a:t>Router có thể học về nhiều hơn 1 đường đi từ một số prefix. Router phải chọn đường đi.</a:t>
            </a:r>
            <a:endParaRPr/>
          </a:p>
          <a:p>
            <a:pPr indent="-533400" lvl="0" marL="533400" rtl="0" algn="l">
              <a:spcBef>
                <a:spcPts val="600"/>
              </a:spcBef>
              <a:spcAft>
                <a:spcPts val="0"/>
              </a:spcAft>
              <a:buSzPts val="1680"/>
              <a:buChar char="🞆"/>
            </a:pPr>
            <a:r>
              <a:rPr lang="en-US"/>
              <a:t>Quy tắc loại trừ:</a:t>
            </a:r>
            <a:endParaRPr/>
          </a:p>
          <a:p>
            <a:pPr indent="-457200" lvl="1" marL="914400" rtl="0" algn="l">
              <a:spcBef>
                <a:spcPts val="420"/>
              </a:spcBef>
              <a:spcAft>
                <a:spcPts val="0"/>
              </a:spcAft>
              <a:buSzPts val="1680"/>
              <a:buFont typeface="Arial"/>
              <a:buAutoNum type="arabicPeriod"/>
            </a:pPr>
            <a:r>
              <a:rPr lang="en-US"/>
              <a:t>Local preference value attribute: quyết định của chính sách</a:t>
            </a:r>
            <a:endParaRPr/>
          </a:p>
          <a:p>
            <a:pPr indent="-457200" lvl="1" marL="914400" rtl="0" algn="l">
              <a:spcBef>
                <a:spcPts val="420"/>
              </a:spcBef>
              <a:spcAft>
                <a:spcPts val="0"/>
              </a:spcAft>
              <a:buSzPts val="1680"/>
              <a:buFont typeface="Arial"/>
              <a:buAutoNum type="arabicPeriod"/>
            </a:pPr>
            <a:r>
              <a:rPr lang="en-US"/>
              <a:t>AS-PATH ngắn nhất</a:t>
            </a:r>
            <a:endParaRPr/>
          </a:p>
          <a:p>
            <a:pPr indent="-457200" lvl="1" marL="914400" rtl="0" algn="l">
              <a:spcBef>
                <a:spcPts val="420"/>
              </a:spcBef>
              <a:spcAft>
                <a:spcPts val="0"/>
              </a:spcAft>
              <a:buSzPts val="1680"/>
              <a:buFont typeface="Arial"/>
              <a:buAutoNum type="arabicPeriod"/>
            </a:pPr>
            <a:r>
              <a:rPr lang="en-US"/>
              <a:t>NEXT-HOP router gần nhất: </a:t>
            </a:r>
            <a:r>
              <a:rPr lang="en-US">
                <a:solidFill>
                  <a:srgbClr val="FF0000"/>
                </a:solidFill>
              </a:rPr>
              <a:t>hot potato routing</a:t>
            </a:r>
            <a:endParaRPr/>
          </a:p>
          <a:p>
            <a:pPr indent="-457200" lvl="1" marL="914400" rtl="0" algn="l">
              <a:spcBef>
                <a:spcPts val="420"/>
              </a:spcBef>
              <a:spcAft>
                <a:spcPts val="0"/>
              </a:spcAft>
              <a:buSzPts val="1680"/>
              <a:buFont typeface="Arial"/>
              <a:buAutoNum type="arabicPeriod"/>
            </a:pPr>
            <a:r>
              <a:rPr lang="en-US"/>
              <a:t>Các tiêu chuẩn khác</a:t>
            </a:r>
            <a:endParaRPr/>
          </a:p>
        </p:txBody>
      </p:sp>
      <p:sp>
        <p:nvSpPr>
          <p:cNvPr id="6714" name="Google Shape;6714;p115"/>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8" name="Shape 6718"/>
        <p:cNvGrpSpPr/>
        <p:nvPr/>
      </p:nvGrpSpPr>
      <p:grpSpPr>
        <a:xfrm>
          <a:off x="0" y="0"/>
          <a:ext cx="0" cy="0"/>
          <a:chOff x="0" y="0"/>
          <a:chExt cx="0" cy="0"/>
        </a:xfrm>
      </p:grpSpPr>
      <p:grpSp>
        <p:nvGrpSpPr>
          <p:cNvPr id="6719" name="Google Shape;6719;p116"/>
          <p:cNvGrpSpPr/>
          <p:nvPr/>
        </p:nvGrpSpPr>
        <p:grpSpPr>
          <a:xfrm>
            <a:off x="872630" y="1064076"/>
            <a:ext cx="7350833" cy="2876474"/>
            <a:chOff x="1113403" y="1064076"/>
            <a:chExt cx="9801110" cy="2876474"/>
          </a:xfrm>
        </p:grpSpPr>
        <p:grpSp>
          <p:nvGrpSpPr>
            <p:cNvPr id="6720" name="Google Shape;6720;p116"/>
            <p:cNvGrpSpPr/>
            <p:nvPr/>
          </p:nvGrpSpPr>
          <p:grpSpPr>
            <a:xfrm>
              <a:off x="1113403" y="1064076"/>
              <a:ext cx="9801110" cy="2876474"/>
              <a:chOff x="1426553" y="3694542"/>
              <a:chExt cx="9801110" cy="2876474"/>
            </a:xfrm>
          </p:grpSpPr>
          <p:grpSp>
            <p:nvGrpSpPr>
              <p:cNvPr id="6721" name="Google Shape;6721;p116"/>
              <p:cNvGrpSpPr/>
              <p:nvPr/>
            </p:nvGrpSpPr>
            <p:grpSpPr>
              <a:xfrm>
                <a:off x="1426553" y="3694542"/>
                <a:ext cx="9249542" cy="2876474"/>
                <a:chOff x="1426553" y="3694542"/>
                <a:chExt cx="9249542" cy="2876474"/>
              </a:xfrm>
            </p:grpSpPr>
            <p:grpSp>
              <p:nvGrpSpPr>
                <p:cNvPr id="6722" name="Google Shape;6722;p116"/>
                <p:cNvGrpSpPr/>
                <p:nvPr/>
              </p:nvGrpSpPr>
              <p:grpSpPr>
                <a:xfrm>
                  <a:off x="4625977" y="4850481"/>
                  <a:ext cx="2545688" cy="1720535"/>
                  <a:chOff x="4625977" y="4850481"/>
                  <a:chExt cx="2545688" cy="1720535"/>
                </a:xfrm>
              </p:grpSpPr>
              <p:grpSp>
                <p:nvGrpSpPr>
                  <p:cNvPr id="6723" name="Google Shape;6723;p116"/>
                  <p:cNvGrpSpPr/>
                  <p:nvPr/>
                </p:nvGrpSpPr>
                <p:grpSpPr>
                  <a:xfrm>
                    <a:off x="4625977" y="4850481"/>
                    <a:ext cx="2545688" cy="1720535"/>
                    <a:chOff x="-2170772" y="2784954"/>
                    <a:chExt cx="2712783" cy="1853712"/>
                  </a:xfrm>
                </p:grpSpPr>
                <p:sp>
                  <p:nvSpPr>
                    <p:cNvPr id="6724" name="Google Shape;6724;p116"/>
                    <p:cNvSpPr/>
                    <p:nvPr/>
                  </p:nvSpPr>
                  <p:spPr>
                    <a:xfrm>
                      <a:off x="-2170772" y="2784954"/>
                      <a:ext cx="2712783" cy="1853712"/>
                    </a:xfrm>
                    <a:custGeom>
                      <a:rect b="b" l="l" r="r" t="t"/>
                      <a:pathLst>
                        <a:path extrusionOk="0" h="10795" w="10000">
                          <a:moveTo>
                            <a:pt x="45" y="5036"/>
                          </a:moveTo>
                          <a:cubicBezTo>
                            <a:pt x="272" y="4277"/>
                            <a:pt x="1931" y="3650"/>
                            <a:pt x="2738" y="2811"/>
                          </a:cubicBezTo>
                          <a:cubicBezTo>
                            <a:pt x="3545" y="1972"/>
                            <a:pt x="3352" y="117"/>
                            <a:pt x="4886" y="4"/>
                          </a:cubicBezTo>
                          <a:cubicBezTo>
                            <a:pt x="6420" y="-109"/>
                            <a:pt x="7216" y="1912"/>
                            <a:pt x="8068" y="2813"/>
                          </a:cubicBezTo>
                          <a:cubicBezTo>
                            <a:pt x="8920" y="3715"/>
                            <a:pt x="9928" y="3420"/>
                            <a:pt x="9996" y="5413"/>
                          </a:cubicBezTo>
                          <a:cubicBezTo>
                            <a:pt x="10064" y="7406"/>
                            <a:pt x="9275" y="6409"/>
                            <a:pt x="8476" y="7306"/>
                          </a:cubicBezTo>
                          <a:cubicBezTo>
                            <a:pt x="7677" y="8203"/>
                            <a:pt x="7086" y="10770"/>
                            <a:pt x="5202" y="10795"/>
                          </a:cubicBezTo>
                          <a:cubicBezTo>
                            <a:pt x="3318" y="10820"/>
                            <a:pt x="3391" y="8255"/>
                            <a:pt x="2753" y="7683"/>
                          </a:cubicBezTo>
                          <a:cubicBezTo>
                            <a:pt x="2115" y="7111"/>
                            <a:pt x="2326" y="7496"/>
                            <a:pt x="1375" y="7365"/>
                          </a:cubicBezTo>
                          <a:cubicBezTo>
                            <a:pt x="493" y="6773"/>
                            <a:pt x="-182" y="5795"/>
                            <a:pt x="45" y="5036"/>
                          </a:cubicBezTo>
                          <a:close/>
                        </a:path>
                      </a:pathLst>
                    </a:custGeom>
                    <a:solidFill>
                      <a:srgbClr val="9CE0F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Times New Roman"/>
                        <a:buNone/>
                      </a:pPr>
                      <a:r>
                        <a:t/>
                      </a:r>
                      <a:endParaRPr b="0" i="0" sz="1800" u="none" cap="none" strike="noStrike">
                        <a:solidFill>
                          <a:srgbClr val="000000"/>
                        </a:solidFill>
                        <a:latin typeface="Arial"/>
                        <a:ea typeface="Arial"/>
                        <a:cs typeface="Arial"/>
                        <a:sym typeface="Arial"/>
                      </a:endParaRPr>
                    </a:p>
                  </p:txBody>
                </p:sp>
                <p:grpSp>
                  <p:nvGrpSpPr>
                    <p:cNvPr id="6725" name="Google Shape;6725;p116"/>
                    <p:cNvGrpSpPr/>
                    <p:nvPr/>
                  </p:nvGrpSpPr>
                  <p:grpSpPr>
                    <a:xfrm>
                      <a:off x="-1935370" y="2935816"/>
                      <a:ext cx="2411330" cy="1619237"/>
                      <a:chOff x="833331" y="2873352"/>
                      <a:chExt cx="2411330" cy="1619237"/>
                    </a:xfrm>
                  </p:grpSpPr>
                  <p:grpSp>
                    <p:nvGrpSpPr>
                      <p:cNvPr id="6726" name="Google Shape;6726;p116"/>
                      <p:cNvGrpSpPr/>
                      <p:nvPr/>
                    </p:nvGrpSpPr>
                    <p:grpSpPr>
                      <a:xfrm>
                        <a:off x="1736090" y="2873352"/>
                        <a:ext cx="661075" cy="397920"/>
                        <a:chOff x="1736090" y="2873352"/>
                        <a:chExt cx="661075" cy="397920"/>
                      </a:xfrm>
                    </p:grpSpPr>
                    <p:grpSp>
                      <p:nvGrpSpPr>
                        <p:cNvPr id="6727" name="Google Shape;6727;p116"/>
                        <p:cNvGrpSpPr/>
                        <p:nvPr/>
                      </p:nvGrpSpPr>
                      <p:grpSpPr>
                        <a:xfrm>
                          <a:off x="1736090" y="2893762"/>
                          <a:ext cx="565150" cy="292100"/>
                          <a:chOff x="1871277" y="1576300"/>
                          <a:chExt cx="1128371" cy="437861"/>
                        </a:xfrm>
                      </p:grpSpPr>
                      <p:sp>
                        <p:nvSpPr>
                          <p:cNvPr id="6728" name="Google Shape;6728;p116"/>
                          <p:cNvSpPr/>
                          <p:nvPr/>
                        </p:nvSpPr>
                        <p:spPr>
                          <a:xfrm flipH="1" rot="10800000">
                            <a:off x="1874446" y="1692905"/>
                            <a:ext cx="1125202" cy="321256"/>
                          </a:xfrm>
                          <a:prstGeom prst="ellipse">
                            <a:avLst/>
                          </a:prstGeom>
                          <a:gradFill>
                            <a:gsLst>
                              <a:gs pos="0">
                                <a:srgbClr val="262699"/>
                              </a:gs>
                              <a:gs pos="52999">
                                <a:srgbClr val="8383E0"/>
                              </a:gs>
                              <a:gs pos="100000">
                                <a:srgbClr val="262699"/>
                              </a:gs>
                            </a:gsLst>
                            <a:lin ang="0" scaled="0"/>
                          </a:gradFill>
                          <a:ln cap="flat" cmpd="sng" w="9525">
                            <a:solidFill>
                              <a:srgbClr val="000000"/>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729" name="Google Shape;6729;p116"/>
                          <p:cNvSpPr/>
                          <p:nvPr/>
                        </p:nvSpPr>
                        <p:spPr>
                          <a:xfrm>
                            <a:off x="1871277" y="1740499"/>
                            <a:ext cx="1128371" cy="114225"/>
                          </a:xfrm>
                          <a:prstGeom prst="rect">
                            <a:avLst/>
                          </a:prstGeom>
                          <a:gradFill>
                            <a:gsLst>
                              <a:gs pos="0">
                                <a:srgbClr val="262699"/>
                              </a:gs>
                              <a:gs pos="52999">
                                <a:srgbClr val="8383E0"/>
                              </a:gs>
                              <a:gs pos="100000">
                                <a:srgbClr val="262699"/>
                              </a:gs>
                            </a:gsLst>
                            <a:lin ang="10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730" name="Google Shape;6730;p116"/>
                          <p:cNvSpPr/>
                          <p:nvPr/>
                        </p:nvSpPr>
                        <p:spPr>
                          <a:xfrm flipH="1" rot="10800000">
                            <a:off x="1871277" y="1576300"/>
                            <a:ext cx="1125200" cy="321257"/>
                          </a:xfrm>
                          <a:prstGeom prst="ellipse">
                            <a:avLst/>
                          </a:prstGeom>
                          <a:solidFill>
                            <a:srgbClr val="BFBFBF"/>
                          </a:solidFill>
                          <a:ln cap="flat" cmpd="sng" w="9525">
                            <a:solidFill>
                              <a:srgbClr val="000000"/>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731" name="Google Shape;6731;p116"/>
                          <p:cNvSpPr/>
                          <p:nvPr/>
                        </p:nvSpPr>
                        <p:spPr>
                          <a:xfrm>
                            <a:off x="2159708" y="1673868"/>
                            <a:ext cx="548339" cy="159438"/>
                          </a:xfrm>
                          <a:custGeom>
                            <a:rect b="b" l="l" r="r" t="t"/>
                            <a:pathLst>
                              <a:path extrusionOk="0" h="1321259" w="307606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rgbClr val="8383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732" name="Google Shape;6732;p116"/>
                          <p:cNvSpPr/>
                          <p:nvPr/>
                        </p:nvSpPr>
                        <p:spPr>
                          <a:xfrm>
                            <a:off x="2102655" y="1633412"/>
                            <a:ext cx="662444" cy="111846"/>
                          </a:xfrm>
                          <a:custGeom>
                            <a:rect b="b" l="l" r="r" t="t"/>
                            <a:pathLst>
                              <a:path extrusionOk="0" h="932950" w="3723451">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733" name="Google Shape;6733;p116"/>
                          <p:cNvSpPr/>
                          <p:nvPr/>
                        </p:nvSpPr>
                        <p:spPr>
                          <a:xfrm>
                            <a:off x="2536889" y="1728599"/>
                            <a:ext cx="244057" cy="97568"/>
                          </a:xfrm>
                          <a:custGeom>
                            <a:rect b="b" l="l" r="r" t="t"/>
                            <a:pathLst>
                              <a:path extrusionOk="0" h="809868" w="1366596">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734" name="Google Shape;6734;p116"/>
                          <p:cNvSpPr/>
                          <p:nvPr/>
                        </p:nvSpPr>
                        <p:spPr>
                          <a:xfrm>
                            <a:off x="2089977" y="1730980"/>
                            <a:ext cx="240888" cy="95187"/>
                          </a:xfrm>
                          <a:custGeom>
                            <a:rect b="b" l="l" r="r" t="t"/>
                            <a:pathLst>
                              <a:path extrusionOk="0" h="791462" w="1348191">
                                <a:moveTo>
                                  <a:pt x="1329786" y="0"/>
                                </a:moveTo>
                                <a:lnTo>
                                  <a:pt x="1348191" y="381926"/>
                                </a:lnTo>
                                <a:lnTo>
                                  <a:pt x="487742" y="791462"/>
                                </a:lnTo>
                                <a:lnTo>
                                  <a:pt x="0" y="612002"/>
                                </a:lnTo>
                                <a:lnTo>
                                  <a:pt x="1329786" y="0"/>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cxnSp>
                        <p:nvCxnSpPr>
                          <p:cNvPr id="6735" name="Google Shape;6735;p116"/>
                          <p:cNvCxnSpPr>
                            <a:endCxn id="6730" idx="2"/>
                          </p:cNvCxnSpPr>
                          <p:nvPr/>
                        </p:nvCxnSpPr>
                        <p:spPr>
                          <a:xfrm rot="10800000">
                            <a:off x="1871277" y="1736929"/>
                            <a:ext cx="3300" cy="123600"/>
                          </a:xfrm>
                          <a:prstGeom prst="straightConnector1">
                            <a:avLst/>
                          </a:prstGeom>
                          <a:noFill/>
                          <a:ln cap="flat" cmpd="sng" w="9525">
                            <a:solidFill>
                              <a:srgbClr val="000000"/>
                            </a:solidFill>
                            <a:prstDash val="solid"/>
                            <a:round/>
                            <a:headEnd len="sm" w="sm" type="none"/>
                            <a:tailEnd len="sm" w="sm" type="none"/>
                          </a:ln>
                          <a:effectLst>
                            <a:outerShdw blurRad="40005" rotWithShape="0" algn="tl" dir="5400000" dist="19939">
                              <a:srgbClr val="000000">
                                <a:alpha val="37647"/>
                              </a:srgbClr>
                            </a:outerShdw>
                          </a:effectLst>
                        </p:spPr>
                      </p:cxnSp>
                      <p:cxnSp>
                        <p:nvCxnSpPr>
                          <p:cNvPr id="6736" name="Google Shape;6736;p116"/>
                          <p:cNvCxnSpPr/>
                          <p:nvPr/>
                        </p:nvCxnSpPr>
                        <p:spPr>
                          <a:xfrm rot="10800000">
                            <a:off x="2996477" y="1733359"/>
                            <a:ext cx="3171" cy="123743"/>
                          </a:xfrm>
                          <a:prstGeom prst="straightConnector1">
                            <a:avLst/>
                          </a:prstGeom>
                          <a:noFill/>
                          <a:ln cap="flat" cmpd="sng" w="9525">
                            <a:solidFill>
                              <a:srgbClr val="000000"/>
                            </a:solidFill>
                            <a:prstDash val="solid"/>
                            <a:round/>
                            <a:headEnd len="sm" w="sm" type="none"/>
                            <a:tailEnd len="sm" w="sm" type="none"/>
                          </a:ln>
                          <a:effectLst>
                            <a:outerShdw blurRad="40005" rotWithShape="0" algn="tl" dir="5400000" dist="19939">
                              <a:srgbClr val="000000">
                                <a:alpha val="37647"/>
                              </a:srgbClr>
                            </a:outerShdw>
                          </a:effectLst>
                        </p:spPr>
                      </p:cxnSp>
                    </p:grpSp>
                    <p:grpSp>
                      <p:nvGrpSpPr>
                        <p:cNvPr id="6737" name="Google Shape;6737;p116"/>
                        <p:cNvGrpSpPr/>
                        <p:nvPr/>
                      </p:nvGrpSpPr>
                      <p:grpSpPr>
                        <a:xfrm>
                          <a:off x="1770362" y="2873352"/>
                          <a:ext cx="626803" cy="397920"/>
                          <a:chOff x="667045" y="1708643"/>
                          <a:chExt cx="626803" cy="397920"/>
                        </a:xfrm>
                      </p:grpSpPr>
                      <p:sp>
                        <p:nvSpPr>
                          <p:cNvPr id="6738" name="Google Shape;6738;p116"/>
                          <p:cNvSpPr/>
                          <p:nvPr/>
                        </p:nvSpPr>
                        <p:spPr>
                          <a:xfrm>
                            <a:off x="725417" y="1787240"/>
                            <a:ext cx="356365" cy="231962"/>
                          </a:xfrm>
                          <a:prstGeom prst="ellipse">
                            <a:avLst/>
                          </a:prstGeom>
                          <a:solidFill>
                            <a:srgbClr val="FFFFFF">
                              <a:alpha val="7568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739" name="Google Shape;6739;p116"/>
                          <p:cNvSpPr txBox="1"/>
                          <p:nvPr/>
                        </p:nvSpPr>
                        <p:spPr>
                          <a:xfrm>
                            <a:off x="667045" y="1708643"/>
                            <a:ext cx="626803" cy="3979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2b</a:t>
                            </a:r>
                            <a:endParaRPr/>
                          </a:p>
                        </p:txBody>
                      </p:sp>
                    </p:grpSp>
                  </p:grpSp>
                  <p:grpSp>
                    <p:nvGrpSpPr>
                      <p:cNvPr id="6740" name="Google Shape;6740;p116"/>
                      <p:cNvGrpSpPr/>
                      <p:nvPr/>
                    </p:nvGrpSpPr>
                    <p:grpSpPr>
                      <a:xfrm>
                        <a:off x="1740320" y="4094669"/>
                        <a:ext cx="661075" cy="397920"/>
                        <a:chOff x="1736090" y="2873352"/>
                        <a:chExt cx="661075" cy="397920"/>
                      </a:xfrm>
                    </p:grpSpPr>
                    <p:grpSp>
                      <p:nvGrpSpPr>
                        <p:cNvPr id="6741" name="Google Shape;6741;p116"/>
                        <p:cNvGrpSpPr/>
                        <p:nvPr/>
                      </p:nvGrpSpPr>
                      <p:grpSpPr>
                        <a:xfrm>
                          <a:off x="1736090" y="2893762"/>
                          <a:ext cx="565150" cy="292100"/>
                          <a:chOff x="1871277" y="1576300"/>
                          <a:chExt cx="1128371" cy="437861"/>
                        </a:xfrm>
                      </p:grpSpPr>
                      <p:sp>
                        <p:nvSpPr>
                          <p:cNvPr id="6742" name="Google Shape;6742;p116"/>
                          <p:cNvSpPr/>
                          <p:nvPr/>
                        </p:nvSpPr>
                        <p:spPr>
                          <a:xfrm flipH="1" rot="10800000">
                            <a:off x="1874446" y="1692905"/>
                            <a:ext cx="1125202" cy="321256"/>
                          </a:xfrm>
                          <a:prstGeom prst="ellipse">
                            <a:avLst/>
                          </a:prstGeom>
                          <a:gradFill>
                            <a:gsLst>
                              <a:gs pos="0">
                                <a:srgbClr val="262699"/>
                              </a:gs>
                              <a:gs pos="52999">
                                <a:srgbClr val="8383E0"/>
                              </a:gs>
                              <a:gs pos="100000">
                                <a:srgbClr val="262699"/>
                              </a:gs>
                            </a:gsLst>
                            <a:lin ang="0" scaled="0"/>
                          </a:gradFill>
                          <a:ln cap="flat" cmpd="sng" w="9525">
                            <a:solidFill>
                              <a:srgbClr val="000000"/>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743" name="Google Shape;6743;p116"/>
                          <p:cNvSpPr/>
                          <p:nvPr/>
                        </p:nvSpPr>
                        <p:spPr>
                          <a:xfrm>
                            <a:off x="1871277" y="1740499"/>
                            <a:ext cx="1128371" cy="114225"/>
                          </a:xfrm>
                          <a:prstGeom prst="rect">
                            <a:avLst/>
                          </a:prstGeom>
                          <a:gradFill>
                            <a:gsLst>
                              <a:gs pos="0">
                                <a:srgbClr val="262699"/>
                              </a:gs>
                              <a:gs pos="52999">
                                <a:srgbClr val="8383E0"/>
                              </a:gs>
                              <a:gs pos="100000">
                                <a:srgbClr val="262699"/>
                              </a:gs>
                            </a:gsLst>
                            <a:lin ang="10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744" name="Google Shape;6744;p116"/>
                          <p:cNvSpPr/>
                          <p:nvPr/>
                        </p:nvSpPr>
                        <p:spPr>
                          <a:xfrm flipH="1" rot="10800000">
                            <a:off x="1871277" y="1576300"/>
                            <a:ext cx="1125200" cy="321257"/>
                          </a:xfrm>
                          <a:prstGeom prst="ellipse">
                            <a:avLst/>
                          </a:prstGeom>
                          <a:solidFill>
                            <a:srgbClr val="BFBFBF"/>
                          </a:solidFill>
                          <a:ln cap="flat" cmpd="sng" w="9525">
                            <a:solidFill>
                              <a:srgbClr val="000000"/>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745" name="Google Shape;6745;p116"/>
                          <p:cNvSpPr/>
                          <p:nvPr/>
                        </p:nvSpPr>
                        <p:spPr>
                          <a:xfrm>
                            <a:off x="2159708" y="1673868"/>
                            <a:ext cx="548339" cy="159438"/>
                          </a:xfrm>
                          <a:custGeom>
                            <a:rect b="b" l="l" r="r" t="t"/>
                            <a:pathLst>
                              <a:path extrusionOk="0" h="1321259" w="307606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rgbClr val="8383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746" name="Google Shape;6746;p116"/>
                          <p:cNvSpPr/>
                          <p:nvPr/>
                        </p:nvSpPr>
                        <p:spPr>
                          <a:xfrm>
                            <a:off x="2102655" y="1633412"/>
                            <a:ext cx="662444" cy="111846"/>
                          </a:xfrm>
                          <a:custGeom>
                            <a:rect b="b" l="l" r="r" t="t"/>
                            <a:pathLst>
                              <a:path extrusionOk="0" h="932950" w="3723451">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747" name="Google Shape;6747;p116"/>
                          <p:cNvSpPr/>
                          <p:nvPr/>
                        </p:nvSpPr>
                        <p:spPr>
                          <a:xfrm>
                            <a:off x="2536889" y="1728599"/>
                            <a:ext cx="244057" cy="97568"/>
                          </a:xfrm>
                          <a:custGeom>
                            <a:rect b="b" l="l" r="r" t="t"/>
                            <a:pathLst>
                              <a:path extrusionOk="0" h="809868" w="1366596">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748" name="Google Shape;6748;p116"/>
                          <p:cNvSpPr/>
                          <p:nvPr/>
                        </p:nvSpPr>
                        <p:spPr>
                          <a:xfrm>
                            <a:off x="2089977" y="1730980"/>
                            <a:ext cx="240888" cy="95187"/>
                          </a:xfrm>
                          <a:custGeom>
                            <a:rect b="b" l="l" r="r" t="t"/>
                            <a:pathLst>
                              <a:path extrusionOk="0" h="791462" w="1348191">
                                <a:moveTo>
                                  <a:pt x="1329786" y="0"/>
                                </a:moveTo>
                                <a:lnTo>
                                  <a:pt x="1348191" y="381926"/>
                                </a:lnTo>
                                <a:lnTo>
                                  <a:pt x="487742" y="791462"/>
                                </a:lnTo>
                                <a:lnTo>
                                  <a:pt x="0" y="612002"/>
                                </a:lnTo>
                                <a:lnTo>
                                  <a:pt x="1329786" y="0"/>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cxnSp>
                        <p:nvCxnSpPr>
                          <p:cNvPr id="6749" name="Google Shape;6749;p116"/>
                          <p:cNvCxnSpPr>
                            <a:endCxn id="6744" idx="2"/>
                          </p:cNvCxnSpPr>
                          <p:nvPr/>
                        </p:nvCxnSpPr>
                        <p:spPr>
                          <a:xfrm rot="10800000">
                            <a:off x="1871277" y="1736929"/>
                            <a:ext cx="3300" cy="123600"/>
                          </a:xfrm>
                          <a:prstGeom prst="straightConnector1">
                            <a:avLst/>
                          </a:prstGeom>
                          <a:noFill/>
                          <a:ln cap="flat" cmpd="sng" w="9525">
                            <a:solidFill>
                              <a:srgbClr val="000000"/>
                            </a:solidFill>
                            <a:prstDash val="solid"/>
                            <a:round/>
                            <a:headEnd len="sm" w="sm" type="none"/>
                            <a:tailEnd len="sm" w="sm" type="none"/>
                          </a:ln>
                          <a:effectLst>
                            <a:outerShdw blurRad="40005" rotWithShape="0" algn="tl" dir="5400000" dist="19939">
                              <a:srgbClr val="000000">
                                <a:alpha val="37647"/>
                              </a:srgbClr>
                            </a:outerShdw>
                          </a:effectLst>
                        </p:spPr>
                      </p:cxnSp>
                      <p:cxnSp>
                        <p:nvCxnSpPr>
                          <p:cNvPr id="6750" name="Google Shape;6750;p116"/>
                          <p:cNvCxnSpPr/>
                          <p:nvPr/>
                        </p:nvCxnSpPr>
                        <p:spPr>
                          <a:xfrm rot="10800000">
                            <a:off x="2996477" y="1733359"/>
                            <a:ext cx="3171" cy="123743"/>
                          </a:xfrm>
                          <a:prstGeom prst="straightConnector1">
                            <a:avLst/>
                          </a:prstGeom>
                          <a:noFill/>
                          <a:ln cap="flat" cmpd="sng" w="9525">
                            <a:solidFill>
                              <a:srgbClr val="000000"/>
                            </a:solidFill>
                            <a:prstDash val="solid"/>
                            <a:round/>
                            <a:headEnd len="sm" w="sm" type="none"/>
                            <a:tailEnd len="sm" w="sm" type="none"/>
                          </a:ln>
                          <a:effectLst>
                            <a:outerShdw blurRad="40005" rotWithShape="0" algn="tl" dir="5400000" dist="19939">
                              <a:srgbClr val="000000">
                                <a:alpha val="37647"/>
                              </a:srgbClr>
                            </a:outerShdw>
                          </a:effectLst>
                        </p:spPr>
                      </p:cxnSp>
                    </p:grpSp>
                    <p:grpSp>
                      <p:nvGrpSpPr>
                        <p:cNvPr id="6751" name="Google Shape;6751;p116"/>
                        <p:cNvGrpSpPr/>
                        <p:nvPr/>
                      </p:nvGrpSpPr>
                      <p:grpSpPr>
                        <a:xfrm>
                          <a:off x="1770362" y="2873352"/>
                          <a:ext cx="626803" cy="397920"/>
                          <a:chOff x="667045" y="1708643"/>
                          <a:chExt cx="626803" cy="397920"/>
                        </a:xfrm>
                      </p:grpSpPr>
                      <p:sp>
                        <p:nvSpPr>
                          <p:cNvPr id="6752" name="Google Shape;6752;p116"/>
                          <p:cNvSpPr/>
                          <p:nvPr/>
                        </p:nvSpPr>
                        <p:spPr>
                          <a:xfrm>
                            <a:off x="725417" y="1787240"/>
                            <a:ext cx="356365" cy="231962"/>
                          </a:xfrm>
                          <a:prstGeom prst="ellipse">
                            <a:avLst/>
                          </a:prstGeom>
                          <a:solidFill>
                            <a:srgbClr val="FFFFFF">
                              <a:alpha val="7568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753" name="Google Shape;6753;p116"/>
                          <p:cNvSpPr txBox="1"/>
                          <p:nvPr/>
                        </p:nvSpPr>
                        <p:spPr>
                          <a:xfrm>
                            <a:off x="667045" y="1708643"/>
                            <a:ext cx="626803" cy="3979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2d</a:t>
                            </a:r>
                            <a:endParaRPr/>
                          </a:p>
                        </p:txBody>
                      </p:sp>
                    </p:grpSp>
                  </p:grpSp>
                  <p:grpSp>
                    <p:nvGrpSpPr>
                      <p:cNvPr id="6754" name="Google Shape;6754;p116"/>
                      <p:cNvGrpSpPr/>
                      <p:nvPr/>
                    </p:nvGrpSpPr>
                    <p:grpSpPr>
                      <a:xfrm>
                        <a:off x="2601806" y="3485072"/>
                        <a:ext cx="642855" cy="397920"/>
                        <a:chOff x="1736090" y="2873352"/>
                        <a:chExt cx="642855" cy="397920"/>
                      </a:xfrm>
                    </p:grpSpPr>
                    <p:grpSp>
                      <p:nvGrpSpPr>
                        <p:cNvPr id="6755" name="Google Shape;6755;p116"/>
                        <p:cNvGrpSpPr/>
                        <p:nvPr/>
                      </p:nvGrpSpPr>
                      <p:grpSpPr>
                        <a:xfrm>
                          <a:off x="1736090" y="2893762"/>
                          <a:ext cx="565150" cy="292100"/>
                          <a:chOff x="1871277" y="1576300"/>
                          <a:chExt cx="1128371" cy="437861"/>
                        </a:xfrm>
                      </p:grpSpPr>
                      <p:sp>
                        <p:nvSpPr>
                          <p:cNvPr id="6756" name="Google Shape;6756;p116"/>
                          <p:cNvSpPr/>
                          <p:nvPr/>
                        </p:nvSpPr>
                        <p:spPr>
                          <a:xfrm flipH="1" rot="10800000">
                            <a:off x="1874446" y="1692905"/>
                            <a:ext cx="1125202" cy="321256"/>
                          </a:xfrm>
                          <a:prstGeom prst="ellipse">
                            <a:avLst/>
                          </a:prstGeom>
                          <a:gradFill>
                            <a:gsLst>
                              <a:gs pos="0">
                                <a:srgbClr val="262699"/>
                              </a:gs>
                              <a:gs pos="52999">
                                <a:srgbClr val="8383E0"/>
                              </a:gs>
                              <a:gs pos="100000">
                                <a:srgbClr val="262699"/>
                              </a:gs>
                            </a:gsLst>
                            <a:lin ang="0" scaled="0"/>
                          </a:gradFill>
                          <a:ln cap="flat" cmpd="sng" w="9525">
                            <a:solidFill>
                              <a:srgbClr val="000000"/>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757" name="Google Shape;6757;p116"/>
                          <p:cNvSpPr/>
                          <p:nvPr/>
                        </p:nvSpPr>
                        <p:spPr>
                          <a:xfrm>
                            <a:off x="1871277" y="1740499"/>
                            <a:ext cx="1128371" cy="114225"/>
                          </a:xfrm>
                          <a:prstGeom prst="rect">
                            <a:avLst/>
                          </a:prstGeom>
                          <a:gradFill>
                            <a:gsLst>
                              <a:gs pos="0">
                                <a:srgbClr val="262699"/>
                              </a:gs>
                              <a:gs pos="52999">
                                <a:srgbClr val="8383E0"/>
                              </a:gs>
                              <a:gs pos="100000">
                                <a:srgbClr val="262699"/>
                              </a:gs>
                            </a:gsLst>
                            <a:lin ang="10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758" name="Google Shape;6758;p116"/>
                          <p:cNvSpPr/>
                          <p:nvPr/>
                        </p:nvSpPr>
                        <p:spPr>
                          <a:xfrm flipH="1" rot="10800000">
                            <a:off x="1871277" y="1576300"/>
                            <a:ext cx="1125200" cy="321257"/>
                          </a:xfrm>
                          <a:prstGeom prst="ellipse">
                            <a:avLst/>
                          </a:prstGeom>
                          <a:solidFill>
                            <a:srgbClr val="BFBFBF"/>
                          </a:solidFill>
                          <a:ln cap="flat" cmpd="sng" w="9525">
                            <a:solidFill>
                              <a:srgbClr val="000000"/>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759" name="Google Shape;6759;p116"/>
                          <p:cNvSpPr/>
                          <p:nvPr/>
                        </p:nvSpPr>
                        <p:spPr>
                          <a:xfrm>
                            <a:off x="2159708" y="1673868"/>
                            <a:ext cx="548339" cy="159438"/>
                          </a:xfrm>
                          <a:custGeom>
                            <a:rect b="b" l="l" r="r" t="t"/>
                            <a:pathLst>
                              <a:path extrusionOk="0" h="1321259" w="307606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rgbClr val="8383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760" name="Google Shape;6760;p116"/>
                          <p:cNvSpPr/>
                          <p:nvPr/>
                        </p:nvSpPr>
                        <p:spPr>
                          <a:xfrm>
                            <a:off x="2102655" y="1633412"/>
                            <a:ext cx="662444" cy="111846"/>
                          </a:xfrm>
                          <a:custGeom>
                            <a:rect b="b" l="l" r="r" t="t"/>
                            <a:pathLst>
                              <a:path extrusionOk="0" h="932950" w="3723451">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761" name="Google Shape;6761;p116"/>
                          <p:cNvSpPr/>
                          <p:nvPr/>
                        </p:nvSpPr>
                        <p:spPr>
                          <a:xfrm>
                            <a:off x="2536889" y="1728599"/>
                            <a:ext cx="244057" cy="97568"/>
                          </a:xfrm>
                          <a:custGeom>
                            <a:rect b="b" l="l" r="r" t="t"/>
                            <a:pathLst>
                              <a:path extrusionOk="0" h="809868" w="1366596">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762" name="Google Shape;6762;p116"/>
                          <p:cNvSpPr/>
                          <p:nvPr/>
                        </p:nvSpPr>
                        <p:spPr>
                          <a:xfrm>
                            <a:off x="2089977" y="1730980"/>
                            <a:ext cx="240888" cy="95187"/>
                          </a:xfrm>
                          <a:custGeom>
                            <a:rect b="b" l="l" r="r" t="t"/>
                            <a:pathLst>
                              <a:path extrusionOk="0" h="791462" w="1348191">
                                <a:moveTo>
                                  <a:pt x="1329786" y="0"/>
                                </a:moveTo>
                                <a:lnTo>
                                  <a:pt x="1348191" y="381926"/>
                                </a:lnTo>
                                <a:lnTo>
                                  <a:pt x="487742" y="791462"/>
                                </a:lnTo>
                                <a:lnTo>
                                  <a:pt x="0" y="612002"/>
                                </a:lnTo>
                                <a:lnTo>
                                  <a:pt x="1329786" y="0"/>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cxnSp>
                        <p:nvCxnSpPr>
                          <p:cNvPr id="6763" name="Google Shape;6763;p116"/>
                          <p:cNvCxnSpPr>
                            <a:endCxn id="6758" idx="2"/>
                          </p:cNvCxnSpPr>
                          <p:nvPr/>
                        </p:nvCxnSpPr>
                        <p:spPr>
                          <a:xfrm rot="10800000">
                            <a:off x="1871277" y="1736929"/>
                            <a:ext cx="3300" cy="123600"/>
                          </a:xfrm>
                          <a:prstGeom prst="straightConnector1">
                            <a:avLst/>
                          </a:prstGeom>
                          <a:noFill/>
                          <a:ln cap="flat" cmpd="sng" w="9525">
                            <a:solidFill>
                              <a:srgbClr val="000000"/>
                            </a:solidFill>
                            <a:prstDash val="solid"/>
                            <a:round/>
                            <a:headEnd len="sm" w="sm" type="none"/>
                            <a:tailEnd len="sm" w="sm" type="none"/>
                          </a:ln>
                          <a:effectLst>
                            <a:outerShdw blurRad="40005" rotWithShape="0" algn="tl" dir="5400000" dist="19939">
                              <a:srgbClr val="000000">
                                <a:alpha val="37647"/>
                              </a:srgbClr>
                            </a:outerShdw>
                          </a:effectLst>
                        </p:spPr>
                      </p:cxnSp>
                      <p:cxnSp>
                        <p:nvCxnSpPr>
                          <p:cNvPr id="6764" name="Google Shape;6764;p116"/>
                          <p:cNvCxnSpPr/>
                          <p:nvPr/>
                        </p:nvCxnSpPr>
                        <p:spPr>
                          <a:xfrm rot="10800000">
                            <a:off x="2996477" y="1733359"/>
                            <a:ext cx="3171" cy="123743"/>
                          </a:xfrm>
                          <a:prstGeom prst="straightConnector1">
                            <a:avLst/>
                          </a:prstGeom>
                          <a:noFill/>
                          <a:ln cap="flat" cmpd="sng" w="9525">
                            <a:solidFill>
                              <a:srgbClr val="000000"/>
                            </a:solidFill>
                            <a:prstDash val="solid"/>
                            <a:round/>
                            <a:headEnd len="sm" w="sm" type="none"/>
                            <a:tailEnd len="sm" w="sm" type="none"/>
                          </a:ln>
                          <a:effectLst>
                            <a:outerShdw blurRad="40005" rotWithShape="0" algn="tl" dir="5400000" dist="19939">
                              <a:srgbClr val="000000">
                                <a:alpha val="37647"/>
                              </a:srgbClr>
                            </a:outerShdw>
                          </a:effectLst>
                        </p:spPr>
                      </p:cxnSp>
                    </p:grpSp>
                    <p:grpSp>
                      <p:nvGrpSpPr>
                        <p:cNvPr id="6765" name="Google Shape;6765;p116"/>
                        <p:cNvGrpSpPr/>
                        <p:nvPr/>
                      </p:nvGrpSpPr>
                      <p:grpSpPr>
                        <a:xfrm>
                          <a:off x="1770362" y="2873352"/>
                          <a:ext cx="608583" cy="397920"/>
                          <a:chOff x="667045" y="1708643"/>
                          <a:chExt cx="608583" cy="397920"/>
                        </a:xfrm>
                      </p:grpSpPr>
                      <p:sp>
                        <p:nvSpPr>
                          <p:cNvPr id="6766" name="Google Shape;6766;p116"/>
                          <p:cNvSpPr/>
                          <p:nvPr/>
                        </p:nvSpPr>
                        <p:spPr>
                          <a:xfrm>
                            <a:off x="725417" y="1787240"/>
                            <a:ext cx="356365" cy="231962"/>
                          </a:xfrm>
                          <a:prstGeom prst="ellipse">
                            <a:avLst/>
                          </a:prstGeom>
                          <a:solidFill>
                            <a:srgbClr val="FFFFFF">
                              <a:alpha val="7568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767" name="Google Shape;6767;p116"/>
                          <p:cNvSpPr txBox="1"/>
                          <p:nvPr/>
                        </p:nvSpPr>
                        <p:spPr>
                          <a:xfrm>
                            <a:off x="667045" y="1708643"/>
                            <a:ext cx="608583" cy="3979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2c</a:t>
                            </a:r>
                            <a:endParaRPr/>
                          </a:p>
                        </p:txBody>
                      </p:sp>
                    </p:grpSp>
                  </p:grpSp>
                  <p:grpSp>
                    <p:nvGrpSpPr>
                      <p:cNvPr id="6768" name="Google Shape;6768;p116"/>
                      <p:cNvGrpSpPr/>
                      <p:nvPr/>
                    </p:nvGrpSpPr>
                    <p:grpSpPr>
                      <a:xfrm>
                        <a:off x="833331" y="3478719"/>
                        <a:ext cx="661075" cy="397920"/>
                        <a:chOff x="1736090" y="2873352"/>
                        <a:chExt cx="661075" cy="397920"/>
                      </a:xfrm>
                    </p:grpSpPr>
                    <p:grpSp>
                      <p:nvGrpSpPr>
                        <p:cNvPr id="6769" name="Google Shape;6769;p116"/>
                        <p:cNvGrpSpPr/>
                        <p:nvPr/>
                      </p:nvGrpSpPr>
                      <p:grpSpPr>
                        <a:xfrm>
                          <a:off x="1736090" y="2893762"/>
                          <a:ext cx="565150" cy="292100"/>
                          <a:chOff x="1871277" y="1576300"/>
                          <a:chExt cx="1128371" cy="437861"/>
                        </a:xfrm>
                      </p:grpSpPr>
                      <p:sp>
                        <p:nvSpPr>
                          <p:cNvPr id="6770" name="Google Shape;6770;p116"/>
                          <p:cNvSpPr/>
                          <p:nvPr/>
                        </p:nvSpPr>
                        <p:spPr>
                          <a:xfrm flipH="1" rot="10800000">
                            <a:off x="1874446" y="1692905"/>
                            <a:ext cx="1125202" cy="321256"/>
                          </a:xfrm>
                          <a:prstGeom prst="ellipse">
                            <a:avLst/>
                          </a:prstGeom>
                          <a:gradFill>
                            <a:gsLst>
                              <a:gs pos="0">
                                <a:srgbClr val="262699"/>
                              </a:gs>
                              <a:gs pos="52999">
                                <a:srgbClr val="8383E0"/>
                              </a:gs>
                              <a:gs pos="100000">
                                <a:srgbClr val="262699"/>
                              </a:gs>
                            </a:gsLst>
                            <a:lin ang="0" scaled="0"/>
                          </a:gradFill>
                          <a:ln cap="flat" cmpd="sng" w="9525">
                            <a:solidFill>
                              <a:srgbClr val="000000"/>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771" name="Google Shape;6771;p116"/>
                          <p:cNvSpPr/>
                          <p:nvPr/>
                        </p:nvSpPr>
                        <p:spPr>
                          <a:xfrm>
                            <a:off x="1871277" y="1740499"/>
                            <a:ext cx="1128371" cy="114225"/>
                          </a:xfrm>
                          <a:prstGeom prst="rect">
                            <a:avLst/>
                          </a:prstGeom>
                          <a:gradFill>
                            <a:gsLst>
                              <a:gs pos="0">
                                <a:srgbClr val="262699"/>
                              </a:gs>
                              <a:gs pos="52999">
                                <a:srgbClr val="8383E0"/>
                              </a:gs>
                              <a:gs pos="100000">
                                <a:srgbClr val="262699"/>
                              </a:gs>
                            </a:gsLst>
                            <a:lin ang="10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772" name="Google Shape;6772;p116"/>
                          <p:cNvSpPr/>
                          <p:nvPr/>
                        </p:nvSpPr>
                        <p:spPr>
                          <a:xfrm flipH="1" rot="10800000">
                            <a:off x="1871277" y="1576300"/>
                            <a:ext cx="1125200" cy="321257"/>
                          </a:xfrm>
                          <a:prstGeom prst="ellipse">
                            <a:avLst/>
                          </a:prstGeom>
                          <a:solidFill>
                            <a:srgbClr val="BFBFBF"/>
                          </a:solidFill>
                          <a:ln cap="flat" cmpd="sng" w="9525">
                            <a:solidFill>
                              <a:srgbClr val="000000"/>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773" name="Google Shape;6773;p116"/>
                          <p:cNvSpPr/>
                          <p:nvPr/>
                        </p:nvSpPr>
                        <p:spPr>
                          <a:xfrm>
                            <a:off x="2159708" y="1673868"/>
                            <a:ext cx="548339" cy="159438"/>
                          </a:xfrm>
                          <a:custGeom>
                            <a:rect b="b" l="l" r="r" t="t"/>
                            <a:pathLst>
                              <a:path extrusionOk="0" h="1321259" w="307606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rgbClr val="8383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774" name="Google Shape;6774;p116"/>
                          <p:cNvSpPr/>
                          <p:nvPr/>
                        </p:nvSpPr>
                        <p:spPr>
                          <a:xfrm>
                            <a:off x="2102655" y="1633412"/>
                            <a:ext cx="662444" cy="111846"/>
                          </a:xfrm>
                          <a:custGeom>
                            <a:rect b="b" l="l" r="r" t="t"/>
                            <a:pathLst>
                              <a:path extrusionOk="0" h="932950" w="3723451">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775" name="Google Shape;6775;p116"/>
                          <p:cNvSpPr/>
                          <p:nvPr/>
                        </p:nvSpPr>
                        <p:spPr>
                          <a:xfrm>
                            <a:off x="2536889" y="1728599"/>
                            <a:ext cx="244057" cy="97568"/>
                          </a:xfrm>
                          <a:custGeom>
                            <a:rect b="b" l="l" r="r" t="t"/>
                            <a:pathLst>
                              <a:path extrusionOk="0" h="809868" w="1366596">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776" name="Google Shape;6776;p116"/>
                          <p:cNvSpPr/>
                          <p:nvPr/>
                        </p:nvSpPr>
                        <p:spPr>
                          <a:xfrm>
                            <a:off x="2089977" y="1730980"/>
                            <a:ext cx="240888" cy="95187"/>
                          </a:xfrm>
                          <a:custGeom>
                            <a:rect b="b" l="l" r="r" t="t"/>
                            <a:pathLst>
                              <a:path extrusionOk="0" h="791462" w="1348191">
                                <a:moveTo>
                                  <a:pt x="1329786" y="0"/>
                                </a:moveTo>
                                <a:lnTo>
                                  <a:pt x="1348191" y="381926"/>
                                </a:lnTo>
                                <a:lnTo>
                                  <a:pt x="487742" y="791462"/>
                                </a:lnTo>
                                <a:lnTo>
                                  <a:pt x="0" y="612002"/>
                                </a:lnTo>
                                <a:lnTo>
                                  <a:pt x="1329786" y="0"/>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cxnSp>
                        <p:nvCxnSpPr>
                          <p:cNvPr id="6777" name="Google Shape;6777;p116"/>
                          <p:cNvCxnSpPr>
                            <a:endCxn id="6772" idx="2"/>
                          </p:cNvCxnSpPr>
                          <p:nvPr/>
                        </p:nvCxnSpPr>
                        <p:spPr>
                          <a:xfrm rot="10800000">
                            <a:off x="1871277" y="1736929"/>
                            <a:ext cx="3300" cy="123600"/>
                          </a:xfrm>
                          <a:prstGeom prst="straightConnector1">
                            <a:avLst/>
                          </a:prstGeom>
                          <a:noFill/>
                          <a:ln cap="flat" cmpd="sng" w="9525">
                            <a:solidFill>
                              <a:srgbClr val="000000"/>
                            </a:solidFill>
                            <a:prstDash val="solid"/>
                            <a:round/>
                            <a:headEnd len="sm" w="sm" type="none"/>
                            <a:tailEnd len="sm" w="sm" type="none"/>
                          </a:ln>
                          <a:effectLst>
                            <a:outerShdw blurRad="40005" rotWithShape="0" algn="tl" dir="5400000" dist="19939">
                              <a:srgbClr val="000000">
                                <a:alpha val="37647"/>
                              </a:srgbClr>
                            </a:outerShdw>
                          </a:effectLst>
                        </p:spPr>
                      </p:cxnSp>
                      <p:cxnSp>
                        <p:nvCxnSpPr>
                          <p:cNvPr id="6778" name="Google Shape;6778;p116"/>
                          <p:cNvCxnSpPr/>
                          <p:nvPr/>
                        </p:nvCxnSpPr>
                        <p:spPr>
                          <a:xfrm rot="10800000">
                            <a:off x="2996477" y="1733359"/>
                            <a:ext cx="3171" cy="123743"/>
                          </a:xfrm>
                          <a:prstGeom prst="straightConnector1">
                            <a:avLst/>
                          </a:prstGeom>
                          <a:noFill/>
                          <a:ln cap="flat" cmpd="sng" w="9525">
                            <a:solidFill>
                              <a:srgbClr val="000000"/>
                            </a:solidFill>
                            <a:prstDash val="solid"/>
                            <a:round/>
                            <a:headEnd len="sm" w="sm" type="none"/>
                            <a:tailEnd len="sm" w="sm" type="none"/>
                          </a:ln>
                          <a:effectLst>
                            <a:outerShdw blurRad="40005" rotWithShape="0" algn="tl" dir="5400000" dist="19939">
                              <a:srgbClr val="000000">
                                <a:alpha val="37647"/>
                              </a:srgbClr>
                            </a:outerShdw>
                          </a:effectLst>
                        </p:spPr>
                      </p:cxnSp>
                    </p:grpSp>
                    <p:grpSp>
                      <p:nvGrpSpPr>
                        <p:cNvPr id="6779" name="Google Shape;6779;p116"/>
                        <p:cNvGrpSpPr/>
                        <p:nvPr/>
                      </p:nvGrpSpPr>
                      <p:grpSpPr>
                        <a:xfrm>
                          <a:off x="1770362" y="2873352"/>
                          <a:ext cx="626803" cy="397920"/>
                          <a:chOff x="667045" y="1708643"/>
                          <a:chExt cx="626803" cy="397920"/>
                        </a:xfrm>
                      </p:grpSpPr>
                      <p:sp>
                        <p:nvSpPr>
                          <p:cNvPr id="6780" name="Google Shape;6780;p116"/>
                          <p:cNvSpPr/>
                          <p:nvPr/>
                        </p:nvSpPr>
                        <p:spPr>
                          <a:xfrm>
                            <a:off x="725417" y="1787240"/>
                            <a:ext cx="356365" cy="231962"/>
                          </a:xfrm>
                          <a:prstGeom prst="ellipse">
                            <a:avLst/>
                          </a:prstGeom>
                          <a:solidFill>
                            <a:srgbClr val="FFFFFF">
                              <a:alpha val="7568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781" name="Google Shape;6781;p116"/>
                          <p:cNvSpPr txBox="1"/>
                          <p:nvPr/>
                        </p:nvSpPr>
                        <p:spPr>
                          <a:xfrm>
                            <a:off x="667045" y="1708643"/>
                            <a:ext cx="626803" cy="3979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2a</a:t>
                            </a:r>
                            <a:endParaRPr/>
                          </a:p>
                        </p:txBody>
                      </p:sp>
                    </p:grpSp>
                  </p:grpSp>
                  <p:cxnSp>
                    <p:nvCxnSpPr>
                      <p:cNvPr id="6782" name="Google Shape;6782;p116"/>
                      <p:cNvCxnSpPr>
                        <a:stCxn id="6728" idx="7"/>
                      </p:cNvCxnSpPr>
                      <p:nvPr/>
                    </p:nvCxnSpPr>
                    <p:spPr>
                      <a:xfrm>
                        <a:off x="2218708" y="3154477"/>
                        <a:ext cx="480000" cy="369900"/>
                      </a:xfrm>
                      <a:prstGeom prst="straightConnector1">
                        <a:avLst/>
                      </a:prstGeom>
                      <a:solidFill>
                        <a:srgbClr val="00CC99"/>
                      </a:solidFill>
                      <a:ln cap="flat" cmpd="sng" w="19050">
                        <a:solidFill>
                          <a:schemeClr val="dk1"/>
                        </a:solidFill>
                        <a:prstDash val="solid"/>
                        <a:round/>
                        <a:headEnd len="sm" w="sm" type="none"/>
                        <a:tailEnd len="sm" w="sm" type="none"/>
                      </a:ln>
                    </p:spPr>
                  </p:cxnSp>
                  <p:cxnSp>
                    <p:nvCxnSpPr>
                      <p:cNvPr id="6783" name="Google Shape;6783;p116"/>
                      <p:cNvCxnSpPr/>
                      <p:nvPr/>
                    </p:nvCxnSpPr>
                    <p:spPr>
                      <a:xfrm>
                        <a:off x="1300073" y="3786304"/>
                        <a:ext cx="477927" cy="357071"/>
                      </a:xfrm>
                      <a:prstGeom prst="straightConnector1">
                        <a:avLst/>
                      </a:prstGeom>
                      <a:solidFill>
                        <a:srgbClr val="00CC99"/>
                      </a:solidFill>
                      <a:ln cap="flat" cmpd="sng" w="19050">
                        <a:solidFill>
                          <a:schemeClr val="dk1"/>
                        </a:solidFill>
                        <a:prstDash val="solid"/>
                        <a:round/>
                        <a:headEnd len="sm" w="sm" type="none"/>
                        <a:tailEnd len="sm" w="sm" type="none"/>
                      </a:ln>
                    </p:spPr>
                  </p:cxnSp>
                  <p:cxnSp>
                    <p:nvCxnSpPr>
                      <p:cNvPr id="6784" name="Google Shape;6784;p116"/>
                      <p:cNvCxnSpPr/>
                      <p:nvPr/>
                    </p:nvCxnSpPr>
                    <p:spPr>
                      <a:xfrm flipH="1">
                        <a:off x="2196042" y="3783542"/>
                        <a:ext cx="508002" cy="349250"/>
                      </a:xfrm>
                      <a:prstGeom prst="straightConnector1">
                        <a:avLst/>
                      </a:prstGeom>
                      <a:solidFill>
                        <a:srgbClr val="00CC99"/>
                      </a:solidFill>
                      <a:ln cap="flat" cmpd="sng" w="19050">
                        <a:solidFill>
                          <a:schemeClr val="dk1"/>
                        </a:solidFill>
                        <a:prstDash val="solid"/>
                        <a:round/>
                        <a:headEnd len="sm" w="sm" type="none"/>
                        <a:tailEnd len="sm" w="sm" type="none"/>
                      </a:ln>
                    </p:spPr>
                  </p:cxnSp>
                </p:grpSp>
              </p:grpSp>
              <p:sp>
                <p:nvSpPr>
                  <p:cNvPr id="6785" name="Google Shape;6785;p116"/>
                  <p:cNvSpPr txBox="1"/>
                  <p:nvPr/>
                </p:nvSpPr>
                <p:spPr>
                  <a:xfrm>
                    <a:off x="4833576" y="4910165"/>
                    <a:ext cx="987877"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000090"/>
                        </a:solidFill>
                        <a:latin typeface="Arial"/>
                        <a:ea typeface="Arial"/>
                        <a:cs typeface="Arial"/>
                        <a:sym typeface="Arial"/>
                      </a:rPr>
                      <a:t>AS 2</a:t>
                    </a:r>
                    <a:endParaRPr/>
                  </a:p>
                </p:txBody>
              </p:sp>
            </p:grpSp>
            <p:grpSp>
              <p:nvGrpSpPr>
                <p:cNvPr id="6786" name="Google Shape;6786;p116"/>
                <p:cNvGrpSpPr/>
                <p:nvPr/>
              </p:nvGrpSpPr>
              <p:grpSpPr>
                <a:xfrm>
                  <a:off x="8100574" y="3694542"/>
                  <a:ext cx="2575521" cy="1672516"/>
                  <a:chOff x="8100574" y="3694542"/>
                  <a:chExt cx="2575521" cy="1672516"/>
                </a:xfrm>
              </p:grpSpPr>
              <p:sp>
                <p:nvSpPr>
                  <p:cNvPr id="6787" name="Google Shape;6787;p116"/>
                  <p:cNvSpPr/>
                  <p:nvPr/>
                </p:nvSpPr>
                <p:spPr>
                  <a:xfrm>
                    <a:off x="8100574" y="3694542"/>
                    <a:ext cx="2575521" cy="1672516"/>
                  </a:xfrm>
                  <a:custGeom>
                    <a:rect b="b" l="l" r="r" t="t"/>
                    <a:pathLst>
                      <a:path extrusionOk="0" h="10795" w="10000">
                        <a:moveTo>
                          <a:pt x="45" y="5036"/>
                        </a:moveTo>
                        <a:cubicBezTo>
                          <a:pt x="272" y="4277"/>
                          <a:pt x="1931" y="3650"/>
                          <a:pt x="2738" y="2811"/>
                        </a:cubicBezTo>
                        <a:cubicBezTo>
                          <a:pt x="3545" y="1972"/>
                          <a:pt x="3352" y="117"/>
                          <a:pt x="4886" y="4"/>
                        </a:cubicBezTo>
                        <a:cubicBezTo>
                          <a:pt x="6420" y="-109"/>
                          <a:pt x="7216" y="1912"/>
                          <a:pt x="8068" y="2813"/>
                        </a:cubicBezTo>
                        <a:cubicBezTo>
                          <a:pt x="8920" y="3715"/>
                          <a:pt x="9928" y="3420"/>
                          <a:pt x="9996" y="5413"/>
                        </a:cubicBezTo>
                        <a:cubicBezTo>
                          <a:pt x="10064" y="7406"/>
                          <a:pt x="9275" y="6409"/>
                          <a:pt x="8476" y="7306"/>
                        </a:cubicBezTo>
                        <a:cubicBezTo>
                          <a:pt x="7677" y="8203"/>
                          <a:pt x="7086" y="10770"/>
                          <a:pt x="5202" y="10795"/>
                        </a:cubicBezTo>
                        <a:cubicBezTo>
                          <a:pt x="3318" y="10820"/>
                          <a:pt x="3391" y="8255"/>
                          <a:pt x="2753" y="7683"/>
                        </a:cubicBezTo>
                        <a:cubicBezTo>
                          <a:pt x="2115" y="7111"/>
                          <a:pt x="2326" y="7496"/>
                          <a:pt x="1375" y="7365"/>
                        </a:cubicBezTo>
                        <a:cubicBezTo>
                          <a:pt x="493" y="6773"/>
                          <a:pt x="-182" y="5795"/>
                          <a:pt x="45" y="5036"/>
                        </a:cubicBezTo>
                        <a:close/>
                      </a:path>
                    </a:pathLst>
                  </a:custGeom>
                  <a:solidFill>
                    <a:srgbClr val="9CE0F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Arial"/>
                      <a:ea typeface="Arial"/>
                      <a:cs typeface="Arial"/>
                      <a:sym typeface="Arial"/>
                    </a:endParaRPr>
                  </a:p>
                </p:txBody>
              </p:sp>
              <p:grpSp>
                <p:nvGrpSpPr>
                  <p:cNvPr id="6788" name="Google Shape;6788;p116"/>
                  <p:cNvGrpSpPr/>
                  <p:nvPr/>
                </p:nvGrpSpPr>
                <p:grpSpPr>
                  <a:xfrm>
                    <a:off x="8136838" y="3735782"/>
                    <a:ext cx="2469854" cy="1566144"/>
                    <a:chOff x="8136838" y="3735782"/>
                    <a:chExt cx="2469854" cy="1566144"/>
                  </a:xfrm>
                </p:grpSpPr>
                <p:grpSp>
                  <p:nvGrpSpPr>
                    <p:cNvPr id="6789" name="Google Shape;6789;p116"/>
                    <p:cNvGrpSpPr/>
                    <p:nvPr/>
                  </p:nvGrpSpPr>
                  <p:grpSpPr>
                    <a:xfrm>
                      <a:off x="8324065" y="3830658"/>
                      <a:ext cx="2282627" cy="1471268"/>
                      <a:chOff x="833331" y="2873352"/>
                      <a:chExt cx="2404279" cy="1630661"/>
                    </a:xfrm>
                  </p:grpSpPr>
                  <p:grpSp>
                    <p:nvGrpSpPr>
                      <p:cNvPr id="6790" name="Google Shape;6790;p116"/>
                      <p:cNvGrpSpPr/>
                      <p:nvPr/>
                    </p:nvGrpSpPr>
                    <p:grpSpPr>
                      <a:xfrm>
                        <a:off x="1736090" y="2873352"/>
                        <a:ext cx="653815" cy="409344"/>
                        <a:chOff x="1736090" y="2873352"/>
                        <a:chExt cx="653815" cy="409344"/>
                      </a:xfrm>
                    </p:grpSpPr>
                    <p:grpSp>
                      <p:nvGrpSpPr>
                        <p:cNvPr id="6791" name="Google Shape;6791;p116"/>
                        <p:cNvGrpSpPr/>
                        <p:nvPr/>
                      </p:nvGrpSpPr>
                      <p:grpSpPr>
                        <a:xfrm>
                          <a:off x="1736090" y="2893762"/>
                          <a:ext cx="565150" cy="292100"/>
                          <a:chOff x="1871277" y="1576300"/>
                          <a:chExt cx="1128371" cy="437861"/>
                        </a:xfrm>
                      </p:grpSpPr>
                      <p:sp>
                        <p:nvSpPr>
                          <p:cNvPr id="6792" name="Google Shape;6792;p116"/>
                          <p:cNvSpPr/>
                          <p:nvPr/>
                        </p:nvSpPr>
                        <p:spPr>
                          <a:xfrm flipH="1" rot="10800000">
                            <a:off x="1874446" y="1692905"/>
                            <a:ext cx="1125202" cy="321256"/>
                          </a:xfrm>
                          <a:prstGeom prst="ellipse">
                            <a:avLst/>
                          </a:prstGeom>
                          <a:gradFill>
                            <a:gsLst>
                              <a:gs pos="0">
                                <a:srgbClr val="262699"/>
                              </a:gs>
                              <a:gs pos="52999">
                                <a:srgbClr val="8383E0"/>
                              </a:gs>
                              <a:gs pos="100000">
                                <a:srgbClr val="262699"/>
                              </a:gs>
                            </a:gsLst>
                            <a:lin ang="0" scaled="0"/>
                          </a:gradFill>
                          <a:ln cap="flat" cmpd="sng" w="9525">
                            <a:solidFill>
                              <a:srgbClr val="000000"/>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793" name="Google Shape;6793;p116"/>
                          <p:cNvSpPr/>
                          <p:nvPr/>
                        </p:nvSpPr>
                        <p:spPr>
                          <a:xfrm>
                            <a:off x="1871277" y="1740499"/>
                            <a:ext cx="1128371" cy="114225"/>
                          </a:xfrm>
                          <a:prstGeom prst="rect">
                            <a:avLst/>
                          </a:prstGeom>
                          <a:gradFill>
                            <a:gsLst>
                              <a:gs pos="0">
                                <a:srgbClr val="262699"/>
                              </a:gs>
                              <a:gs pos="52999">
                                <a:srgbClr val="8383E0"/>
                              </a:gs>
                              <a:gs pos="100000">
                                <a:srgbClr val="262699"/>
                              </a:gs>
                            </a:gsLst>
                            <a:lin ang="10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794" name="Google Shape;6794;p116"/>
                          <p:cNvSpPr/>
                          <p:nvPr/>
                        </p:nvSpPr>
                        <p:spPr>
                          <a:xfrm flipH="1" rot="10800000">
                            <a:off x="1871277" y="1576300"/>
                            <a:ext cx="1125200" cy="321257"/>
                          </a:xfrm>
                          <a:prstGeom prst="ellipse">
                            <a:avLst/>
                          </a:prstGeom>
                          <a:solidFill>
                            <a:srgbClr val="BFBFBF"/>
                          </a:solidFill>
                          <a:ln cap="flat" cmpd="sng" w="9525">
                            <a:solidFill>
                              <a:srgbClr val="000000"/>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795" name="Google Shape;6795;p116"/>
                          <p:cNvSpPr/>
                          <p:nvPr/>
                        </p:nvSpPr>
                        <p:spPr>
                          <a:xfrm>
                            <a:off x="2159708" y="1673868"/>
                            <a:ext cx="548339" cy="159438"/>
                          </a:xfrm>
                          <a:custGeom>
                            <a:rect b="b" l="l" r="r" t="t"/>
                            <a:pathLst>
                              <a:path extrusionOk="0" h="1321259" w="307606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rgbClr val="8383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796" name="Google Shape;6796;p116"/>
                          <p:cNvSpPr/>
                          <p:nvPr/>
                        </p:nvSpPr>
                        <p:spPr>
                          <a:xfrm>
                            <a:off x="2102655" y="1633412"/>
                            <a:ext cx="662444" cy="111846"/>
                          </a:xfrm>
                          <a:custGeom>
                            <a:rect b="b" l="l" r="r" t="t"/>
                            <a:pathLst>
                              <a:path extrusionOk="0" h="932950" w="3723451">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797" name="Google Shape;6797;p116"/>
                          <p:cNvSpPr/>
                          <p:nvPr/>
                        </p:nvSpPr>
                        <p:spPr>
                          <a:xfrm>
                            <a:off x="2536889" y="1728599"/>
                            <a:ext cx="244057" cy="97568"/>
                          </a:xfrm>
                          <a:custGeom>
                            <a:rect b="b" l="l" r="r" t="t"/>
                            <a:pathLst>
                              <a:path extrusionOk="0" h="809868" w="1366596">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798" name="Google Shape;6798;p116"/>
                          <p:cNvSpPr/>
                          <p:nvPr/>
                        </p:nvSpPr>
                        <p:spPr>
                          <a:xfrm>
                            <a:off x="2089977" y="1730980"/>
                            <a:ext cx="240888" cy="95187"/>
                          </a:xfrm>
                          <a:custGeom>
                            <a:rect b="b" l="l" r="r" t="t"/>
                            <a:pathLst>
                              <a:path extrusionOk="0" h="791462" w="1348191">
                                <a:moveTo>
                                  <a:pt x="1329786" y="0"/>
                                </a:moveTo>
                                <a:lnTo>
                                  <a:pt x="1348191" y="381926"/>
                                </a:lnTo>
                                <a:lnTo>
                                  <a:pt x="487742" y="791462"/>
                                </a:lnTo>
                                <a:lnTo>
                                  <a:pt x="0" y="612002"/>
                                </a:lnTo>
                                <a:lnTo>
                                  <a:pt x="1329786" y="0"/>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cxnSp>
                        <p:nvCxnSpPr>
                          <p:cNvPr id="6799" name="Google Shape;6799;p116"/>
                          <p:cNvCxnSpPr>
                            <a:endCxn id="6794" idx="2"/>
                          </p:cNvCxnSpPr>
                          <p:nvPr/>
                        </p:nvCxnSpPr>
                        <p:spPr>
                          <a:xfrm rot="10800000">
                            <a:off x="1871277" y="1736929"/>
                            <a:ext cx="3300" cy="123600"/>
                          </a:xfrm>
                          <a:prstGeom prst="straightConnector1">
                            <a:avLst/>
                          </a:prstGeom>
                          <a:noFill/>
                          <a:ln cap="flat" cmpd="sng" w="9525">
                            <a:solidFill>
                              <a:srgbClr val="000000"/>
                            </a:solidFill>
                            <a:prstDash val="solid"/>
                            <a:round/>
                            <a:headEnd len="sm" w="sm" type="none"/>
                            <a:tailEnd len="sm" w="sm" type="none"/>
                          </a:ln>
                          <a:effectLst>
                            <a:outerShdw blurRad="40005" rotWithShape="0" algn="tl" dir="5400000" dist="19939">
                              <a:srgbClr val="000000">
                                <a:alpha val="37647"/>
                              </a:srgbClr>
                            </a:outerShdw>
                          </a:effectLst>
                        </p:spPr>
                      </p:cxnSp>
                      <p:cxnSp>
                        <p:nvCxnSpPr>
                          <p:cNvPr id="6800" name="Google Shape;6800;p116"/>
                          <p:cNvCxnSpPr/>
                          <p:nvPr/>
                        </p:nvCxnSpPr>
                        <p:spPr>
                          <a:xfrm rot="10800000">
                            <a:off x="2996477" y="1733359"/>
                            <a:ext cx="3171" cy="123743"/>
                          </a:xfrm>
                          <a:prstGeom prst="straightConnector1">
                            <a:avLst/>
                          </a:prstGeom>
                          <a:noFill/>
                          <a:ln cap="flat" cmpd="sng" w="9525">
                            <a:solidFill>
                              <a:srgbClr val="000000"/>
                            </a:solidFill>
                            <a:prstDash val="solid"/>
                            <a:round/>
                            <a:headEnd len="sm" w="sm" type="none"/>
                            <a:tailEnd len="sm" w="sm" type="none"/>
                          </a:ln>
                          <a:effectLst>
                            <a:outerShdw blurRad="40005" rotWithShape="0" algn="tl" dir="5400000" dist="19939">
                              <a:srgbClr val="000000">
                                <a:alpha val="37647"/>
                              </a:srgbClr>
                            </a:outerShdw>
                          </a:effectLst>
                        </p:spPr>
                      </p:cxnSp>
                    </p:grpSp>
                    <p:grpSp>
                      <p:nvGrpSpPr>
                        <p:cNvPr id="6801" name="Google Shape;6801;p116"/>
                        <p:cNvGrpSpPr/>
                        <p:nvPr/>
                      </p:nvGrpSpPr>
                      <p:grpSpPr>
                        <a:xfrm>
                          <a:off x="1770362" y="2873352"/>
                          <a:ext cx="619543" cy="409344"/>
                          <a:chOff x="667045" y="1708643"/>
                          <a:chExt cx="619543" cy="409344"/>
                        </a:xfrm>
                      </p:grpSpPr>
                      <p:sp>
                        <p:nvSpPr>
                          <p:cNvPr id="6802" name="Google Shape;6802;p116"/>
                          <p:cNvSpPr/>
                          <p:nvPr/>
                        </p:nvSpPr>
                        <p:spPr>
                          <a:xfrm>
                            <a:off x="725417" y="1787240"/>
                            <a:ext cx="356365" cy="231962"/>
                          </a:xfrm>
                          <a:prstGeom prst="ellipse">
                            <a:avLst/>
                          </a:prstGeom>
                          <a:solidFill>
                            <a:srgbClr val="FFFFFF">
                              <a:alpha val="7568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803" name="Google Shape;6803;p116"/>
                          <p:cNvSpPr txBox="1"/>
                          <p:nvPr/>
                        </p:nvSpPr>
                        <p:spPr>
                          <a:xfrm>
                            <a:off x="667045" y="1708643"/>
                            <a:ext cx="619543" cy="40934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3b</a:t>
                            </a:r>
                            <a:endParaRPr/>
                          </a:p>
                        </p:txBody>
                      </p:sp>
                    </p:grpSp>
                  </p:grpSp>
                  <p:grpSp>
                    <p:nvGrpSpPr>
                      <p:cNvPr id="6804" name="Google Shape;6804;p116"/>
                      <p:cNvGrpSpPr/>
                      <p:nvPr/>
                    </p:nvGrpSpPr>
                    <p:grpSpPr>
                      <a:xfrm>
                        <a:off x="1740320" y="4094669"/>
                        <a:ext cx="653815" cy="409344"/>
                        <a:chOff x="1736090" y="2873352"/>
                        <a:chExt cx="653815" cy="409344"/>
                      </a:xfrm>
                    </p:grpSpPr>
                    <p:grpSp>
                      <p:nvGrpSpPr>
                        <p:cNvPr id="6805" name="Google Shape;6805;p116"/>
                        <p:cNvGrpSpPr/>
                        <p:nvPr/>
                      </p:nvGrpSpPr>
                      <p:grpSpPr>
                        <a:xfrm>
                          <a:off x="1736090" y="2893762"/>
                          <a:ext cx="565150" cy="292100"/>
                          <a:chOff x="1871277" y="1576300"/>
                          <a:chExt cx="1128371" cy="437861"/>
                        </a:xfrm>
                      </p:grpSpPr>
                      <p:sp>
                        <p:nvSpPr>
                          <p:cNvPr id="6806" name="Google Shape;6806;p116"/>
                          <p:cNvSpPr/>
                          <p:nvPr/>
                        </p:nvSpPr>
                        <p:spPr>
                          <a:xfrm flipH="1" rot="10800000">
                            <a:off x="1874446" y="1692905"/>
                            <a:ext cx="1125202" cy="321256"/>
                          </a:xfrm>
                          <a:prstGeom prst="ellipse">
                            <a:avLst/>
                          </a:prstGeom>
                          <a:gradFill>
                            <a:gsLst>
                              <a:gs pos="0">
                                <a:srgbClr val="262699"/>
                              </a:gs>
                              <a:gs pos="52999">
                                <a:srgbClr val="8383E0"/>
                              </a:gs>
                              <a:gs pos="100000">
                                <a:srgbClr val="262699"/>
                              </a:gs>
                            </a:gsLst>
                            <a:lin ang="0" scaled="0"/>
                          </a:gradFill>
                          <a:ln cap="flat" cmpd="sng" w="9525">
                            <a:solidFill>
                              <a:srgbClr val="000000"/>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807" name="Google Shape;6807;p116"/>
                          <p:cNvSpPr/>
                          <p:nvPr/>
                        </p:nvSpPr>
                        <p:spPr>
                          <a:xfrm>
                            <a:off x="1871277" y="1740499"/>
                            <a:ext cx="1128371" cy="114225"/>
                          </a:xfrm>
                          <a:prstGeom prst="rect">
                            <a:avLst/>
                          </a:prstGeom>
                          <a:gradFill>
                            <a:gsLst>
                              <a:gs pos="0">
                                <a:srgbClr val="262699"/>
                              </a:gs>
                              <a:gs pos="52999">
                                <a:srgbClr val="8383E0"/>
                              </a:gs>
                              <a:gs pos="100000">
                                <a:srgbClr val="262699"/>
                              </a:gs>
                            </a:gsLst>
                            <a:lin ang="10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808" name="Google Shape;6808;p116"/>
                          <p:cNvSpPr/>
                          <p:nvPr/>
                        </p:nvSpPr>
                        <p:spPr>
                          <a:xfrm flipH="1" rot="10800000">
                            <a:off x="1871277" y="1576300"/>
                            <a:ext cx="1125200" cy="321257"/>
                          </a:xfrm>
                          <a:prstGeom prst="ellipse">
                            <a:avLst/>
                          </a:prstGeom>
                          <a:solidFill>
                            <a:srgbClr val="BFBFBF"/>
                          </a:solidFill>
                          <a:ln cap="flat" cmpd="sng" w="9525">
                            <a:solidFill>
                              <a:srgbClr val="000000"/>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809" name="Google Shape;6809;p116"/>
                          <p:cNvSpPr/>
                          <p:nvPr/>
                        </p:nvSpPr>
                        <p:spPr>
                          <a:xfrm>
                            <a:off x="2159708" y="1673868"/>
                            <a:ext cx="548339" cy="159438"/>
                          </a:xfrm>
                          <a:custGeom>
                            <a:rect b="b" l="l" r="r" t="t"/>
                            <a:pathLst>
                              <a:path extrusionOk="0" h="1321259" w="307606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rgbClr val="8383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810" name="Google Shape;6810;p116"/>
                          <p:cNvSpPr/>
                          <p:nvPr/>
                        </p:nvSpPr>
                        <p:spPr>
                          <a:xfrm>
                            <a:off x="2102655" y="1633412"/>
                            <a:ext cx="662444" cy="111846"/>
                          </a:xfrm>
                          <a:custGeom>
                            <a:rect b="b" l="l" r="r" t="t"/>
                            <a:pathLst>
                              <a:path extrusionOk="0" h="932950" w="3723451">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811" name="Google Shape;6811;p116"/>
                          <p:cNvSpPr/>
                          <p:nvPr/>
                        </p:nvSpPr>
                        <p:spPr>
                          <a:xfrm>
                            <a:off x="2536889" y="1728599"/>
                            <a:ext cx="244057" cy="97568"/>
                          </a:xfrm>
                          <a:custGeom>
                            <a:rect b="b" l="l" r="r" t="t"/>
                            <a:pathLst>
                              <a:path extrusionOk="0" h="809868" w="1366596">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812" name="Google Shape;6812;p116"/>
                          <p:cNvSpPr/>
                          <p:nvPr/>
                        </p:nvSpPr>
                        <p:spPr>
                          <a:xfrm>
                            <a:off x="2089977" y="1730980"/>
                            <a:ext cx="240888" cy="95187"/>
                          </a:xfrm>
                          <a:custGeom>
                            <a:rect b="b" l="l" r="r" t="t"/>
                            <a:pathLst>
                              <a:path extrusionOk="0" h="791462" w="1348191">
                                <a:moveTo>
                                  <a:pt x="1329786" y="0"/>
                                </a:moveTo>
                                <a:lnTo>
                                  <a:pt x="1348191" y="381926"/>
                                </a:lnTo>
                                <a:lnTo>
                                  <a:pt x="487742" y="791462"/>
                                </a:lnTo>
                                <a:lnTo>
                                  <a:pt x="0" y="612002"/>
                                </a:lnTo>
                                <a:lnTo>
                                  <a:pt x="1329786" y="0"/>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cxnSp>
                        <p:nvCxnSpPr>
                          <p:cNvPr id="6813" name="Google Shape;6813;p116"/>
                          <p:cNvCxnSpPr>
                            <a:endCxn id="6808" idx="2"/>
                          </p:cNvCxnSpPr>
                          <p:nvPr/>
                        </p:nvCxnSpPr>
                        <p:spPr>
                          <a:xfrm rot="10800000">
                            <a:off x="1871277" y="1736929"/>
                            <a:ext cx="3300" cy="123600"/>
                          </a:xfrm>
                          <a:prstGeom prst="straightConnector1">
                            <a:avLst/>
                          </a:prstGeom>
                          <a:noFill/>
                          <a:ln cap="flat" cmpd="sng" w="9525">
                            <a:solidFill>
                              <a:srgbClr val="000000"/>
                            </a:solidFill>
                            <a:prstDash val="solid"/>
                            <a:round/>
                            <a:headEnd len="sm" w="sm" type="none"/>
                            <a:tailEnd len="sm" w="sm" type="none"/>
                          </a:ln>
                          <a:effectLst>
                            <a:outerShdw blurRad="40005" rotWithShape="0" algn="tl" dir="5400000" dist="19939">
                              <a:srgbClr val="000000">
                                <a:alpha val="37647"/>
                              </a:srgbClr>
                            </a:outerShdw>
                          </a:effectLst>
                        </p:spPr>
                      </p:cxnSp>
                      <p:cxnSp>
                        <p:nvCxnSpPr>
                          <p:cNvPr id="6814" name="Google Shape;6814;p116"/>
                          <p:cNvCxnSpPr/>
                          <p:nvPr/>
                        </p:nvCxnSpPr>
                        <p:spPr>
                          <a:xfrm rot="10800000">
                            <a:off x="2996477" y="1733359"/>
                            <a:ext cx="3171" cy="123743"/>
                          </a:xfrm>
                          <a:prstGeom prst="straightConnector1">
                            <a:avLst/>
                          </a:prstGeom>
                          <a:noFill/>
                          <a:ln cap="flat" cmpd="sng" w="9525">
                            <a:solidFill>
                              <a:srgbClr val="000000"/>
                            </a:solidFill>
                            <a:prstDash val="solid"/>
                            <a:round/>
                            <a:headEnd len="sm" w="sm" type="none"/>
                            <a:tailEnd len="sm" w="sm" type="none"/>
                          </a:ln>
                          <a:effectLst>
                            <a:outerShdw blurRad="40005" rotWithShape="0" algn="tl" dir="5400000" dist="19939">
                              <a:srgbClr val="000000">
                                <a:alpha val="37647"/>
                              </a:srgbClr>
                            </a:outerShdw>
                          </a:effectLst>
                        </p:spPr>
                      </p:cxnSp>
                    </p:grpSp>
                    <p:grpSp>
                      <p:nvGrpSpPr>
                        <p:cNvPr id="6815" name="Google Shape;6815;p116"/>
                        <p:cNvGrpSpPr/>
                        <p:nvPr/>
                      </p:nvGrpSpPr>
                      <p:grpSpPr>
                        <a:xfrm>
                          <a:off x="1770362" y="2873352"/>
                          <a:ext cx="619543" cy="409344"/>
                          <a:chOff x="667045" y="1708643"/>
                          <a:chExt cx="619543" cy="409344"/>
                        </a:xfrm>
                      </p:grpSpPr>
                      <p:sp>
                        <p:nvSpPr>
                          <p:cNvPr id="6816" name="Google Shape;6816;p116"/>
                          <p:cNvSpPr/>
                          <p:nvPr/>
                        </p:nvSpPr>
                        <p:spPr>
                          <a:xfrm>
                            <a:off x="725417" y="1787240"/>
                            <a:ext cx="356365" cy="231962"/>
                          </a:xfrm>
                          <a:prstGeom prst="ellipse">
                            <a:avLst/>
                          </a:prstGeom>
                          <a:solidFill>
                            <a:srgbClr val="FFFFFF">
                              <a:alpha val="7568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817" name="Google Shape;6817;p116"/>
                          <p:cNvSpPr txBox="1"/>
                          <p:nvPr/>
                        </p:nvSpPr>
                        <p:spPr>
                          <a:xfrm>
                            <a:off x="667045" y="1708643"/>
                            <a:ext cx="619543" cy="40934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3d</a:t>
                            </a:r>
                            <a:endParaRPr/>
                          </a:p>
                        </p:txBody>
                      </p:sp>
                    </p:grpSp>
                  </p:grpSp>
                  <p:grpSp>
                    <p:nvGrpSpPr>
                      <p:cNvPr id="6818" name="Google Shape;6818;p116"/>
                      <p:cNvGrpSpPr/>
                      <p:nvPr/>
                    </p:nvGrpSpPr>
                    <p:grpSpPr>
                      <a:xfrm>
                        <a:off x="2601806" y="3485072"/>
                        <a:ext cx="635804" cy="409344"/>
                        <a:chOff x="1736090" y="2873352"/>
                        <a:chExt cx="635804" cy="409344"/>
                      </a:xfrm>
                    </p:grpSpPr>
                    <p:grpSp>
                      <p:nvGrpSpPr>
                        <p:cNvPr id="6819" name="Google Shape;6819;p116"/>
                        <p:cNvGrpSpPr/>
                        <p:nvPr/>
                      </p:nvGrpSpPr>
                      <p:grpSpPr>
                        <a:xfrm>
                          <a:off x="1736090" y="2893762"/>
                          <a:ext cx="565150" cy="292100"/>
                          <a:chOff x="1871277" y="1576300"/>
                          <a:chExt cx="1128371" cy="437861"/>
                        </a:xfrm>
                      </p:grpSpPr>
                      <p:sp>
                        <p:nvSpPr>
                          <p:cNvPr id="6820" name="Google Shape;6820;p116"/>
                          <p:cNvSpPr/>
                          <p:nvPr/>
                        </p:nvSpPr>
                        <p:spPr>
                          <a:xfrm flipH="1" rot="10800000">
                            <a:off x="1874446" y="1692905"/>
                            <a:ext cx="1125202" cy="321256"/>
                          </a:xfrm>
                          <a:prstGeom prst="ellipse">
                            <a:avLst/>
                          </a:prstGeom>
                          <a:gradFill>
                            <a:gsLst>
                              <a:gs pos="0">
                                <a:srgbClr val="262699"/>
                              </a:gs>
                              <a:gs pos="52999">
                                <a:srgbClr val="8383E0"/>
                              </a:gs>
                              <a:gs pos="100000">
                                <a:srgbClr val="262699"/>
                              </a:gs>
                            </a:gsLst>
                            <a:lin ang="0" scaled="0"/>
                          </a:gradFill>
                          <a:ln cap="flat" cmpd="sng" w="9525">
                            <a:solidFill>
                              <a:srgbClr val="000000"/>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821" name="Google Shape;6821;p116"/>
                          <p:cNvSpPr/>
                          <p:nvPr/>
                        </p:nvSpPr>
                        <p:spPr>
                          <a:xfrm>
                            <a:off x="1871277" y="1740499"/>
                            <a:ext cx="1128371" cy="114225"/>
                          </a:xfrm>
                          <a:prstGeom prst="rect">
                            <a:avLst/>
                          </a:prstGeom>
                          <a:gradFill>
                            <a:gsLst>
                              <a:gs pos="0">
                                <a:srgbClr val="262699"/>
                              </a:gs>
                              <a:gs pos="52999">
                                <a:srgbClr val="8383E0"/>
                              </a:gs>
                              <a:gs pos="100000">
                                <a:srgbClr val="262699"/>
                              </a:gs>
                            </a:gsLst>
                            <a:lin ang="10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822" name="Google Shape;6822;p116"/>
                          <p:cNvSpPr/>
                          <p:nvPr/>
                        </p:nvSpPr>
                        <p:spPr>
                          <a:xfrm flipH="1" rot="10800000">
                            <a:off x="1871277" y="1576300"/>
                            <a:ext cx="1125200" cy="321257"/>
                          </a:xfrm>
                          <a:prstGeom prst="ellipse">
                            <a:avLst/>
                          </a:prstGeom>
                          <a:solidFill>
                            <a:srgbClr val="BFBFBF"/>
                          </a:solidFill>
                          <a:ln cap="flat" cmpd="sng" w="9525">
                            <a:solidFill>
                              <a:srgbClr val="000000"/>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823" name="Google Shape;6823;p116"/>
                          <p:cNvSpPr/>
                          <p:nvPr/>
                        </p:nvSpPr>
                        <p:spPr>
                          <a:xfrm>
                            <a:off x="2159708" y="1673868"/>
                            <a:ext cx="548339" cy="159438"/>
                          </a:xfrm>
                          <a:custGeom>
                            <a:rect b="b" l="l" r="r" t="t"/>
                            <a:pathLst>
                              <a:path extrusionOk="0" h="1321259" w="307606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rgbClr val="8383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824" name="Google Shape;6824;p116"/>
                          <p:cNvSpPr/>
                          <p:nvPr/>
                        </p:nvSpPr>
                        <p:spPr>
                          <a:xfrm>
                            <a:off x="2102655" y="1633412"/>
                            <a:ext cx="662444" cy="111846"/>
                          </a:xfrm>
                          <a:custGeom>
                            <a:rect b="b" l="l" r="r" t="t"/>
                            <a:pathLst>
                              <a:path extrusionOk="0" h="932950" w="3723451">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825" name="Google Shape;6825;p116"/>
                          <p:cNvSpPr/>
                          <p:nvPr/>
                        </p:nvSpPr>
                        <p:spPr>
                          <a:xfrm>
                            <a:off x="2536889" y="1728599"/>
                            <a:ext cx="244057" cy="97568"/>
                          </a:xfrm>
                          <a:custGeom>
                            <a:rect b="b" l="l" r="r" t="t"/>
                            <a:pathLst>
                              <a:path extrusionOk="0" h="809868" w="1366596">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826" name="Google Shape;6826;p116"/>
                          <p:cNvSpPr/>
                          <p:nvPr/>
                        </p:nvSpPr>
                        <p:spPr>
                          <a:xfrm>
                            <a:off x="2089977" y="1730980"/>
                            <a:ext cx="240888" cy="95187"/>
                          </a:xfrm>
                          <a:custGeom>
                            <a:rect b="b" l="l" r="r" t="t"/>
                            <a:pathLst>
                              <a:path extrusionOk="0" h="791462" w="1348191">
                                <a:moveTo>
                                  <a:pt x="1329786" y="0"/>
                                </a:moveTo>
                                <a:lnTo>
                                  <a:pt x="1348191" y="381926"/>
                                </a:lnTo>
                                <a:lnTo>
                                  <a:pt x="487742" y="791462"/>
                                </a:lnTo>
                                <a:lnTo>
                                  <a:pt x="0" y="612002"/>
                                </a:lnTo>
                                <a:lnTo>
                                  <a:pt x="1329786" y="0"/>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cxnSp>
                        <p:nvCxnSpPr>
                          <p:cNvPr id="6827" name="Google Shape;6827;p116"/>
                          <p:cNvCxnSpPr>
                            <a:endCxn id="6822" idx="2"/>
                          </p:cNvCxnSpPr>
                          <p:nvPr/>
                        </p:nvCxnSpPr>
                        <p:spPr>
                          <a:xfrm rot="10800000">
                            <a:off x="1871277" y="1736929"/>
                            <a:ext cx="3300" cy="123600"/>
                          </a:xfrm>
                          <a:prstGeom prst="straightConnector1">
                            <a:avLst/>
                          </a:prstGeom>
                          <a:noFill/>
                          <a:ln cap="flat" cmpd="sng" w="9525">
                            <a:solidFill>
                              <a:srgbClr val="000000"/>
                            </a:solidFill>
                            <a:prstDash val="solid"/>
                            <a:round/>
                            <a:headEnd len="sm" w="sm" type="none"/>
                            <a:tailEnd len="sm" w="sm" type="none"/>
                          </a:ln>
                          <a:effectLst>
                            <a:outerShdw blurRad="40005" rotWithShape="0" algn="tl" dir="5400000" dist="19939">
                              <a:srgbClr val="000000">
                                <a:alpha val="37647"/>
                              </a:srgbClr>
                            </a:outerShdw>
                          </a:effectLst>
                        </p:spPr>
                      </p:cxnSp>
                      <p:cxnSp>
                        <p:nvCxnSpPr>
                          <p:cNvPr id="6828" name="Google Shape;6828;p116"/>
                          <p:cNvCxnSpPr/>
                          <p:nvPr/>
                        </p:nvCxnSpPr>
                        <p:spPr>
                          <a:xfrm rot="10800000">
                            <a:off x="2996477" y="1733359"/>
                            <a:ext cx="3171" cy="123743"/>
                          </a:xfrm>
                          <a:prstGeom prst="straightConnector1">
                            <a:avLst/>
                          </a:prstGeom>
                          <a:noFill/>
                          <a:ln cap="flat" cmpd="sng" w="9525">
                            <a:solidFill>
                              <a:srgbClr val="000000"/>
                            </a:solidFill>
                            <a:prstDash val="solid"/>
                            <a:round/>
                            <a:headEnd len="sm" w="sm" type="none"/>
                            <a:tailEnd len="sm" w="sm" type="none"/>
                          </a:ln>
                          <a:effectLst>
                            <a:outerShdw blurRad="40005" rotWithShape="0" algn="tl" dir="5400000" dist="19939">
                              <a:srgbClr val="000000">
                                <a:alpha val="37647"/>
                              </a:srgbClr>
                            </a:outerShdw>
                          </a:effectLst>
                        </p:spPr>
                      </p:cxnSp>
                    </p:grpSp>
                    <p:grpSp>
                      <p:nvGrpSpPr>
                        <p:cNvPr id="6829" name="Google Shape;6829;p116"/>
                        <p:cNvGrpSpPr/>
                        <p:nvPr/>
                      </p:nvGrpSpPr>
                      <p:grpSpPr>
                        <a:xfrm>
                          <a:off x="1770362" y="2873352"/>
                          <a:ext cx="601532" cy="409344"/>
                          <a:chOff x="667045" y="1708643"/>
                          <a:chExt cx="601532" cy="409344"/>
                        </a:xfrm>
                      </p:grpSpPr>
                      <p:sp>
                        <p:nvSpPr>
                          <p:cNvPr id="6830" name="Google Shape;6830;p116"/>
                          <p:cNvSpPr/>
                          <p:nvPr/>
                        </p:nvSpPr>
                        <p:spPr>
                          <a:xfrm>
                            <a:off x="725417" y="1787240"/>
                            <a:ext cx="356365" cy="231962"/>
                          </a:xfrm>
                          <a:prstGeom prst="ellipse">
                            <a:avLst/>
                          </a:prstGeom>
                          <a:solidFill>
                            <a:srgbClr val="FFFFFF">
                              <a:alpha val="7568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831" name="Google Shape;6831;p116"/>
                          <p:cNvSpPr txBox="1"/>
                          <p:nvPr/>
                        </p:nvSpPr>
                        <p:spPr>
                          <a:xfrm>
                            <a:off x="667045" y="1708643"/>
                            <a:ext cx="601532" cy="40934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3c</a:t>
                            </a:r>
                            <a:endParaRPr/>
                          </a:p>
                        </p:txBody>
                      </p:sp>
                    </p:grpSp>
                  </p:grpSp>
                  <p:grpSp>
                    <p:nvGrpSpPr>
                      <p:cNvPr id="6832" name="Google Shape;6832;p116"/>
                      <p:cNvGrpSpPr/>
                      <p:nvPr/>
                    </p:nvGrpSpPr>
                    <p:grpSpPr>
                      <a:xfrm>
                        <a:off x="833331" y="3478719"/>
                        <a:ext cx="653815" cy="409344"/>
                        <a:chOff x="1736090" y="2873352"/>
                        <a:chExt cx="653815" cy="409344"/>
                      </a:xfrm>
                    </p:grpSpPr>
                    <p:grpSp>
                      <p:nvGrpSpPr>
                        <p:cNvPr id="6833" name="Google Shape;6833;p116"/>
                        <p:cNvGrpSpPr/>
                        <p:nvPr/>
                      </p:nvGrpSpPr>
                      <p:grpSpPr>
                        <a:xfrm>
                          <a:off x="1736090" y="2893762"/>
                          <a:ext cx="565150" cy="292100"/>
                          <a:chOff x="1871277" y="1576300"/>
                          <a:chExt cx="1128371" cy="437861"/>
                        </a:xfrm>
                      </p:grpSpPr>
                      <p:sp>
                        <p:nvSpPr>
                          <p:cNvPr id="6834" name="Google Shape;6834;p116"/>
                          <p:cNvSpPr/>
                          <p:nvPr/>
                        </p:nvSpPr>
                        <p:spPr>
                          <a:xfrm flipH="1" rot="10800000">
                            <a:off x="1874446" y="1692905"/>
                            <a:ext cx="1125202" cy="321256"/>
                          </a:xfrm>
                          <a:prstGeom prst="ellipse">
                            <a:avLst/>
                          </a:prstGeom>
                          <a:gradFill>
                            <a:gsLst>
                              <a:gs pos="0">
                                <a:srgbClr val="262699"/>
                              </a:gs>
                              <a:gs pos="52999">
                                <a:srgbClr val="8383E0"/>
                              </a:gs>
                              <a:gs pos="100000">
                                <a:srgbClr val="262699"/>
                              </a:gs>
                            </a:gsLst>
                            <a:lin ang="0" scaled="0"/>
                          </a:gradFill>
                          <a:ln cap="flat" cmpd="sng" w="9525">
                            <a:solidFill>
                              <a:srgbClr val="000000"/>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835" name="Google Shape;6835;p116"/>
                          <p:cNvSpPr/>
                          <p:nvPr/>
                        </p:nvSpPr>
                        <p:spPr>
                          <a:xfrm>
                            <a:off x="1871277" y="1740499"/>
                            <a:ext cx="1128371" cy="114225"/>
                          </a:xfrm>
                          <a:prstGeom prst="rect">
                            <a:avLst/>
                          </a:prstGeom>
                          <a:gradFill>
                            <a:gsLst>
                              <a:gs pos="0">
                                <a:srgbClr val="262699"/>
                              </a:gs>
                              <a:gs pos="52999">
                                <a:srgbClr val="8383E0"/>
                              </a:gs>
                              <a:gs pos="100000">
                                <a:srgbClr val="262699"/>
                              </a:gs>
                            </a:gsLst>
                            <a:lin ang="10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836" name="Google Shape;6836;p116"/>
                          <p:cNvSpPr/>
                          <p:nvPr/>
                        </p:nvSpPr>
                        <p:spPr>
                          <a:xfrm flipH="1" rot="10800000">
                            <a:off x="1871277" y="1576300"/>
                            <a:ext cx="1125200" cy="321257"/>
                          </a:xfrm>
                          <a:prstGeom prst="ellipse">
                            <a:avLst/>
                          </a:prstGeom>
                          <a:solidFill>
                            <a:srgbClr val="BFBFBF"/>
                          </a:solidFill>
                          <a:ln cap="flat" cmpd="sng" w="9525">
                            <a:solidFill>
                              <a:srgbClr val="000000"/>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837" name="Google Shape;6837;p116"/>
                          <p:cNvSpPr/>
                          <p:nvPr/>
                        </p:nvSpPr>
                        <p:spPr>
                          <a:xfrm>
                            <a:off x="2159708" y="1673868"/>
                            <a:ext cx="548339" cy="159438"/>
                          </a:xfrm>
                          <a:custGeom>
                            <a:rect b="b" l="l" r="r" t="t"/>
                            <a:pathLst>
                              <a:path extrusionOk="0" h="1321259" w="307606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rgbClr val="8383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838" name="Google Shape;6838;p116"/>
                          <p:cNvSpPr/>
                          <p:nvPr/>
                        </p:nvSpPr>
                        <p:spPr>
                          <a:xfrm>
                            <a:off x="2102655" y="1633412"/>
                            <a:ext cx="662444" cy="111846"/>
                          </a:xfrm>
                          <a:custGeom>
                            <a:rect b="b" l="l" r="r" t="t"/>
                            <a:pathLst>
                              <a:path extrusionOk="0" h="932950" w="3723451">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839" name="Google Shape;6839;p116"/>
                          <p:cNvSpPr/>
                          <p:nvPr/>
                        </p:nvSpPr>
                        <p:spPr>
                          <a:xfrm>
                            <a:off x="2536889" y="1728599"/>
                            <a:ext cx="244057" cy="97568"/>
                          </a:xfrm>
                          <a:custGeom>
                            <a:rect b="b" l="l" r="r" t="t"/>
                            <a:pathLst>
                              <a:path extrusionOk="0" h="809868" w="1366596">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840" name="Google Shape;6840;p116"/>
                          <p:cNvSpPr/>
                          <p:nvPr/>
                        </p:nvSpPr>
                        <p:spPr>
                          <a:xfrm>
                            <a:off x="2089977" y="1730980"/>
                            <a:ext cx="240888" cy="95187"/>
                          </a:xfrm>
                          <a:custGeom>
                            <a:rect b="b" l="l" r="r" t="t"/>
                            <a:pathLst>
                              <a:path extrusionOk="0" h="791462" w="1348191">
                                <a:moveTo>
                                  <a:pt x="1329786" y="0"/>
                                </a:moveTo>
                                <a:lnTo>
                                  <a:pt x="1348191" y="381926"/>
                                </a:lnTo>
                                <a:lnTo>
                                  <a:pt x="487742" y="791462"/>
                                </a:lnTo>
                                <a:lnTo>
                                  <a:pt x="0" y="612002"/>
                                </a:lnTo>
                                <a:lnTo>
                                  <a:pt x="1329786" y="0"/>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cxnSp>
                        <p:nvCxnSpPr>
                          <p:cNvPr id="6841" name="Google Shape;6841;p116"/>
                          <p:cNvCxnSpPr>
                            <a:endCxn id="6836" idx="2"/>
                          </p:cNvCxnSpPr>
                          <p:nvPr/>
                        </p:nvCxnSpPr>
                        <p:spPr>
                          <a:xfrm rot="10800000">
                            <a:off x="1871277" y="1736929"/>
                            <a:ext cx="3300" cy="123600"/>
                          </a:xfrm>
                          <a:prstGeom prst="straightConnector1">
                            <a:avLst/>
                          </a:prstGeom>
                          <a:noFill/>
                          <a:ln cap="flat" cmpd="sng" w="9525">
                            <a:solidFill>
                              <a:srgbClr val="000000"/>
                            </a:solidFill>
                            <a:prstDash val="solid"/>
                            <a:round/>
                            <a:headEnd len="sm" w="sm" type="none"/>
                            <a:tailEnd len="sm" w="sm" type="none"/>
                          </a:ln>
                          <a:effectLst>
                            <a:outerShdw blurRad="40005" rotWithShape="0" algn="tl" dir="5400000" dist="19939">
                              <a:srgbClr val="000000">
                                <a:alpha val="37647"/>
                              </a:srgbClr>
                            </a:outerShdw>
                          </a:effectLst>
                        </p:spPr>
                      </p:cxnSp>
                      <p:cxnSp>
                        <p:nvCxnSpPr>
                          <p:cNvPr id="6842" name="Google Shape;6842;p116"/>
                          <p:cNvCxnSpPr/>
                          <p:nvPr/>
                        </p:nvCxnSpPr>
                        <p:spPr>
                          <a:xfrm rot="10800000">
                            <a:off x="2996477" y="1733359"/>
                            <a:ext cx="3171" cy="123743"/>
                          </a:xfrm>
                          <a:prstGeom prst="straightConnector1">
                            <a:avLst/>
                          </a:prstGeom>
                          <a:noFill/>
                          <a:ln cap="flat" cmpd="sng" w="9525">
                            <a:solidFill>
                              <a:srgbClr val="000000"/>
                            </a:solidFill>
                            <a:prstDash val="solid"/>
                            <a:round/>
                            <a:headEnd len="sm" w="sm" type="none"/>
                            <a:tailEnd len="sm" w="sm" type="none"/>
                          </a:ln>
                          <a:effectLst>
                            <a:outerShdw blurRad="40005" rotWithShape="0" algn="tl" dir="5400000" dist="19939">
                              <a:srgbClr val="000000">
                                <a:alpha val="37647"/>
                              </a:srgbClr>
                            </a:outerShdw>
                          </a:effectLst>
                        </p:spPr>
                      </p:cxnSp>
                    </p:grpSp>
                    <p:grpSp>
                      <p:nvGrpSpPr>
                        <p:cNvPr id="6843" name="Google Shape;6843;p116"/>
                        <p:cNvGrpSpPr/>
                        <p:nvPr/>
                      </p:nvGrpSpPr>
                      <p:grpSpPr>
                        <a:xfrm>
                          <a:off x="1770362" y="2873352"/>
                          <a:ext cx="619543" cy="409344"/>
                          <a:chOff x="667045" y="1708643"/>
                          <a:chExt cx="619543" cy="409344"/>
                        </a:xfrm>
                      </p:grpSpPr>
                      <p:sp>
                        <p:nvSpPr>
                          <p:cNvPr id="6844" name="Google Shape;6844;p116"/>
                          <p:cNvSpPr/>
                          <p:nvPr/>
                        </p:nvSpPr>
                        <p:spPr>
                          <a:xfrm>
                            <a:off x="725417" y="1787240"/>
                            <a:ext cx="356365" cy="231962"/>
                          </a:xfrm>
                          <a:prstGeom prst="ellipse">
                            <a:avLst/>
                          </a:prstGeom>
                          <a:solidFill>
                            <a:srgbClr val="FFFFFF">
                              <a:alpha val="7568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845" name="Google Shape;6845;p116"/>
                          <p:cNvSpPr txBox="1"/>
                          <p:nvPr/>
                        </p:nvSpPr>
                        <p:spPr>
                          <a:xfrm>
                            <a:off x="667045" y="1708643"/>
                            <a:ext cx="619543" cy="40934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3a</a:t>
                            </a:r>
                            <a:endParaRPr/>
                          </a:p>
                        </p:txBody>
                      </p:sp>
                    </p:grpSp>
                  </p:grpSp>
                  <p:cxnSp>
                    <p:nvCxnSpPr>
                      <p:cNvPr id="6846" name="Google Shape;6846;p116"/>
                      <p:cNvCxnSpPr>
                        <a:stCxn id="6803" idx="2"/>
                        <a:endCxn id="6817" idx="0"/>
                      </p:cNvCxnSpPr>
                      <p:nvPr/>
                    </p:nvCxnSpPr>
                    <p:spPr>
                      <a:xfrm>
                        <a:off x="2080134" y="3282696"/>
                        <a:ext cx="4200" cy="812100"/>
                      </a:xfrm>
                      <a:prstGeom prst="straightConnector1">
                        <a:avLst/>
                      </a:prstGeom>
                      <a:solidFill>
                        <a:srgbClr val="00CC99"/>
                      </a:solidFill>
                      <a:ln cap="flat" cmpd="sng" w="19050">
                        <a:solidFill>
                          <a:srgbClr val="000090"/>
                        </a:solidFill>
                        <a:prstDash val="dash"/>
                        <a:round/>
                        <a:headEnd len="sm" w="sm" type="none"/>
                        <a:tailEnd len="sm" w="sm" type="none"/>
                      </a:ln>
                    </p:spPr>
                  </p:cxnSp>
                  <p:cxnSp>
                    <p:nvCxnSpPr>
                      <p:cNvPr id="6847" name="Google Shape;6847;p116"/>
                      <p:cNvCxnSpPr/>
                      <p:nvPr/>
                    </p:nvCxnSpPr>
                    <p:spPr>
                      <a:xfrm>
                        <a:off x="1407477" y="3648621"/>
                        <a:ext cx="1204913" cy="6353"/>
                      </a:xfrm>
                      <a:prstGeom prst="straightConnector1">
                        <a:avLst/>
                      </a:prstGeom>
                      <a:solidFill>
                        <a:srgbClr val="00CC99"/>
                      </a:solidFill>
                      <a:ln cap="flat" cmpd="sng" w="19050">
                        <a:solidFill>
                          <a:schemeClr val="dk1"/>
                        </a:solidFill>
                        <a:prstDash val="solid"/>
                        <a:round/>
                        <a:headEnd len="sm" w="sm" type="none"/>
                        <a:tailEnd len="sm" w="sm" type="none"/>
                      </a:ln>
                    </p:spPr>
                  </p:cxnSp>
                  <p:cxnSp>
                    <p:nvCxnSpPr>
                      <p:cNvPr id="6848" name="Google Shape;6848;p116"/>
                      <p:cNvCxnSpPr>
                        <a:stCxn id="6792" idx="7"/>
                      </p:cNvCxnSpPr>
                      <p:nvPr/>
                    </p:nvCxnSpPr>
                    <p:spPr>
                      <a:xfrm>
                        <a:off x="2218708" y="3154477"/>
                        <a:ext cx="480000" cy="369900"/>
                      </a:xfrm>
                      <a:prstGeom prst="straightConnector1">
                        <a:avLst/>
                      </a:prstGeom>
                      <a:solidFill>
                        <a:srgbClr val="00CC99"/>
                      </a:solidFill>
                      <a:ln cap="flat" cmpd="sng" w="19050">
                        <a:solidFill>
                          <a:schemeClr val="dk1"/>
                        </a:solidFill>
                        <a:prstDash val="solid"/>
                        <a:round/>
                        <a:headEnd len="sm" w="sm" type="none"/>
                        <a:tailEnd len="sm" w="sm" type="none"/>
                      </a:ln>
                    </p:spPr>
                  </p:cxnSp>
                  <p:cxnSp>
                    <p:nvCxnSpPr>
                      <p:cNvPr id="6849" name="Google Shape;6849;p116"/>
                      <p:cNvCxnSpPr/>
                      <p:nvPr/>
                    </p:nvCxnSpPr>
                    <p:spPr>
                      <a:xfrm>
                        <a:off x="1300073" y="3786304"/>
                        <a:ext cx="477927" cy="357071"/>
                      </a:xfrm>
                      <a:prstGeom prst="straightConnector1">
                        <a:avLst/>
                      </a:prstGeom>
                      <a:solidFill>
                        <a:srgbClr val="00CC99"/>
                      </a:solidFill>
                      <a:ln cap="flat" cmpd="sng" w="19050">
                        <a:solidFill>
                          <a:schemeClr val="dk1"/>
                        </a:solidFill>
                        <a:prstDash val="solid"/>
                        <a:round/>
                        <a:headEnd len="sm" w="sm" type="none"/>
                        <a:tailEnd len="sm" w="sm" type="none"/>
                      </a:ln>
                    </p:spPr>
                  </p:cxnSp>
                  <p:cxnSp>
                    <p:nvCxnSpPr>
                      <p:cNvPr id="6850" name="Google Shape;6850;p116"/>
                      <p:cNvCxnSpPr/>
                      <p:nvPr/>
                    </p:nvCxnSpPr>
                    <p:spPr>
                      <a:xfrm flipH="1">
                        <a:off x="1287553" y="3166946"/>
                        <a:ext cx="508002" cy="349250"/>
                      </a:xfrm>
                      <a:prstGeom prst="straightConnector1">
                        <a:avLst/>
                      </a:prstGeom>
                      <a:solidFill>
                        <a:srgbClr val="00CC99"/>
                      </a:solidFill>
                      <a:ln cap="flat" cmpd="sng" w="19050">
                        <a:solidFill>
                          <a:schemeClr val="dk1"/>
                        </a:solidFill>
                        <a:prstDash val="solid"/>
                        <a:round/>
                        <a:headEnd len="sm" w="sm" type="none"/>
                        <a:tailEnd len="sm" w="sm" type="none"/>
                      </a:ln>
                    </p:spPr>
                  </p:cxnSp>
                </p:grpSp>
                <p:sp>
                  <p:nvSpPr>
                    <p:cNvPr id="6851" name="Google Shape;6851;p116"/>
                    <p:cNvSpPr txBox="1"/>
                    <p:nvPr/>
                  </p:nvSpPr>
                  <p:spPr>
                    <a:xfrm>
                      <a:off x="8136838" y="3735782"/>
                      <a:ext cx="987877"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000090"/>
                          </a:solidFill>
                          <a:latin typeface="Arial"/>
                          <a:ea typeface="Arial"/>
                          <a:cs typeface="Arial"/>
                          <a:sym typeface="Arial"/>
                        </a:rPr>
                        <a:t>AS 3</a:t>
                      </a:r>
                      <a:endParaRPr/>
                    </a:p>
                  </p:txBody>
                </p:sp>
              </p:grpSp>
            </p:grpSp>
            <p:grpSp>
              <p:nvGrpSpPr>
                <p:cNvPr id="6852" name="Google Shape;6852;p116"/>
                <p:cNvGrpSpPr/>
                <p:nvPr/>
              </p:nvGrpSpPr>
              <p:grpSpPr>
                <a:xfrm>
                  <a:off x="1426553" y="4136253"/>
                  <a:ext cx="3452487" cy="1719017"/>
                  <a:chOff x="1426553" y="4136253"/>
                  <a:chExt cx="3452487" cy="1719017"/>
                </a:xfrm>
              </p:grpSpPr>
              <p:grpSp>
                <p:nvGrpSpPr>
                  <p:cNvPr id="6853" name="Google Shape;6853;p116"/>
                  <p:cNvGrpSpPr/>
                  <p:nvPr/>
                </p:nvGrpSpPr>
                <p:grpSpPr>
                  <a:xfrm>
                    <a:off x="1426553" y="4136253"/>
                    <a:ext cx="2557336" cy="1719017"/>
                    <a:chOff x="-2170772" y="2784954"/>
                    <a:chExt cx="2712783" cy="1853712"/>
                  </a:xfrm>
                </p:grpSpPr>
                <p:sp>
                  <p:nvSpPr>
                    <p:cNvPr id="6854" name="Google Shape;6854;p116"/>
                    <p:cNvSpPr/>
                    <p:nvPr/>
                  </p:nvSpPr>
                  <p:spPr>
                    <a:xfrm>
                      <a:off x="-2170772" y="2784954"/>
                      <a:ext cx="2712783" cy="1853712"/>
                    </a:xfrm>
                    <a:custGeom>
                      <a:rect b="b" l="l" r="r" t="t"/>
                      <a:pathLst>
                        <a:path extrusionOk="0" h="10795" w="10000">
                          <a:moveTo>
                            <a:pt x="45" y="5036"/>
                          </a:moveTo>
                          <a:cubicBezTo>
                            <a:pt x="272" y="4277"/>
                            <a:pt x="1931" y="3650"/>
                            <a:pt x="2738" y="2811"/>
                          </a:cubicBezTo>
                          <a:cubicBezTo>
                            <a:pt x="3545" y="1972"/>
                            <a:pt x="3352" y="117"/>
                            <a:pt x="4886" y="4"/>
                          </a:cubicBezTo>
                          <a:cubicBezTo>
                            <a:pt x="6420" y="-109"/>
                            <a:pt x="7216" y="1912"/>
                            <a:pt x="8068" y="2813"/>
                          </a:cubicBezTo>
                          <a:cubicBezTo>
                            <a:pt x="8920" y="3715"/>
                            <a:pt x="9928" y="3420"/>
                            <a:pt x="9996" y="5413"/>
                          </a:cubicBezTo>
                          <a:cubicBezTo>
                            <a:pt x="10064" y="7406"/>
                            <a:pt x="9275" y="6409"/>
                            <a:pt x="8476" y="7306"/>
                          </a:cubicBezTo>
                          <a:cubicBezTo>
                            <a:pt x="7677" y="8203"/>
                            <a:pt x="7086" y="10770"/>
                            <a:pt x="5202" y="10795"/>
                          </a:cubicBezTo>
                          <a:cubicBezTo>
                            <a:pt x="3318" y="10820"/>
                            <a:pt x="3391" y="8255"/>
                            <a:pt x="2753" y="7683"/>
                          </a:cubicBezTo>
                          <a:cubicBezTo>
                            <a:pt x="2115" y="7111"/>
                            <a:pt x="2326" y="7496"/>
                            <a:pt x="1375" y="7365"/>
                          </a:cubicBezTo>
                          <a:cubicBezTo>
                            <a:pt x="493" y="6773"/>
                            <a:pt x="-182" y="5795"/>
                            <a:pt x="45" y="5036"/>
                          </a:cubicBezTo>
                          <a:close/>
                        </a:path>
                      </a:pathLst>
                    </a:custGeom>
                    <a:solidFill>
                      <a:srgbClr val="9CE0F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Times New Roman"/>
                        <a:buNone/>
                      </a:pPr>
                      <a:r>
                        <a:t/>
                      </a:r>
                      <a:endParaRPr b="0" i="0" sz="1800" u="none" cap="none" strike="noStrike">
                        <a:solidFill>
                          <a:srgbClr val="000000"/>
                        </a:solidFill>
                        <a:latin typeface="Arial"/>
                        <a:ea typeface="Arial"/>
                        <a:cs typeface="Arial"/>
                        <a:sym typeface="Arial"/>
                      </a:endParaRPr>
                    </a:p>
                  </p:txBody>
                </p:sp>
                <p:grpSp>
                  <p:nvGrpSpPr>
                    <p:cNvPr id="6855" name="Google Shape;6855;p116"/>
                    <p:cNvGrpSpPr/>
                    <p:nvPr/>
                  </p:nvGrpSpPr>
                  <p:grpSpPr>
                    <a:xfrm>
                      <a:off x="-1935370" y="2935816"/>
                      <a:ext cx="2408558" cy="1619588"/>
                      <a:chOff x="833331" y="2873352"/>
                      <a:chExt cx="2408558" cy="1619588"/>
                    </a:xfrm>
                  </p:grpSpPr>
                  <p:grpSp>
                    <p:nvGrpSpPr>
                      <p:cNvPr id="6856" name="Google Shape;6856;p116"/>
                      <p:cNvGrpSpPr/>
                      <p:nvPr/>
                    </p:nvGrpSpPr>
                    <p:grpSpPr>
                      <a:xfrm>
                        <a:off x="1736090" y="2873352"/>
                        <a:ext cx="658222" cy="398271"/>
                        <a:chOff x="1736090" y="2873352"/>
                        <a:chExt cx="658222" cy="398271"/>
                      </a:xfrm>
                    </p:grpSpPr>
                    <p:grpSp>
                      <p:nvGrpSpPr>
                        <p:cNvPr id="6857" name="Google Shape;6857;p116"/>
                        <p:cNvGrpSpPr/>
                        <p:nvPr/>
                      </p:nvGrpSpPr>
                      <p:grpSpPr>
                        <a:xfrm>
                          <a:off x="1736090" y="2893762"/>
                          <a:ext cx="565150" cy="292100"/>
                          <a:chOff x="1871277" y="1576300"/>
                          <a:chExt cx="1128371" cy="437861"/>
                        </a:xfrm>
                      </p:grpSpPr>
                      <p:sp>
                        <p:nvSpPr>
                          <p:cNvPr id="6858" name="Google Shape;6858;p116"/>
                          <p:cNvSpPr/>
                          <p:nvPr/>
                        </p:nvSpPr>
                        <p:spPr>
                          <a:xfrm flipH="1" rot="10800000">
                            <a:off x="1874446" y="1692905"/>
                            <a:ext cx="1125202" cy="321256"/>
                          </a:xfrm>
                          <a:prstGeom prst="ellipse">
                            <a:avLst/>
                          </a:prstGeom>
                          <a:gradFill>
                            <a:gsLst>
                              <a:gs pos="0">
                                <a:srgbClr val="262699"/>
                              </a:gs>
                              <a:gs pos="52999">
                                <a:srgbClr val="8383E0"/>
                              </a:gs>
                              <a:gs pos="100000">
                                <a:srgbClr val="262699"/>
                              </a:gs>
                            </a:gsLst>
                            <a:lin ang="0" scaled="0"/>
                          </a:gradFill>
                          <a:ln cap="flat" cmpd="sng" w="9525">
                            <a:solidFill>
                              <a:srgbClr val="000000"/>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859" name="Google Shape;6859;p116"/>
                          <p:cNvSpPr/>
                          <p:nvPr/>
                        </p:nvSpPr>
                        <p:spPr>
                          <a:xfrm>
                            <a:off x="1871277" y="1740499"/>
                            <a:ext cx="1128371" cy="114225"/>
                          </a:xfrm>
                          <a:prstGeom prst="rect">
                            <a:avLst/>
                          </a:prstGeom>
                          <a:gradFill>
                            <a:gsLst>
                              <a:gs pos="0">
                                <a:srgbClr val="262699"/>
                              </a:gs>
                              <a:gs pos="52999">
                                <a:srgbClr val="8383E0"/>
                              </a:gs>
                              <a:gs pos="100000">
                                <a:srgbClr val="262699"/>
                              </a:gs>
                            </a:gsLst>
                            <a:lin ang="10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860" name="Google Shape;6860;p116"/>
                          <p:cNvSpPr/>
                          <p:nvPr/>
                        </p:nvSpPr>
                        <p:spPr>
                          <a:xfrm flipH="1" rot="10800000">
                            <a:off x="1871277" y="1576300"/>
                            <a:ext cx="1125200" cy="321257"/>
                          </a:xfrm>
                          <a:prstGeom prst="ellipse">
                            <a:avLst/>
                          </a:prstGeom>
                          <a:solidFill>
                            <a:srgbClr val="BFBFBF"/>
                          </a:solidFill>
                          <a:ln cap="flat" cmpd="sng" w="9525">
                            <a:solidFill>
                              <a:srgbClr val="000000"/>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861" name="Google Shape;6861;p116"/>
                          <p:cNvSpPr/>
                          <p:nvPr/>
                        </p:nvSpPr>
                        <p:spPr>
                          <a:xfrm>
                            <a:off x="2159708" y="1673868"/>
                            <a:ext cx="548339" cy="159438"/>
                          </a:xfrm>
                          <a:custGeom>
                            <a:rect b="b" l="l" r="r" t="t"/>
                            <a:pathLst>
                              <a:path extrusionOk="0" h="1321259" w="307606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rgbClr val="8383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862" name="Google Shape;6862;p116"/>
                          <p:cNvSpPr/>
                          <p:nvPr/>
                        </p:nvSpPr>
                        <p:spPr>
                          <a:xfrm>
                            <a:off x="2102655" y="1633412"/>
                            <a:ext cx="662444" cy="111846"/>
                          </a:xfrm>
                          <a:custGeom>
                            <a:rect b="b" l="l" r="r" t="t"/>
                            <a:pathLst>
                              <a:path extrusionOk="0" h="932950" w="3723451">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863" name="Google Shape;6863;p116"/>
                          <p:cNvSpPr/>
                          <p:nvPr/>
                        </p:nvSpPr>
                        <p:spPr>
                          <a:xfrm>
                            <a:off x="2536889" y="1728599"/>
                            <a:ext cx="244057" cy="97568"/>
                          </a:xfrm>
                          <a:custGeom>
                            <a:rect b="b" l="l" r="r" t="t"/>
                            <a:pathLst>
                              <a:path extrusionOk="0" h="809868" w="1366596">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864" name="Google Shape;6864;p116"/>
                          <p:cNvSpPr/>
                          <p:nvPr/>
                        </p:nvSpPr>
                        <p:spPr>
                          <a:xfrm>
                            <a:off x="2089977" y="1730980"/>
                            <a:ext cx="240888" cy="95187"/>
                          </a:xfrm>
                          <a:custGeom>
                            <a:rect b="b" l="l" r="r" t="t"/>
                            <a:pathLst>
                              <a:path extrusionOk="0" h="791462" w="1348191">
                                <a:moveTo>
                                  <a:pt x="1329786" y="0"/>
                                </a:moveTo>
                                <a:lnTo>
                                  <a:pt x="1348191" y="381926"/>
                                </a:lnTo>
                                <a:lnTo>
                                  <a:pt x="487742" y="791462"/>
                                </a:lnTo>
                                <a:lnTo>
                                  <a:pt x="0" y="612002"/>
                                </a:lnTo>
                                <a:lnTo>
                                  <a:pt x="1329786" y="0"/>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cxnSp>
                        <p:nvCxnSpPr>
                          <p:cNvPr id="6865" name="Google Shape;6865;p116"/>
                          <p:cNvCxnSpPr>
                            <a:endCxn id="6860" idx="2"/>
                          </p:cNvCxnSpPr>
                          <p:nvPr/>
                        </p:nvCxnSpPr>
                        <p:spPr>
                          <a:xfrm rot="10800000">
                            <a:off x="1871277" y="1736929"/>
                            <a:ext cx="3300" cy="123600"/>
                          </a:xfrm>
                          <a:prstGeom prst="straightConnector1">
                            <a:avLst/>
                          </a:prstGeom>
                          <a:noFill/>
                          <a:ln cap="flat" cmpd="sng" w="9525">
                            <a:solidFill>
                              <a:srgbClr val="000000"/>
                            </a:solidFill>
                            <a:prstDash val="solid"/>
                            <a:round/>
                            <a:headEnd len="sm" w="sm" type="none"/>
                            <a:tailEnd len="sm" w="sm" type="none"/>
                          </a:ln>
                          <a:effectLst>
                            <a:outerShdw blurRad="40005" rotWithShape="0" algn="tl" dir="5400000" dist="19939">
                              <a:srgbClr val="000000">
                                <a:alpha val="37647"/>
                              </a:srgbClr>
                            </a:outerShdw>
                          </a:effectLst>
                        </p:spPr>
                      </p:cxnSp>
                      <p:cxnSp>
                        <p:nvCxnSpPr>
                          <p:cNvPr id="6866" name="Google Shape;6866;p116"/>
                          <p:cNvCxnSpPr/>
                          <p:nvPr/>
                        </p:nvCxnSpPr>
                        <p:spPr>
                          <a:xfrm rot="10800000">
                            <a:off x="2996477" y="1733359"/>
                            <a:ext cx="3171" cy="123743"/>
                          </a:xfrm>
                          <a:prstGeom prst="straightConnector1">
                            <a:avLst/>
                          </a:prstGeom>
                          <a:noFill/>
                          <a:ln cap="flat" cmpd="sng" w="9525">
                            <a:solidFill>
                              <a:srgbClr val="000000"/>
                            </a:solidFill>
                            <a:prstDash val="solid"/>
                            <a:round/>
                            <a:headEnd len="sm" w="sm" type="none"/>
                            <a:tailEnd len="sm" w="sm" type="none"/>
                          </a:ln>
                          <a:effectLst>
                            <a:outerShdw blurRad="40005" rotWithShape="0" algn="tl" dir="5400000" dist="19939">
                              <a:srgbClr val="000000">
                                <a:alpha val="37647"/>
                              </a:srgbClr>
                            </a:outerShdw>
                          </a:effectLst>
                        </p:spPr>
                      </p:cxnSp>
                    </p:grpSp>
                    <p:grpSp>
                      <p:nvGrpSpPr>
                        <p:cNvPr id="6867" name="Google Shape;6867;p116"/>
                        <p:cNvGrpSpPr/>
                        <p:nvPr/>
                      </p:nvGrpSpPr>
                      <p:grpSpPr>
                        <a:xfrm>
                          <a:off x="1770362" y="2873352"/>
                          <a:ext cx="623950" cy="398271"/>
                          <a:chOff x="667045" y="1708643"/>
                          <a:chExt cx="623950" cy="398271"/>
                        </a:xfrm>
                      </p:grpSpPr>
                      <p:sp>
                        <p:nvSpPr>
                          <p:cNvPr id="6868" name="Google Shape;6868;p116"/>
                          <p:cNvSpPr/>
                          <p:nvPr/>
                        </p:nvSpPr>
                        <p:spPr>
                          <a:xfrm>
                            <a:off x="725417" y="1787240"/>
                            <a:ext cx="356365" cy="231962"/>
                          </a:xfrm>
                          <a:prstGeom prst="ellipse">
                            <a:avLst/>
                          </a:prstGeom>
                          <a:solidFill>
                            <a:srgbClr val="FFFFFF">
                              <a:alpha val="7568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869" name="Google Shape;6869;p116"/>
                          <p:cNvSpPr txBox="1"/>
                          <p:nvPr/>
                        </p:nvSpPr>
                        <p:spPr>
                          <a:xfrm>
                            <a:off x="667045" y="1708643"/>
                            <a:ext cx="623950" cy="39827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1b</a:t>
                            </a:r>
                            <a:endParaRPr/>
                          </a:p>
                        </p:txBody>
                      </p:sp>
                    </p:grpSp>
                  </p:grpSp>
                  <p:grpSp>
                    <p:nvGrpSpPr>
                      <p:cNvPr id="6870" name="Google Shape;6870;p116"/>
                      <p:cNvGrpSpPr/>
                      <p:nvPr/>
                    </p:nvGrpSpPr>
                    <p:grpSpPr>
                      <a:xfrm>
                        <a:off x="1740320" y="4094669"/>
                        <a:ext cx="658222" cy="398271"/>
                        <a:chOff x="1736090" y="2873352"/>
                        <a:chExt cx="658222" cy="398271"/>
                      </a:xfrm>
                    </p:grpSpPr>
                    <p:grpSp>
                      <p:nvGrpSpPr>
                        <p:cNvPr id="6871" name="Google Shape;6871;p116"/>
                        <p:cNvGrpSpPr/>
                        <p:nvPr/>
                      </p:nvGrpSpPr>
                      <p:grpSpPr>
                        <a:xfrm>
                          <a:off x="1736090" y="2893762"/>
                          <a:ext cx="565150" cy="292100"/>
                          <a:chOff x="1871277" y="1576300"/>
                          <a:chExt cx="1128371" cy="437861"/>
                        </a:xfrm>
                      </p:grpSpPr>
                      <p:sp>
                        <p:nvSpPr>
                          <p:cNvPr id="6872" name="Google Shape;6872;p116"/>
                          <p:cNvSpPr/>
                          <p:nvPr/>
                        </p:nvSpPr>
                        <p:spPr>
                          <a:xfrm flipH="1" rot="10800000">
                            <a:off x="1874446" y="1692905"/>
                            <a:ext cx="1125202" cy="321256"/>
                          </a:xfrm>
                          <a:prstGeom prst="ellipse">
                            <a:avLst/>
                          </a:prstGeom>
                          <a:gradFill>
                            <a:gsLst>
                              <a:gs pos="0">
                                <a:srgbClr val="262699"/>
                              </a:gs>
                              <a:gs pos="52999">
                                <a:srgbClr val="8383E0"/>
                              </a:gs>
                              <a:gs pos="100000">
                                <a:srgbClr val="262699"/>
                              </a:gs>
                            </a:gsLst>
                            <a:lin ang="0" scaled="0"/>
                          </a:gradFill>
                          <a:ln cap="flat" cmpd="sng" w="9525">
                            <a:solidFill>
                              <a:srgbClr val="000000"/>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873" name="Google Shape;6873;p116"/>
                          <p:cNvSpPr/>
                          <p:nvPr/>
                        </p:nvSpPr>
                        <p:spPr>
                          <a:xfrm>
                            <a:off x="1871277" y="1740499"/>
                            <a:ext cx="1128371" cy="114225"/>
                          </a:xfrm>
                          <a:prstGeom prst="rect">
                            <a:avLst/>
                          </a:prstGeom>
                          <a:gradFill>
                            <a:gsLst>
                              <a:gs pos="0">
                                <a:srgbClr val="262699"/>
                              </a:gs>
                              <a:gs pos="52999">
                                <a:srgbClr val="8383E0"/>
                              </a:gs>
                              <a:gs pos="100000">
                                <a:srgbClr val="262699"/>
                              </a:gs>
                            </a:gsLst>
                            <a:lin ang="10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874" name="Google Shape;6874;p116"/>
                          <p:cNvSpPr/>
                          <p:nvPr/>
                        </p:nvSpPr>
                        <p:spPr>
                          <a:xfrm flipH="1" rot="10800000">
                            <a:off x="1871277" y="1576300"/>
                            <a:ext cx="1125200" cy="321257"/>
                          </a:xfrm>
                          <a:prstGeom prst="ellipse">
                            <a:avLst/>
                          </a:prstGeom>
                          <a:solidFill>
                            <a:srgbClr val="BFBFBF"/>
                          </a:solidFill>
                          <a:ln cap="flat" cmpd="sng" w="9525">
                            <a:solidFill>
                              <a:srgbClr val="000000"/>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875" name="Google Shape;6875;p116"/>
                          <p:cNvSpPr/>
                          <p:nvPr/>
                        </p:nvSpPr>
                        <p:spPr>
                          <a:xfrm>
                            <a:off x="2159708" y="1673868"/>
                            <a:ext cx="548339" cy="159438"/>
                          </a:xfrm>
                          <a:custGeom>
                            <a:rect b="b" l="l" r="r" t="t"/>
                            <a:pathLst>
                              <a:path extrusionOk="0" h="1321259" w="307606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rgbClr val="8383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876" name="Google Shape;6876;p116"/>
                          <p:cNvSpPr/>
                          <p:nvPr/>
                        </p:nvSpPr>
                        <p:spPr>
                          <a:xfrm>
                            <a:off x="2102655" y="1633412"/>
                            <a:ext cx="662444" cy="111846"/>
                          </a:xfrm>
                          <a:custGeom>
                            <a:rect b="b" l="l" r="r" t="t"/>
                            <a:pathLst>
                              <a:path extrusionOk="0" h="932950" w="3723451">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877" name="Google Shape;6877;p116"/>
                          <p:cNvSpPr/>
                          <p:nvPr/>
                        </p:nvSpPr>
                        <p:spPr>
                          <a:xfrm>
                            <a:off x="2536889" y="1728599"/>
                            <a:ext cx="244057" cy="97568"/>
                          </a:xfrm>
                          <a:custGeom>
                            <a:rect b="b" l="l" r="r" t="t"/>
                            <a:pathLst>
                              <a:path extrusionOk="0" h="809868" w="1366596">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878" name="Google Shape;6878;p116"/>
                          <p:cNvSpPr/>
                          <p:nvPr/>
                        </p:nvSpPr>
                        <p:spPr>
                          <a:xfrm>
                            <a:off x="2089977" y="1730980"/>
                            <a:ext cx="240888" cy="95187"/>
                          </a:xfrm>
                          <a:custGeom>
                            <a:rect b="b" l="l" r="r" t="t"/>
                            <a:pathLst>
                              <a:path extrusionOk="0" h="791462" w="1348191">
                                <a:moveTo>
                                  <a:pt x="1329786" y="0"/>
                                </a:moveTo>
                                <a:lnTo>
                                  <a:pt x="1348191" y="381926"/>
                                </a:lnTo>
                                <a:lnTo>
                                  <a:pt x="487742" y="791462"/>
                                </a:lnTo>
                                <a:lnTo>
                                  <a:pt x="0" y="612002"/>
                                </a:lnTo>
                                <a:lnTo>
                                  <a:pt x="1329786" y="0"/>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cxnSp>
                        <p:nvCxnSpPr>
                          <p:cNvPr id="6879" name="Google Shape;6879;p116"/>
                          <p:cNvCxnSpPr>
                            <a:endCxn id="6874" idx="2"/>
                          </p:cNvCxnSpPr>
                          <p:nvPr/>
                        </p:nvCxnSpPr>
                        <p:spPr>
                          <a:xfrm rot="10800000">
                            <a:off x="1871277" y="1736929"/>
                            <a:ext cx="3300" cy="123600"/>
                          </a:xfrm>
                          <a:prstGeom prst="straightConnector1">
                            <a:avLst/>
                          </a:prstGeom>
                          <a:noFill/>
                          <a:ln cap="flat" cmpd="sng" w="9525">
                            <a:solidFill>
                              <a:srgbClr val="000000"/>
                            </a:solidFill>
                            <a:prstDash val="solid"/>
                            <a:round/>
                            <a:headEnd len="sm" w="sm" type="none"/>
                            <a:tailEnd len="sm" w="sm" type="none"/>
                          </a:ln>
                          <a:effectLst>
                            <a:outerShdw blurRad="40005" rotWithShape="0" algn="tl" dir="5400000" dist="19939">
                              <a:srgbClr val="000000">
                                <a:alpha val="37647"/>
                              </a:srgbClr>
                            </a:outerShdw>
                          </a:effectLst>
                        </p:spPr>
                      </p:cxnSp>
                      <p:cxnSp>
                        <p:nvCxnSpPr>
                          <p:cNvPr id="6880" name="Google Shape;6880;p116"/>
                          <p:cNvCxnSpPr/>
                          <p:nvPr/>
                        </p:nvCxnSpPr>
                        <p:spPr>
                          <a:xfrm rot="10800000">
                            <a:off x="2996477" y="1733359"/>
                            <a:ext cx="3171" cy="123743"/>
                          </a:xfrm>
                          <a:prstGeom prst="straightConnector1">
                            <a:avLst/>
                          </a:prstGeom>
                          <a:noFill/>
                          <a:ln cap="flat" cmpd="sng" w="9525">
                            <a:solidFill>
                              <a:srgbClr val="000000"/>
                            </a:solidFill>
                            <a:prstDash val="solid"/>
                            <a:round/>
                            <a:headEnd len="sm" w="sm" type="none"/>
                            <a:tailEnd len="sm" w="sm" type="none"/>
                          </a:ln>
                          <a:effectLst>
                            <a:outerShdw blurRad="40005" rotWithShape="0" algn="tl" dir="5400000" dist="19939">
                              <a:srgbClr val="000000">
                                <a:alpha val="37647"/>
                              </a:srgbClr>
                            </a:outerShdw>
                          </a:effectLst>
                        </p:spPr>
                      </p:cxnSp>
                    </p:grpSp>
                    <p:grpSp>
                      <p:nvGrpSpPr>
                        <p:cNvPr id="6881" name="Google Shape;6881;p116"/>
                        <p:cNvGrpSpPr/>
                        <p:nvPr/>
                      </p:nvGrpSpPr>
                      <p:grpSpPr>
                        <a:xfrm>
                          <a:off x="1770362" y="2873352"/>
                          <a:ext cx="623950" cy="398271"/>
                          <a:chOff x="667045" y="1708643"/>
                          <a:chExt cx="623950" cy="398271"/>
                        </a:xfrm>
                      </p:grpSpPr>
                      <p:sp>
                        <p:nvSpPr>
                          <p:cNvPr id="6882" name="Google Shape;6882;p116"/>
                          <p:cNvSpPr/>
                          <p:nvPr/>
                        </p:nvSpPr>
                        <p:spPr>
                          <a:xfrm>
                            <a:off x="725417" y="1787240"/>
                            <a:ext cx="356365" cy="231962"/>
                          </a:xfrm>
                          <a:prstGeom prst="ellipse">
                            <a:avLst/>
                          </a:prstGeom>
                          <a:solidFill>
                            <a:srgbClr val="FFFFFF">
                              <a:alpha val="7568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883" name="Google Shape;6883;p116"/>
                          <p:cNvSpPr txBox="1"/>
                          <p:nvPr/>
                        </p:nvSpPr>
                        <p:spPr>
                          <a:xfrm>
                            <a:off x="667045" y="1708643"/>
                            <a:ext cx="623950" cy="39827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1d</a:t>
                            </a:r>
                            <a:endParaRPr/>
                          </a:p>
                        </p:txBody>
                      </p:sp>
                    </p:grpSp>
                  </p:grpSp>
                  <p:grpSp>
                    <p:nvGrpSpPr>
                      <p:cNvPr id="6884" name="Google Shape;6884;p116"/>
                      <p:cNvGrpSpPr/>
                      <p:nvPr/>
                    </p:nvGrpSpPr>
                    <p:grpSpPr>
                      <a:xfrm>
                        <a:off x="2601806" y="3485072"/>
                        <a:ext cx="640083" cy="398272"/>
                        <a:chOff x="1736090" y="2873352"/>
                        <a:chExt cx="640083" cy="398272"/>
                      </a:xfrm>
                    </p:grpSpPr>
                    <p:grpSp>
                      <p:nvGrpSpPr>
                        <p:cNvPr id="6885" name="Google Shape;6885;p116"/>
                        <p:cNvGrpSpPr/>
                        <p:nvPr/>
                      </p:nvGrpSpPr>
                      <p:grpSpPr>
                        <a:xfrm>
                          <a:off x="1736090" y="2893762"/>
                          <a:ext cx="565150" cy="292100"/>
                          <a:chOff x="1871277" y="1576300"/>
                          <a:chExt cx="1128371" cy="437861"/>
                        </a:xfrm>
                      </p:grpSpPr>
                      <p:sp>
                        <p:nvSpPr>
                          <p:cNvPr id="6886" name="Google Shape;6886;p116"/>
                          <p:cNvSpPr/>
                          <p:nvPr/>
                        </p:nvSpPr>
                        <p:spPr>
                          <a:xfrm flipH="1" rot="10800000">
                            <a:off x="1874446" y="1692905"/>
                            <a:ext cx="1125202" cy="321256"/>
                          </a:xfrm>
                          <a:prstGeom prst="ellipse">
                            <a:avLst/>
                          </a:prstGeom>
                          <a:gradFill>
                            <a:gsLst>
                              <a:gs pos="0">
                                <a:srgbClr val="262699"/>
                              </a:gs>
                              <a:gs pos="52999">
                                <a:srgbClr val="8383E0"/>
                              </a:gs>
                              <a:gs pos="100000">
                                <a:srgbClr val="262699"/>
                              </a:gs>
                            </a:gsLst>
                            <a:lin ang="0" scaled="0"/>
                          </a:gradFill>
                          <a:ln cap="flat" cmpd="sng" w="9525">
                            <a:solidFill>
                              <a:srgbClr val="000000"/>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887" name="Google Shape;6887;p116"/>
                          <p:cNvSpPr/>
                          <p:nvPr/>
                        </p:nvSpPr>
                        <p:spPr>
                          <a:xfrm>
                            <a:off x="1871277" y="1740499"/>
                            <a:ext cx="1128371" cy="114225"/>
                          </a:xfrm>
                          <a:prstGeom prst="rect">
                            <a:avLst/>
                          </a:prstGeom>
                          <a:gradFill>
                            <a:gsLst>
                              <a:gs pos="0">
                                <a:srgbClr val="262699"/>
                              </a:gs>
                              <a:gs pos="52999">
                                <a:srgbClr val="8383E0"/>
                              </a:gs>
                              <a:gs pos="100000">
                                <a:srgbClr val="262699"/>
                              </a:gs>
                            </a:gsLst>
                            <a:lin ang="10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888" name="Google Shape;6888;p116"/>
                          <p:cNvSpPr/>
                          <p:nvPr/>
                        </p:nvSpPr>
                        <p:spPr>
                          <a:xfrm flipH="1" rot="10800000">
                            <a:off x="1871277" y="1576300"/>
                            <a:ext cx="1125200" cy="321257"/>
                          </a:xfrm>
                          <a:prstGeom prst="ellipse">
                            <a:avLst/>
                          </a:prstGeom>
                          <a:solidFill>
                            <a:srgbClr val="BFBFBF"/>
                          </a:solidFill>
                          <a:ln cap="flat" cmpd="sng" w="9525">
                            <a:solidFill>
                              <a:srgbClr val="000000"/>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889" name="Google Shape;6889;p116"/>
                          <p:cNvSpPr/>
                          <p:nvPr/>
                        </p:nvSpPr>
                        <p:spPr>
                          <a:xfrm>
                            <a:off x="2159708" y="1673868"/>
                            <a:ext cx="548339" cy="159438"/>
                          </a:xfrm>
                          <a:custGeom>
                            <a:rect b="b" l="l" r="r" t="t"/>
                            <a:pathLst>
                              <a:path extrusionOk="0" h="1321259" w="307606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rgbClr val="8383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890" name="Google Shape;6890;p116"/>
                          <p:cNvSpPr/>
                          <p:nvPr/>
                        </p:nvSpPr>
                        <p:spPr>
                          <a:xfrm>
                            <a:off x="2102655" y="1633412"/>
                            <a:ext cx="662444" cy="111846"/>
                          </a:xfrm>
                          <a:custGeom>
                            <a:rect b="b" l="l" r="r" t="t"/>
                            <a:pathLst>
                              <a:path extrusionOk="0" h="932950" w="3723451">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891" name="Google Shape;6891;p116"/>
                          <p:cNvSpPr/>
                          <p:nvPr/>
                        </p:nvSpPr>
                        <p:spPr>
                          <a:xfrm>
                            <a:off x="2536889" y="1728599"/>
                            <a:ext cx="244057" cy="97568"/>
                          </a:xfrm>
                          <a:custGeom>
                            <a:rect b="b" l="l" r="r" t="t"/>
                            <a:pathLst>
                              <a:path extrusionOk="0" h="809868" w="1366596">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892" name="Google Shape;6892;p116"/>
                          <p:cNvSpPr/>
                          <p:nvPr/>
                        </p:nvSpPr>
                        <p:spPr>
                          <a:xfrm>
                            <a:off x="2089977" y="1730980"/>
                            <a:ext cx="240888" cy="95187"/>
                          </a:xfrm>
                          <a:custGeom>
                            <a:rect b="b" l="l" r="r" t="t"/>
                            <a:pathLst>
                              <a:path extrusionOk="0" h="791462" w="1348191">
                                <a:moveTo>
                                  <a:pt x="1329786" y="0"/>
                                </a:moveTo>
                                <a:lnTo>
                                  <a:pt x="1348191" y="381926"/>
                                </a:lnTo>
                                <a:lnTo>
                                  <a:pt x="487742" y="791462"/>
                                </a:lnTo>
                                <a:lnTo>
                                  <a:pt x="0" y="612002"/>
                                </a:lnTo>
                                <a:lnTo>
                                  <a:pt x="1329786" y="0"/>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cxnSp>
                        <p:nvCxnSpPr>
                          <p:cNvPr id="6893" name="Google Shape;6893;p116"/>
                          <p:cNvCxnSpPr>
                            <a:endCxn id="6888" idx="2"/>
                          </p:cNvCxnSpPr>
                          <p:nvPr/>
                        </p:nvCxnSpPr>
                        <p:spPr>
                          <a:xfrm rot="10800000">
                            <a:off x="1871277" y="1736929"/>
                            <a:ext cx="3300" cy="123600"/>
                          </a:xfrm>
                          <a:prstGeom prst="straightConnector1">
                            <a:avLst/>
                          </a:prstGeom>
                          <a:noFill/>
                          <a:ln cap="flat" cmpd="sng" w="9525">
                            <a:solidFill>
                              <a:srgbClr val="000000"/>
                            </a:solidFill>
                            <a:prstDash val="solid"/>
                            <a:round/>
                            <a:headEnd len="sm" w="sm" type="none"/>
                            <a:tailEnd len="sm" w="sm" type="none"/>
                          </a:ln>
                          <a:effectLst>
                            <a:outerShdw blurRad="40005" rotWithShape="0" algn="tl" dir="5400000" dist="19939">
                              <a:srgbClr val="000000">
                                <a:alpha val="37647"/>
                              </a:srgbClr>
                            </a:outerShdw>
                          </a:effectLst>
                        </p:spPr>
                      </p:cxnSp>
                      <p:cxnSp>
                        <p:nvCxnSpPr>
                          <p:cNvPr id="6894" name="Google Shape;6894;p116"/>
                          <p:cNvCxnSpPr/>
                          <p:nvPr/>
                        </p:nvCxnSpPr>
                        <p:spPr>
                          <a:xfrm rot="10800000">
                            <a:off x="2996477" y="1733359"/>
                            <a:ext cx="3171" cy="123743"/>
                          </a:xfrm>
                          <a:prstGeom prst="straightConnector1">
                            <a:avLst/>
                          </a:prstGeom>
                          <a:noFill/>
                          <a:ln cap="flat" cmpd="sng" w="9525">
                            <a:solidFill>
                              <a:srgbClr val="000000"/>
                            </a:solidFill>
                            <a:prstDash val="solid"/>
                            <a:round/>
                            <a:headEnd len="sm" w="sm" type="none"/>
                            <a:tailEnd len="sm" w="sm" type="none"/>
                          </a:ln>
                          <a:effectLst>
                            <a:outerShdw blurRad="40005" rotWithShape="0" algn="tl" dir="5400000" dist="19939">
                              <a:srgbClr val="000000">
                                <a:alpha val="37647"/>
                              </a:srgbClr>
                            </a:outerShdw>
                          </a:effectLst>
                        </p:spPr>
                      </p:cxnSp>
                    </p:grpSp>
                    <p:grpSp>
                      <p:nvGrpSpPr>
                        <p:cNvPr id="6895" name="Google Shape;6895;p116"/>
                        <p:cNvGrpSpPr/>
                        <p:nvPr/>
                      </p:nvGrpSpPr>
                      <p:grpSpPr>
                        <a:xfrm>
                          <a:off x="1770362" y="2873352"/>
                          <a:ext cx="605811" cy="398272"/>
                          <a:chOff x="667045" y="1708643"/>
                          <a:chExt cx="605811" cy="398272"/>
                        </a:xfrm>
                      </p:grpSpPr>
                      <p:sp>
                        <p:nvSpPr>
                          <p:cNvPr id="6896" name="Google Shape;6896;p116"/>
                          <p:cNvSpPr/>
                          <p:nvPr/>
                        </p:nvSpPr>
                        <p:spPr>
                          <a:xfrm>
                            <a:off x="725417" y="1787240"/>
                            <a:ext cx="356365" cy="231962"/>
                          </a:xfrm>
                          <a:prstGeom prst="ellipse">
                            <a:avLst/>
                          </a:prstGeom>
                          <a:solidFill>
                            <a:srgbClr val="FFFFFF">
                              <a:alpha val="7568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897" name="Google Shape;6897;p116"/>
                          <p:cNvSpPr txBox="1"/>
                          <p:nvPr/>
                        </p:nvSpPr>
                        <p:spPr>
                          <a:xfrm>
                            <a:off x="667045" y="1708643"/>
                            <a:ext cx="605811" cy="39827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1c</a:t>
                            </a:r>
                            <a:endParaRPr/>
                          </a:p>
                        </p:txBody>
                      </p:sp>
                    </p:grpSp>
                  </p:grpSp>
                  <p:grpSp>
                    <p:nvGrpSpPr>
                      <p:cNvPr id="6898" name="Google Shape;6898;p116"/>
                      <p:cNvGrpSpPr/>
                      <p:nvPr/>
                    </p:nvGrpSpPr>
                    <p:grpSpPr>
                      <a:xfrm>
                        <a:off x="833331" y="3478719"/>
                        <a:ext cx="658220" cy="398272"/>
                        <a:chOff x="1736090" y="2873352"/>
                        <a:chExt cx="658220" cy="398272"/>
                      </a:xfrm>
                    </p:grpSpPr>
                    <p:grpSp>
                      <p:nvGrpSpPr>
                        <p:cNvPr id="6899" name="Google Shape;6899;p116"/>
                        <p:cNvGrpSpPr/>
                        <p:nvPr/>
                      </p:nvGrpSpPr>
                      <p:grpSpPr>
                        <a:xfrm>
                          <a:off x="1736090" y="2893762"/>
                          <a:ext cx="565150" cy="292100"/>
                          <a:chOff x="1871277" y="1576300"/>
                          <a:chExt cx="1128371" cy="437861"/>
                        </a:xfrm>
                      </p:grpSpPr>
                      <p:sp>
                        <p:nvSpPr>
                          <p:cNvPr id="6900" name="Google Shape;6900;p116"/>
                          <p:cNvSpPr/>
                          <p:nvPr/>
                        </p:nvSpPr>
                        <p:spPr>
                          <a:xfrm flipH="1" rot="10800000">
                            <a:off x="1874446" y="1692905"/>
                            <a:ext cx="1125202" cy="321256"/>
                          </a:xfrm>
                          <a:prstGeom prst="ellipse">
                            <a:avLst/>
                          </a:prstGeom>
                          <a:gradFill>
                            <a:gsLst>
                              <a:gs pos="0">
                                <a:srgbClr val="262699"/>
                              </a:gs>
                              <a:gs pos="52999">
                                <a:srgbClr val="8383E0"/>
                              </a:gs>
                              <a:gs pos="100000">
                                <a:srgbClr val="262699"/>
                              </a:gs>
                            </a:gsLst>
                            <a:lin ang="0" scaled="0"/>
                          </a:gradFill>
                          <a:ln cap="flat" cmpd="sng" w="9525">
                            <a:solidFill>
                              <a:srgbClr val="000000"/>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901" name="Google Shape;6901;p116"/>
                          <p:cNvSpPr/>
                          <p:nvPr/>
                        </p:nvSpPr>
                        <p:spPr>
                          <a:xfrm>
                            <a:off x="1871277" y="1740499"/>
                            <a:ext cx="1128371" cy="114225"/>
                          </a:xfrm>
                          <a:prstGeom prst="rect">
                            <a:avLst/>
                          </a:prstGeom>
                          <a:gradFill>
                            <a:gsLst>
                              <a:gs pos="0">
                                <a:srgbClr val="262699"/>
                              </a:gs>
                              <a:gs pos="52999">
                                <a:srgbClr val="8383E0"/>
                              </a:gs>
                              <a:gs pos="100000">
                                <a:srgbClr val="262699"/>
                              </a:gs>
                            </a:gsLst>
                            <a:lin ang="10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902" name="Google Shape;6902;p116"/>
                          <p:cNvSpPr/>
                          <p:nvPr/>
                        </p:nvSpPr>
                        <p:spPr>
                          <a:xfrm flipH="1" rot="10800000">
                            <a:off x="1871277" y="1576300"/>
                            <a:ext cx="1125200" cy="321257"/>
                          </a:xfrm>
                          <a:prstGeom prst="ellipse">
                            <a:avLst/>
                          </a:prstGeom>
                          <a:solidFill>
                            <a:srgbClr val="BFBFBF"/>
                          </a:solidFill>
                          <a:ln cap="flat" cmpd="sng" w="9525">
                            <a:solidFill>
                              <a:srgbClr val="000000"/>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903" name="Google Shape;6903;p116"/>
                          <p:cNvSpPr/>
                          <p:nvPr/>
                        </p:nvSpPr>
                        <p:spPr>
                          <a:xfrm>
                            <a:off x="2159708" y="1673868"/>
                            <a:ext cx="548339" cy="159438"/>
                          </a:xfrm>
                          <a:custGeom>
                            <a:rect b="b" l="l" r="r" t="t"/>
                            <a:pathLst>
                              <a:path extrusionOk="0" h="1321259" w="307606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rgbClr val="8383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904" name="Google Shape;6904;p116"/>
                          <p:cNvSpPr/>
                          <p:nvPr/>
                        </p:nvSpPr>
                        <p:spPr>
                          <a:xfrm>
                            <a:off x="2102655" y="1633412"/>
                            <a:ext cx="662444" cy="111846"/>
                          </a:xfrm>
                          <a:custGeom>
                            <a:rect b="b" l="l" r="r" t="t"/>
                            <a:pathLst>
                              <a:path extrusionOk="0" h="932950" w="3723451">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905" name="Google Shape;6905;p116"/>
                          <p:cNvSpPr/>
                          <p:nvPr/>
                        </p:nvSpPr>
                        <p:spPr>
                          <a:xfrm>
                            <a:off x="2536889" y="1728599"/>
                            <a:ext cx="244057" cy="97568"/>
                          </a:xfrm>
                          <a:custGeom>
                            <a:rect b="b" l="l" r="r" t="t"/>
                            <a:pathLst>
                              <a:path extrusionOk="0" h="809868" w="1366596">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906" name="Google Shape;6906;p116"/>
                          <p:cNvSpPr/>
                          <p:nvPr/>
                        </p:nvSpPr>
                        <p:spPr>
                          <a:xfrm>
                            <a:off x="2089977" y="1730980"/>
                            <a:ext cx="240888" cy="95187"/>
                          </a:xfrm>
                          <a:custGeom>
                            <a:rect b="b" l="l" r="r" t="t"/>
                            <a:pathLst>
                              <a:path extrusionOk="0" h="791462" w="1348191">
                                <a:moveTo>
                                  <a:pt x="1329786" y="0"/>
                                </a:moveTo>
                                <a:lnTo>
                                  <a:pt x="1348191" y="381926"/>
                                </a:lnTo>
                                <a:lnTo>
                                  <a:pt x="487742" y="791462"/>
                                </a:lnTo>
                                <a:lnTo>
                                  <a:pt x="0" y="612002"/>
                                </a:lnTo>
                                <a:lnTo>
                                  <a:pt x="1329786" y="0"/>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cxnSp>
                        <p:nvCxnSpPr>
                          <p:cNvPr id="6907" name="Google Shape;6907;p116"/>
                          <p:cNvCxnSpPr>
                            <a:endCxn id="6902" idx="2"/>
                          </p:cNvCxnSpPr>
                          <p:nvPr/>
                        </p:nvCxnSpPr>
                        <p:spPr>
                          <a:xfrm rot="10800000">
                            <a:off x="1871277" y="1736929"/>
                            <a:ext cx="3300" cy="123600"/>
                          </a:xfrm>
                          <a:prstGeom prst="straightConnector1">
                            <a:avLst/>
                          </a:prstGeom>
                          <a:noFill/>
                          <a:ln cap="flat" cmpd="sng" w="9525">
                            <a:solidFill>
                              <a:srgbClr val="000000"/>
                            </a:solidFill>
                            <a:prstDash val="solid"/>
                            <a:round/>
                            <a:headEnd len="sm" w="sm" type="none"/>
                            <a:tailEnd len="sm" w="sm" type="none"/>
                          </a:ln>
                          <a:effectLst>
                            <a:outerShdw blurRad="40005" rotWithShape="0" algn="tl" dir="5400000" dist="19939">
                              <a:srgbClr val="000000">
                                <a:alpha val="37647"/>
                              </a:srgbClr>
                            </a:outerShdw>
                          </a:effectLst>
                        </p:spPr>
                      </p:cxnSp>
                      <p:cxnSp>
                        <p:nvCxnSpPr>
                          <p:cNvPr id="6908" name="Google Shape;6908;p116"/>
                          <p:cNvCxnSpPr/>
                          <p:nvPr/>
                        </p:nvCxnSpPr>
                        <p:spPr>
                          <a:xfrm rot="10800000">
                            <a:off x="2996477" y="1733359"/>
                            <a:ext cx="3171" cy="123743"/>
                          </a:xfrm>
                          <a:prstGeom prst="straightConnector1">
                            <a:avLst/>
                          </a:prstGeom>
                          <a:noFill/>
                          <a:ln cap="flat" cmpd="sng" w="9525">
                            <a:solidFill>
                              <a:srgbClr val="000000"/>
                            </a:solidFill>
                            <a:prstDash val="solid"/>
                            <a:round/>
                            <a:headEnd len="sm" w="sm" type="none"/>
                            <a:tailEnd len="sm" w="sm" type="none"/>
                          </a:ln>
                          <a:effectLst>
                            <a:outerShdw blurRad="40005" rotWithShape="0" algn="tl" dir="5400000" dist="19939">
                              <a:srgbClr val="000000">
                                <a:alpha val="37647"/>
                              </a:srgbClr>
                            </a:outerShdw>
                          </a:effectLst>
                        </p:spPr>
                      </p:cxnSp>
                    </p:grpSp>
                    <p:grpSp>
                      <p:nvGrpSpPr>
                        <p:cNvPr id="6909" name="Google Shape;6909;p116"/>
                        <p:cNvGrpSpPr/>
                        <p:nvPr/>
                      </p:nvGrpSpPr>
                      <p:grpSpPr>
                        <a:xfrm>
                          <a:off x="1770362" y="2873352"/>
                          <a:ext cx="623948" cy="398272"/>
                          <a:chOff x="667045" y="1708643"/>
                          <a:chExt cx="623948" cy="398272"/>
                        </a:xfrm>
                      </p:grpSpPr>
                      <p:sp>
                        <p:nvSpPr>
                          <p:cNvPr id="6910" name="Google Shape;6910;p116"/>
                          <p:cNvSpPr/>
                          <p:nvPr/>
                        </p:nvSpPr>
                        <p:spPr>
                          <a:xfrm>
                            <a:off x="725417" y="1787240"/>
                            <a:ext cx="356365" cy="231962"/>
                          </a:xfrm>
                          <a:prstGeom prst="ellipse">
                            <a:avLst/>
                          </a:prstGeom>
                          <a:solidFill>
                            <a:srgbClr val="FFFFFF">
                              <a:alpha val="7568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911" name="Google Shape;6911;p116"/>
                          <p:cNvSpPr txBox="1"/>
                          <p:nvPr/>
                        </p:nvSpPr>
                        <p:spPr>
                          <a:xfrm>
                            <a:off x="667045" y="1708643"/>
                            <a:ext cx="623948" cy="39827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1a</a:t>
                            </a:r>
                            <a:endParaRPr/>
                          </a:p>
                        </p:txBody>
                      </p:sp>
                    </p:grpSp>
                  </p:grpSp>
                  <p:cxnSp>
                    <p:nvCxnSpPr>
                      <p:cNvPr id="6912" name="Google Shape;6912;p116"/>
                      <p:cNvCxnSpPr>
                        <a:stCxn id="6858" idx="7"/>
                      </p:cNvCxnSpPr>
                      <p:nvPr/>
                    </p:nvCxnSpPr>
                    <p:spPr>
                      <a:xfrm>
                        <a:off x="2218708" y="3154477"/>
                        <a:ext cx="480000" cy="369900"/>
                      </a:xfrm>
                      <a:prstGeom prst="straightConnector1">
                        <a:avLst/>
                      </a:prstGeom>
                      <a:solidFill>
                        <a:srgbClr val="00CC99"/>
                      </a:solidFill>
                      <a:ln cap="flat" cmpd="sng" w="19050">
                        <a:solidFill>
                          <a:schemeClr val="dk1"/>
                        </a:solidFill>
                        <a:prstDash val="solid"/>
                        <a:round/>
                        <a:headEnd len="sm" w="sm" type="none"/>
                        <a:tailEnd len="sm" w="sm" type="none"/>
                      </a:ln>
                    </p:spPr>
                  </p:cxnSp>
                  <p:cxnSp>
                    <p:nvCxnSpPr>
                      <p:cNvPr id="6913" name="Google Shape;6913;p116"/>
                      <p:cNvCxnSpPr/>
                      <p:nvPr/>
                    </p:nvCxnSpPr>
                    <p:spPr>
                      <a:xfrm>
                        <a:off x="1300073" y="3786304"/>
                        <a:ext cx="477927" cy="357071"/>
                      </a:xfrm>
                      <a:prstGeom prst="straightConnector1">
                        <a:avLst/>
                      </a:prstGeom>
                      <a:solidFill>
                        <a:srgbClr val="00CC99"/>
                      </a:solidFill>
                      <a:ln cap="flat" cmpd="sng" w="19050">
                        <a:solidFill>
                          <a:schemeClr val="dk1"/>
                        </a:solidFill>
                        <a:prstDash val="solid"/>
                        <a:round/>
                        <a:headEnd len="sm" w="sm" type="none"/>
                        <a:tailEnd len="sm" w="sm" type="none"/>
                      </a:ln>
                    </p:spPr>
                  </p:cxnSp>
                  <p:cxnSp>
                    <p:nvCxnSpPr>
                      <p:cNvPr id="6914" name="Google Shape;6914;p116"/>
                      <p:cNvCxnSpPr/>
                      <p:nvPr/>
                    </p:nvCxnSpPr>
                    <p:spPr>
                      <a:xfrm flipH="1">
                        <a:off x="2196042" y="3783542"/>
                        <a:ext cx="508002" cy="349250"/>
                      </a:xfrm>
                      <a:prstGeom prst="straightConnector1">
                        <a:avLst/>
                      </a:prstGeom>
                      <a:solidFill>
                        <a:srgbClr val="00CC99"/>
                      </a:solidFill>
                      <a:ln cap="flat" cmpd="sng" w="19050">
                        <a:solidFill>
                          <a:schemeClr val="dk1"/>
                        </a:solidFill>
                        <a:prstDash val="solid"/>
                        <a:round/>
                        <a:headEnd len="sm" w="sm" type="none"/>
                        <a:tailEnd len="sm" w="sm" type="none"/>
                      </a:ln>
                    </p:spPr>
                  </p:cxnSp>
                  <p:cxnSp>
                    <p:nvCxnSpPr>
                      <p:cNvPr id="6915" name="Google Shape;6915;p116"/>
                      <p:cNvCxnSpPr/>
                      <p:nvPr/>
                    </p:nvCxnSpPr>
                    <p:spPr>
                      <a:xfrm flipH="1">
                        <a:off x="1287553" y="3166946"/>
                        <a:ext cx="508002" cy="349250"/>
                      </a:xfrm>
                      <a:prstGeom prst="straightConnector1">
                        <a:avLst/>
                      </a:prstGeom>
                      <a:solidFill>
                        <a:srgbClr val="00CC99"/>
                      </a:solidFill>
                      <a:ln cap="flat" cmpd="sng" w="19050">
                        <a:solidFill>
                          <a:schemeClr val="dk1"/>
                        </a:solidFill>
                        <a:prstDash val="solid"/>
                        <a:round/>
                        <a:headEnd len="sm" w="sm" type="none"/>
                        <a:tailEnd len="sm" w="sm" type="none"/>
                      </a:ln>
                    </p:spPr>
                  </p:cxnSp>
                </p:grpSp>
              </p:grpSp>
              <p:sp>
                <p:nvSpPr>
                  <p:cNvPr id="6916" name="Google Shape;6916;p116"/>
                  <p:cNvSpPr txBox="1"/>
                  <p:nvPr/>
                </p:nvSpPr>
                <p:spPr>
                  <a:xfrm>
                    <a:off x="1430686" y="4247082"/>
                    <a:ext cx="753532"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000090"/>
                        </a:solidFill>
                        <a:latin typeface="Arial"/>
                        <a:ea typeface="Arial"/>
                        <a:cs typeface="Arial"/>
                        <a:sym typeface="Arial"/>
                      </a:rPr>
                      <a:t>AS 1</a:t>
                    </a:r>
                    <a:endParaRPr/>
                  </a:p>
                </p:txBody>
              </p:sp>
              <p:cxnSp>
                <p:nvCxnSpPr>
                  <p:cNvPr id="6917" name="Google Shape;6917;p116"/>
                  <p:cNvCxnSpPr>
                    <a:stCxn id="6781" idx="1"/>
                  </p:cNvCxnSpPr>
                  <p:nvPr/>
                </p:nvCxnSpPr>
                <p:spPr>
                  <a:xfrm rot="10800000">
                    <a:off x="3848240" y="5024846"/>
                    <a:ext cx="1030800" cy="712200"/>
                  </a:xfrm>
                  <a:prstGeom prst="straightConnector1">
                    <a:avLst/>
                  </a:prstGeom>
                  <a:solidFill>
                    <a:srgbClr val="00CC99"/>
                  </a:solidFill>
                  <a:ln cap="flat" cmpd="sng" w="38100">
                    <a:solidFill>
                      <a:schemeClr val="dk1"/>
                    </a:solidFill>
                    <a:prstDash val="solid"/>
                    <a:round/>
                    <a:headEnd len="sm" w="sm" type="none"/>
                    <a:tailEnd len="sm" w="sm" type="none"/>
                  </a:ln>
                </p:spPr>
              </p:cxnSp>
            </p:grpSp>
            <p:cxnSp>
              <p:nvCxnSpPr>
                <p:cNvPr id="6918" name="Google Shape;6918;p116"/>
                <p:cNvCxnSpPr>
                  <a:stCxn id="6758" idx="5"/>
                  <a:endCxn id="6845" idx="1"/>
                </p:cNvCxnSpPr>
                <p:nvPr/>
              </p:nvCxnSpPr>
              <p:spPr>
                <a:xfrm flipH="1" rot="10800000">
                  <a:off x="6957825" y="4561451"/>
                  <a:ext cx="1398900" cy="1044900"/>
                </a:xfrm>
                <a:prstGeom prst="straightConnector1">
                  <a:avLst/>
                </a:prstGeom>
                <a:solidFill>
                  <a:srgbClr val="00CC99"/>
                </a:solidFill>
                <a:ln cap="flat" cmpd="sng" w="38100">
                  <a:solidFill>
                    <a:schemeClr val="dk1"/>
                  </a:solidFill>
                  <a:prstDash val="solid"/>
                  <a:round/>
                  <a:headEnd len="sm" w="sm" type="none"/>
                  <a:tailEnd len="sm" w="sm" type="none"/>
                </a:ln>
              </p:spPr>
            </p:cxnSp>
          </p:grpSp>
          <p:grpSp>
            <p:nvGrpSpPr>
              <p:cNvPr id="6919" name="Google Shape;6919;p116"/>
              <p:cNvGrpSpPr/>
              <p:nvPr/>
            </p:nvGrpSpPr>
            <p:grpSpPr>
              <a:xfrm>
                <a:off x="9525929" y="4809915"/>
                <a:ext cx="1701734" cy="616172"/>
                <a:chOff x="6935906" y="5482318"/>
                <a:chExt cx="1701734" cy="616172"/>
              </a:xfrm>
            </p:grpSpPr>
            <p:grpSp>
              <p:nvGrpSpPr>
                <p:cNvPr id="6920" name="Google Shape;6920;p116"/>
                <p:cNvGrpSpPr/>
                <p:nvPr/>
              </p:nvGrpSpPr>
              <p:grpSpPr>
                <a:xfrm>
                  <a:off x="6935906" y="5482318"/>
                  <a:ext cx="1701734" cy="616172"/>
                  <a:chOff x="6808463" y="5108795"/>
                  <a:chExt cx="1701734" cy="616172"/>
                </a:xfrm>
              </p:grpSpPr>
              <p:sp>
                <p:nvSpPr>
                  <p:cNvPr id="6921" name="Google Shape;6921;p116"/>
                  <p:cNvSpPr/>
                  <p:nvPr/>
                </p:nvSpPr>
                <p:spPr>
                  <a:xfrm>
                    <a:off x="6808463" y="5108795"/>
                    <a:ext cx="1701734" cy="616172"/>
                  </a:xfrm>
                  <a:custGeom>
                    <a:rect b="b" l="l" r="r" t="t"/>
                    <a:pathLst>
                      <a:path extrusionOk="0" h="11127" w="11293">
                        <a:moveTo>
                          <a:pt x="40" y="9082"/>
                        </a:moveTo>
                        <a:cubicBezTo>
                          <a:pt x="352" y="7566"/>
                          <a:pt x="3280" y="1761"/>
                          <a:pt x="4577" y="470"/>
                        </a:cubicBezTo>
                        <a:cubicBezTo>
                          <a:pt x="5874" y="-821"/>
                          <a:pt x="6795" y="914"/>
                          <a:pt x="7822" y="1336"/>
                        </a:cubicBezTo>
                        <a:cubicBezTo>
                          <a:pt x="8849" y="1758"/>
                          <a:pt x="10193" y="1947"/>
                          <a:pt x="10740" y="3004"/>
                        </a:cubicBezTo>
                        <a:cubicBezTo>
                          <a:pt x="11287" y="4061"/>
                          <a:pt x="11468" y="6337"/>
                          <a:pt x="11102" y="7683"/>
                        </a:cubicBezTo>
                        <a:cubicBezTo>
                          <a:pt x="10736" y="9030"/>
                          <a:pt x="9940" y="10771"/>
                          <a:pt x="8541" y="11085"/>
                        </a:cubicBezTo>
                        <a:cubicBezTo>
                          <a:pt x="7141" y="11398"/>
                          <a:pt x="4122" y="9898"/>
                          <a:pt x="2705" y="9564"/>
                        </a:cubicBezTo>
                        <a:cubicBezTo>
                          <a:pt x="1288" y="9230"/>
                          <a:pt x="-272" y="10598"/>
                          <a:pt x="40" y="9082"/>
                        </a:cubicBezTo>
                        <a:close/>
                      </a:path>
                    </a:pathLst>
                  </a:custGeom>
                  <a:solidFill>
                    <a:srgbClr val="9CE0F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Times New Roman"/>
                      <a:buNone/>
                    </a:pPr>
                    <a:r>
                      <a:t/>
                    </a:r>
                    <a:endParaRPr b="0" i="0" sz="1800" u="none" cap="none" strike="noStrike">
                      <a:solidFill>
                        <a:srgbClr val="000000"/>
                      </a:solidFill>
                      <a:latin typeface="Arial"/>
                      <a:ea typeface="Arial"/>
                      <a:cs typeface="Arial"/>
                      <a:sym typeface="Arial"/>
                    </a:endParaRPr>
                  </a:p>
                </p:txBody>
              </p:sp>
              <p:grpSp>
                <p:nvGrpSpPr>
                  <p:cNvPr id="6922" name="Google Shape;6922;p116"/>
                  <p:cNvGrpSpPr/>
                  <p:nvPr/>
                </p:nvGrpSpPr>
                <p:grpSpPr>
                  <a:xfrm>
                    <a:off x="7908175" y="5241780"/>
                    <a:ext cx="536554" cy="263548"/>
                    <a:chOff x="1871277" y="1576300"/>
                    <a:chExt cx="1128371" cy="437861"/>
                  </a:xfrm>
                </p:grpSpPr>
                <p:sp>
                  <p:nvSpPr>
                    <p:cNvPr id="6923" name="Google Shape;6923;p116"/>
                    <p:cNvSpPr/>
                    <p:nvPr/>
                  </p:nvSpPr>
                  <p:spPr>
                    <a:xfrm flipH="1" rot="10800000">
                      <a:off x="1874446" y="1692905"/>
                      <a:ext cx="1125202" cy="321256"/>
                    </a:xfrm>
                    <a:prstGeom prst="ellipse">
                      <a:avLst/>
                    </a:prstGeom>
                    <a:gradFill>
                      <a:gsLst>
                        <a:gs pos="0">
                          <a:srgbClr val="262699"/>
                        </a:gs>
                        <a:gs pos="52999">
                          <a:srgbClr val="8383E0"/>
                        </a:gs>
                        <a:gs pos="100000">
                          <a:srgbClr val="262699"/>
                        </a:gs>
                      </a:gsLst>
                      <a:lin ang="0" scaled="0"/>
                    </a:gradFill>
                    <a:ln cap="flat" cmpd="sng" w="9525">
                      <a:solidFill>
                        <a:srgbClr val="000000"/>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924" name="Google Shape;6924;p116"/>
                    <p:cNvSpPr/>
                    <p:nvPr/>
                  </p:nvSpPr>
                  <p:spPr>
                    <a:xfrm>
                      <a:off x="1871277" y="1740499"/>
                      <a:ext cx="1128371" cy="114225"/>
                    </a:xfrm>
                    <a:prstGeom prst="rect">
                      <a:avLst/>
                    </a:prstGeom>
                    <a:gradFill>
                      <a:gsLst>
                        <a:gs pos="0">
                          <a:srgbClr val="262699"/>
                        </a:gs>
                        <a:gs pos="52999">
                          <a:srgbClr val="8383E0"/>
                        </a:gs>
                        <a:gs pos="100000">
                          <a:srgbClr val="262699"/>
                        </a:gs>
                      </a:gsLst>
                      <a:lin ang="10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925" name="Google Shape;6925;p116"/>
                    <p:cNvSpPr/>
                    <p:nvPr/>
                  </p:nvSpPr>
                  <p:spPr>
                    <a:xfrm flipH="1" rot="10800000">
                      <a:off x="1871277" y="1576300"/>
                      <a:ext cx="1125200" cy="321257"/>
                    </a:xfrm>
                    <a:prstGeom prst="ellipse">
                      <a:avLst/>
                    </a:prstGeom>
                    <a:solidFill>
                      <a:srgbClr val="BFBFBF"/>
                    </a:solidFill>
                    <a:ln cap="flat" cmpd="sng" w="9525">
                      <a:solidFill>
                        <a:srgbClr val="000000"/>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926" name="Google Shape;6926;p116"/>
                    <p:cNvSpPr/>
                    <p:nvPr/>
                  </p:nvSpPr>
                  <p:spPr>
                    <a:xfrm>
                      <a:off x="2159708" y="1673868"/>
                      <a:ext cx="548339" cy="159438"/>
                    </a:xfrm>
                    <a:custGeom>
                      <a:rect b="b" l="l" r="r" t="t"/>
                      <a:pathLst>
                        <a:path extrusionOk="0" h="1321259" w="307606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rgbClr val="8383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927" name="Google Shape;6927;p116"/>
                    <p:cNvSpPr/>
                    <p:nvPr/>
                  </p:nvSpPr>
                  <p:spPr>
                    <a:xfrm>
                      <a:off x="2102655" y="1633412"/>
                      <a:ext cx="662444" cy="111846"/>
                    </a:xfrm>
                    <a:custGeom>
                      <a:rect b="b" l="l" r="r" t="t"/>
                      <a:pathLst>
                        <a:path extrusionOk="0" h="932950" w="3723451">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928" name="Google Shape;6928;p116"/>
                    <p:cNvSpPr/>
                    <p:nvPr/>
                  </p:nvSpPr>
                  <p:spPr>
                    <a:xfrm>
                      <a:off x="2536889" y="1728599"/>
                      <a:ext cx="244057" cy="97568"/>
                    </a:xfrm>
                    <a:custGeom>
                      <a:rect b="b" l="l" r="r" t="t"/>
                      <a:pathLst>
                        <a:path extrusionOk="0" h="809868" w="1366596">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929" name="Google Shape;6929;p116"/>
                    <p:cNvSpPr/>
                    <p:nvPr/>
                  </p:nvSpPr>
                  <p:spPr>
                    <a:xfrm>
                      <a:off x="2089977" y="1730980"/>
                      <a:ext cx="240888" cy="95187"/>
                    </a:xfrm>
                    <a:custGeom>
                      <a:rect b="b" l="l" r="r" t="t"/>
                      <a:pathLst>
                        <a:path extrusionOk="0" h="791462" w="1348191">
                          <a:moveTo>
                            <a:pt x="1329786" y="0"/>
                          </a:moveTo>
                          <a:lnTo>
                            <a:pt x="1348191" y="381926"/>
                          </a:lnTo>
                          <a:lnTo>
                            <a:pt x="487742" y="791462"/>
                          </a:lnTo>
                          <a:lnTo>
                            <a:pt x="0" y="612002"/>
                          </a:lnTo>
                          <a:lnTo>
                            <a:pt x="1329786" y="0"/>
                          </a:lnTo>
                          <a:close/>
                        </a:path>
                      </a:pathLst>
                    </a:custGeom>
                    <a:solidFill>
                      <a:srgbClr val="262699"/>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cxnSp>
                  <p:nvCxnSpPr>
                    <p:cNvPr id="6930" name="Google Shape;6930;p116"/>
                    <p:cNvCxnSpPr>
                      <a:endCxn id="6925" idx="2"/>
                    </p:cNvCxnSpPr>
                    <p:nvPr/>
                  </p:nvCxnSpPr>
                  <p:spPr>
                    <a:xfrm rot="10800000">
                      <a:off x="1871277" y="1736929"/>
                      <a:ext cx="3300" cy="123600"/>
                    </a:xfrm>
                    <a:prstGeom prst="straightConnector1">
                      <a:avLst/>
                    </a:prstGeom>
                    <a:noFill/>
                    <a:ln cap="flat" cmpd="sng" w="9525">
                      <a:solidFill>
                        <a:srgbClr val="000000"/>
                      </a:solidFill>
                      <a:prstDash val="solid"/>
                      <a:round/>
                      <a:headEnd len="sm" w="sm" type="none"/>
                      <a:tailEnd len="sm" w="sm" type="none"/>
                    </a:ln>
                    <a:effectLst>
                      <a:outerShdw blurRad="40005" rotWithShape="0" algn="tl" dir="5400000" dist="19939">
                        <a:srgbClr val="000000">
                          <a:alpha val="37647"/>
                        </a:srgbClr>
                      </a:outerShdw>
                    </a:effectLst>
                  </p:spPr>
                </p:cxnSp>
                <p:cxnSp>
                  <p:nvCxnSpPr>
                    <p:cNvPr id="6931" name="Google Shape;6931;p116"/>
                    <p:cNvCxnSpPr/>
                    <p:nvPr/>
                  </p:nvCxnSpPr>
                  <p:spPr>
                    <a:xfrm rot="10800000">
                      <a:off x="2996477" y="1733359"/>
                      <a:ext cx="3171" cy="123743"/>
                    </a:xfrm>
                    <a:prstGeom prst="straightConnector1">
                      <a:avLst/>
                    </a:prstGeom>
                    <a:noFill/>
                    <a:ln cap="flat" cmpd="sng" w="9525">
                      <a:solidFill>
                        <a:srgbClr val="000000"/>
                      </a:solidFill>
                      <a:prstDash val="solid"/>
                      <a:round/>
                      <a:headEnd len="sm" w="sm" type="none"/>
                      <a:tailEnd len="sm" w="sm" type="none"/>
                    </a:ln>
                    <a:effectLst>
                      <a:outerShdw blurRad="40005" rotWithShape="0" algn="tl" dir="5400000" dist="19939">
                        <a:srgbClr val="000000">
                          <a:alpha val="37647"/>
                        </a:srgbClr>
                      </a:outerShdw>
                    </a:effectLst>
                  </p:spPr>
                </p:cxnSp>
              </p:grpSp>
              <p:grpSp>
                <p:nvGrpSpPr>
                  <p:cNvPr id="6932" name="Google Shape;6932;p116"/>
                  <p:cNvGrpSpPr/>
                  <p:nvPr/>
                </p:nvGrpSpPr>
                <p:grpSpPr>
                  <a:xfrm>
                    <a:off x="7798831" y="5223365"/>
                    <a:ext cx="622392" cy="369332"/>
                    <a:chOff x="517602" y="1708643"/>
                    <a:chExt cx="655564" cy="409344"/>
                  </a:xfrm>
                </p:grpSpPr>
                <p:sp>
                  <p:nvSpPr>
                    <p:cNvPr id="6933" name="Google Shape;6933;p116"/>
                    <p:cNvSpPr/>
                    <p:nvPr/>
                  </p:nvSpPr>
                  <p:spPr>
                    <a:xfrm>
                      <a:off x="725417" y="1787240"/>
                      <a:ext cx="356365" cy="231962"/>
                    </a:xfrm>
                    <a:prstGeom prst="ellipse">
                      <a:avLst/>
                    </a:prstGeom>
                    <a:solidFill>
                      <a:srgbClr val="FFFFFF">
                        <a:alpha val="7568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imes New Roman"/>
                        <a:buNone/>
                      </a:pPr>
                      <a:r>
                        <a:t/>
                      </a:r>
                      <a:endParaRPr b="0" i="0" sz="1800" u="none" cap="none" strike="noStrike">
                        <a:solidFill>
                          <a:srgbClr val="FFFFFF"/>
                        </a:solidFill>
                        <a:latin typeface="Arial"/>
                        <a:ea typeface="Arial"/>
                        <a:cs typeface="Arial"/>
                        <a:sym typeface="Arial"/>
                      </a:endParaRPr>
                    </a:p>
                  </p:txBody>
                </p:sp>
                <p:sp>
                  <p:nvSpPr>
                    <p:cNvPr id="6934" name="Google Shape;6934;p116"/>
                    <p:cNvSpPr txBox="1"/>
                    <p:nvPr/>
                  </p:nvSpPr>
                  <p:spPr>
                    <a:xfrm>
                      <a:off x="517602" y="1708643"/>
                      <a:ext cx="655564" cy="40934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  X</a:t>
                      </a:r>
                      <a:endParaRPr/>
                    </a:p>
                  </p:txBody>
                </p:sp>
              </p:grpSp>
            </p:grpSp>
            <p:cxnSp>
              <p:nvCxnSpPr>
                <p:cNvPr id="6935" name="Google Shape;6935;p116"/>
                <p:cNvCxnSpPr/>
                <p:nvPr/>
              </p:nvCxnSpPr>
              <p:spPr>
                <a:xfrm flipH="1">
                  <a:off x="7158742" y="5764030"/>
                  <a:ext cx="870024" cy="9999"/>
                </a:xfrm>
                <a:prstGeom prst="straightConnector1">
                  <a:avLst/>
                </a:prstGeom>
                <a:solidFill>
                  <a:srgbClr val="00CC99"/>
                </a:solidFill>
                <a:ln cap="flat" cmpd="sng" w="19050">
                  <a:solidFill>
                    <a:schemeClr val="dk1"/>
                  </a:solidFill>
                  <a:prstDash val="solid"/>
                  <a:round/>
                  <a:headEnd len="sm" w="sm" type="none"/>
                  <a:tailEnd len="sm" w="sm" type="none"/>
                </a:ln>
              </p:spPr>
            </p:cxnSp>
          </p:grpSp>
        </p:grpSp>
        <p:cxnSp>
          <p:nvCxnSpPr>
            <p:cNvPr id="6936" name="Google Shape;6936;p116"/>
            <p:cNvCxnSpPr/>
            <p:nvPr/>
          </p:nvCxnSpPr>
          <p:spPr>
            <a:xfrm flipH="1" rot="10800000">
              <a:off x="3540307" y="1929008"/>
              <a:ext cx="4451299" cy="422665"/>
            </a:xfrm>
            <a:prstGeom prst="straightConnector1">
              <a:avLst/>
            </a:prstGeom>
            <a:solidFill>
              <a:srgbClr val="00CC99"/>
            </a:solidFill>
            <a:ln cap="flat" cmpd="sng" w="38100">
              <a:solidFill>
                <a:schemeClr val="dk1"/>
              </a:solidFill>
              <a:prstDash val="solid"/>
              <a:round/>
              <a:headEnd len="sm" w="sm" type="none"/>
              <a:tailEnd len="sm" w="sm" type="none"/>
            </a:ln>
          </p:spPr>
        </p:cxnSp>
      </p:grpSp>
      <p:sp>
        <p:nvSpPr>
          <p:cNvPr id="6937" name="Google Shape;6937;p116"/>
          <p:cNvSpPr txBox="1"/>
          <p:nvPr>
            <p:ph type="title"/>
          </p:nvPr>
        </p:nvSpPr>
        <p:spPr>
          <a:xfrm>
            <a:off x="628650" y="389191"/>
            <a:ext cx="7886700" cy="894622"/>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a:t>Hot potato routing</a:t>
            </a:r>
            <a:endParaRPr/>
          </a:p>
        </p:txBody>
      </p:sp>
      <p:sp>
        <p:nvSpPr>
          <p:cNvPr id="6938" name="Google Shape;6938;p116"/>
          <p:cNvSpPr txBox="1"/>
          <p:nvPr>
            <p:ph idx="4294967295" type="sldNum"/>
          </p:nvPr>
        </p:nvSpPr>
        <p:spPr>
          <a:xfrm>
            <a:off x="6914712" y="6443090"/>
            <a:ext cx="20574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7F7F7F"/>
              </a:buClr>
              <a:buSzPts val="1100"/>
              <a:buFont typeface="Arial"/>
              <a:buNone/>
            </a:pPr>
            <a:r>
              <a:rPr b="0" i="0" lang="en-US" sz="1100" u="none" cap="none" strike="noStrike">
                <a:solidFill>
                  <a:srgbClr val="7F7F7F"/>
                </a:solidFill>
                <a:latin typeface="Arial"/>
                <a:ea typeface="Arial"/>
                <a:cs typeface="Arial"/>
                <a:sym typeface="Arial"/>
              </a:rPr>
              <a:t>Network Layer: 5-</a:t>
            </a:r>
            <a:fld id="{00000000-1234-1234-1234-123412341234}" type="slidenum">
              <a:rPr b="0" i="0" lang="en-US" sz="1100" u="none" cap="none" strike="noStrike">
                <a:solidFill>
                  <a:srgbClr val="7F7F7F"/>
                </a:solidFill>
                <a:latin typeface="Arial"/>
                <a:ea typeface="Arial"/>
                <a:cs typeface="Arial"/>
                <a:sym typeface="Arial"/>
              </a:rPr>
              <a:t>‹#›</a:t>
            </a:fld>
            <a:endParaRPr b="0" i="0" sz="1100" u="none" cap="none" strike="noStrike">
              <a:solidFill>
                <a:srgbClr val="7F7F7F"/>
              </a:solidFill>
              <a:latin typeface="Arial"/>
              <a:ea typeface="Arial"/>
              <a:cs typeface="Arial"/>
              <a:sym typeface="Arial"/>
            </a:endParaRPr>
          </a:p>
        </p:txBody>
      </p:sp>
      <p:sp>
        <p:nvSpPr>
          <p:cNvPr id="6939" name="Google Shape;6939;p116"/>
          <p:cNvSpPr txBox="1"/>
          <p:nvPr/>
        </p:nvSpPr>
        <p:spPr>
          <a:xfrm>
            <a:off x="826717" y="4634379"/>
            <a:ext cx="8107472" cy="1866629"/>
          </a:xfrm>
          <a:prstGeom prst="rect">
            <a:avLst/>
          </a:prstGeom>
          <a:noFill/>
          <a:ln>
            <a:noFill/>
          </a:ln>
        </p:spPr>
        <p:txBody>
          <a:bodyPr anchorCtr="0" anchor="t" bIns="45700" lIns="91425" spcFirstLastPara="1" rIns="91425" wrap="square" tIns="45700">
            <a:noAutofit/>
          </a:bodyPr>
          <a:lstStyle/>
          <a:p>
            <a:pPr indent="-342900" lvl="0" marL="342900" marR="0" rtl="0" algn="l">
              <a:lnSpc>
                <a:spcPct val="85000"/>
              </a:lnSpc>
              <a:spcBef>
                <a:spcPts val="0"/>
              </a:spcBef>
              <a:spcAft>
                <a:spcPts val="0"/>
              </a:spcAft>
              <a:buClr>
                <a:srgbClr val="000099"/>
              </a:buClr>
              <a:buSzPts val="2400"/>
              <a:buFont typeface="Noto Sans Symbols"/>
              <a:buChar char="▪"/>
            </a:pPr>
            <a:r>
              <a:rPr b="0" i="0" lang="en-US" sz="2400" u="none" cap="none" strike="noStrike">
                <a:solidFill>
                  <a:srgbClr val="000000"/>
                </a:solidFill>
                <a:latin typeface="Arial"/>
                <a:ea typeface="Arial"/>
                <a:cs typeface="Arial"/>
                <a:sym typeface="Arial"/>
              </a:rPr>
              <a:t>2d learns (via iBGP) it can route to X via 2a or 2c</a:t>
            </a:r>
            <a:endParaRPr/>
          </a:p>
          <a:p>
            <a:pPr indent="-342900" lvl="0" marL="342900" marR="0" rtl="0" algn="l">
              <a:lnSpc>
                <a:spcPct val="85000"/>
              </a:lnSpc>
              <a:spcBef>
                <a:spcPts val="480"/>
              </a:spcBef>
              <a:spcAft>
                <a:spcPts val="0"/>
              </a:spcAft>
              <a:buClr>
                <a:srgbClr val="000099"/>
              </a:buClr>
              <a:buSzPts val="2400"/>
              <a:buFont typeface="Noto Sans Symbols"/>
              <a:buChar char="▪"/>
            </a:pPr>
            <a:r>
              <a:rPr b="0" lang="en-US" sz="2400" u="none" cap="none" strike="noStrike">
                <a:solidFill>
                  <a:srgbClr val="C00000"/>
                </a:solidFill>
                <a:latin typeface="Arial"/>
                <a:ea typeface="Arial"/>
                <a:cs typeface="Arial"/>
                <a:sym typeface="Arial"/>
              </a:rPr>
              <a:t>hot potato routing: </a:t>
            </a:r>
            <a:r>
              <a:rPr b="0" i="0" lang="en-US" sz="2400" u="none" cap="none" strike="noStrike">
                <a:solidFill>
                  <a:srgbClr val="000000"/>
                </a:solidFill>
                <a:latin typeface="Arial"/>
                <a:ea typeface="Arial"/>
                <a:cs typeface="Arial"/>
                <a:sym typeface="Arial"/>
              </a:rPr>
              <a:t>choose local gateway that has least </a:t>
            </a:r>
            <a:r>
              <a:rPr b="0" i="1" lang="en-US" sz="2400" u="none" cap="none" strike="noStrike">
                <a:solidFill>
                  <a:srgbClr val="000000"/>
                </a:solidFill>
                <a:latin typeface="Arial"/>
                <a:ea typeface="Arial"/>
                <a:cs typeface="Arial"/>
                <a:sym typeface="Arial"/>
              </a:rPr>
              <a:t>intra-domain</a:t>
            </a:r>
            <a:r>
              <a:rPr b="0" i="0" lang="en-US" sz="2400" u="none" cap="none" strike="noStrike">
                <a:solidFill>
                  <a:srgbClr val="000000"/>
                </a:solidFill>
                <a:latin typeface="Arial"/>
                <a:ea typeface="Arial"/>
                <a:cs typeface="Arial"/>
                <a:sym typeface="Arial"/>
              </a:rPr>
              <a:t> cost (e.g., 2d chooses 2a, even though more AS hops to </a:t>
            </a:r>
            <a:r>
              <a:rPr b="0" i="1" lang="en-US" sz="2400" u="none" cap="none" strike="noStrike">
                <a:solidFill>
                  <a:srgbClr val="000000"/>
                </a:solidFill>
                <a:latin typeface="Arial"/>
                <a:ea typeface="Arial"/>
                <a:cs typeface="Arial"/>
                <a:sym typeface="Arial"/>
              </a:rPr>
              <a:t>X</a:t>
            </a:r>
            <a:r>
              <a:rPr b="0" i="0" lang="en-US" sz="2400" u="none" cap="none" strike="noStrike">
                <a:solidFill>
                  <a:srgbClr val="000000"/>
                </a:solidFill>
                <a:latin typeface="Arial"/>
                <a:ea typeface="Arial"/>
                <a:cs typeface="Arial"/>
                <a:sym typeface="Arial"/>
              </a:rPr>
              <a:t>): don’t worry about inter-domain cost!</a:t>
            </a:r>
            <a:endParaRPr b="0" i="0" sz="2400" u="none" cap="none" strike="noStrike">
              <a:solidFill>
                <a:srgbClr val="21218A"/>
              </a:solidFill>
              <a:latin typeface="Arial"/>
              <a:ea typeface="Arial"/>
              <a:cs typeface="Arial"/>
              <a:sym typeface="Arial"/>
            </a:endParaRPr>
          </a:p>
        </p:txBody>
      </p:sp>
      <p:cxnSp>
        <p:nvCxnSpPr>
          <p:cNvPr id="6940" name="Google Shape;6940;p116"/>
          <p:cNvCxnSpPr/>
          <p:nvPr/>
        </p:nvCxnSpPr>
        <p:spPr>
          <a:xfrm rot="10800000">
            <a:off x="4500655" y="3328638"/>
            <a:ext cx="318734" cy="441697"/>
          </a:xfrm>
          <a:prstGeom prst="straightConnector1">
            <a:avLst/>
          </a:prstGeom>
          <a:solidFill>
            <a:srgbClr val="00CC99"/>
          </a:solidFill>
          <a:ln cap="flat" cmpd="sng" w="9525">
            <a:solidFill>
              <a:srgbClr val="0000A8"/>
            </a:solidFill>
            <a:prstDash val="solid"/>
            <a:round/>
            <a:headEnd len="sm" w="sm" type="none"/>
            <a:tailEnd len="sm" w="sm" type="none"/>
          </a:ln>
        </p:spPr>
      </p:cxnSp>
      <p:grpSp>
        <p:nvGrpSpPr>
          <p:cNvPr id="6941" name="Google Shape;6941;p116"/>
          <p:cNvGrpSpPr/>
          <p:nvPr/>
        </p:nvGrpSpPr>
        <p:grpSpPr>
          <a:xfrm>
            <a:off x="5321748" y="2270946"/>
            <a:ext cx="851484" cy="887901"/>
            <a:chOff x="5705275" y="2274698"/>
            <a:chExt cx="1135312" cy="887901"/>
          </a:xfrm>
        </p:grpSpPr>
        <p:sp>
          <p:nvSpPr>
            <p:cNvPr id="6942" name="Google Shape;6942;p116"/>
            <p:cNvSpPr/>
            <p:nvPr/>
          </p:nvSpPr>
          <p:spPr>
            <a:xfrm rot="-2370343">
              <a:off x="5705376" y="2487543"/>
              <a:ext cx="768350" cy="276226"/>
            </a:xfrm>
            <a:prstGeom prst="leftArrow">
              <a:avLst>
                <a:gd fmla="val 50000" name="adj1"/>
                <a:gd fmla="val 69540" name="adj2"/>
              </a:avLst>
            </a:prstGeom>
            <a:gradFill>
              <a:gsLst>
                <a:gs pos="0">
                  <a:srgbClr val="C00000"/>
                </a:gs>
                <a:gs pos="100000">
                  <a:srgbClr val="FFFFFF"/>
                </a:gs>
              </a:gsLst>
              <a:lin ang="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Times New Roman"/>
                <a:buNone/>
              </a:pPr>
              <a:r>
                <a:t/>
              </a:r>
              <a:endParaRPr b="0" i="0" sz="1800" u="none" cap="none" strike="noStrike">
                <a:solidFill>
                  <a:srgbClr val="000000"/>
                </a:solidFill>
                <a:latin typeface="Arial"/>
                <a:ea typeface="Arial"/>
                <a:cs typeface="Arial"/>
                <a:sym typeface="Arial"/>
              </a:endParaRPr>
            </a:p>
          </p:txBody>
        </p:sp>
        <p:sp>
          <p:nvSpPr>
            <p:cNvPr id="6943" name="Google Shape;6943;p116"/>
            <p:cNvSpPr txBox="1"/>
            <p:nvPr/>
          </p:nvSpPr>
          <p:spPr>
            <a:xfrm>
              <a:off x="5848435" y="2887139"/>
              <a:ext cx="992152" cy="275460"/>
            </a:xfrm>
            <a:prstGeom prst="rect">
              <a:avLst/>
            </a:prstGeom>
            <a:noFill/>
            <a:ln>
              <a:noFill/>
            </a:ln>
          </p:spPr>
          <p:txBody>
            <a:bodyPr anchorCtr="0" anchor="t" bIns="45700" lIns="91425" spcFirstLastPara="1" rIns="91425" wrap="square" tIns="45700">
              <a:spAutoFit/>
            </a:bodyPr>
            <a:lstStyle/>
            <a:p>
              <a:pPr indent="0" lvl="0" marL="0" marR="0" rtl="0" algn="l">
                <a:lnSpc>
                  <a:spcPct val="85000"/>
                </a:lnSpc>
                <a:spcBef>
                  <a:spcPts val="0"/>
                </a:spcBef>
                <a:spcAft>
                  <a:spcPts val="0"/>
                </a:spcAft>
                <a:buClr>
                  <a:srgbClr val="CC0000"/>
                </a:buClr>
                <a:buSzPts val="1400"/>
                <a:buFont typeface="Arial"/>
                <a:buNone/>
              </a:pPr>
              <a:r>
                <a:rPr b="0" i="1" lang="en-US" sz="1400" u="none" cap="none" strike="noStrike">
                  <a:solidFill>
                    <a:srgbClr val="CC0000"/>
                  </a:solidFill>
                  <a:latin typeface="Arial"/>
                  <a:ea typeface="Arial"/>
                  <a:cs typeface="Arial"/>
                  <a:sym typeface="Arial"/>
                </a:rPr>
                <a:t>AS3,X </a:t>
              </a:r>
              <a:endParaRPr/>
            </a:p>
          </p:txBody>
        </p:sp>
      </p:grpSp>
      <p:grpSp>
        <p:nvGrpSpPr>
          <p:cNvPr id="6944" name="Google Shape;6944;p116"/>
          <p:cNvGrpSpPr/>
          <p:nvPr/>
        </p:nvGrpSpPr>
        <p:grpSpPr>
          <a:xfrm>
            <a:off x="2227680" y="2493000"/>
            <a:ext cx="1133644" cy="720367"/>
            <a:chOff x="2143521" y="2484227"/>
            <a:chExt cx="1511525" cy="720367"/>
          </a:xfrm>
        </p:grpSpPr>
        <p:sp>
          <p:nvSpPr>
            <p:cNvPr id="6945" name="Google Shape;6945;p116"/>
            <p:cNvSpPr txBox="1"/>
            <p:nvPr/>
          </p:nvSpPr>
          <p:spPr>
            <a:xfrm>
              <a:off x="2143521" y="2929134"/>
              <a:ext cx="1511525" cy="275460"/>
            </a:xfrm>
            <a:prstGeom prst="rect">
              <a:avLst/>
            </a:prstGeom>
            <a:noFill/>
            <a:ln>
              <a:noFill/>
            </a:ln>
          </p:spPr>
          <p:txBody>
            <a:bodyPr anchorCtr="0" anchor="t" bIns="45700" lIns="91425" spcFirstLastPara="1" rIns="91425" wrap="square" tIns="45700">
              <a:spAutoFit/>
            </a:bodyPr>
            <a:lstStyle/>
            <a:p>
              <a:pPr indent="0" lvl="0" marL="0" marR="0" rtl="0" algn="l">
                <a:lnSpc>
                  <a:spcPct val="85000"/>
                </a:lnSpc>
                <a:spcBef>
                  <a:spcPts val="0"/>
                </a:spcBef>
                <a:spcAft>
                  <a:spcPts val="0"/>
                </a:spcAft>
                <a:buClr>
                  <a:srgbClr val="CC0000"/>
                </a:buClr>
                <a:buSzPts val="1400"/>
                <a:buFont typeface="Arial"/>
                <a:buNone/>
              </a:pPr>
              <a:r>
                <a:rPr b="0" i="1" lang="en-US" sz="1400" u="none" cap="none" strike="noStrike">
                  <a:solidFill>
                    <a:srgbClr val="CC0000"/>
                  </a:solidFill>
                  <a:latin typeface="Arial"/>
                  <a:ea typeface="Arial"/>
                  <a:cs typeface="Arial"/>
                  <a:sym typeface="Arial"/>
                </a:rPr>
                <a:t>AS1,AS3,X </a:t>
              </a:r>
              <a:endParaRPr/>
            </a:p>
          </p:txBody>
        </p:sp>
        <p:sp>
          <p:nvSpPr>
            <p:cNvPr id="6946" name="Google Shape;6946;p116"/>
            <p:cNvSpPr/>
            <p:nvPr/>
          </p:nvSpPr>
          <p:spPr>
            <a:xfrm rot="-8624927">
              <a:off x="2734864" y="2684666"/>
              <a:ext cx="768350" cy="276225"/>
            </a:xfrm>
            <a:prstGeom prst="leftArrow">
              <a:avLst>
                <a:gd fmla="val 50000" name="adj1"/>
                <a:gd fmla="val 69540" name="adj2"/>
              </a:avLst>
            </a:prstGeom>
            <a:gradFill>
              <a:gsLst>
                <a:gs pos="0">
                  <a:srgbClr val="C00000"/>
                </a:gs>
                <a:gs pos="100000">
                  <a:srgbClr val="FFFFFF"/>
                </a:gs>
              </a:gsLst>
              <a:lin ang="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Times New Roman"/>
                <a:buNone/>
              </a:pPr>
              <a:r>
                <a:t/>
              </a:r>
              <a:endParaRPr b="0" i="0" sz="1800" u="none" cap="none" strike="noStrike">
                <a:solidFill>
                  <a:srgbClr val="000000"/>
                </a:solidFill>
                <a:latin typeface="Arial"/>
                <a:ea typeface="Arial"/>
                <a:cs typeface="Arial"/>
                <a:sym typeface="Arial"/>
              </a:endParaRPr>
            </a:p>
          </p:txBody>
        </p:sp>
      </p:grpSp>
      <p:sp>
        <p:nvSpPr>
          <p:cNvPr id="6947" name="Google Shape;6947;p116"/>
          <p:cNvSpPr txBox="1"/>
          <p:nvPr/>
        </p:nvSpPr>
        <p:spPr>
          <a:xfrm>
            <a:off x="4781737" y="3642958"/>
            <a:ext cx="1858201"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OSPF link weights</a:t>
            </a:r>
            <a:endParaRPr/>
          </a:p>
        </p:txBody>
      </p:sp>
      <p:sp>
        <p:nvSpPr>
          <p:cNvPr id="6948" name="Google Shape;6948;p116"/>
          <p:cNvSpPr txBox="1"/>
          <p:nvPr/>
        </p:nvSpPr>
        <p:spPr>
          <a:xfrm>
            <a:off x="3872014" y="3108489"/>
            <a:ext cx="482824"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400">
                <a:solidFill>
                  <a:schemeClr val="dk1"/>
                </a:solidFill>
                <a:latin typeface="Arial"/>
                <a:ea typeface="Arial"/>
                <a:cs typeface="Arial"/>
                <a:sym typeface="Arial"/>
              </a:rPr>
              <a:t>201</a:t>
            </a:r>
            <a:endParaRPr i="1" sz="2400">
              <a:solidFill>
                <a:schemeClr val="dk1"/>
              </a:solidFill>
              <a:latin typeface="Arial"/>
              <a:ea typeface="Arial"/>
              <a:cs typeface="Arial"/>
              <a:sym typeface="Arial"/>
            </a:endParaRPr>
          </a:p>
        </p:txBody>
      </p:sp>
      <p:sp>
        <p:nvSpPr>
          <p:cNvPr id="6949" name="Google Shape;6949;p116"/>
          <p:cNvSpPr txBox="1"/>
          <p:nvPr/>
        </p:nvSpPr>
        <p:spPr>
          <a:xfrm>
            <a:off x="4464151" y="2502931"/>
            <a:ext cx="46948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400">
                <a:solidFill>
                  <a:schemeClr val="dk1"/>
                </a:solidFill>
                <a:latin typeface="Arial"/>
                <a:ea typeface="Arial"/>
                <a:cs typeface="Arial"/>
                <a:sym typeface="Arial"/>
              </a:rPr>
              <a:t>112</a:t>
            </a:r>
            <a:endParaRPr i="1" sz="2400">
              <a:solidFill>
                <a:schemeClr val="dk1"/>
              </a:solidFill>
              <a:latin typeface="Arial"/>
              <a:ea typeface="Arial"/>
              <a:cs typeface="Arial"/>
              <a:sym typeface="Arial"/>
            </a:endParaRPr>
          </a:p>
        </p:txBody>
      </p:sp>
      <p:sp>
        <p:nvSpPr>
          <p:cNvPr id="6950" name="Google Shape;6950;p116"/>
          <p:cNvSpPr txBox="1"/>
          <p:nvPr/>
        </p:nvSpPr>
        <p:spPr>
          <a:xfrm>
            <a:off x="4276536" y="3095307"/>
            <a:ext cx="482824"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400">
                <a:solidFill>
                  <a:schemeClr val="dk1"/>
                </a:solidFill>
                <a:latin typeface="Arial"/>
                <a:ea typeface="Arial"/>
                <a:cs typeface="Arial"/>
                <a:sym typeface="Arial"/>
              </a:rPr>
              <a:t>263</a:t>
            </a:r>
            <a:endParaRPr i="1" sz="2400">
              <a:solidFill>
                <a:schemeClr val="dk1"/>
              </a:solidFill>
              <a:latin typeface="Arial"/>
              <a:ea typeface="Arial"/>
              <a:cs typeface="Arial"/>
              <a:sym typeface="Arial"/>
            </a:endParaRPr>
          </a:p>
        </p:txBody>
      </p:sp>
      <p:sp>
        <p:nvSpPr>
          <p:cNvPr id="6951" name="Google Shape;6951;p116"/>
          <p:cNvSpPr/>
          <p:nvPr/>
        </p:nvSpPr>
        <p:spPr>
          <a:xfrm>
            <a:off x="4000500" y="3352801"/>
            <a:ext cx="540327" cy="678873"/>
          </a:xfrm>
          <a:prstGeom prst="ellipse">
            <a:avLst/>
          </a:prstGeom>
          <a:noFill/>
          <a:ln cap="flat" cmpd="sng" w="28575">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Times New Roman"/>
              <a:ea typeface="Times New Roman"/>
              <a:cs typeface="Times New Roman"/>
              <a:sym typeface="Times New Roman"/>
            </a:endParaRPr>
          </a:p>
        </p:txBody>
      </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41"/>
                                        </p:tgtEl>
                                        <p:attrNameLst>
                                          <p:attrName>style.visibility</p:attrName>
                                        </p:attrNameLst>
                                      </p:cBhvr>
                                      <p:to>
                                        <p:strVal val="visible"/>
                                      </p:to>
                                    </p:set>
                                    <p:animEffect filter="fade" transition="in">
                                      <p:cBhvr>
                                        <p:cTn dur="1000"/>
                                        <p:tgtEl>
                                          <p:spTgt spid="6941"/>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6944"/>
                                        </p:tgtEl>
                                        <p:attrNameLst>
                                          <p:attrName>style.visibility</p:attrName>
                                        </p:attrNameLst>
                                      </p:cBhvr>
                                      <p:to>
                                        <p:strVal val="visible"/>
                                      </p:to>
                                    </p:set>
                                    <p:animEffect filter="fade" transition="in">
                                      <p:cBhvr>
                                        <p:cTn dur="1000"/>
                                        <p:tgtEl>
                                          <p:spTgt spid="6944"/>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6939">
                                            <p:txEl>
                                              <p:pRg end="0" st="0"/>
                                            </p:txEl>
                                          </p:spTgt>
                                        </p:tgtEl>
                                        <p:attrNameLst>
                                          <p:attrName>style.visibility</p:attrName>
                                        </p:attrNameLst>
                                      </p:cBhvr>
                                      <p:to>
                                        <p:strVal val="visible"/>
                                      </p:to>
                                    </p:set>
                                    <p:animEffect filter="fade" transition="in">
                                      <p:cBhvr>
                                        <p:cTn dur="500"/>
                                        <p:tgtEl>
                                          <p:spTgt spid="6939">
                                            <p:txEl>
                                              <p:pRg end="0" st="0"/>
                                            </p:txEl>
                                          </p:spTgt>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6939">
                                            <p:txEl>
                                              <p:pRg end="1" st="1"/>
                                            </p:txEl>
                                          </p:spTgt>
                                        </p:tgtEl>
                                        <p:attrNameLst>
                                          <p:attrName>style.visibility</p:attrName>
                                        </p:attrNameLst>
                                      </p:cBhvr>
                                      <p:to>
                                        <p:strVal val="visible"/>
                                      </p:to>
                                    </p:set>
                                    <p:animEffect filter="fade" transition="in">
                                      <p:cBhvr>
                                        <p:cTn dur="500"/>
                                        <p:tgtEl>
                                          <p:spTgt spid="6939">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6951"/>
                                        </p:tgtEl>
                                        <p:attrNameLst>
                                          <p:attrName>style.visibility</p:attrName>
                                        </p:attrNameLst>
                                      </p:cBhvr>
                                      <p:to>
                                        <p:strVal val="visible"/>
                                      </p:to>
                                    </p:set>
                                    <p:animEffect filter="fade" transition="in">
                                      <p:cBhvr>
                                        <p:cTn dur="500"/>
                                        <p:tgtEl>
                                          <p:spTgt spid="695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6941"/>
                                        </p:tgtEl>
                                      </p:cBhvr>
                                    </p:animEffect>
                                    <p:set>
                                      <p:cBhvr>
                                        <p:cTn dur="1" fill="hold">
                                          <p:stCondLst>
                                            <p:cond delay="500"/>
                                          </p:stCondLst>
                                        </p:cTn>
                                        <p:tgtEl>
                                          <p:spTgt spid="6941"/>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500"/>
                                        <p:tgtEl>
                                          <p:spTgt spid="6944"/>
                                        </p:tgtEl>
                                      </p:cBhvr>
                                    </p:animEffect>
                                    <p:set>
                                      <p:cBhvr>
                                        <p:cTn dur="1" fill="hold">
                                          <p:stCondLst>
                                            <p:cond delay="500"/>
                                          </p:stCondLst>
                                        </p:cTn>
                                        <p:tgtEl>
                                          <p:spTgt spid="6944"/>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500"/>
                                        <p:tgtEl>
                                          <p:spTgt spid="6951"/>
                                        </p:tgtEl>
                                      </p:cBhvr>
                                    </p:animEffect>
                                    <p:set>
                                      <p:cBhvr>
                                        <p:cTn dur="1" fill="hold">
                                          <p:stCondLst>
                                            <p:cond delay="500"/>
                                          </p:stCondLst>
                                        </p:cTn>
                                        <p:tgtEl>
                                          <p:spTgt spid="6951"/>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56" name="Shape 6956"/>
        <p:cNvGrpSpPr/>
        <p:nvPr/>
      </p:nvGrpSpPr>
      <p:grpSpPr>
        <a:xfrm>
          <a:off x="0" y="0"/>
          <a:ext cx="0" cy="0"/>
          <a:chOff x="0" y="0"/>
          <a:chExt cx="0" cy="0"/>
        </a:xfrm>
      </p:grpSpPr>
      <p:sp>
        <p:nvSpPr>
          <p:cNvPr id="6957" name="Google Shape;6957;p117"/>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sz="3600"/>
              <a:t>Bản tin BGP</a:t>
            </a:r>
            <a:endParaRPr sz="2800"/>
          </a:p>
        </p:txBody>
      </p:sp>
      <p:sp>
        <p:nvSpPr>
          <p:cNvPr id="6958" name="Google Shape;6958;p117"/>
          <p:cNvSpPr txBox="1"/>
          <p:nvPr>
            <p:ph idx="1" type="body"/>
          </p:nvPr>
        </p:nvSpPr>
        <p:spPr>
          <a:xfrm>
            <a:off x="533400" y="1524000"/>
            <a:ext cx="8229600" cy="5029200"/>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680"/>
              <a:buChar char="🞆"/>
            </a:pPr>
            <a:r>
              <a:rPr lang="en-US"/>
              <a:t>Các bản tin BGP trao đổi sử dụng TCP.</a:t>
            </a:r>
            <a:endParaRPr/>
          </a:p>
          <a:p>
            <a:pPr indent="-273050" lvl="0" marL="273050" rtl="0" algn="l">
              <a:spcBef>
                <a:spcPts val="600"/>
              </a:spcBef>
              <a:spcAft>
                <a:spcPts val="0"/>
              </a:spcAft>
              <a:buSzPts val="1680"/>
              <a:buChar char="🞆"/>
            </a:pPr>
            <a:r>
              <a:rPr lang="en-US"/>
              <a:t>Bản tin BGP:</a:t>
            </a:r>
            <a:endParaRPr/>
          </a:p>
          <a:p>
            <a:pPr indent="-273049" lvl="1" marL="639763" rtl="0" algn="l">
              <a:spcBef>
                <a:spcPts val="420"/>
              </a:spcBef>
              <a:spcAft>
                <a:spcPts val="0"/>
              </a:spcAft>
              <a:buSzPts val="1680"/>
              <a:buChar char="⚫"/>
            </a:pPr>
            <a:r>
              <a:rPr lang="en-US">
                <a:solidFill>
                  <a:srgbClr val="FF0000"/>
                </a:solidFill>
              </a:rPr>
              <a:t>OPEN:</a:t>
            </a:r>
            <a:r>
              <a:rPr lang="en-US"/>
              <a:t> mở kết nối TCP tới peer và xác thực bên gửi</a:t>
            </a:r>
            <a:endParaRPr/>
          </a:p>
          <a:p>
            <a:pPr indent="-273049" lvl="1" marL="639763" rtl="0" algn="l">
              <a:spcBef>
                <a:spcPts val="420"/>
              </a:spcBef>
              <a:spcAft>
                <a:spcPts val="0"/>
              </a:spcAft>
              <a:buSzPts val="1680"/>
              <a:buChar char="⚫"/>
            </a:pPr>
            <a:r>
              <a:rPr lang="en-US">
                <a:solidFill>
                  <a:srgbClr val="FF0000"/>
                </a:solidFill>
              </a:rPr>
              <a:t>UPDATE:</a:t>
            </a:r>
            <a:r>
              <a:rPr lang="en-US"/>
              <a:t> quảng cáo đường đi mới (hoặc thu hồi đường đi cũ)</a:t>
            </a:r>
            <a:endParaRPr/>
          </a:p>
          <a:p>
            <a:pPr indent="-273049" lvl="1" marL="639763" rtl="0" algn="l">
              <a:spcBef>
                <a:spcPts val="420"/>
              </a:spcBef>
              <a:spcAft>
                <a:spcPts val="0"/>
              </a:spcAft>
              <a:buSzPts val="1680"/>
              <a:buChar char="⚫"/>
            </a:pPr>
            <a:r>
              <a:rPr lang="en-US">
                <a:solidFill>
                  <a:srgbClr val="FF0000"/>
                </a:solidFill>
              </a:rPr>
              <a:t>KEEPALIVE</a:t>
            </a:r>
            <a:r>
              <a:rPr lang="en-US"/>
              <a:t> giữ kết nối khi không có UPDATE, tương tự ACK tới yêu cầu OPEN</a:t>
            </a:r>
            <a:endParaRPr/>
          </a:p>
          <a:p>
            <a:pPr indent="-273049" lvl="1" marL="639763" rtl="0" algn="l">
              <a:spcBef>
                <a:spcPts val="420"/>
              </a:spcBef>
              <a:spcAft>
                <a:spcPts val="0"/>
              </a:spcAft>
              <a:buSzPts val="1680"/>
              <a:buChar char="⚫"/>
            </a:pPr>
            <a:r>
              <a:rPr lang="en-US">
                <a:solidFill>
                  <a:srgbClr val="FF0000"/>
                </a:solidFill>
              </a:rPr>
              <a:t>NOTIFICATION:</a:t>
            </a:r>
            <a:r>
              <a:rPr lang="en-US"/>
              <a:t> thông báo về các lỗi trong bản tin trước, cũng sử dụng để đóng kết nối</a:t>
            </a:r>
            <a:endParaRPr sz="2800"/>
          </a:p>
        </p:txBody>
      </p:sp>
      <p:sp>
        <p:nvSpPr>
          <p:cNvPr id="6959" name="Google Shape;6959;p117"/>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4" name="Shape 6964"/>
        <p:cNvGrpSpPr/>
        <p:nvPr/>
      </p:nvGrpSpPr>
      <p:grpSpPr>
        <a:xfrm>
          <a:off x="0" y="0"/>
          <a:ext cx="0" cy="0"/>
          <a:chOff x="0" y="0"/>
          <a:chExt cx="0" cy="0"/>
        </a:xfrm>
      </p:grpSpPr>
      <p:sp>
        <p:nvSpPr>
          <p:cNvPr id="6965" name="Google Shape;6965;p118"/>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sz="3200"/>
              <a:t>Chính sách dẫn đường của BGP</a:t>
            </a:r>
            <a:endParaRPr/>
          </a:p>
        </p:txBody>
      </p:sp>
      <p:graphicFrame>
        <p:nvGraphicFramePr>
          <p:cNvPr id="6966" name="Google Shape;6966;p118"/>
          <p:cNvGraphicFramePr/>
          <p:nvPr/>
        </p:nvGraphicFramePr>
        <p:xfrm>
          <a:off x="487363" y="1123950"/>
          <a:ext cx="7515225" cy="3048000"/>
        </p:xfrm>
        <a:graphic>
          <a:graphicData uri="http://schemas.openxmlformats.org/presentationml/2006/ole">
            <mc:AlternateContent>
              <mc:Choice Requires="v">
                <p:oleObj r:id="rId4" imgH="3048000" imgW="7515225" progId="Word.Picture.8" spid="_x0000_s1">
                  <p:embed/>
                </p:oleObj>
              </mc:Choice>
              <mc:Fallback>
                <p:oleObj r:id="rId5" imgH="3048000" imgW="7515225" progId="Word.Picture.8">
                  <p:embed/>
                  <p:pic>
                    <p:nvPicPr>
                      <p:cNvPr id="6966" name="Google Shape;6966;p118"/>
                      <p:cNvPicPr preferRelativeResize="0"/>
                      <p:nvPr/>
                    </p:nvPicPr>
                    <p:blipFill rotWithShape="1">
                      <a:blip r:embed="rId6">
                        <a:alphaModFix/>
                      </a:blip>
                      <a:srcRect b="0" l="0" r="0" t="0"/>
                      <a:stretch/>
                    </p:blipFill>
                    <p:spPr>
                      <a:xfrm>
                        <a:off x="487363" y="1123950"/>
                        <a:ext cx="7515225" cy="3048000"/>
                      </a:xfrm>
                      <a:prstGeom prst="rect">
                        <a:avLst/>
                      </a:prstGeom>
                      <a:noFill/>
                      <a:ln>
                        <a:noFill/>
                      </a:ln>
                    </p:spPr>
                  </p:pic>
                </p:oleObj>
              </mc:Fallback>
            </mc:AlternateContent>
          </a:graphicData>
        </a:graphic>
      </p:graphicFrame>
      <p:sp>
        <p:nvSpPr>
          <p:cNvPr id="6967" name="Google Shape;6967;p118"/>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6968" name="Google Shape;6968;p118"/>
          <p:cNvSpPr/>
          <p:nvPr/>
        </p:nvSpPr>
        <p:spPr>
          <a:xfrm>
            <a:off x="1181100" y="3581400"/>
            <a:ext cx="4876800" cy="381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969" name="Google Shape;6969;p118"/>
          <p:cNvSpPr/>
          <p:nvPr/>
        </p:nvSpPr>
        <p:spPr>
          <a:xfrm>
            <a:off x="355600" y="3744913"/>
            <a:ext cx="8229600" cy="2782887"/>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accent2"/>
              </a:buClr>
              <a:buSzPts val="2040"/>
              <a:buFont typeface="Noto Sans Symbols"/>
              <a:buChar char="❑"/>
            </a:pPr>
            <a:r>
              <a:rPr lang="en-US" sz="2400">
                <a:solidFill>
                  <a:schemeClr val="dk1"/>
                </a:solidFill>
                <a:latin typeface="Arial"/>
                <a:ea typeface="Arial"/>
                <a:cs typeface="Arial"/>
                <a:sym typeface="Arial"/>
              </a:rPr>
              <a:t>A,B,C là </a:t>
            </a:r>
            <a:r>
              <a:rPr lang="en-US" sz="2400">
                <a:solidFill>
                  <a:srgbClr val="FF0000"/>
                </a:solidFill>
                <a:latin typeface="Arial"/>
                <a:ea typeface="Arial"/>
                <a:cs typeface="Arial"/>
                <a:sym typeface="Arial"/>
              </a:rPr>
              <a:t>mạng của nhà cung cấp</a:t>
            </a:r>
            <a:endParaRPr/>
          </a:p>
          <a:p>
            <a:pPr indent="-342900" lvl="0" marL="342900" marR="0" rtl="0" algn="l">
              <a:spcBef>
                <a:spcPts val="480"/>
              </a:spcBef>
              <a:spcAft>
                <a:spcPts val="0"/>
              </a:spcAft>
              <a:buClr>
                <a:schemeClr val="accent2"/>
              </a:buClr>
              <a:buSzPts val="2040"/>
              <a:buFont typeface="Noto Sans Symbols"/>
              <a:buChar char="❑"/>
            </a:pPr>
            <a:r>
              <a:rPr lang="en-US" sz="2400">
                <a:solidFill>
                  <a:schemeClr val="dk1"/>
                </a:solidFill>
                <a:latin typeface="Arial"/>
                <a:ea typeface="Arial"/>
                <a:cs typeface="Arial"/>
                <a:sym typeface="Arial"/>
              </a:rPr>
              <a:t>X,W,Y là khách hàng (của mạng nhà cung cấp)</a:t>
            </a:r>
            <a:endParaRPr/>
          </a:p>
          <a:p>
            <a:pPr indent="-342900" lvl="0" marL="342900" marR="0" rtl="0" algn="l">
              <a:spcBef>
                <a:spcPts val="480"/>
              </a:spcBef>
              <a:spcAft>
                <a:spcPts val="0"/>
              </a:spcAft>
              <a:buClr>
                <a:schemeClr val="accent2"/>
              </a:buClr>
              <a:buSzPts val="2040"/>
              <a:buFont typeface="Noto Sans Symbols"/>
              <a:buChar char="❑"/>
            </a:pPr>
            <a:r>
              <a:rPr lang="en-US" sz="2400">
                <a:solidFill>
                  <a:schemeClr val="dk1"/>
                </a:solidFill>
                <a:latin typeface="Arial"/>
                <a:ea typeface="Arial"/>
                <a:cs typeface="Arial"/>
                <a:sym typeface="Arial"/>
              </a:rPr>
              <a:t>X là </a:t>
            </a:r>
            <a:r>
              <a:rPr lang="en-US" sz="2400">
                <a:solidFill>
                  <a:srgbClr val="FF0000"/>
                </a:solidFill>
                <a:latin typeface="Arial"/>
                <a:ea typeface="Arial"/>
                <a:cs typeface="Arial"/>
                <a:sym typeface="Arial"/>
              </a:rPr>
              <a:t>dual-homed:</a:t>
            </a:r>
            <a:r>
              <a:rPr lang="en-US" sz="2400">
                <a:solidFill>
                  <a:schemeClr val="dk1"/>
                </a:solidFill>
                <a:latin typeface="Arial"/>
                <a:ea typeface="Arial"/>
                <a:cs typeface="Arial"/>
                <a:sym typeface="Arial"/>
              </a:rPr>
              <a:t> nối tới 2 mạng</a:t>
            </a:r>
            <a:endParaRPr/>
          </a:p>
          <a:p>
            <a:pPr indent="-285750" lvl="1" marL="742950" marR="0" rtl="0" algn="l">
              <a:spcBef>
                <a:spcPts val="480"/>
              </a:spcBef>
              <a:spcAft>
                <a:spcPts val="0"/>
              </a:spcAft>
              <a:buClr>
                <a:schemeClr val="accent2"/>
              </a:buClr>
              <a:buSzPts val="1800"/>
              <a:buFont typeface="Arial"/>
              <a:buChar char="m"/>
            </a:pPr>
            <a:r>
              <a:rPr b="0" i="0" lang="en-US" sz="2400" u="none" cap="none" strike="noStrike">
                <a:solidFill>
                  <a:schemeClr val="dk1"/>
                </a:solidFill>
                <a:latin typeface="Arial"/>
                <a:ea typeface="Arial"/>
                <a:cs typeface="Arial"/>
                <a:sym typeface="Arial"/>
              </a:rPr>
              <a:t>X không muốn dẫn từ B qua X tới C</a:t>
            </a:r>
            <a:endParaRPr/>
          </a:p>
          <a:p>
            <a:pPr indent="-285750" lvl="1" marL="742950" marR="0" rtl="0" algn="l">
              <a:spcBef>
                <a:spcPts val="480"/>
              </a:spcBef>
              <a:spcAft>
                <a:spcPts val="0"/>
              </a:spcAft>
              <a:buClr>
                <a:schemeClr val="accent2"/>
              </a:buClr>
              <a:buSzPts val="1800"/>
              <a:buFont typeface="Arial"/>
              <a:buChar char="m"/>
            </a:pPr>
            <a:r>
              <a:rPr b="0" i="0" lang="en-US" sz="2400" u="none" cap="none" strike="noStrike">
                <a:solidFill>
                  <a:schemeClr val="dk1"/>
                </a:solidFill>
                <a:latin typeface="Arial"/>
                <a:ea typeface="Arial"/>
                <a:cs typeface="Arial"/>
                <a:sym typeface="Arial"/>
              </a:rPr>
              <a:t>.. vì vậy, X sẽ không quảng cáo tới B đường đi tới C</a:t>
            </a:r>
            <a:endParaRPr/>
          </a:p>
          <a:p>
            <a:pPr indent="-213359" lvl="0" marL="342900" marR="0" rtl="0" algn="l">
              <a:spcBef>
                <a:spcPts val="480"/>
              </a:spcBef>
              <a:spcAft>
                <a:spcPts val="0"/>
              </a:spcAft>
              <a:buClr>
                <a:schemeClr val="accent2"/>
              </a:buClr>
              <a:buSzPts val="2040"/>
              <a:buFont typeface="Noto Sans Symbols"/>
              <a:buNone/>
            </a:pPr>
            <a:r>
              <a:t/>
            </a:r>
            <a:endParaRPr sz="2400">
              <a:solidFill>
                <a:schemeClr val="dk1"/>
              </a:solidFill>
              <a:latin typeface="Arial"/>
              <a:ea typeface="Arial"/>
              <a:cs typeface="Arial"/>
              <a:sym typeface="Arial"/>
            </a:endParaRPr>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74" name="Shape 6974"/>
        <p:cNvGrpSpPr/>
        <p:nvPr/>
      </p:nvGrpSpPr>
      <p:grpSpPr>
        <a:xfrm>
          <a:off x="0" y="0"/>
          <a:ext cx="0" cy="0"/>
          <a:chOff x="0" y="0"/>
          <a:chExt cx="0" cy="0"/>
        </a:xfrm>
      </p:grpSpPr>
      <p:sp>
        <p:nvSpPr>
          <p:cNvPr id="6975" name="Google Shape;6975;p119"/>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sz="3200"/>
              <a:t>Chính sách dẫn đường của BGP (2)</a:t>
            </a:r>
            <a:endParaRPr/>
          </a:p>
        </p:txBody>
      </p:sp>
      <p:graphicFrame>
        <p:nvGraphicFramePr>
          <p:cNvPr id="6976" name="Google Shape;6976;p119"/>
          <p:cNvGraphicFramePr/>
          <p:nvPr/>
        </p:nvGraphicFramePr>
        <p:xfrm>
          <a:off x="487363" y="1123950"/>
          <a:ext cx="7515225" cy="3048000"/>
        </p:xfrm>
        <a:graphic>
          <a:graphicData uri="http://schemas.openxmlformats.org/presentationml/2006/ole">
            <mc:AlternateContent>
              <mc:Choice Requires="v">
                <p:oleObj r:id="rId4" imgH="3048000" imgW="7515225" progId="Word.Picture.8" spid="_x0000_s1">
                  <p:embed/>
                </p:oleObj>
              </mc:Choice>
              <mc:Fallback>
                <p:oleObj r:id="rId5" imgH="3048000" imgW="7515225" progId="Word.Picture.8">
                  <p:embed/>
                  <p:pic>
                    <p:nvPicPr>
                      <p:cNvPr id="6976" name="Google Shape;6976;p119"/>
                      <p:cNvPicPr preferRelativeResize="0"/>
                      <p:nvPr/>
                    </p:nvPicPr>
                    <p:blipFill rotWithShape="1">
                      <a:blip r:embed="rId6">
                        <a:alphaModFix/>
                      </a:blip>
                      <a:srcRect b="0" l="0" r="0" t="0"/>
                      <a:stretch/>
                    </p:blipFill>
                    <p:spPr>
                      <a:xfrm>
                        <a:off x="487363" y="1123950"/>
                        <a:ext cx="7515225" cy="3048000"/>
                      </a:xfrm>
                      <a:prstGeom prst="rect">
                        <a:avLst/>
                      </a:prstGeom>
                      <a:noFill/>
                      <a:ln>
                        <a:noFill/>
                      </a:ln>
                    </p:spPr>
                  </p:pic>
                </p:oleObj>
              </mc:Fallback>
            </mc:AlternateContent>
          </a:graphicData>
        </a:graphic>
      </p:graphicFrame>
      <p:sp>
        <p:nvSpPr>
          <p:cNvPr id="6977" name="Google Shape;6977;p119"/>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6978" name="Google Shape;6978;p119"/>
          <p:cNvSpPr/>
          <p:nvPr/>
        </p:nvSpPr>
        <p:spPr>
          <a:xfrm>
            <a:off x="1181100" y="3581400"/>
            <a:ext cx="4876800" cy="381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979" name="Google Shape;6979;p119"/>
          <p:cNvSpPr/>
          <p:nvPr/>
        </p:nvSpPr>
        <p:spPr>
          <a:xfrm>
            <a:off x="355600" y="3643313"/>
            <a:ext cx="8229600" cy="2782887"/>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accent2"/>
              </a:buClr>
              <a:buSzPts val="2040"/>
              <a:buFont typeface="Noto Sans Symbols"/>
              <a:buChar char="❑"/>
            </a:pPr>
            <a:r>
              <a:rPr lang="en-US" sz="2400">
                <a:solidFill>
                  <a:schemeClr val="dk1"/>
                </a:solidFill>
                <a:latin typeface="Arial"/>
                <a:ea typeface="Arial"/>
                <a:cs typeface="Arial"/>
                <a:sym typeface="Arial"/>
              </a:rPr>
              <a:t>A quảng cáo tới B đường đi AW</a:t>
            </a:r>
            <a:endParaRPr/>
          </a:p>
          <a:p>
            <a:pPr indent="-342900" lvl="0" marL="342900" marR="0" rtl="0" algn="l">
              <a:spcBef>
                <a:spcPts val="480"/>
              </a:spcBef>
              <a:spcAft>
                <a:spcPts val="0"/>
              </a:spcAft>
              <a:buClr>
                <a:schemeClr val="accent2"/>
              </a:buClr>
              <a:buSzPts val="2040"/>
              <a:buFont typeface="Noto Sans Symbols"/>
              <a:buChar char="❑"/>
            </a:pPr>
            <a:r>
              <a:rPr lang="en-US" sz="2400">
                <a:solidFill>
                  <a:schemeClr val="dk1"/>
                </a:solidFill>
                <a:latin typeface="Arial"/>
                <a:ea typeface="Arial"/>
                <a:cs typeface="Arial"/>
                <a:sym typeface="Arial"/>
              </a:rPr>
              <a:t>B quảng cáo tới X đường đi BAW </a:t>
            </a:r>
            <a:endParaRPr sz="2400">
              <a:solidFill>
                <a:srgbClr val="FF0000"/>
              </a:solidFill>
              <a:latin typeface="Arial"/>
              <a:ea typeface="Arial"/>
              <a:cs typeface="Arial"/>
              <a:sym typeface="Arial"/>
            </a:endParaRPr>
          </a:p>
          <a:p>
            <a:pPr indent="-342900" lvl="0" marL="342900" marR="0" rtl="0" algn="l">
              <a:spcBef>
                <a:spcPts val="480"/>
              </a:spcBef>
              <a:spcAft>
                <a:spcPts val="0"/>
              </a:spcAft>
              <a:buClr>
                <a:schemeClr val="accent2"/>
              </a:buClr>
              <a:buSzPts val="2040"/>
              <a:buFont typeface="Noto Sans Symbols"/>
              <a:buChar char="❑"/>
            </a:pPr>
            <a:r>
              <a:rPr lang="en-US" sz="2400">
                <a:solidFill>
                  <a:schemeClr val="dk1"/>
                </a:solidFill>
                <a:latin typeface="Arial"/>
                <a:ea typeface="Arial"/>
                <a:cs typeface="Arial"/>
                <a:sym typeface="Arial"/>
              </a:rPr>
              <a:t>B quảng cáo tới C đường đi BAW?</a:t>
            </a:r>
            <a:endParaRPr/>
          </a:p>
          <a:p>
            <a:pPr indent="-285750" lvl="1" marL="742950" marR="0" rtl="0" algn="l">
              <a:spcBef>
                <a:spcPts val="400"/>
              </a:spcBef>
              <a:spcAft>
                <a:spcPts val="0"/>
              </a:spcAft>
              <a:buClr>
                <a:schemeClr val="accent2"/>
              </a:buClr>
              <a:buSzPts val="1500"/>
              <a:buFont typeface="Arial"/>
              <a:buChar char="m"/>
            </a:pPr>
            <a:r>
              <a:rPr b="0" i="0" lang="en-US" sz="2000" u="none" cap="none" strike="noStrike">
                <a:solidFill>
                  <a:schemeClr val="dk1"/>
                </a:solidFill>
                <a:latin typeface="Arial"/>
                <a:ea typeface="Arial"/>
                <a:cs typeface="Arial"/>
                <a:sym typeface="Arial"/>
              </a:rPr>
              <a:t>Không! B không nhận được “thu nhập” cho việc dẫn đường CBAW vì W và C không là khách hàng của B</a:t>
            </a:r>
            <a:endParaRPr/>
          </a:p>
          <a:p>
            <a:pPr indent="-285750" lvl="1" marL="742950" marR="0" rtl="0" algn="l">
              <a:spcBef>
                <a:spcPts val="400"/>
              </a:spcBef>
              <a:spcAft>
                <a:spcPts val="0"/>
              </a:spcAft>
              <a:buClr>
                <a:schemeClr val="accent2"/>
              </a:buClr>
              <a:buSzPts val="1500"/>
              <a:buFont typeface="Arial"/>
              <a:buChar char="m"/>
            </a:pPr>
            <a:r>
              <a:rPr b="0" i="0" lang="en-US" sz="2000" u="none" cap="none" strike="noStrike">
                <a:solidFill>
                  <a:schemeClr val="dk1"/>
                </a:solidFill>
                <a:latin typeface="Arial"/>
                <a:ea typeface="Arial"/>
                <a:cs typeface="Arial"/>
                <a:sym typeface="Arial"/>
              </a:rPr>
              <a:t>B muốn ép C dẫn đường tới w qua A</a:t>
            </a:r>
            <a:endParaRPr/>
          </a:p>
          <a:p>
            <a:pPr indent="-285750" lvl="1" marL="742950" marR="0" rtl="0" algn="l">
              <a:spcBef>
                <a:spcPts val="400"/>
              </a:spcBef>
              <a:spcAft>
                <a:spcPts val="0"/>
              </a:spcAft>
              <a:buClr>
                <a:schemeClr val="accent2"/>
              </a:buClr>
              <a:buSzPts val="1500"/>
              <a:buFont typeface="Arial"/>
              <a:buChar char="m"/>
            </a:pPr>
            <a:r>
              <a:rPr b="0" i="0" lang="en-US" sz="2000" u="none" cap="none" strike="noStrike">
                <a:solidFill>
                  <a:schemeClr val="dk1"/>
                </a:solidFill>
                <a:latin typeface="Arial"/>
                <a:ea typeface="Arial"/>
                <a:cs typeface="Arial"/>
                <a:sym typeface="Arial"/>
              </a:rPr>
              <a:t>B muốn dẫn đường </a:t>
            </a:r>
            <a:r>
              <a:rPr b="0" i="1" lang="en-US" sz="2000" u="none" cap="none" strike="noStrike">
                <a:solidFill>
                  <a:srgbClr val="FF0000"/>
                </a:solidFill>
                <a:latin typeface="Arial"/>
                <a:ea typeface="Arial"/>
                <a:cs typeface="Arial"/>
                <a:sym typeface="Arial"/>
              </a:rPr>
              <a:t>chỉ </a:t>
            </a:r>
            <a:r>
              <a:rPr b="0" i="0" lang="en-US" sz="2000" u="none" cap="none" strike="noStrike">
                <a:solidFill>
                  <a:schemeClr val="dk1"/>
                </a:solidFill>
                <a:latin typeface="Arial"/>
                <a:ea typeface="Arial"/>
                <a:cs typeface="Arial"/>
                <a:sym typeface="Arial"/>
              </a:rPr>
              <a:t>tới/từ các khách hàng của nó!</a:t>
            </a:r>
            <a:endParaRPr b="0" i="0" sz="2400" u="none" cap="none" strike="noStrike">
              <a:solidFill>
                <a:schemeClr val="dk1"/>
              </a:solidFill>
              <a:latin typeface="Arial"/>
              <a:ea typeface="Arial"/>
              <a:cs typeface="Arial"/>
              <a:sym typeface="Arial"/>
            </a:endParaRPr>
          </a:p>
          <a:p>
            <a:pPr indent="-213359" lvl="0" marL="342900" marR="0" rtl="0" algn="l">
              <a:spcBef>
                <a:spcPts val="480"/>
              </a:spcBef>
              <a:spcAft>
                <a:spcPts val="0"/>
              </a:spcAft>
              <a:buClr>
                <a:schemeClr val="accent2"/>
              </a:buClr>
              <a:buSzPts val="2040"/>
              <a:buFont typeface="Noto Sans Symbols"/>
              <a:buNone/>
            </a:pPr>
            <a:r>
              <a:t/>
            </a:r>
            <a:endParaRPr sz="2400">
              <a:solidFill>
                <a:schemeClr val="dk1"/>
              </a:solidFill>
              <a:latin typeface="Arial"/>
              <a:ea typeface="Arial"/>
              <a:cs typeface="Arial"/>
              <a:sym typeface="Arial"/>
            </a:endParaRPr>
          </a:p>
        </p:txBody>
      </p:sp>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84" name="Shape 6984"/>
        <p:cNvGrpSpPr/>
        <p:nvPr/>
      </p:nvGrpSpPr>
      <p:grpSpPr>
        <a:xfrm>
          <a:off x="0" y="0"/>
          <a:ext cx="0" cy="0"/>
          <a:chOff x="0" y="0"/>
          <a:chExt cx="0" cy="0"/>
        </a:xfrm>
      </p:grpSpPr>
      <p:sp>
        <p:nvSpPr>
          <p:cNvPr id="6985" name="Google Shape;6985;p120"/>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sz="2800"/>
              <a:t>Intra-AS và Inter-AS</a:t>
            </a:r>
            <a:endParaRPr/>
          </a:p>
        </p:txBody>
      </p:sp>
      <p:sp>
        <p:nvSpPr>
          <p:cNvPr id="6986" name="Google Shape;6986;p120"/>
          <p:cNvSpPr txBox="1"/>
          <p:nvPr>
            <p:ph idx="1" type="body"/>
          </p:nvPr>
        </p:nvSpPr>
        <p:spPr>
          <a:xfrm>
            <a:off x="557213" y="1393825"/>
            <a:ext cx="8229600" cy="4572000"/>
          </a:xfrm>
          <a:prstGeom prst="rect">
            <a:avLst/>
          </a:prstGeom>
          <a:noFill/>
          <a:ln>
            <a:noFill/>
          </a:ln>
        </p:spPr>
        <p:txBody>
          <a:bodyPr anchorCtr="0" anchor="t" bIns="45700" lIns="91425" spcFirstLastPara="1" rIns="91425" wrap="square" tIns="45700">
            <a:noAutofit/>
          </a:bodyPr>
          <a:lstStyle/>
          <a:p>
            <a:pPr indent="-273050" lvl="0" marL="273050" rtl="0" algn="l">
              <a:lnSpc>
                <a:spcPct val="80000"/>
              </a:lnSpc>
              <a:spcBef>
                <a:spcPts val="0"/>
              </a:spcBef>
              <a:spcAft>
                <a:spcPts val="0"/>
              </a:spcAft>
              <a:buSzPts val="1680"/>
              <a:buFont typeface="Noto Sans Symbols"/>
              <a:buNone/>
            </a:pPr>
            <a:r>
              <a:rPr b="1" lang="en-US">
                <a:solidFill>
                  <a:srgbClr val="FF0000"/>
                </a:solidFill>
              </a:rPr>
              <a:t>Chính sách</a:t>
            </a:r>
            <a:r>
              <a:rPr lang="en-US">
                <a:solidFill>
                  <a:srgbClr val="FF0000"/>
                </a:solidFill>
              </a:rPr>
              <a:t>:</a:t>
            </a:r>
            <a:r>
              <a:rPr lang="en-US"/>
              <a:t> </a:t>
            </a:r>
            <a:endParaRPr/>
          </a:p>
          <a:p>
            <a:pPr indent="-273050" lvl="0" marL="273050" rtl="0" algn="l">
              <a:lnSpc>
                <a:spcPct val="80000"/>
              </a:lnSpc>
              <a:spcBef>
                <a:spcPts val="600"/>
              </a:spcBef>
              <a:spcAft>
                <a:spcPts val="0"/>
              </a:spcAft>
              <a:buSzPts val="1680"/>
              <a:buChar char="🞆"/>
            </a:pPr>
            <a:r>
              <a:rPr lang="en-US"/>
              <a:t>Inter-AS: Người quản trị muốn điều khiển thông tin được dẫn đường là gì, đối tượng được dẫn đường là ai?</a:t>
            </a:r>
            <a:endParaRPr/>
          </a:p>
          <a:p>
            <a:pPr indent="-273050" lvl="0" marL="273050" rtl="0" algn="l">
              <a:lnSpc>
                <a:spcPct val="80000"/>
              </a:lnSpc>
              <a:spcBef>
                <a:spcPts val="600"/>
              </a:spcBef>
              <a:spcAft>
                <a:spcPts val="0"/>
              </a:spcAft>
              <a:buSzPts val="1680"/>
              <a:buChar char="🞆"/>
            </a:pPr>
            <a:r>
              <a:rPr lang="en-US"/>
              <a:t>Intra-AS: quản trị đơn, cục bộ</a:t>
            </a:r>
            <a:endParaRPr/>
          </a:p>
          <a:p>
            <a:pPr indent="-273050" lvl="0" marL="273050" rtl="0" algn="l">
              <a:lnSpc>
                <a:spcPct val="80000"/>
              </a:lnSpc>
              <a:spcBef>
                <a:spcPts val="600"/>
              </a:spcBef>
              <a:spcAft>
                <a:spcPts val="0"/>
              </a:spcAft>
              <a:buSzPts val="1680"/>
              <a:buFont typeface="Noto Sans Symbols"/>
              <a:buNone/>
            </a:pPr>
            <a:r>
              <a:rPr b="1" lang="en-US">
                <a:solidFill>
                  <a:srgbClr val="FF0000"/>
                </a:solidFill>
              </a:rPr>
              <a:t>Phạm vi</a:t>
            </a:r>
            <a:r>
              <a:rPr lang="en-US">
                <a:solidFill>
                  <a:srgbClr val="FF0000"/>
                </a:solidFill>
              </a:rPr>
              <a:t>:</a:t>
            </a:r>
            <a:endParaRPr/>
          </a:p>
          <a:p>
            <a:pPr indent="-273050" lvl="0" marL="273050" rtl="0" algn="l">
              <a:lnSpc>
                <a:spcPct val="80000"/>
              </a:lnSpc>
              <a:spcBef>
                <a:spcPts val="600"/>
              </a:spcBef>
              <a:spcAft>
                <a:spcPts val="0"/>
              </a:spcAft>
              <a:buSzPts val="1680"/>
              <a:buChar char="🞆"/>
            </a:pPr>
            <a:r>
              <a:rPr lang="en-US"/>
              <a:t>Dẫn đường phân cấp tiết kiệm kích thước bảng định tuyến, giảm lưu lượng cập nhật thông tin định tuyến</a:t>
            </a:r>
            <a:endParaRPr/>
          </a:p>
          <a:p>
            <a:pPr indent="-273050" lvl="0" marL="273050" rtl="0" algn="l">
              <a:lnSpc>
                <a:spcPct val="80000"/>
              </a:lnSpc>
              <a:spcBef>
                <a:spcPts val="600"/>
              </a:spcBef>
              <a:spcAft>
                <a:spcPts val="0"/>
              </a:spcAft>
              <a:buSzPts val="1680"/>
              <a:buFont typeface="Noto Sans Symbols"/>
              <a:buNone/>
            </a:pPr>
            <a:r>
              <a:rPr b="1" lang="en-US">
                <a:solidFill>
                  <a:srgbClr val="FF0000"/>
                </a:solidFill>
              </a:rPr>
              <a:t>Hiệu năng</a:t>
            </a:r>
            <a:r>
              <a:rPr lang="en-US">
                <a:solidFill>
                  <a:srgbClr val="FF0000"/>
                </a:solidFill>
              </a:rPr>
              <a:t>:</a:t>
            </a:r>
            <a:r>
              <a:rPr lang="en-US"/>
              <a:t> </a:t>
            </a:r>
            <a:endParaRPr/>
          </a:p>
          <a:p>
            <a:pPr indent="-273050" lvl="0" marL="273050" rtl="0" algn="l">
              <a:lnSpc>
                <a:spcPct val="80000"/>
              </a:lnSpc>
              <a:spcBef>
                <a:spcPts val="600"/>
              </a:spcBef>
              <a:spcAft>
                <a:spcPts val="0"/>
              </a:spcAft>
              <a:buSzPts val="1680"/>
              <a:buChar char="🞆"/>
            </a:pPr>
            <a:r>
              <a:rPr lang="en-US"/>
              <a:t>Intra-AS: tập trung vào hiệu năng</a:t>
            </a:r>
            <a:endParaRPr/>
          </a:p>
          <a:p>
            <a:pPr indent="-273050" lvl="0" marL="273050" rtl="0" algn="l">
              <a:lnSpc>
                <a:spcPct val="80000"/>
              </a:lnSpc>
              <a:spcBef>
                <a:spcPts val="600"/>
              </a:spcBef>
              <a:spcAft>
                <a:spcPts val="0"/>
              </a:spcAft>
              <a:buSzPts val="1680"/>
              <a:buChar char="🞆"/>
            </a:pPr>
            <a:r>
              <a:rPr lang="en-US"/>
              <a:t>Inter-AS: tập trung vào chính sách định tuyến, có thể ảnh hưởng lớn tới hiệu năng</a:t>
            </a:r>
            <a:endParaRPr/>
          </a:p>
        </p:txBody>
      </p:sp>
      <p:sp>
        <p:nvSpPr>
          <p:cNvPr id="6987" name="Google Shape;6987;p120"/>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91" name="Shape 6991"/>
        <p:cNvGrpSpPr/>
        <p:nvPr/>
      </p:nvGrpSpPr>
      <p:grpSpPr>
        <a:xfrm>
          <a:off x="0" y="0"/>
          <a:ext cx="0" cy="0"/>
          <a:chOff x="0" y="0"/>
          <a:chExt cx="0" cy="0"/>
        </a:xfrm>
      </p:grpSpPr>
      <p:sp>
        <p:nvSpPr>
          <p:cNvPr id="6992" name="Google Shape;6992;p121"/>
          <p:cNvSpPr txBox="1"/>
          <p:nvPr>
            <p:ph idx="1" type="body"/>
          </p:nvPr>
        </p:nvSpPr>
        <p:spPr>
          <a:xfrm>
            <a:off x="457200" y="1600200"/>
            <a:ext cx="7467600" cy="4873752"/>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960"/>
              <a:buChar char="🞆"/>
            </a:pPr>
            <a:r>
              <a:rPr lang="en-US" sz="2800"/>
              <a:t>Internet network layer: historically implemented via distributed, per-router control approach</a:t>
            </a:r>
            <a:r>
              <a:rPr lang="en-US" sz="2000"/>
              <a:t>:</a:t>
            </a:r>
            <a:endParaRPr/>
          </a:p>
          <a:p>
            <a:pPr indent="-273049" lvl="1" marL="639763" rtl="0" algn="l">
              <a:spcBef>
                <a:spcPts val="480"/>
              </a:spcBef>
              <a:spcAft>
                <a:spcPts val="0"/>
              </a:spcAft>
              <a:buSzPts val="1920"/>
              <a:buChar char="⚫"/>
            </a:pPr>
            <a:r>
              <a:rPr i="1" lang="en-US" sz="2400">
                <a:solidFill>
                  <a:srgbClr val="000090"/>
                </a:solidFill>
              </a:rPr>
              <a:t>monolithic</a:t>
            </a:r>
            <a:r>
              <a:rPr lang="en-US" sz="2400"/>
              <a:t> router contains switching hardware, runs proprietary implementation of Internet standard protocols (IP, RIP, IS-IS, OSPF, BGP) in proprietary router OS (e.g., Cisco IOS)</a:t>
            </a:r>
            <a:endParaRPr/>
          </a:p>
          <a:p>
            <a:pPr indent="-273049" lvl="1" marL="639763" rtl="0" algn="l">
              <a:spcBef>
                <a:spcPts val="480"/>
              </a:spcBef>
              <a:spcAft>
                <a:spcPts val="0"/>
              </a:spcAft>
              <a:buSzPts val="1920"/>
              <a:buChar char="⚫"/>
            </a:pPr>
            <a:r>
              <a:rPr lang="en-US" sz="2400"/>
              <a:t>different “middleboxes” for different network layer functions: firewalls, load balancers, NAT boxes, ..</a:t>
            </a:r>
            <a:endParaRPr/>
          </a:p>
          <a:p>
            <a:pPr indent="-273050" lvl="0" marL="273050" rtl="0" algn="l">
              <a:spcBef>
                <a:spcPts val="600"/>
              </a:spcBef>
              <a:spcAft>
                <a:spcPts val="0"/>
              </a:spcAft>
              <a:buSzPts val="1960"/>
              <a:buChar char="🞆"/>
            </a:pPr>
            <a:r>
              <a:rPr lang="en-US" sz="2800"/>
              <a:t>~2005: renewed interest in rethinking network control plane</a:t>
            </a:r>
            <a:endParaRPr/>
          </a:p>
          <a:p>
            <a:pPr indent="-184150" lvl="0" marL="273050" rtl="0" algn="l">
              <a:spcBef>
                <a:spcPts val="600"/>
              </a:spcBef>
              <a:spcAft>
                <a:spcPts val="0"/>
              </a:spcAft>
              <a:buSzPts val="1400"/>
              <a:buNone/>
            </a:pPr>
            <a:r>
              <a:t/>
            </a:r>
            <a:endParaRPr sz="2000"/>
          </a:p>
        </p:txBody>
      </p:sp>
      <p:sp>
        <p:nvSpPr>
          <p:cNvPr id="6993" name="Google Shape;6993;p121"/>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a:t>Software defined networking (SDN)</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97" name="Shape 6997"/>
        <p:cNvGrpSpPr/>
        <p:nvPr/>
      </p:nvGrpSpPr>
      <p:grpSpPr>
        <a:xfrm>
          <a:off x="0" y="0"/>
          <a:ext cx="0" cy="0"/>
          <a:chOff x="0" y="0"/>
          <a:chExt cx="0" cy="0"/>
        </a:xfrm>
      </p:grpSpPr>
      <p:sp>
        <p:nvSpPr>
          <p:cNvPr id="6998" name="Google Shape;6998;p122"/>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a:t>Software defined networking (SDN)</a:t>
            </a:r>
            <a:endParaRPr/>
          </a:p>
        </p:txBody>
      </p:sp>
      <p:sp>
        <p:nvSpPr>
          <p:cNvPr id="6999" name="Google Shape;6999;p122"/>
          <p:cNvSpPr txBox="1"/>
          <p:nvPr>
            <p:ph idx="1" type="body"/>
          </p:nvPr>
        </p:nvSpPr>
        <p:spPr>
          <a:xfrm>
            <a:off x="457200" y="1600200"/>
            <a:ext cx="7467600" cy="4873752"/>
          </a:xfrm>
          <a:prstGeom prst="rect">
            <a:avLst/>
          </a:prstGeom>
          <a:noFill/>
          <a:ln>
            <a:noFill/>
          </a:ln>
        </p:spPr>
        <p:txBody>
          <a:bodyPr anchorCtr="0" anchor="t" bIns="45700" lIns="91425" spcFirstLastPara="1" rIns="91425" wrap="square" tIns="45700">
            <a:noAutofit/>
          </a:bodyPr>
          <a:lstStyle/>
          <a:p>
            <a:pPr indent="-166370" lvl="0" marL="273050" rtl="0" algn="l">
              <a:spcBef>
                <a:spcPts val="0"/>
              </a:spcBef>
              <a:spcAft>
                <a:spcPts val="0"/>
              </a:spcAft>
              <a:buSzPts val="1680"/>
              <a:buNone/>
            </a:pPr>
            <a:r>
              <a:t/>
            </a:r>
            <a:endParaRPr/>
          </a:p>
        </p:txBody>
      </p:sp>
      <p:sp>
        <p:nvSpPr>
          <p:cNvPr id="7000" name="Google Shape;7000;p122"/>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1-</a:t>
            </a:r>
            <a:fld id="{00000000-1234-1234-1234-123412341234}" type="slidenum">
              <a:rPr lang="en-US"/>
              <a:t>‹#›</a:t>
            </a:fld>
            <a:endParaRPr/>
          </a:p>
        </p:txBody>
      </p:sp>
      <p:pic>
        <p:nvPicPr>
          <p:cNvPr id="7001" name="Google Shape;7001;p122"/>
          <p:cNvPicPr preferRelativeResize="0"/>
          <p:nvPr/>
        </p:nvPicPr>
        <p:blipFill rotWithShape="1">
          <a:blip r:embed="rId3">
            <a:alphaModFix/>
          </a:blip>
          <a:srcRect b="0" l="0" r="0" t="0"/>
          <a:stretch/>
        </p:blipFill>
        <p:spPr>
          <a:xfrm>
            <a:off x="1591733" y="1435407"/>
            <a:ext cx="5960534" cy="5183808"/>
          </a:xfrm>
          <a:prstGeom prst="rect">
            <a:avLst/>
          </a:prstGeom>
          <a:noFill/>
          <a:ln>
            <a:noFill/>
          </a:ln>
        </p:spPr>
      </p:pic>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06" name="Shape 7006"/>
        <p:cNvGrpSpPr/>
        <p:nvPr/>
      </p:nvGrpSpPr>
      <p:grpSpPr>
        <a:xfrm>
          <a:off x="0" y="0"/>
          <a:ext cx="0" cy="0"/>
          <a:chOff x="0" y="0"/>
          <a:chExt cx="0" cy="0"/>
        </a:xfrm>
      </p:grpSpPr>
      <p:sp>
        <p:nvSpPr>
          <p:cNvPr id="7007" name="Google Shape;7007;p123"/>
          <p:cNvSpPr txBox="1"/>
          <p:nvPr>
            <p:ph type="title"/>
          </p:nvPr>
        </p:nvSpPr>
        <p:spPr>
          <a:xfrm>
            <a:off x="457200" y="274638"/>
            <a:ext cx="7467600" cy="1143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Chương 4: Tầng mạng</a:t>
            </a:r>
            <a:endParaRPr/>
          </a:p>
        </p:txBody>
      </p:sp>
      <p:sp>
        <p:nvSpPr>
          <p:cNvPr id="7008" name="Google Shape;7008;p123"/>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7009" name="Google Shape;7009;p123"/>
          <p:cNvSpPr txBox="1"/>
          <p:nvPr>
            <p:ph idx="1" type="body"/>
          </p:nvPr>
        </p:nvSpPr>
        <p:spPr>
          <a:xfrm>
            <a:off x="457200" y="1600200"/>
            <a:ext cx="365760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1680"/>
              <a:buFont typeface="Noto Sans Symbols"/>
              <a:buChar char="🞆"/>
            </a:pPr>
            <a:r>
              <a:rPr lang="en-US"/>
              <a:t>4.1 Tổng quan</a:t>
            </a:r>
            <a:endParaRPr/>
          </a:p>
          <a:p>
            <a:pPr indent="-274320" lvl="0" marL="274320" rtl="0" algn="l">
              <a:spcBef>
                <a:spcPts val="600"/>
              </a:spcBef>
              <a:spcAft>
                <a:spcPts val="0"/>
              </a:spcAft>
              <a:buSzPts val="1680"/>
              <a:buFont typeface="Noto Sans Symbols"/>
              <a:buChar char="🞆"/>
            </a:pPr>
            <a:r>
              <a:rPr lang="en-US"/>
              <a:t>4.2 Mạng Virtual circuit và datagram</a:t>
            </a:r>
            <a:endParaRPr/>
          </a:p>
          <a:p>
            <a:pPr indent="-274320" lvl="0" marL="274320" rtl="0" algn="l">
              <a:spcBef>
                <a:spcPts val="600"/>
              </a:spcBef>
              <a:spcAft>
                <a:spcPts val="0"/>
              </a:spcAft>
              <a:buSzPts val="1680"/>
              <a:buFont typeface="Noto Sans Symbols"/>
              <a:buChar char="🞆"/>
            </a:pPr>
            <a:r>
              <a:rPr lang="en-US"/>
              <a:t>4.3 Bên trong Router</a:t>
            </a:r>
            <a:endParaRPr/>
          </a:p>
          <a:p>
            <a:pPr indent="-274320" lvl="0" marL="274320" rtl="0" algn="l">
              <a:spcBef>
                <a:spcPts val="600"/>
              </a:spcBef>
              <a:spcAft>
                <a:spcPts val="0"/>
              </a:spcAft>
              <a:buSzPts val="1680"/>
              <a:buFont typeface="Noto Sans Symbols"/>
              <a:buChar char="🞆"/>
            </a:pPr>
            <a:r>
              <a:rPr lang="en-US"/>
              <a:t>4.4 IP: Internet Protocol</a:t>
            </a:r>
            <a:endParaRPr/>
          </a:p>
          <a:p>
            <a:pPr indent="-274320" lvl="1" marL="640080" rtl="0" algn="l">
              <a:spcBef>
                <a:spcPts val="400"/>
              </a:spcBef>
              <a:spcAft>
                <a:spcPts val="0"/>
              </a:spcAft>
              <a:buSzPts val="1600"/>
              <a:buChar char="⚫"/>
            </a:pPr>
            <a:r>
              <a:rPr lang="en-US" sz="2000"/>
              <a:t>Định dạng Datagram</a:t>
            </a:r>
            <a:endParaRPr/>
          </a:p>
          <a:p>
            <a:pPr indent="-274320" lvl="1" marL="640080" rtl="0" algn="l">
              <a:spcBef>
                <a:spcPts val="400"/>
              </a:spcBef>
              <a:spcAft>
                <a:spcPts val="0"/>
              </a:spcAft>
              <a:buSzPts val="1600"/>
              <a:buChar char="⚫"/>
            </a:pPr>
            <a:r>
              <a:rPr lang="en-US" sz="2000"/>
              <a:t>Địa chỉ IPv4</a:t>
            </a:r>
            <a:endParaRPr/>
          </a:p>
          <a:p>
            <a:pPr indent="-274320" lvl="1" marL="640080" rtl="0" algn="l">
              <a:spcBef>
                <a:spcPts val="400"/>
              </a:spcBef>
              <a:spcAft>
                <a:spcPts val="0"/>
              </a:spcAft>
              <a:buSzPts val="1600"/>
              <a:buChar char="⚫"/>
            </a:pPr>
            <a:r>
              <a:rPr lang="en-US" sz="2000"/>
              <a:t>ICMP</a:t>
            </a:r>
            <a:endParaRPr/>
          </a:p>
          <a:p>
            <a:pPr indent="-274320" lvl="1" marL="640080" rtl="0" algn="l">
              <a:spcBef>
                <a:spcPts val="400"/>
              </a:spcBef>
              <a:spcAft>
                <a:spcPts val="0"/>
              </a:spcAft>
              <a:buSzPts val="1600"/>
              <a:buChar char="⚫"/>
            </a:pPr>
            <a:r>
              <a:rPr lang="en-US" sz="2000"/>
              <a:t>IPv6</a:t>
            </a:r>
            <a:endParaRPr/>
          </a:p>
        </p:txBody>
      </p:sp>
      <p:sp>
        <p:nvSpPr>
          <p:cNvPr id="7010" name="Google Shape;7010;p123"/>
          <p:cNvSpPr txBox="1"/>
          <p:nvPr>
            <p:ph idx="2" type="body"/>
          </p:nvPr>
        </p:nvSpPr>
        <p:spPr>
          <a:xfrm>
            <a:off x="4270375" y="1600200"/>
            <a:ext cx="365760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1680"/>
              <a:buFont typeface="Noto Sans Symbols"/>
              <a:buChar char="🞆"/>
            </a:pPr>
            <a:r>
              <a:rPr lang="en-US"/>
              <a:t>4.5 Thuật toán dẫn đường</a:t>
            </a:r>
            <a:endParaRPr/>
          </a:p>
          <a:p>
            <a:pPr indent="-274320" lvl="1" marL="640080" rtl="0" algn="l">
              <a:spcBef>
                <a:spcPts val="400"/>
              </a:spcBef>
              <a:spcAft>
                <a:spcPts val="0"/>
              </a:spcAft>
              <a:buSzPts val="1600"/>
              <a:buChar char="⚫"/>
            </a:pPr>
            <a:r>
              <a:rPr lang="en-US" sz="2000"/>
              <a:t>Link state</a:t>
            </a:r>
            <a:endParaRPr/>
          </a:p>
          <a:p>
            <a:pPr indent="-274320" lvl="1" marL="640080" rtl="0" algn="l">
              <a:spcBef>
                <a:spcPts val="400"/>
              </a:spcBef>
              <a:spcAft>
                <a:spcPts val="0"/>
              </a:spcAft>
              <a:buSzPts val="1600"/>
              <a:buChar char="⚫"/>
            </a:pPr>
            <a:r>
              <a:rPr lang="en-US" sz="2000"/>
              <a:t>Distance Vector</a:t>
            </a:r>
            <a:endParaRPr/>
          </a:p>
          <a:p>
            <a:pPr indent="-274320" lvl="1" marL="640080" rtl="0" algn="l">
              <a:spcBef>
                <a:spcPts val="400"/>
              </a:spcBef>
              <a:spcAft>
                <a:spcPts val="0"/>
              </a:spcAft>
              <a:buSzPts val="1600"/>
              <a:buChar char="⚫"/>
            </a:pPr>
            <a:r>
              <a:rPr lang="en-US" sz="2000"/>
              <a:t>Hierarchical routing</a:t>
            </a:r>
            <a:endParaRPr/>
          </a:p>
          <a:p>
            <a:pPr indent="-274320" lvl="0" marL="274320" rtl="0" algn="l">
              <a:spcBef>
                <a:spcPts val="600"/>
              </a:spcBef>
              <a:spcAft>
                <a:spcPts val="0"/>
              </a:spcAft>
              <a:buSzPts val="1680"/>
              <a:buFont typeface="Noto Sans Symbols"/>
              <a:buChar char="🞆"/>
            </a:pPr>
            <a:r>
              <a:rPr lang="en-US"/>
              <a:t>4.6 Dẫn đường trong  Internet</a:t>
            </a:r>
            <a:endParaRPr/>
          </a:p>
          <a:p>
            <a:pPr indent="-274320" lvl="1" marL="640080" rtl="0" algn="l">
              <a:spcBef>
                <a:spcPts val="400"/>
              </a:spcBef>
              <a:spcAft>
                <a:spcPts val="0"/>
              </a:spcAft>
              <a:buSzPts val="1600"/>
              <a:buChar char="⚫"/>
            </a:pPr>
            <a:r>
              <a:rPr lang="en-US" sz="2000"/>
              <a:t>RIP</a:t>
            </a:r>
            <a:endParaRPr/>
          </a:p>
          <a:p>
            <a:pPr indent="-274320" lvl="1" marL="640080" rtl="0" algn="l">
              <a:spcBef>
                <a:spcPts val="400"/>
              </a:spcBef>
              <a:spcAft>
                <a:spcPts val="0"/>
              </a:spcAft>
              <a:buSzPts val="1600"/>
              <a:buChar char="⚫"/>
            </a:pPr>
            <a:r>
              <a:rPr lang="en-US" sz="2000"/>
              <a:t>OSPF</a:t>
            </a:r>
            <a:endParaRPr/>
          </a:p>
          <a:p>
            <a:pPr indent="-274320" lvl="1" marL="640080" rtl="0" algn="l">
              <a:spcBef>
                <a:spcPts val="400"/>
              </a:spcBef>
              <a:spcAft>
                <a:spcPts val="0"/>
              </a:spcAft>
              <a:buSzPts val="1600"/>
              <a:buChar char="⚫"/>
            </a:pPr>
            <a:r>
              <a:rPr lang="en-US" sz="2000"/>
              <a:t>BGP</a:t>
            </a:r>
            <a:endParaRPr/>
          </a:p>
          <a:p>
            <a:pPr indent="-274320" lvl="0" marL="274320" rtl="0" algn="l">
              <a:spcBef>
                <a:spcPts val="600"/>
              </a:spcBef>
              <a:spcAft>
                <a:spcPts val="0"/>
              </a:spcAft>
              <a:buSzPts val="1680"/>
              <a:buFont typeface="Noto Sans Symbols"/>
              <a:buChar char="🞆"/>
            </a:pPr>
            <a:r>
              <a:rPr lang="en-US">
                <a:solidFill>
                  <a:srgbClr val="FF0000"/>
                </a:solidFill>
              </a:rPr>
              <a:t>4.7 Dẫn đường broadcast và multicast</a:t>
            </a:r>
            <a:endParaRPr/>
          </a:p>
        </p:txBody>
      </p:sp>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15" name="Shape 7015"/>
        <p:cNvGrpSpPr/>
        <p:nvPr/>
      </p:nvGrpSpPr>
      <p:grpSpPr>
        <a:xfrm>
          <a:off x="0" y="0"/>
          <a:ext cx="0" cy="0"/>
          <a:chOff x="0" y="0"/>
          <a:chExt cx="0" cy="0"/>
        </a:xfrm>
      </p:grpSpPr>
      <p:sp>
        <p:nvSpPr>
          <p:cNvPr id="7016" name="Google Shape;7016;p124"/>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grpSp>
        <p:nvGrpSpPr>
          <p:cNvPr id="7017" name="Google Shape;7017;p124"/>
          <p:cNvGrpSpPr/>
          <p:nvPr/>
        </p:nvGrpSpPr>
        <p:grpSpPr>
          <a:xfrm>
            <a:off x="1981200" y="1316038"/>
            <a:ext cx="501650" cy="336550"/>
            <a:chOff x="2089" y="1712"/>
            <a:chExt cx="316" cy="212"/>
          </a:xfrm>
        </p:grpSpPr>
        <p:sp>
          <p:nvSpPr>
            <p:cNvPr id="7018" name="Google Shape;7018;p124"/>
            <p:cNvSpPr/>
            <p:nvPr/>
          </p:nvSpPr>
          <p:spPr>
            <a:xfrm>
              <a:off x="2092" y="179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019" name="Google Shape;7019;p124"/>
            <p:cNvCxnSpPr/>
            <p:nvPr/>
          </p:nvCxnSpPr>
          <p:spPr>
            <a:xfrm>
              <a:off x="2092" y="1792"/>
              <a:ext cx="0" cy="50"/>
            </a:xfrm>
            <a:prstGeom prst="straightConnector1">
              <a:avLst/>
            </a:prstGeom>
            <a:noFill/>
            <a:ln cap="flat" cmpd="sng" w="12700">
              <a:solidFill>
                <a:schemeClr val="dk1"/>
              </a:solidFill>
              <a:prstDash val="solid"/>
              <a:round/>
              <a:headEnd len="med" w="med" type="none"/>
              <a:tailEnd len="med" w="med" type="none"/>
            </a:ln>
          </p:spPr>
        </p:cxnSp>
        <p:cxnSp>
          <p:nvCxnSpPr>
            <p:cNvPr id="7020" name="Google Shape;7020;p124"/>
            <p:cNvCxnSpPr/>
            <p:nvPr/>
          </p:nvCxnSpPr>
          <p:spPr>
            <a:xfrm>
              <a:off x="2405" y="1792"/>
              <a:ext cx="0" cy="50"/>
            </a:xfrm>
            <a:prstGeom prst="straightConnector1">
              <a:avLst/>
            </a:prstGeom>
            <a:noFill/>
            <a:ln cap="flat" cmpd="sng" w="12700">
              <a:solidFill>
                <a:schemeClr val="dk1"/>
              </a:solidFill>
              <a:prstDash val="solid"/>
              <a:round/>
              <a:headEnd len="med" w="med" type="none"/>
              <a:tailEnd len="med" w="med" type="none"/>
            </a:ln>
          </p:spPr>
        </p:cxnSp>
        <p:sp>
          <p:nvSpPr>
            <p:cNvPr id="7021" name="Google Shape;7021;p124"/>
            <p:cNvSpPr/>
            <p:nvPr/>
          </p:nvSpPr>
          <p:spPr>
            <a:xfrm>
              <a:off x="2092" y="179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7022" name="Google Shape;7022;p124"/>
            <p:cNvSpPr/>
            <p:nvPr/>
          </p:nvSpPr>
          <p:spPr>
            <a:xfrm>
              <a:off x="2089" y="173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023" name="Google Shape;7023;p124"/>
            <p:cNvGrpSpPr/>
            <p:nvPr/>
          </p:nvGrpSpPr>
          <p:grpSpPr>
            <a:xfrm>
              <a:off x="2104" y="1712"/>
              <a:ext cx="279" cy="212"/>
              <a:chOff x="2917" y="2456"/>
              <a:chExt cx="282" cy="212"/>
            </a:xfrm>
          </p:grpSpPr>
          <p:sp>
            <p:nvSpPr>
              <p:cNvPr id="7024" name="Google Shape;7024;p124"/>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025" name="Google Shape;7025;p124"/>
              <p:cNvSpPr txBox="1"/>
              <p:nvPr/>
            </p:nvSpPr>
            <p:spPr>
              <a:xfrm>
                <a:off x="2917" y="2456"/>
                <a:ext cx="282" cy="2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Arial"/>
                    <a:ea typeface="Arial"/>
                    <a:cs typeface="Arial"/>
                    <a:sym typeface="Arial"/>
                  </a:rPr>
                  <a:t>R1</a:t>
                </a:r>
                <a:endParaRPr/>
              </a:p>
            </p:txBody>
          </p:sp>
        </p:grpSp>
      </p:grpSp>
      <p:sp>
        <p:nvSpPr>
          <p:cNvPr id="7026" name="Google Shape;7026;p124"/>
          <p:cNvSpPr txBox="1"/>
          <p:nvPr/>
        </p:nvSpPr>
        <p:spPr>
          <a:xfrm>
            <a:off x="1028700" y="3784600"/>
            <a:ext cx="5048250" cy="6413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Source-duplication và in-network duplication. </a:t>
            </a:r>
            <a:endParaRPr/>
          </a:p>
          <a:p>
            <a:pPr indent="0" lvl="0" marL="0" marR="0" rtl="0" algn="ctr">
              <a:spcBef>
                <a:spcPts val="0"/>
              </a:spcBef>
              <a:spcAft>
                <a:spcPts val="0"/>
              </a:spcAft>
              <a:buNone/>
            </a:pPr>
            <a:r>
              <a:rPr lang="en-US" sz="1800">
                <a:solidFill>
                  <a:schemeClr val="dk1"/>
                </a:solidFill>
                <a:latin typeface="Arial"/>
                <a:ea typeface="Arial"/>
                <a:cs typeface="Arial"/>
                <a:sym typeface="Arial"/>
              </a:rPr>
              <a:t>(a) source duplication, (b) in-network duplication</a:t>
            </a:r>
            <a:endParaRPr/>
          </a:p>
        </p:txBody>
      </p:sp>
      <p:grpSp>
        <p:nvGrpSpPr>
          <p:cNvPr id="7027" name="Google Shape;7027;p124"/>
          <p:cNvGrpSpPr/>
          <p:nvPr/>
        </p:nvGrpSpPr>
        <p:grpSpPr>
          <a:xfrm>
            <a:off x="1981200" y="1960563"/>
            <a:ext cx="501650" cy="336550"/>
            <a:chOff x="2089" y="1712"/>
            <a:chExt cx="316" cy="212"/>
          </a:xfrm>
        </p:grpSpPr>
        <p:sp>
          <p:nvSpPr>
            <p:cNvPr id="7028" name="Google Shape;7028;p124"/>
            <p:cNvSpPr/>
            <p:nvPr/>
          </p:nvSpPr>
          <p:spPr>
            <a:xfrm>
              <a:off x="2092" y="179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029" name="Google Shape;7029;p124"/>
            <p:cNvCxnSpPr/>
            <p:nvPr/>
          </p:nvCxnSpPr>
          <p:spPr>
            <a:xfrm>
              <a:off x="2092" y="1792"/>
              <a:ext cx="0" cy="50"/>
            </a:xfrm>
            <a:prstGeom prst="straightConnector1">
              <a:avLst/>
            </a:prstGeom>
            <a:noFill/>
            <a:ln cap="flat" cmpd="sng" w="12700">
              <a:solidFill>
                <a:schemeClr val="dk1"/>
              </a:solidFill>
              <a:prstDash val="solid"/>
              <a:round/>
              <a:headEnd len="med" w="med" type="none"/>
              <a:tailEnd len="med" w="med" type="none"/>
            </a:ln>
          </p:spPr>
        </p:cxnSp>
        <p:cxnSp>
          <p:nvCxnSpPr>
            <p:cNvPr id="7030" name="Google Shape;7030;p124"/>
            <p:cNvCxnSpPr/>
            <p:nvPr/>
          </p:nvCxnSpPr>
          <p:spPr>
            <a:xfrm>
              <a:off x="2405" y="1792"/>
              <a:ext cx="0" cy="50"/>
            </a:xfrm>
            <a:prstGeom prst="straightConnector1">
              <a:avLst/>
            </a:prstGeom>
            <a:noFill/>
            <a:ln cap="flat" cmpd="sng" w="12700">
              <a:solidFill>
                <a:schemeClr val="dk1"/>
              </a:solidFill>
              <a:prstDash val="solid"/>
              <a:round/>
              <a:headEnd len="med" w="med" type="none"/>
              <a:tailEnd len="med" w="med" type="none"/>
            </a:ln>
          </p:spPr>
        </p:cxnSp>
        <p:sp>
          <p:nvSpPr>
            <p:cNvPr id="7031" name="Google Shape;7031;p124"/>
            <p:cNvSpPr/>
            <p:nvPr/>
          </p:nvSpPr>
          <p:spPr>
            <a:xfrm>
              <a:off x="2092" y="179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7032" name="Google Shape;7032;p124"/>
            <p:cNvSpPr/>
            <p:nvPr/>
          </p:nvSpPr>
          <p:spPr>
            <a:xfrm>
              <a:off x="2089" y="173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033" name="Google Shape;7033;p124"/>
            <p:cNvGrpSpPr/>
            <p:nvPr/>
          </p:nvGrpSpPr>
          <p:grpSpPr>
            <a:xfrm>
              <a:off x="2104" y="1712"/>
              <a:ext cx="279" cy="212"/>
              <a:chOff x="2917" y="2456"/>
              <a:chExt cx="282" cy="212"/>
            </a:xfrm>
          </p:grpSpPr>
          <p:sp>
            <p:nvSpPr>
              <p:cNvPr id="7034" name="Google Shape;7034;p124"/>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035" name="Google Shape;7035;p124"/>
              <p:cNvSpPr txBox="1"/>
              <p:nvPr/>
            </p:nvSpPr>
            <p:spPr>
              <a:xfrm>
                <a:off x="2917" y="2456"/>
                <a:ext cx="282" cy="2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Arial"/>
                    <a:ea typeface="Arial"/>
                    <a:cs typeface="Arial"/>
                    <a:sym typeface="Arial"/>
                  </a:rPr>
                  <a:t>R2</a:t>
                </a:r>
                <a:endParaRPr/>
              </a:p>
            </p:txBody>
          </p:sp>
        </p:grpSp>
      </p:grpSp>
      <p:grpSp>
        <p:nvGrpSpPr>
          <p:cNvPr id="7036" name="Google Shape;7036;p124"/>
          <p:cNvGrpSpPr/>
          <p:nvPr/>
        </p:nvGrpSpPr>
        <p:grpSpPr>
          <a:xfrm>
            <a:off x="1447800" y="2738438"/>
            <a:ext cx="501650" cy="336550"/>
            <a:chOff x="2089" y="1712"/>
            <a:chExt cx="316" cy="212"/>
          </a:xfrm>
        </p:grpSpPr>
        <p:sp>
          <p:nvSpPr>
            <p:cNvPr id="7037" name="Google Shape;7037;p124"/>
            <p:cNvSpPr/>
            <p:nvPr/>
          </p:nvSpPr>
          <p:spPr>
            <a:xfrm>
              <a:off x="2092" y="179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038" name="Google Shape;7038;p124"/>
            <p:cNvCxnSpPr/>
            <p:nvPr/>
          </p:nvCxnSpPr>
          <p:spPr>
            <a:xfrm>
              <a:off x="2092" y="1792"/>
              <a:ext cx="0" cy="50"/>
            </a:xfrm>
            <a:prstGeom prst="straightConnector1">
              <a:avLst/>
            </a:prstGeom>
            <a:noFill/>
            <a:ln cap="flat" cmpd="sng" w="12700">
              <a:solidFill>
                <a:schemeClr val="dk1"/>
              </a:solidFill>
              <a:prstDash val="solid"/>
              <a:round/>
              <a:headEnd len="med" w="med" type="none"/>
              <a:tailEnd len="med" w="med" type="none"/>
            </a:ln>
          </p:spPr>
        </p:cxnSp>
        <p:cxnSp>
          <p:nvCxnSpPr>
            <p:cNvPr id="7039" name="Google Shape;7039;p124"/>
            <p:cNvCxnSpPr/>
            <p:nvPr/>
          </p:nvCxnSpPr>
          <p:spPr>
            <a:xfrm>
              <a:off x="2405" y="1792"/>
              <a:ext cx="0" cy="50"/>
            </a:xfrm>
            <a:prstGeom prst="straightConnector1">
              <a:avLst/>
            </a:prstGeom>
            <a:noFill/>
            <a:ln cap="flat" cmpd="sng" w="12700">
              <a:solidFill>
                <a:schemeClr val="dk1"/>
              </a:solidFill>
              <a:prstDash val="solid"/>
              <a:round/>
              <a:headEnd len="med" w="med" type="none"/>
              <a:tailEnd len="med" w="med" type="none"/>
            </a:ln>
          </p:spPr>
        </p:cxnSp>
        <p:sp>
          <p:nvSpPr>
            <p:cNvPr id="7040" name="Google Shape;7040;p124"/>
            <p:cNvSpPr/>
            <p:nvPr/>
          </p:nvSpPr>
          <p:spPr>
            <a:xfrm>
              <a:off x="2092" y="179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7041" name="Google Shape;7041;p124"/>
            <p:cNvSpPr/>
            <p:nvPr/>
          </p:nvSpPr>
          <p:spPr>
            <a:xfrm>
              <a:off x="2089" y="173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042" name="Google Shape;7042;p124"/>
            <p:cNvGrpSpPr/>
            <p:nvPr/>
          </p:nvGrpSpPr>
          <p:grpSpPr>
            <a:xfrm>
              <a:off x="2104" y="1712"/>
              <a:ext cx="279" cy="212"/>
              <a:chOff x="2917" y="2456"/>
              <a:chExt cx="282" cy="212"/>
            </a:xfrm>
          </p:grpSpPr>
          <p:sp>
            <p:nvSpPr>
              <p:cNvPr id="7043" name="Google Shape;7043;p124"/>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044" name="Google Shape;7044;p124"/>
              <p:cNvSpPr txBox="1"/>
              <p:nvPr/>
            </p:nvSpPr>
            <p:spPr>
              <a:xfrm>
                <a:off x="2917" y="2456"/>
                <a:ext cx="282" cy="2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Arial"/>
                    <a:ea typeface="Arial"/>
                    <a:cs typeface="Arial"/>
                    <a:sym typeface="Arial"/>
                  </a:rPr>
                  <a:t>R3</a:t>
                </a:r>
                <a:endParaRPr/>
              </a:p>
            </p:txBody>
          </p:sp>
        </p:grpSp>
      </p:grpSp>
      <p:grpSp>
        <p:nvGrpSpPr>
          <p:cNvPr id="7045" name="Google Shape;7045;p124"/>
          <p:cNvGrpSpPr/>
          <p:nvPr/>
        </p:nvGrpSpPr>
        <p:grpSpPr>
          <a:xfrm>
            <a:off x="2509838" y="2738438"/>
            <a:ext cx="501650" cy="336550"/>
            <a:chOff x="2089" y="1712"/>
            <a:chExt cx="316" cy="212"/>
          </a:xfrm>
        </p:grpSpPr>
        <p:sp>
          <p:nvSpPr>
            <p:cNvPr id="7046" name="Google Shape;7046;p124"/>
            <p:cNvSpPr/>
            <p:nvPr/>
          </p:nvSpPr>
          <p:spPr>
            <a:xfrm>
              <a:off x="2092" y="179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047" name="Google Shape;7047;p124"/>
            <p:cNvCxnSpPr/>
            <p:nvPr/>
          </p:nvCxnSpPr>
          <p:spPr>
            <a:xfrm>
              <a:off x="2092" y="1792"/>
              <a:ext cx="0" cy="50"/>
            </a:xfrm>
            <a:prstGeom prst="straightConnector1">
              <a:avLst/>
            </a:prstGeom>
            <a:noFill/>
            <a:ln cap="flat" cmpd="sng" w="12700">
              <a:solidFill>
                <a:schemeClr val="dk1"/>
              </a:solidFill>
              <a:prstDash val="solid"/>
              <a:round/>
              <a:headEnd len="med" w="med" type="none"/>
              <a:tailEnd len="med" w="med" type="none"/>
            </a:ln>
          </p:spPr>
        </p:cxnSp>
        <p:cxnSp>
          <p:nvCxnSpPr>
            <p:cNvPr id="7048" name="Google Shape;7048;p124"/>
            <p:cNvCxnSpPr/>
            <p:nvPr/>
          </p:nvCxnSpPr>
          <p:spPr>
            <a:xfrm>
              <a:off x="2405" y="1792"/>
              <a:ext cx="0" cy="50"/>
            </a:xfrm>
            <a:prstGeom prst="straightConnector1">
              <a:avLst/>
            </a:prstGeom>
            <a:noFill/>
            <a:ln cap="flat" cmpd="sng" w="12700">
              <a:solidFill>
                <a:schemeClr val="dk1"/>
              </a:solidFill>
              <a:prstDash val="solid"/>
              <a:round/>
              <a:headEnd len="med" w="med" type="none"/>
              <a:tailEnd len="med" w="med" type="none"/>
            </a:ln>
          </p:spPr>
        </p:cxnSp>
        <p:sp>
          <p:nvSpPr>
            <p:cNvPr id="7049" name="Google Shape;7049;p124"/>
            <p:cNvSpPr/>
            <p:nvPr/>
          </p:nvSpPr>
          <p:spPr>
            <a:xfrm>
              <a:off x="2092" y="179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7050" name="Google Shape;7050;p124"/>
            <p:cNvSpPr/>
            <p:nvPr/>
          </p:nvSpPr>
          <p:spPr>
            <a:xfrm>
              <a:off x="2089" y="173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051" name="Google Shape;7051;p124"/>
            <p:cNvGrpSpPr/>
            <p:nvPr/>
          </p:nvGrpSpPr>
          <p:grpSpPr>
            <a:xfrm>
              <a:off x="2104" y="1712"/>
              <a:ext cx="279" cy="212"/>
              <a:chOff x="2917" y="2456"/>
              <a:chExt cx="282" cy="212"/>
            </a:xfrm>
          </p:grpSpPr>
          <p:sp>
            <p:nvSpPr>
              <p:cNvPr id="7052" name="Google Shape;7052;p124"/>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053" name="Google Shape;7053;p124"/>
              <p:cNvSpPr txBox="1"/>
              <p:nvPr/>
            </p:nvSpPr>
            <p:spPr>
              <a:xfrm>
                <a:off x="2917" y="2456"/>
                <a:ext cx="282" cy="2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Arial"/>
                    <a:ea typeface="Arial"/>
                    <a:cs typeface="Arial"/>
                    <a:sym typeface="Arial"/>
                  </a:rPr>
                  <a:t>R4</a:t>
                </a:r>
                <a:endParaRPr/>
              </a:p>
            </p:txBody>
          </p:sp>
        </p:grpSp>
      </p:grpSp>
      <p:cxnSp>
        <p:nvCxnSpPr>
          <p:cNvPr id="7054" name="Google Shape;7054;p124"/>
          <p:cNvCxnSpPr/>
          <p:nvPr/>
        </p:nvCxnSpPr>
        <p:spPr>
          <a:xfrm>
            <a:off x="2228850" y="1562100"/>
            <a:ext cx="0" cy="434975"/>
          </a:xfrm>
          <a:prstGeom prst="straightConnector1">
            <a:avLst/>
          </a:prstGeom>
          <a:noFill/>
          <a:ln cap="flat" cmpd="sng" w="9525">
            <a:solidFill>
              <a:schemeClr val="dk1"/>
            </a:solidFill>
            <a:prstDash val="solid"/>
            <a:round/>
            <a:headEnd len="med" w="med" type="none"/>
            <a:tailEnd len="med" w="med" type="none"/>
          </a:ln>
        </p:spPr>
      </p:cxnSp>
      <p:cxnSp>
        <p:nvCxnSpPr>
          <p:cNvPr id="7055" name="Google Shape;7055;p124"/>
          <p:cNvCxnSpPr/>
          <p:nvPr/>
        </p:nvCxnSpPr>
        <p:spPr>
          <a:xfrm flipH="1">
            <a:off x="1741488" y="2238375"/>
            <a:ext cx="471487" cy="515938"/>
          </a:xfrm>
          <a:prstGeom prst="straightConnector1">
            <a:avLst/>
          </a:prstGeom>
          <a:noFill/>
          <a:ln cap="flat" cmpd="sng" w="9525">
            <a:solidFill>
              <a:schemeClr val="dk1"/>
            </a:solidFill>
            <a:prstDash val="solid"/>
            <a:round/>
            <a:headEnd len="med" w="med" type="none"/>
            <a:tailEnd len="med" w="med" type="none"/>
          </a:ln>
        </p:spPr>
      </p:cxnSp>
      <p:cxnSp>
        <p:nvCxnSpPr>
          <p:cNvPr id="7056" name="Google Shape;7056;p124"/>
          <p:cNvCxnSpPr/>
          <p:nvPr/>
        </p:nvCxnSpPr>
        <p:spPr>
          <a:xfrm>
            <a:off x="2259013" y="2247900"/>
            <a:ext cx="471487" cy="515938"/>
          </a:xfrm>
          <a:prstGeom prst="straightConnector1">
            <a:avLst/>
          </a:prstGeom>
          <a:noFill/>
          <a:ln cap="flat" cmpd="sng" w="9525">
            <a:solidFill>
              <a:schemeClr val="dk1"/>
            </a:solidFill>
            <a:prstDash val="solid"/>
            <a:round/>
            <a:headEnd len="med" w="med" type="none"/>
            <a:tailEnd len="med" w="med" type="none"/>
          </a:ln>
        </p:spPr>
      </p:cxnSp>
      <p:sp>
        <p:nvSpPr>
          <p:cNvPr id="7057" name="Google Shape;7057;p124"/>
          <p:cNvSpPr txBox="1"/>
          <p:nvPr/>
        </p:nvSpPr>
        <p:spPr>
          <a:xfrm>
            <a:off x="2049463" y="3273425"/>
            <a:ext cx="4635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Arial"/>
                <a:ea typeface="Arial"/>
                <a:cs typeface="Arial"/>
                <a:sym typeface="Arial"/>
              </a:rPr>
              <a:t>(a)</a:t>
            </a:r>
            <a:endParaRPr sz="1800">
              <a:solidFill>
                <a:schemeClr val="dk1"/>
              </a:solidFill>
              <a:latin typeface="Arial"/>
              <a:ea typeface="Arial"/>
              <a:cs typeface="Arial"/>
              <a:sym typeface="Arial"/>
            </a:endParaRPr>
          </a:p>
        </p:txBody>
      </p:sp>
      <p:cxnSp>
        <p:nvCxnSpPr>
          <p:cNvPr id="7058" name="Google Shape;7058;p124"/>
          <p:cNvCxnSpPr/>
          <p:nvPr/>
        </p:nvCxnSpPr>
        <p:spPr>
          <a:xfrm flipH="1">
            <a:off x="2289175" y="1606550"/>
            <a:ext cx="7938" cy="381000"/>
          </a:xfrm>
          <a:prstGeom prst="straightConnector1">
            <a:avLst/>
          </a:prstGeom>
          <a:noFill/>
          <a:ln cap="flat" cmpd="sng" w="57150">
            <a:solidFill>
              <a:schemeClr val="dk1"/>
            </a:solidFill>
            <a:prstDash val="solid"/>
            <a:round/>
            <a:headEnd len="med" w="med" type="none"/>
            <a:tailEnd len="med" w="med" type="triangle"/>
          </a:ln>
        </p:spPr>
      </p:cxnSp>
      <p:sp>
        <p:nvSpPr>
          <p:cNvPr id="7059" name="Google Shape;7059;p124"/>
          <p:cNvSpPr/>
          <p:nvPr/>
        </p:nvSpPr>
        <p:spPr>
          <a:xfrm>
            <a:off x="2397125" y="1597025"/>
            <a:ext cx="454025" cy="1181100"/>
          </a:xfrm>
          <a:custGeom>
            <a:rect b="b" l="l" r="r" t="t"/>
            <a:pathLst>
              <a:path extrusionOk="0" h="744" w="286">
                <a:moveTo>
                  <a:pt x="0" y="0"/>
                </a:moveTo>
                <a:lnTo>
                  <a:pt x="11" y="425"/>
                </a:lnTo>
                <a:lnTo>
                  <a:pt x="286" y="744"/>
                </a:lnTo>
              </a:path>
            </a:pathLst>
          </a:custGeom>
          <a:noFill/>
          <a:ln cap="flat" cmpd="sng" w="57150">
            <a:solidFill>
              <a:schemeClr val="dk1"/>
            </a:solidFill>
            <a:prstDash val="solid"/>
            <a:round/>
            <a:headEnd len="sm" w="sm" type="none"/>
            <a:tailEnd len="med" w="med" type="triangl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060" name="Google Shape;7060;p124"/>
          <p:cNvSpPr/>
          <p:nvPr/>
        </p:nvSpPr>
        <p:spPr>
          <a:xfrm flipH="1">
            <a:off x="1608138" y="1589088"/>
            <a:ext cx="454025" cy="1181100"/>
          </a:xfrm>
          <a:custGeom>
            <a:rect b="b" l="l" r="r" t="t"/>
            <a:pathLst>
              <a:path extrusionOk="0" h="744" w="286">
                <a:moveTo>
                  <a:pt x="0" y="0"/>
                </a:moveTo>
                <a:lnTo>
                  <a:pt x="11" y="425"/>
                </a:lnTo>
                <a:lnTo>
                  <a:pt x="286" y="744"/>
                </a:lnTo>
              </a:path>
            </a:pathLst>
          </a:custGeom>
          <a:noFill/>
          <a:ln cap="flat" cmpd="sng" w="57150">
            <a:solidFill>
              <a:schemeClr val="dk1"/>
            </a:solidFill>
            <a:prstDash val="solid"/>
            <a:round/>
            <a:headEnd len="sm" w="sm" type="none"/>
            <a:tailEnd len="med" w="med" type="triangl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061" name="Google Shape;7061;p124"/>
          <p:cNvGrpSpPr/>
          <p:nvPr/>
        </p:nvGrpSpPr>
        <p:grpSpPr>
          <a:xfrm>
            <a:off x="4503738" y="1319213"/>
            <a:ext cx="501650" cy="336550"/>
            <a:chOff x="2089" y="1712"/>
            <a:chExt cx="316" cy="212"/>
          </a:xfrm>
        </p:grpSpPr>
        <p:sp>
          <p:nvSpPr>
            <p:cNvPr id="7062" name="Google Shape;7062;p124"/>
            <p:cNvSpPr/>
            <p:nvPr/>
          </p:nvSpPr>
          <p:spPr>
            <a:xfrm>
              <a:off x="2092" y="179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063" name="Google Shape;7063;p124"/>
            <p:cNvCxnSpPr/>
            <p:nvPr/>
          </p:nvCxnSpPr>
          <p:spPr>
            <a:xfrm>
              <a:off x="2092" y="1792"/>
              <a:ext cx="0" cy="50"/>
            </a:xfrm>
            <a:prstGeom prst="straightConnector1">
              <a:avLst/>
            </a:prstGeom>
            <a:noFill/>
            <a:ln cap="flat" cmpd="sng" w="12700">
              <a:solidFill>
                <a:schemeClr val="dk1"/>
              </a:solidFill>
              <a:prstDash val="solid"/>
              <a:round/>
              <a:headEnd len="med" w="med" type="none"/>
              <a:tailEnd len="med" w="med" type="none"/>
            </a:ln>
          </p:spPr>
        </p:cxnSp>
        <p:cxnSp>
          <p:nvCxnSpPr>
            <p:cNvPr id="7064" name="Google Shape;7064;p124"/>
            <p:cNvCxnSpPr/>
            <p:nvPr/>
          </p:nvCxnSpPr>
          <p:spPr>
            <a:xfrm>
              <a:off x="2405" y="1792"/>
              <a:ext cx="0" cy="50"/>
            </a:xfrm>
            <a:prstGeom prst="straightConnector1">
              <a:avLst/>
            </a:prstGeom>
            <a:noFill/>
            <a:ln cap="flat" cmpd="sng" w="12700">
              <a:solidFill>
                <a:schemeClr val="dk1"/>
              </a:solidFill>
              <a:prstDash val="solid"/>
              <a:round/>
              <a:headEnd len="med" w="med" type="none"/>
              <a:tailEnd len="med" w="med" type="none"/>
            </a:ln>
          </p:spPr>
        </p:cxnSp>
        <p:sp>
          <p:nvSpPr>
            <p:cNvPr id="7065" name="Google Shape;7065;p124"/>
            <p:cNvSpPr/>
            <p:nvPr/>
          </p:nvSpPr>
          <p:spPr>
            <a:xfrm>
              <a:off x="2092" y="179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7066" name="Google Shape;7066;p124"/>
            <p:cNvSpPr/>
            <p:nvPr/>
          </p:nvSpPr>
          <p:spPr>
            <a:xfrm>
              <a:off x="2089" y="173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067" name="Google Shape;7067;p124"/>
            <p:cNvGrpSpPr/>
            <p:nvPr/>
          </p:nvGrpSpPr>
          <p:grpSpPr>
            <a:xfrm>
              <a:off x="2104" y="1712"/>
              <a:ext cx="279" cy="212"/>
              <a:chOff x="2917" y="2456"/>
              <a:chExt cx="282" cy="212"/>
            </a:xfrm>
          </p:grpSpPr>
          <p:sp>
            <p:nvSpPr>
              <p:cNvPr id="7068" name="Google Shape;7068;p124"/>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069" name="Google Shape;7069;p124"/>
              <p:cNvSpPr txBox="1"/>
              <p:nvPr/>
            </p:nvSpPr>
            <p:spPr>
              <a:xfrm>
                <a:off x="2917" y="2456"/>
                <a:ext cx="282" cy="2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Arial"/>
                    <a:ea typeface="Arial"/>
                    <a:cs typeface="Arial"/>
                    <a:sym typeface="Arial"/>
                  </a:rPr>
                  <a:t>R1</a:t>
                </a:r>
                <a:endParaRPr/>
              </a:p>
            </p:txBody>
          </p:sp>
        </p:grpSp>
      </p:grpSp>
      <p:grpSp>
        <p:nvGrpSpPr>
          <p:cNvPr id="7070" name="Google Shape;7070;p124"/>
          <p:cNvGrpSpPr/>
          <p:nvPr/>
        </p:nvGrpSpPr>
        <p:grpSpPr>
          <a:xfrm>
            <a:off x="4503738" y="1954213"/>
            <a:ext cx="501650" cy="336550"/>
            <a:chOff x="2089" y="1712"/>
            <a:chExt cx="316" cy="212"/>
          </a:xfrm>
        </p:grpSpPr>
        <p:sp>
          <p:nvSpPr>
            <p:cNvPr id="7071" name="Google Shape;7071;p124"/>
            <p:cNvSpPr/>
            <p:nvPr/>
          </p:nvSpPr>
          <p:spPr>
            <a:xfrm>
              <a:off x="2092" y="179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072" name="Google Shape;7072;p124"/>
            <p:cNvCxnSpPr/>
            <p:nvPr/>
          </p:nvCxnSpPr>
          <p:spPr>
            <a:xfrm>
              <a:off x="2092" y="1792"/>
              <a:ext cx="0" cy="50"/>
            </a:xfrm>
            <a:prstGeom prst="straightConnector1">
              <a:avLst/>
            </a:prstGeom>
            <a:noFill/>
            <a:ln cap="flat" cmpd="sng" w="12700">
              <a:solidFill>
                <a:schemeClr val="dk1"/>
              </a:solidFill>
              <a:prstDash val="solid"/>
              <a:round/>
              <a:headEnd len="med" w="med" type="none"/>
              <a:tailEnd len="med" w="med" type="none"/>
            </a:ln>
          </p:spPr>
        </p:cxnSp>
        <p:cxnSp>
          <p:nvCxnSpPr>
            <p:cNvPr id="7073" name="Google Shape;7073;p124"/>
            <p:cNvCxnSpPr/>
            <p:nvPr/>
          </p:nvCxnSpPr>
          <p:spPr>
            <a:xfrm>
              <a:off x="2405" y="1792"/>
              <a:ext cx="0" cy="50"/>
            </a:xfrm>
            <a:prstGeom prst="straightConnector1">
              <a:avLst/>
            </a:prstGeom>
            <a:noFill/>
            <a:ln cap="flat" cmpd="sng" w="12700">
              <a:solidFill>
                <a:schemeClr val="dk1"/>
              </a:solidFill>
              <a:prstDash val="solid"/>
              <a:round/>
              <a:headEnd len="med" w="med" type="none"/>
              <a:tailEnd len="med" w="med" type="none"/>
            </a:ln>
          </p:spPr>
        </p:cxnSp>
        <p:sp>
          <p:nvSpPr>
            <p:cNvPr id="7074" name="Google Shape;7074;p124"/>
            <p:cNvSpPr/>
            <p:nvPr/>
          </p:nvSpPr>
          <p:spPr>
            <a:xfrm>
              <a:off x="2092" y="179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7075" name="Google Shape;7075;p124"/>
            <p:cNvSpPr/>
            <p:nvPr/>
          </p:nvSpPr>
          <p:spPr>
            <a:xfrm>
              <a:off x="2089" y="173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076" name="Google Shape;7076;p124"/>
            <p:cNvGrpSpPr/>
            <p:nvPr/>
          </p:nvGrpSpPr>
          <p:grpSpPr>
            <a:xfrm>
              <a:off x="2104" y="1712"/>
              <a:ext cx="279" cy="212"/>
              <a:chOff x="2917" y="2456"/>
              <a:chExt cx="282" cy="212"/>
            </a:xfrm>
          </p:grpSpPr>
          <p:sp>
            <p:nvSpPr>
              <p:cNvPr id="7077" name="Google Shape;7077;p124"/>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078" name="Google Shape;7078;p124"/>
              <p:cNvSpPr txBox="1"/>
              <p:nvPr/>
            </p:nvSpPr>
            <p:spPr>
              <a:xfrm>
                <a:off x="2917" y="2456"/>
                <a:ext cx="282" cy="2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Arial"/>
                    <a:ea typeface="Arial"/>
                    <a:cs typeface="Arial"/>
                    <a:sym typeface="Arial"/>
                  </a:rPr>
                  <a:t>R2</a:t>
                </a:r>
                <a:endParaRPr/>
              </a:p>
            </p:txBody>
          </p:sp>
        </p:grpSp>
      </p:grpSp>
      <p:grpSp>
        <p:nvGrpSpPr>
          <p:cNvPr id="7079" name="Google Shape;7079;p124"/>
          <p:cNvGrpSpPr/>
          <p:nvPr/>
        </p:nvGrpSpPr>
        <p:grpSpPr>
          <a:xfrm>
            <a:off x="3970338" y="2732088"/>
            <a:ext cx="501650" cy="336550"/>
            <a:chOff x="2089" y="1712"/>
            <a:chExt cx="316" cy="212"/>
          </a:xfrm>
        </p:grpSpPr>
        <p:sp>
          <p:nvSpPr>
            <p:cNvPr id="7080" name="Google Shape;7080;p124"/>
            <p:cNvSpPr/>
            <p:nvPr/>
          </p:nvSpPr>
          <p:spPr>
            <a:xfrm>
              <a:off x="2092" y="179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081" name="Google Shape;7081;p124"/>
            <p:cNvCxnSpPr/>
            <p:nvPr/>
          </p:nvCxnSpPr>
          <p:spPr>
            <a:xfrm>
              <a:off x="2092" y="1792"/>
              <a:ext cx="0" cy="50"/>
            </a:xfrm>
            <a:prstGeom prst="straightConnector1">
              <a:avLst/>
            </a:prstGeom>
            <a:noFill/>
            <a:ln cap="flat" cmpd="sng" w="12700">
              <a:solidFill>
                <a:schemeClr val="dk1"/>
              </a:solidFill>
              <a:prstDash val="solid"/>
              <a:round/>
              <a:headEnd len="med" w="med" type="none"/>
              <a:tailEnd len="med" w="med" type="none"/>
            </a:ln>
          </p:spPr>
        </p:cxnSp>
        <p:cxnSp>
          <p:nvCxnSpPr>
            <p:cNvPr id="7082" name="Google Shape;7082;p124"/>
            <p:cNvCxnSpPr/>
            <p:nvPr/>
          </p:nvCxnSpPr>
          <p:spPr>
            <a:xfrm>
              <a:off x="2405" y="1792"/>
              <a:ext cx="0" cy="50"/>
            </a:xfrm>
            <a:prstGeom prst="straightConnector1">
              <a:avLst/>
            </a:prstGeom>
            <a:noFill/>
            <a:ln cap="flat" cmpd="sng" w="12700">
              <a:solidFill>
                <a:schemeClr val="dk1"/>
              </a:solidFill>
              <a:prstDash val="solid"/>
              <a:round/>
              <a:headEnd len="med" w="med" type="none"/>
              <a:tailEnd len="med" w="med" type="none"/>
            </a:ln>
          </p:spPr>
        </p:cxnSp>
        <p:sp>
          <p:nvSpPr>
            <p:cNvPr id="7083" name="Google Shape;7083;p124"/>
            <p:cNvSpPr/>
            <p:nvPr/>
          </p:nvSpPr>
          <p:spPr>
            <a:xfrm>
              <a:off x="2092" y="179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7084" name="Google Shape;7084;p124"/>
            <p:cNvSpPr/>
            <p:nvPr/>
          </p:nvSpPr>
          <p:spPr>
            <a:xfrm>
              <a:off x="2089" y="173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085" name="Google Shape;7085;p124"/>
            <p:cNvGrpSpPr/>
            <p:nvPr/>
          </p:nvGrpSpPr>
          <p:grpSpPr>
            <a:xfrm>
              <a:off x="2104" y="1712"/>
              <a:ext cx="279" cy="212"/>
              <a:chOff x="2917" y="2456"/>
              <a:chExt cx="282" cy="212"/>
            </a:xfrm>
          </p:grpSpPr>
          <p:sp>
            <p:nvSpPr>
              <p:cNvPr id="7086" name="Google Shape;7086;p124"/>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087" name="Google Shape;7087;p124"/>
              <p:cNvSpPr txBox="1"/>
              <p:nvPr/>
            </p:nvSpPr>
            <p:spPr>
              <a:xfrm>
                <a:off x="2917" y="2456"/>
                <a:ext cx="282" cy="2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Arial"/>
                    <a:ea typeface="Arial"/>
                    <a:cs typeface="Arial"/>
                    <a:sym typeface="Arial"/>
                  </a:rPr>
                  <a:t>R3</a:t>
                </a:r>
                <a:endParaRPr/>
              </a:p>
            </p:txBody>
          </p:sp>
        </p:grpSp>
      </p:grpSp>
      <p:grpSp>
        <p:nvGrpSpPr>
          <p:cNvPr id="7088" name="Google Shape;7088;p124"/>
          <p:cNvGrpSpPr/>
          <p:nvPr/>
        </p:nvGrpSpPr>
        <p:grpSpPr>
          <a:xfrm>
            <a:off x="5032375" y="2732088"/>
            <a:ext cx="501650" cy="336550"/>
            <a:chOff x="2089" y="1712"/>
            <a:chExt cx="316" cy="212"/>
          </a:xfrm>
        </p:grpSpPr>
        <p:sp>
          <p:nvSpPr>
            <p:cNvPr id="7089" name="Google Shape;7089;p124"/>
            <p:cNvSpPr/>
            <p:nvPr/>
          </p:nvSpPr>
          <p:spPr>
            <a:xfrm>
              <a:off x="2092" y="179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090" name="Google Shape;7090;p124"/>
            <p:cNvCxnSpPr/>
            <p:nvPr/>
          </p:nvCxnSpPr>
          <p:spPr>
            <a:xfrm>
              <a:off x="2092" y="1792"/>
              <a:ext cx="0" cy="50"/>
            </a:xfrm>
            <a:prstGeom prst="straightConnector1">
              <a:avLst/>
            </a:prstGeom>
            <a:noFill/>
            <a:ln cap="flat" cmpd="sng" w="12700">
              <a:solidFill>
                <a:schemeClr val="dk1"/>
              </a:solidFill>
              <a:prstDash val="solid"/>
              <a:round/>
              <a:headEnd len="med" w="med" type="none"/>
              <a:tailEnd len="med" w="med" type="none"/>
            </a:ln>
          </p:spPr>
        </p:cxnSp>
        <p:cxnSp>
          <p:nvCxnSpPr>
            <p:cNvPr id="7091" name="Google Shape;7091;p124"/>
            <p:cNvCxnSpPr/>
            <p:nvPr/>
          </p:nvCxnSpPr>
          <p:spPr>
            <a:xfrm>
              <a:off x="2405" y="1792"/>
              <a:ext cx="0" cy="50"/>
            </a:xfrm>
            <a:prstGeom prst="straightConnector1">
              <a:avLst/>
            </a:prstGeom>
            <a:noFill/>
            <a:ln cap="flat" cmpd="sng" w="12700">
              <a:solidFill>
                <a:schemeClr val="dk1"/>
              </a:solidFill>
              <a:prstDash val="solid"/>
              <a:round/>
              <a:headEnd len="med" w="med" type="none"/>
              <a:tailEnd len="med" w="med" type="none"/>
            </a:ln>
          </p:spPr>
        </p:cxnSp>
        <p:sp>
          <p:nvSpPr>
            <p:cNvPr id="7092" name="Google Shape;7092;p124"/>
            <p:cNvSpPr/>
            <p:nvPr/>
          </p:nvSpPr>
          <p:spPr>
            <a:xfrm>
              <a:off x="2092" y="179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7093" name="Google Shape;7093;p124"/>
            <p:cNvSpPr/>
            <p:nvPr/>
          </p:nvSpPr>
          <p:spPr>
            <a:xfrm>
              <a:off x="2089" y="173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094" name="Google Shape;7094;p124"/>
            <p:cNvGrpSpPr/>
            <p:nvPr/>
          </p:nvGrpSpPr>
          <p:grpSpPr>
            <a:xfrm>
              <a:off x="2104" y="1712"/>
              <a:ext cx="279" cy="212"/>
              <a:chOff x="2917" y="2456"/>
              <a:chExt cx="282" cy="212"/>
            </a:xfrm>
          </p:grpSpPr>
          <p:sp>
            <p:nvSpPr>
              <p:cNvPr id="7095" name="Google Shape;7095;p124"/>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096" name="Google Shape;7096;p124"/>
              <p:cNvSpPr txBox="1"/>
              <p:nvPr/>
            </p:nvSpPr>
            <p:spPr>
              <a:xfrm>
                <a:off x="2917" y="2456"/>
                <a:ext cx="282" cy="2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Arial"/>
                    <a:ea typeface="Arial"/>
                    <a:cs typeface="Arial"/>
                    <a:sym typeface="Arial"/>
                  </a:rPr>
                  <a:t>R4</a:t>
                </a:r>
                <a:endParaRPr/>
              </a:p>
            </p:txBody>
          </p:sp>
        </p:grpSp>
      </p:grpSp>
      <p:cxnSp>
        <p:nvCxnSpPr>
          <p:cNvPr id="7097" name="Google Shape;7097;p124"/>
          <p:cNvCxnSpPr/>
          <p:nvPr/>
        </p:nvCxnSpPr>
        <p:spPr>
          <a:xfrm>
            <a:off x="4751388" y="1555750"/>
            <a:ext cx="0" cy="434975"/>
          </a:xfrm>
          <a:prstGeom prst="straightConnector1">
            <a:avLst/>
          </a:prstGeom>
          <a:noFill/>
          <a:ln cap="flat" cmpd="sng" w="9525">
            <a:solidFill>
              <a:schemeClr val="dk1"/>
            </a:solidFill>
            <a:prstDash val="solid"/>
            <a:round/>
            <a:headEnd len="med" w="med" type="none"/>
            <a:tailEnd len="med" w="med" type="none"/>
          </a:ln>
        </p:spPr>
      </p:cxnSp>
      <p:cxnSp>
        <p:nvCxnSpPr>
          <p:cNvPr id="7098" name="Google Shape;7098;p124"/>
          <p:cNvCxnSpPr/>
          <p:nvPr/>
        </p:nvCxnSpPr>
        <p:spPr>
          <a:xfrm flipH="1">
            <a:off x="4264025" y="2232025"/>
            <a:ext cx="471488" cy="515938"/>
          </a:xfrm>
          <a:prstGeom prst="straightConnector1">
            <a:avLst/>
          </a:prstGeom>
          <a:noFill/>
          <a:ln cap="flat" cmpd="sng" w="9525">
            <a:solidFill>
              <a:schemeClr val="dk1"/>
            </a:solidFill>
            <a:prstDash val="solid"/>
            <a:round/>
            <a:headEnd len="med" w="med" type="none"/>
            <a:tailEnd len="med" w="med" type="none"/>
          </a:ln>
        </p:spPr>
      </p:cxnSp>
      <p:cxnSp>
        <p:nvCxnSpPr>
          <p:cNvPr id="7099" name="Google Shape;7099;p124"/>
          <p:cNvCxnSpPr/>
          <p:nvPr/>
        </p:nvCxnSpPr>
        <p:spPr>
          <a:xfrm>
            <a:off x="4781550" y="2241550"/>
            <a:ext cx="471488" cy="515938"/>
          </a:xfrm>
          <a:prstGeom prst="straightConnector1">
            <a:avLst/>
          </a:prstGeom>
          <a:noFill/>
          <a:ln cap="flat" cmpd="sng" w="9525">
            <a:solidFill>
              <a:schemeClr val="dk1"/>
            </a:solidFill>
            <a:prstDash val="solid"/>
            <a:round/>
            <a:headEnd len="med" w="med" type="none"/>
            <a:tailEnd len="med" w="med" type="none"/>
          </a:ln>
        </p:spPr>
      </p:cxnSp>
      <p:sp>
        <p:nvSpPr>
          <p:cNvPr id="7100" name="Google Shape;7100;p124"/>
          <p:cNvSpPr txBox="1"/>
          <p:nvPr/>
        </p:nvSpPr>
        <p:spPr>
          <a:xfrm>
            <a:off x="4572000" y="3267075"/>
            <a:ext cx="4762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Arial"/>
                <a:ea typeface="Arial"/>
                <a:cs typeface="Arial"/>
                <a:sym typeface="Arial"/>
              </a:rPr>
              <a:t>(b)</a:t>
            </a:r>
            <a:endParaRPr sz="1800">
              <a:solidFill>
                <a:schemeClr val="dk1"/>
              </a:solidFill>
              <a:latin typeface="Arial"/>
              <a:ea typeface="Arial"/>
              <a:cs typeface="Arial"/>
              <a:sym typeface="Arial"/>
            </a:endParaRPr>
          </a:p>
        </p:txBody>
      </p:sp>
      <p:cxnSp>
        <p:nvCxnSpPr>
          <p:cNvPr id="7101" name="Google Shape;7101;p124"/>
          <p:cNvCxnSpPr/>
          <p:nvPr/>
        </p:nvCxnSpPr>
        <p:spPr>
          <a:xfrm flipH="1">
            <a:off x="4811713" y="1600200"/>
            <a:ext cx="7937" cy="381000"/>
          </a:xfrm>
          <a:prstGeom prst="straightConnector1">
            <a:avLst/>
          </a:prstGeom>
          <a:noFill/>
          <a:ln cap="flat" cmpd="sng" w="57150">
            <a:solidFill>
              <a:schemeClr val="dk1"/>
            </a:solidFill>
            <a:prstDash val="solid"/>
            <a:round/>
            <a:headEnd len="med" w="med" type="none"/>
            <a:tailEnd len="med" w="med" type="triangle"/>
          </a:ln>
        </p:spPr>
      </p:cxnSp>
      <p:sp>
        <p:nvSpPr>
          <p:cNvPr id="7102" name="Google Shape;7102;p124"/>
          <p:cNvSpPr/>
          <p:nvPr/>
        </p:nvSpPr>
        <p:spPr>
          <a:xfrm>
            <a:off x="4927600" y="2230438"/>
            <a:ext cx="436563" cy="506412"/>
          </a:xfrm>
          <a:custGeom>
            <a:rect b="b" l="l" r="r" t="t"/>
            <a:pathLst>
              <a:path extrusionOk="0" h="319" w="275">
                <a:moveTo>
                  <a:pt x="0" y="0"/>
                </a:moveTo>
                <a:lnTo>
                  <a:pt x="275" y="319"/>
                </a:lnTo>
              </a:path>
            </a:pathLst>
          </a:custGeom>
          <a:noFill/>
          <a:ln cap="flat" cmpd="sng" w="57150">
            <a:solidFill>
              <a:schemeClr val="dk1"/>
            </a:solidFill>
            <a:prstDash val="solid"/>
            <a:round/>
            <a:headEnd len="sm" w="sm" type="none"/>
            <a:tailEnd len="med" w="med" type="triangl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103" name="Google Shape;7103;p124"/>
          <p:cNvSpPr/>
          <p:nvPr/>
        </p:nvSpPr>
        <p:spPr>
          <a:xfrm>
            <a:off x="4130675" y="2257425"/>
            <a:ext cx="436563" cy="506413"/>
          </a:xfrm>
          <a:custGeom>
            <a:rect b="b" l="l" r="r" t="t"/>
            <a:pathLst>
              <a:path extrusionOk="0" h="319" w="275">
                <a:moveTo>
                  <a:pt x="275" y="0"/>
                </a:moveTo>
                <a:lnTo>
                  <a:pt x="0" y="319"/>
                </a:lnTo>
              </a:path>
            </a:pathLst>
          </a:custGeom>
          <a:noFill/>
          <a:ln cap="flat" cmpd="sng" w="57150">
            <a:solidFill>
              <a:schemeClr val="dk1"/>
            </a:solidFill>
            <a:prstDash val="solid"/>
            <a:round/>
            <a:headEnd len="sm" w="sm" type="none"/>
            <a:tailEnd len="med" w="med" type="triangl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104" name="Google Shape;7104;p124"/>
          <p:cNvSpPr txBox="1"/>
          <p:nvPr/>
        </p:nvSpPr>
        <p:spPr>
          <a:xfrm>
            <a:off x="2700338" y="1171575"/>
            <a:ext cx="1619250" cy="457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duplicate</a:t>
            </a:r>
            <a:endParaRPr/>
          </a:p>
          <a:p>
            <a:pPr indent="0" lvl="0" marL="0" marR="0" rtl="0" algn="ctr">
              <a:spcBef>
                <a:spcPts val="0"/>
              </a:spcBef>
              <a:spcAft>
                <a:spcPts val="0"/>
              </a:spcAft>
              <a:buNone/>
            </a:pPr>
            <a:r>
              <a:rPr lang="en-US" sz="1200">
                <a:solidFill>
                  <a:schemeClr val="dk1"/>
                </a:solidFill>
                <a:latin typeface="Arial"/>
                <a:ea typeface="Arial"/>
                <a:cs typeface="Arial"/>
                <a:sym typeface="Arial"/>
              </a:rPr>
              <a:t>creation/transmission</a:t>
            </a:r>
            <a:endParaRPr/>
          </a:p>
        </p:txBody>
      </p:sp>
      <p:sp>
        <p:nvSpPr>
          <p:cNvPr id="7105" name="Google Shape;7105;p124"/>
          <p:cNvSpPr/>
          <p:nvPr/>
        </p:nvSpPr>
        <p:spPr>
          <a:xfrm>
            <a:off x="711200" y="1163638"/>
            <a:ext cx="1138238" cy="522287"/>
          </a:xfrm>
          <a:prstGeom prst="irregularSeal1">
            <a:avLst/>
          </a:prstGeom>
          <a:noFill/>
          <a:ln cap="flat" cmpd="sng" w="952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106" name="Google Shape;7106;p124"/>
          <p:cNvSpPr txBox="1"/>
          <p:nvPr/>
        </p:nvSpPr>
        <p:spPr>
          <a:xfrm>
            <a:off x="849313" y="1255713"/>
            <a:ext cx="420687" cy="30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FF0000"/>
                </a:solidFill>
                <a:latin typeface="Arial"/>
                <a:ea typeface="Arial"/>
                <a:cs typeface="Arial"/>
                <a:sym typeface="Arial"/>
              </a:rPr>
              <a:t>lặp</a:t>
            </a:r>
            <a:endParaRPr/>
          </a:p>
        </p:txBody>
      </p:sp>
      <p:sp>
        <p:nvSpPr>
          <p:cNvPr id="7107" name="Google Shape;7107;p124"/>
          <p:cNvSpPr/>
          <p:nvPr/>
        </p:nvSpPr>
        <p:spPr>
          <a:xfrm>
            <a:off x="1871663" y="1555750"/>
            <a:ext cx="701675" cy="88900"/>
          </a:xfrm>
          <a:prstGeom prst="ellipse">
            <a:avLst/>
          </a:prstGeom>
          <a:no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108" name="Google Shape;7108;p124"/>
          <p:cNvCxnSpPr/>
          <p:nvPr/>
        </p:nvCxnSpPr>
        <p:spPr>
          <a:xfrm rot="10800000">
            <a:off x="1643063" y="1501775"/>
            <a:ext cx="230187" cy="96838"/>
          </a:xfrm>
          <a:prstGeom prst="straightConnector1">
            <a:avLst/>
          </a:prstGeom>
          <a:noFill/>
          <a:ln cap="flat" cmpd="sng" w="9525">
            <a:solidFill>
              <a:srgbClr val="FF0000"/>
            </a:solidFill>
            <a:prstDash val="solid"/>
            <a:round/>
            <a:headEnd len="med" w="med" type="none"/>
            <a:tailEnd len="med" w="med" type="none"/>
          </a:ln>
        </p:spPr>
      </p:cxnSp>
      <p:sp>
        <p:nvSpPr>
          <p:cNvPr id="7109" name="Google Shape;7109;p124"/>
          <p:cNvSpPr/>
          <p:nvPr/>
        </p:nvSpPr>
        <p:spPr>
          <a:xfrm>
            <a:off x="5302250" y="1619250"/>
            <a:ext cx="1138238" cy="522288"/>
          </a:xfrm>
          <a:prstGeom prst="irregularSeal1">
            <a:avLst/>
          </a:prstGeom>
          <a:noFill/>
          <a:ln cap="flat" cmpd="sng" w="952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110" name="Google Shape;7110;p124"/>
          <p:cNvSpPr txBox="1"/>
          <p:nvPr/>
        </p:nvSpPr>
        <p:spPr>
          <a:xfrm>
            <a:off x="5430838" y="1719263"/>
            <a:ext cx="420687" cy="30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FF0000"/>
                </a:solidFill>
                <a:latin typeface="Arial"/>
                <a:ea typeface="Arial"/>
                <a:cs typeface="Arial"/>
                <a:sym typeface="Arial"/>
              </a:rPr>
              <a:t>lặp</a:t>
            </a:r>
            <a:endParaRPr/>
          </a:p>
        </p:txBody>
      </p:sp>
      <p:sp>
        <p:nvSpPr>
          <p:cNvPr id="7111" name="Google Shape;7111;p124"/>
          <p:cNvSpPr/>
          <p:nvPr/>
        </p:nvSpPr>
        <p:spPr>
          <a:xfrm>
            <a:off x="4225925" y="2205038"/>
            <a:ext cx="1101725" cy="88900"/>
          </a:xfrm>
          <a:prstGeom prst="ellipse">
            <a:avLst/>
          </a:prstGeom>
          <a:no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112" name="Google Shape;7112;p124"/>
          <p:cNvCxnSpPr/>
          <p:nvPr/>
        </p:nvCxnSpPr>
        <p:spPr>
          <a:xfrm flipH="1">
            <a:off x="5292725" y="2054225"/>
            <a:ext cx="255588" cy="222250"/>
          </a:xfrm>
          <a:prstGeom prst="straightConnector1">
            <a:avLst/>
          </a:prstGeom>
          <a:noFill/>
          <a:ln cap="flat" cmpd="sng" w="9525">
            <a:solidFill>
              <a:srgbClr val="FF0000"/>
            </a:solidFill>
            <a:prstDash val="solid"/>
            <a:round/>
            <a:headEnd len="med" w="med" type="none"/>
            <a:tailEnd len="med" w="med" type="none"/>
          </a:ln>
        </p:spPr>
      </p:cxnSp>
      <p:cxnSp>
        <p:nvCxnSpPr>
          <p:cNvPr id="7113" name="Google Shape;7113;p124"/>
          <p:cNvCxnSpPr/>
          <p:nvPr/>
        </p:nvCxnSpPr>
        <p:spPr>
          <a:xfrm>
            <a:off x="1946275" y="2897188"/>
            <a:ext cx="569913" cy="0"/>
          </a:xfrm>
          <a:prstGeom prst="straightConnector1">
            <a:avLst/>
          </a:prstGeom>
          <a:noFill/>
          <a:ln cap="flat" cmpd="sng" w="9525">
            <a:solidFill>
              <a:schemeClr val="dk1"/>
            </a:solidFill>
            <a:prstDash val="solid"/>
            <a:round/>
            <a:headEnd len="med" w="med" type="none"/>
            <a:tailEnd len="med" w="med" type="none"/>
          </a:ln>
        </p:spPr>
      </p:cxnSp>
      <p:cxnSp>
        <p:nvCxnSpPr>
          <p:cNvPr id="7114" name="Google Shape;7114;p124"/>
          <p:cNvCxnSpPr/>
          <p:nvPr/>
        </p:nvCxnSpPr>
        <p:spPr>
          <a:xfrm>
            <a:off x="4470400" y="2895600"/>
            <a:ext cx="569913"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19" name="Shape 7119"/>
        <p:cNvGrpSpPr/>
        <p:nvPr/>
      </p:nvGrpSpPr>
      <p:grpSpPr>
        <a:xfrm>
          <a:off x="0" y="0"/>
          <a:ext cx="0" cy="0"/>
          <a:chOff x="0" y="0"/>
          <a:chExt cx="0" cy="0"/>
        </a:xfrm>
      </p:grpSpPr>
      <p:sp>
        <p:nvSpPr>
          <p:cNvPr id="7120" name="Google Shape;7120;p125"/>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cxnSp>
        <p:nvCxnSpPr>
          <p:cNvPr id="7121" name="Google Shape;7121;p125"/>
          <p:cNvCxnSpPr/>
          <p:nvPr/>
        </p:nvCxnSpPr>
        <p:spPr>
          <a:xfrm>
            <a:off x="4048125" y="1892300"/>
            <a:ext cx="338138" cy="677863"/>
          </a:xfrm>
          <a:prstGeom prst="straightConnector1">
            <a:avLst/>
          </a:prstGeom>
          <a:noFill/>
          <a:ln cap="flat" cmpd="sng" w="57150">
            <a:solidFill>
              <a:schemeClr val="dk1"/>
            </a:solidFill>
            <a:prstDash val="solid"/>
            <a:round/>
            <a:headEnd len="med" w="med" type="none"/>
            <a:tailEnd len="med" w="med" type="none"/>
          </a:ln>
        </p:spPr>
      </p:cxnSp>
      <p:cxnSp>
        <p:nvCxnSpPr>
          <p:cNvPr id="7122" name="Google Shape;7122;p125"/>
          <p:cNvCxnSpPr/>
          <p:nvPr/>
        </p:nvCxnSpPr>
        <p:spPr>
          <a:xfrm>
            <a:off x="4403725" y="2592388"/>
            <a:ext cx="342900" cy="757237"/>
          </a:xfrm>
          <a:prstGeom prst="straightConnector1">
            <a:avLst/>
          </a:prstGeom>
          <a:noFill/>
          <a:ln cap="flat" cmpd="sng" w="57150">
            <a:solidFill>
              <a:schemeClr val="dk1"/>
            </a:solidFill>
            <a:prstDash val="solid"/>
            <a:round/>
            <a:headEnd len="med" w="med" type="none"/>
            <a:tailEnd len="med" w="med" type="none"/>
          </a:ln>
        </p:spPr>
      </p:cxnSp>
      <p:cxnSp>
        <p:nvCxnSpPr>
          <p:cNvPr id="7123" name="Google Shape;7123;p125"/>
          <p:cNvCxnSpPr/>
          <p:nvPr/>
        </p:nvCxnSpPr>
        <p:spPr>
          <a:xfrm flipH="1">
            <a:off x="3630613" y="2665413"/>
            <a:ext cx="601662" cy="193675"/>
          </a:xfrm>
          <a:prstGeom prst="straightConnector1">
            <a:avLst/>
          </a:prstGeom>
          <a:noFill/>
          <a:ln cap="flat" cmpd="sng" w="9525">
            <a:solidFill>
              <a:schemeClr val="dk1"/>
            </a:solidFill>
            <a:prstDash val="solid"/>
            <a:round/>
            <a:headEnd len="med" w="med" type="none"/>
            <a:tailEnd len="med" w="med" type="none"/>
          </a:ln>
        </p:spPr>
      </p:cxnSp>
      <p:cxnSp>
        <p:nvCxnSpPr>
          <p:cNvPr id="7124" name="Google Shape;7124;p125"/>
          <p:cNvCxnSpPr/>
          <p:nvPr/>
        </p:nvCxnSpPr>
        <p:spPr>
          <a:xfrm rot="10800000">
            <a:off x="2574925" y="2938463"/>
            <a:ext cx="735013" cy="0"/>
          </a:xfrm>
          <a:prstGeom prst="straightConnector1">
            <a:avLst/>
          </a:prstGeom>
          <a:noFill/>
          <a:ln cap="flat" cmpd="sng" w="9525">
            <a:solidFill>
              <a:schemeClr val="dk1"/>
            </a:solidFill>
            <a:prstDash val="solid"/>
            <a:round/>
            <a:headEnd len="med" w="med" type="none"/>
            <a:tailEnd len="med" w="med" type="none"/>
          </a:ln>
        </p:spPr>
      </p:cxnSp>
      <p:cxnSp>
        <p:nvCxnSpPr>
          <p:cNvPr id="7125" name="Google Shape;7125;p125"/>
          <p:cNvCxnSpPr/>
          <p:nvPr/>
        </p:nvCxnSpPr>
        <p:spPr>
          <a:xfrm rot="10800000">
            <a:off x="3009900" y="2125663"/>
            <a:ext cx="271463" cy="719137"/>
          </a:xfrm>
          <a:prstGeom prst="straightConnector1">
            <a:avLst/>
          </a:prstGeom>
          <a:noFill/>
          <a:ln cap="flat" cmpd="sng" w="57150">
            <a:solidFill>
              <a:schemeClr val="dk1"/>
            </a:solidFill>
            <a:prstDash val="solid"/>
            <a:round/>
            <a:headEnd len="med" w="med" type="none"/>
            <a:tailEnd len="med" w="med" type="none"/>
          </a:ln>
        </p:spPr>
      </p:cxnSp>
      <p:cxnSp>
        <p:nvCxnSpPr>
          <p:cNvPr id="7126" name="Google Shape;7126;p125"/>
          <p:cNvCxnSpPr/>
          <p:nvPr/>
        </p:nvCxnSpPr>
        <p:spPr>
          <a:xfrm flipH="1" rot="10800000">
            <a:off x="3181350" y="1884363"/>
            <a:ext cx="669925" cy="193675"/>
          </a:xfrm>
          <a:prstGeom prst="straightConnector1">
            <a:avLst/>
          </a:prstGeom>
          <a:noFill/>
          <a:ln cap="flat" cmpd="sng" w="9525">
            <a:solidFill>
              <a:schemeClr val="dk1"/>
            </a:solidFill>
            <a:prstDash val="solid"/>
            <a:round/>
            <a:headEnd len="med" w="med" type="none"/>
            <a:tailEnd len="med" w="med" type="none"/>
          </a:ln>
        </p:spPr>
      </p:cxnSp>
      <p:cxnSp>
        <p:nvCxnSpPr>
          <p:cNvPr id="7127" name="Google Shape;7127;p125"/>
          <p:cNvCxnSpPr/>
          <p:nvPr/>
        </p:nvCxnSpPr>
        <p:spPr>
          <a:xfrm>
            <a:off x="3533775" y="1428750"/>
            <a:ext cx="442913" cy="409575"/>
          </a:xfrm>
          <a:prstGeom prst="straightConnector1">
            <a:avLst/>
          </a:prstGeom>
          <a:noFill/>
          <a:ln cap="flat" cmpd="sng" w="57150">
            <a:solidFill>
              <a:schemeClr val="dk1"/>
            </a:solidFill>
            <a:prstDash val="solid"/>
            <a:round/>
            <a:headEnd len="med" w="med" type="none"/>
            <a:tailEnd len="med" w="med" type="none"/>
          </a:ln>
        </p:spPr>
      </p:cxnSp>
      <p:grpSp>
        <p:nvGrpSpPr>
          <p:cNvPr id="7128" name="Google Shape;7128;p125"/>
          <p:cNvGrpSpPr/>
          <p:nvPr/>
        </p:nvGrpSpPr>
        <p:grpSpPr>
          <a:xfrm>
            <a:off x="3081338" y="1214438"/>
            <a:ext cx="501650" cy="336550"/>
            <a:chOff x="2089" y="1715"/>
            <a:chExt cx="316" cy="212"/>
          </a:xfrm>
        </p:grpSpPr>
        <p:sp>
          <p:nvSpPr>
            <p:cNvPr id="7129" name="Google Shape;7129;p125"/>
            <p:cNvSpPr/>
            <p:nvPr/>
          </p:nvSpPr>
          <p:spPr>
            <a:xfrm>
              <a:off x="2092" y="179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130" name="Google Shape;7130;p125"/>
            <p:cNvCxnSpPr/>
            <p:nvPr/>
          </p:nvCxnSpPr>
          <p:spPr>
            <a:xfrm>
              <a:off x="2092" y="1792"/>
              <a:ext cx="0" cy="50"/>
            </a:xfrm>
            <a:prstGeom prst="straightConnector1">
              <a:avLst/>
            </a:prstGeom>
            <a:noFill/>
            <a:ln cap="flat" cmpd="sng" w="12700">
              <a:solidFill>
                <a:schemeClr val="dk1"/>
              </a:solidFill>
              <a:prstDash val="solid"/>
              <a:round/>
              <a:headEnd len="med" w="med" type="none"/>
              <a:tailEnd len="med" w="med" type="none"/>
            </a:ln>
          </p:spPr>
        </p:cxnSp>
        <p:cxnSp>
          <p:nvCxnSpPr>
            <p:cNvPr id="7131" name="Google Shape;7131;p125"/>
            <p:cNvCxnSpPr/>
            <p:nvPr/>
          </p:nvCxnSpPr>
          <p:spPr>
            <a:xfrm>
              <a:off x="2405" y="1792"/>
              <a:ext cx="0" cy="50"/>
            </a:xfrm>
            <a:prstGeom prst="straightConnector1">
              <a:avLst/>
            </a:prstGeom>
            <a:noFill/>
            <a:ln cap="flat" cmpd="sng" w="12700">
              <a:solidFill>
                <a:schemeClr val="dk1"/>
              </a:solidFill>
              <a:prstDash val="solid"/>
              <a:round/>
              <a:headEnd len="med" w="med" type="none"/>
              <a:tailEnd len="med" w="med" type="none"/>
            </a:ln>
          </p:spPr>
        </p:cxnSp>
        <p:sp>
          <p:nvSpPr>
            <p:cNvPr id="7132" name="Google Shape;7132;p125"/>
            <p:cNvSpPr/>
            <p:nvPr/>
          </p:nvSpPr>
          <p:spPr>
            <a:xfrm>
              <a:off x="2092" y="179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133" name="Google Shape;7133;p125"/>
            <p:cNvSpPr/>
            <p:nvPr/>
          </p:nvSpPr>
          <p:spPr>
            <a:xfrm>
              <a:off x="2089" y="173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134" name="Google Shape;7134;p125"/>
            <p:cNvGrpSpPr/>
            <p:nvPr/>
          </p:nvGrpSpPr>
          <p:grpSpPr>
            <a:xfrm>
              <a:off x="2138" y="1715"/>
              <a:ext cx="210" cy="212"/>
              <a:chOff x="2951" y="2459"/>
              <a:chExt cx="213" cy="212"/>
            </a:xfrm>
          </p:grpSpPr>
          <p:sp>
            <p:nvSpPr>
              <p:cNvPr id="7135" name="Google Shape;7135;p125"/>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136" name="Google Shape;7136;p125"/>
              <p:cNvSpPr txBox="1"/>
              <p:nvPr/>
            </p:nvSpPr>
            <p:spPr>
              <a:xfrm>
                <a:off x="2951" y="2459"/>
                <a:ext cx="213" cy="2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Comic Sans MS"/>
                    <a:ea typeface="Comic Sans MS"/>
                    <a:cs typeface="Comic Sans MS"/>
                    <a:sym typeface="Comic Sans MS"/>
                  </a:rPr>
                  <a:t>A</a:t>
                </a:r>
                <a:endParaRPr sz="1600">
                  <a:solidFill>
                    <a:schemeClr val="dk1"/>
                  </a:solidFill>
                  <a:latin typeface="Times New Roman"/>
                  <a:ea typeface="Times New Roman"/>
                  <a:cs typeface="Times New Roman"/>
                  <a:sym typeface="Times New Roman"/>
                </a:endParaRPr>
              </a:p>
            </p:txBody>
          </p:sp>
        </p:grpSp>
      </p:grpSp>
      <p:sp>
        <p:nvSpPr>
          <p:cNvPr id="7137" name="Google Shape;7137;p125"/>
          <p:cNvSpPr txBox="1"/>
          <p:nvPr/>
        </p:nvSpPr>
        <p:spPr>
          <a:xfrm>
            <a:off x="2216150" y="3784600"/>
            <a:ext cx="2673350" cy="36671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Reverse path forwarding</a:t>
            </a:r>
            <a:endParaRPr/>
          </a:p>
        </p:txBody>
      </p:sp>
      <p:grpSp>
        <p:nvGrpSpPr>
          <p:cNvPr id="7138" name="Google Shape;7138;p125"/>
          <p:cNvGrpSpPr/>
          <p:nvPr/>
        </p:nvGrpSpPr>
        <p:grpSpPr>
          <a:xfrm>
            <a:off x="3792538" y="1722438"/>
            <a:ext cx="501650" cy="336550"/>
            <a:chOff x="2089" y="1715"/>
            <a:chExt cx="316" cy="212"/>
          </a:xfrm>
        </p:grpSpPr>
        <p:sp>
          <p:nvSpPr>
            <p:cNvPr id="7139" name="Google Shape;7139;p125"/>
            <p:cNvSpPr/>
            <p:nvPr/>
          </p:nvSpPr>
          <p:spPr>
            <a:xfrm>
              <a:off x="2092" y="179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140" name="Google Shape;7140;p125"/>
            <p:cNvCxnSpPr/>
            <p:nvPr/>
          </p:nvCxnSpPr>
          <p:spPr>
            <a:xfrm>
              <a:off x="2092" y="1792"/>
              <a:ext cx="0" cy="50"/>
            </a:xfrm>
            <a:prstGeom prst="straightConnector1">
              <a:avLst/>
            </a:prstGeom>
            <a:noFill/>
            <a:ln cap="flat" cmpd="sng" w="12700">
              <a:solidFill>
                <a:schemeClr val="dk1"/>
              </a:solidFill>
              <a:prstDash val="solid"/>
              <a:round/>
              <a:headEnd len="med" w="med" type="none"/>
              <a:tailEnd len="med" w="med" type="none"/>
            </a:ln>
          </p:spPr>
        </p:cxnSp>
        <p:cxnSp>
          <p:nvCxnSpPr>
            <p:cNvPr id="7141" name="Google Shape;7141;p125"/>
            <p:cNvCxnSpPr/>
            <p:nvPr/>
          </p:nvCxnSpPr>
          <p:spPr>
            <a:xfrm>
              <a:off x="2405" y="1792"/>
              <a:ext cx="0" cy="50"/>
            </a:xfrm>
            <a:prstGeom prst="straightConnector1">
              <a:avLst/>
            </a:prstGeom>
            <a:noFill/>
            <a:ln cap="flat" cmpd="sng" w="12700">
              <a:solidFill>
                <a:schemeClr val="dk1"/>
              </a:solidFill>
              <a:prstDash val="solid"/>
              <a:round/>
              <a:headEnd len="med" w="med" type="none"/>
              <a:tailEnd len="med" w="med" type="none"/>
            </a:ln>
          </p:spPr>
        </p:cxnSp>
        <p:sp>
          <p:nvSpPr>
            <p:cNvPr id="7142" name="Google Shape;7142;p125"/>
            <p:cNvSpPr/>
            <p:nvPr/>
          </p:nvSpPr>
          <p:spPr>
            <a:xfrm>
              <a:off x="2092" y="179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143" name="Google Shape;7143;p125"/>
            <p:cNvSpPr/>
            <p:nvPr/>
          </p:nvSpPr>
          <p:spPr>
            <a:xfrm>
              <a:off x="2089" y="173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144" name="Google Shape;7144;p125"/>
            <p:cNvGrpSpPr/>
            <p:nvPr/>
          </p:nvGrpSpPr>
          <p:grpSpPr>
            <a:xfrm>
              <a:off x="2144" y="1715"/>
              <a:ext cx="197" cy="212"/>
              <a:chOff x="2957" y="2459"/>
              <a:chExt cx="200" cy="212"/>
            </a:xfrm>
          </p:grpSpPr>
          <p:sp>
            <p:nvSpPr>
              <p:cNvPr id="7145" name="Google Shape;7145;p125"/>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146" name="Google Shape;7146;p125"/>
              <p:cNvSpPr txBox="1"/>
              <p:nvPr/>
            </p:nvSpPr>
            <p:spPr>
              <a:xfrm>
                <a:off x="2957" y="2459"/>
                <a:ext cx="200" cy="2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Comic Sans MS"/>
                    <a:ea typeface="Comic Sans MS"/>
                    <a:cs typeface="Comic Sans MS"/>
                    <a:sym typeface="Comic Sans MS"/>
                  </a:rPr>
                  <a:t>B</a:t>
                </a:r>
                <a:endParaRPr sz="1600">
                  <a:solidFill>
                    <a:schemeClr val="dk1"/>
                  </a:solidFill>
                  <a:latin typeface="Times New Roman"/>
                  <a:ea typeface="Times New Roman"/>
                  <a:cs typeface="Times New Roman"/>
                  <a:sym typeface="Times New Roman"/>
                </a:endParaRPr>
              </a:p>
            </p:txBody>
          </p:sp>
        </p:grpSp>
      </p:grpSp>
      <p:grpSp>
        <p:nvGrpSpPr>
          <p:cNvPr id="7147" name="Google Shape;7147;p125"/>
          <p:cNvGrpSpPr/>
          <p:nvPr/>
        </p:nvGrpSpPr>
        <p:grpSpPr>
          <a:xfrm>
            <a:off x="4545013" y="3230563"/>
            <a:ext cx="501650" cy="336550"/>
            <a:chOff x="2089" y="1715"/>
            <a:chExt cx="316" cy="212"/>
          </a:xfrm>
        </p:grpSpPr>
        <p:sp>
          <p:nvSpPr>
            <p:cNvPr id="7148" name="Google Shape;7148;p125"/>
            <p:cNvSpPr/>
            <p:nvPr/>
          </p:nvSpPr>
          <p:spPr>
            <a:xfrm>
              <a:off x="2092" y="179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149" name="Google Shape;7149;p125"/>
            <p:cNvCxnSpPr/>
            <p:nvPr/>
          </p:nvCxnSpPr>
          <p:spPr>
            <a:xfrm>
              <a:off x="2092" y="1792"/>
              <a:ext cx="0" cy="50"/>
            </a:xfrm>
            <a:prstGeom prst="straightConnector1">
              <a:avLst/>
            </a:prstGeom>
            <a:noFill/>
            <a:ln cap="flat" cmpd="sng" w="12700">
              <a:solidFill>
                <a:schemeClr val="dk1"/>
              </a:solidFill>
              <a:prstDash val="solid"/>
              <a:round/>
              <a:headEnd len="med" w="med" type="none"/>
              <a:tailEnd len="med" w="med" type="none"/>
            </a:ln>
          </p:spPr>
        </p:cxnSp>
        <p:cxnSp>
          <p:nvCxnSpPr>
            <p:cNvPr id="7150" name="Google Shape;7150;p125"/>
            <p:cNvCxnSpPr/>
            <p:nvPr/>
          </p:nvCxnSpPr>
          <p:spPr>
            <a:xfrm>
              <a:off x="2405" y="1792"/>
              <a:ext cx="0" cy="50"/>
            </a:xfrm>
            <a:prstGeom prst="straightConnector1">
              <a:avLst/>
            </a:prstGeom>
            <a:noFill/>
            <a:ln cap="flat" cmpd="sng" w="12700">
              <a:solidFill>
                <a:schemeClr val="dk1"/>
              </a:solidFill>
              <a:prstDash val="solid"/>
              <a:round/>
              <a:headEnd len="med" w="med" type="none"/>
              <a:tailEnd len="med" w="med" type="none"/>
            </a:ln>
          </p:spPr>
        </p:cxnSp>
        <p:sp>
          <p:nvSpPr>
            <p:cNvPr id="7151" name="Google Shape;7151;p125"/>
            <p:cNvSpPr/>
            <p:nvPr/>
          </p:nvSpPr>
          <p:spPr>
            <a:xfrm>
              <a:off x="2092" y="179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152" name="Google Shape;7152;p125"/>
            <p:cNvSpPr/>
            <p:nvPr/>
          </p:nvSpPr>
          <p:spPr>
            <a:xfrm>
              <a:off x="2089" y="173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153" name="Google Shape;7153;p125"/>
            <p:cNvGrpSpPr/>
            <p:nvPr/>
          </p:nvGrpSpPr>
          <p:grpSpPr>
            <a:xfrm>
              <a:off x="2141" y="1715"/>
              <a:ext cx="203" cy="212"/>
              <a:chOff x="2954" y="2459"/>
              <a:chExt cx="206" cy="212"/>
            </a:xfrm>
          </p:grpSpPr>
          <p:sp>
            <p:nvSpPr>
              <p:cNvPr id="7154" name="Google Shape;7154;p125"/>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155" name="Google Shape;7155;p125"/>
              <p:cNvSpPr txBox="1"/>
              <p:nvPr/>
            </p:nvSpPr>
            <p:spPr>
              <a:xfrm>
                <a:off x="2954" y="2459"/>
                <a:ext cx="206" cy="2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Comic Sans MS"/>
                    <a:ea typeface="Comic Sans MS"/>
                    <a:cs typeface="Comic Sans MS"/>
                    <a:sym typeface="Comic Sans MS"/>
                  </a:rPr>
                  <a:t>G</a:t>
                </a:r>
                <a:endParaRPr sz="1600">
                  <a:solidFill>
                    <a:schemeClr val="dk1"/>
                  </a:solidFill>
                  <a:latin typeface="Times New Roman"/>
                  <a:ea typeface="Times New Roman"/>
                  <a:cs typeface="Times New Roman"/>
                  <a:sym typeface="Times New Roman"/>
                </a:endParaRPr>
              </a:p>
            </p:txBody>
          </p:sp>
        </p:grpSp>
      </p:grpSp>
      <p:grpSp>
        <p:nvGrpSpPr>
          <p:cNvPr id="7156" name="Google Shape;7156;p125"/>
          <p:cNvGrpSpPr/>
          <p:nvPr/>
        </p:nvGrpSpPr>
        <p:grpSpPr>
          <a:xfrm>
            <a:off x="4208463" y="2503488"/>
            <a:ext cx="501650" cy="336550"/>
            <a:chOff x="2089" y="1715"/>
            <a:chExt cx="316" cy="212"/>
          </a:xfrm>
        </p:grpSpPr>
        <p:sp>
          <p:nvSpPr>
            <p:cNvPr id="7157" name="Google Shape;7157;p125"/>
            <p:cNvSpPr/>
            <p:nvPr/>
          </p:nvSpPr>
          <p:spPr>
            <a:xfrm>
              <a:off x="2092" y="179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158" name="Google Shape;7158;p125"/>
            <p:cNvCxnSpPr/>
            <p:nvPr/>
          </p:nvCxnSpPr>
          <p:spPr>
            <a:xfrm>
              <a:off x="2092" y="1792"/>
              <a:ext cx="0" cy="50"/>
            </a:xfrm>
            <a:prstGeom prst="straightConnector1">
              <a:avLst/>
            </a:prstGeom>
            <a:noFill/>
            <a:ln cap="flat" cmpd="sng" w="12700">
              <a:solidFill>
                <a:schemeClr val="dk1"/>
              </a:solidFill>
              <a:prstDash val="solid"/>
              <a:round/>
              <a:headEnd len="med" w="med" type="none"/>
              <a:tailEnd len="med" w="med" type="none"/>
            </a:ln>
          </p:spPr>
        </p:cxnSp>
        <p:cxnSp>
          <p:nvCxnSpPr>
            <p:cNvPr id="7159" name="Google Shape;7159;p125"/>
            <p:cNvCxnSpPr/>
            <p:nvPr/>
          </p:nvCxnSpPr>
          <p:spPr>
            <a:xfrm>
              <a:off x="2405" y="1792"/>
              <a:ext cx="0" cy="50"/>
            </a:xfrm>
            <a:prstGeom prst="straightConnector1">
              <a:avLst/>
            </a:prstGeom>
            <a:noFill/>
            <a:ln cap="flat" cmpd="sng" w="12700">
              <a:solidFill>
                <a:schemeClr val="dk1"/>
              </a:solidFill>
              <a:prstDash val="solid"/>
              <a:round/>
              <a:headEnd len="med" w="med" type="none"/>
              <a:tailEnd len="med" w="med" type="none"/>
            </a:ln>
          </p:spPr>
        </p:cxnSp>
        <p:sp>
          <p:nvSpPr>
            <p:cNvPr id="7160" name="Google Shape;7160;p125"/>
            <p:cNvSpPr/>
            <p:nvPr/>
          </p:nvSpPr>
          <p:spPr>
            <a:xfrm>
              <a:off x="2092" y="179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161" name="Google Shape;7161;p125"/>
            <p:cNvSpPr/>
            <p:nvPr/>
          </p:nvSpPr>
          <p:spPr>
            <a:xfrm>
              <a:off x="2089" y="173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162" name="Google Shape;7162;p125"/>
            <p:cNvGrpSpPr/>
            <p:nvPr/>
          </p:nvGrpSpPr>
          <p:grpSpPr>
            <a:xfrm>
              <a:off x="2139" y="1715"/>
              <a:ext cx="208" cy="212"/>
              <a:chOff x="2952" y="2459"/>
              <a:chExt cx="211" cy="212"/>
            </a:xfrm>
          </p:grpSpPr>
          <p:sp>
            <p:nvSpPr>
              <p:cNvPr id="7163" name="Google Shape;7163;p125"/>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164" name="Google Shape;7164;p125"/>
              <p:cNvSpPr txBox="1"/>
              <p:nvPr/>
            </p:nvSpPr>
            <p:spPr>
              <a:xfrm>
                <a:off x="2952" y="2459"/>
                <a:ext cx="211" cy="2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Comic Sans MS"/>
                    <a:ea typeface="Comic Sans MS"/>
                    <a:cs typeface="Comic Sans MS"/>
                    <a:sym typeface="Comic Sans MS"/>
                  </a:rPr>
                  <a:t>D</a:t>
                </a:r>
                <a:endParaRPr sz="1600">
                  <a:solidFill>
                    <a:schemeClr val="dk1"/>
                  </a:solidFill>
                  <a:latin typeface="Times New Roman"/>
                  <a:ea typeface="Times New Roman"/>
                  <a:cs typeface="Times New Roman"/>
                  <a:sym typeface="Times New Roman"/>
                </a:endParaRPr>
              </a:p>
            </p:txBody>
          </p:sp>
        </p:grpSp>
      </p:grpSp>
      <p:grpSp>
        <p:nvGrpSpPr>
          <p:cNvPr id="7165" name="Google Shape;7165;p125"/>
          <p:cNvGrpSpPr/>
          <p:nvPr/>
        </p:nvGrpSpPr>
        <p:grpSpPr>
          <a:xfrm>
            <a:off x="3157538" y="2765425"/>
            <a:ext cx="501650" cy="336550"/>
            <a:chOff x="2089" y="1715"/>
            <a:chExt cx="316" cy="212"/>
          </a:xfrm>
        </p:grpSpPr>
        <p:sp>
          <p:nvSpPr>
            <p:cNvPr id="7166" name="Google Shape;7166;p125"/>
            <p:cNvSpPr/>
            <p:nvPr/>
          </p:nvSpPr>
          <p:spPr>
            <a:xfrm>
              <a:off x="2092" y="179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167" name="Google Shape;7167;p125"/>
            <p:cNvCxnSpPr/>
            <p:nvPr/>
          </p:nvCxnSpPr>
          <p:spPr>
            <a:xfrm>
              <a:off x="2092" y="1792"/>
              <a:ext cx="0" cy="50"/>
            </a:xfrm>
            <a:prstGeom prst="straightConnector1">
              <a:avLst/>
            </a:prstGeom>
            <a:noFill/>
            <a:ln cap="flat" cmpd="sng" w="12700">
              <a:solidFill>
                <a:schemeClr val="dk1"/>
              </a:solidFill>
              <a:prstDash val="solid"/>
              <a:round/>
              <a:headEnd len="med" w="med" type="none"/>
              <a:tailEnd len="med" w="med" type="none"/>
            </a:ln>
          </p:spPr>
        </p:cxnSp>
        <p:cxnSp>
          <p:nvCxnSpPr>
            <p:cNvPr id="7168" name="Google Shape;7168;p125"/>
            <p:cNvCxnSpPr/>
            <p:nvPr/>
          </p:nvCxnSpPr>
          <p:spPr>
            <a:xfrm>
              <a:off x="2405" y="1792"/>
              <a:ext cx="0" cy="50"/>
            </a:xfrm>
            <a:prstGeom prst="straightConnector1">
              <a:avLst/>
            </a:prstGeom>
            <a:noFill/>
            <a:ln cap="flat" cmpd="sng" w="12700">
              <a:solidFill>
                <a:schemeClr val="dk1"/>
              </a:solidFill>
              <a:prstDash val="solid"/>
              <a:round/>
              <a:headEnd len="med" w="med" type="none"/>
              <a:tailEnd len="med" w="med" type="none"/>
            </a:ln>
          </p:spPr>
        </p:cxnSp>
        <p:sp>
          <p:nvSpPr>
            <p:cNvPr id="7169" name="Google Shape;7169;p125"/>
            <p:cNvSpPr/>
            <p:nvPr/>
          </p:nvSpPr>
          <p:spPr>
            <a:xfrm>
              <a:off x="2092" y="179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170" name="Google Shape;7170;p125"/>
            <p:cNvSpPr/>
            <p:nvPr/>
          </p:nvSpPr>
          <p:spPr>
            <a:xfrm>
              <a:off x="2089" y="173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171" name="Google Shape;7171;p125"/>
            <p:cNvGrpSpPr/>
            <p:nvPr/>
          </p:nvGrpSpPr>
          <p:grpSpPr>
            <a:xfrm>
              <a:off x="2144" y="1715"/>
              <a:ext cx="197" cy="212"/>
              <a:chOff x="2957" y="2459"/>
              <a:chExt cx="200" cy="212"/>
            </a:xfrm>
          </p:grpSpPr>
          <p:sp>
            <p:nvSpPr>
              <p:cNvPr id="7172" name="Google Shape;7172;p125"/>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173" name="Google Shape;7173;p125"/>
              <p:cNvSpPr txBox="1"/>
              <p:nvPr/>
            </p:nvSpPr>
            <p:spPr>
              <a:xfrm>
                <a:off x="2957" y="2459"/>
                <a:ext cx="200" cy="2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Comic Sans MS"/>
                    <a:ea typeface="Comic Sans MS"/>
                    <a:cs typeface="Comic Sans MS"/>
                    <a:sym typeface="Comic Sans MS"/>
                  </a:rPr>
                  <a:t>E</a:t>
                </a:r>
                <a:endParaRPr sz="1600">
                  <a:solidFill>
                    <a:schemeClr val="dk1"/>
                  </a:solidFill>
                  <a:latin typeface="Times New Roman"/>
                  <a:ea typeface="Times New Roman"/>
                  <a:cs typeface="Times New Roman"/>
                  <a:sym typeface="Times New Roman"/>
                </a:endParaRPr>
              </a:p>
            </p:txBody>
          </p:sp>
        </p:grpSp>
      </p:grpSp>
      <p:cxnSp>
        <p:nvCxnSpPr>
          <p:cNvPr id="7174" name="Google Shape;7174;p125"/>
          <p:cNvCxnSpPr/>
          <p:nvPr/>
        </p:nvCxnSpPr>
        <p:spPr>
          <a:xfrm flipH="1">
            <a:off x="2565400" y="1490663"/>
            <a:ext cx="674688" cy="1385887"/>
          </a:xfrm>
          <a:prstGeom prst="straightConnector1">
            <a:avLst/>
          </a:prstGeom>
          <a:noFill/>
          <a:ln cap="flat" cmpd="sng" w="57150">
            <a:solidFill>
              <a:schemeClr val="dk1"/>
            </a:solidFill>
            <a:prstDash val="solid"/>
            <a:round/>
            <a:headEnd len="med" w="med" type="none"/>
            <a:tailEnd len="med" w="med" type="none"/>
          </a:ln>
        </p:spPr>
      </p:cxnSp>
      <p:grpSp>
        <p:nvGrpSpPr>
          <p:cNvPr id="7175" name="Google Shape;7175;p125"/>
          <p:cNvGrpSpPr/>
          <p:nvPr/>
        </p:nvGrpSpPr>
        <p:grpSpPr>
          <a:xfrm>
            <a:off x="2725738" y="1916113"/>
            <a:ext cx="501650" cy="336550"/>
            <a:chOff x="2089" y="1715"/>
            <a:chExt cx="316" cy="212"/>
          </a:xfrm>
        </p:grpSpPr>
        <p:sp>
          <p:nvSpPr>
            <p:cNvPr id="7176" name="Google Shape;7176;p125"/>
            <p:cNvSpPr/>
            <p:nvPr/>
          </p:nvSpPr>
          <p:spPr>
            <a:xfrm>
              <a:off x="2092" y="179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177" name="Google Shape;7177;p125"/>
            <p:cNvCxnSpPr/>
            <p:nvPr/>
          </p:nvCxnSpPr>
          <p:spPr>
            <a:xfrm>
              <a:off x="2092" y="1792"/>
              <a:ext cx="0" cy="50"/>
            </a:xfrm>
            <a:prstGeom prst="straightConnector1">
              <a:avLst/>
            </a:prstGeom>
            <a:noFill/>
            <a:ln cap="flat" cmpd="sng" w="12700">
              <a:solidFill>
                <a:schemeClr val="dk1"/>
              </a:solidFill>
              <a:prstDash val="solid"/>
              <a:round/>
              <a:headEnd len="med" w="med" type="none"/>
              <a:tailEnd len="med" w="med" type="none"/>
            </a:ln>
          </p:spPr>
        </p:cxnSp>
        <p:cxnSp>
          <p:nvCxnSpPr>
            <p:cNvPr id="7178" name="Google Shape;7178;p125"/>
            <p:cNvCxnSpPr/>
            <p:nvPr/>
          </p:nvCxnSpPr>
          <p:spPr>
            <a:xfrm>
              <a:off x="2405" y="1792"/>
              <a:ext cx="0" cy="50"/>
            </a:xfrm>
            <a:prstGeom prst="straightConnector1">
              <a:avLst/>
            </a:prstGeom>
            <a:noFill/>
            <a:ln cap="flat" cmpd="sng" w="12700">
              <a:solidFill>
                <a:schemeClr val="dk1"/>
              </a:solidFill>
              <a:prstDash val="solid"/>
              <a:round/>
              <a:headEnd len="med" w="med" type="none"/>
              <a:tailEnd len="med" w="med" type="none"/>
            </a:ln>
          </p:spPr>
        </p:cxnSp>
        <p:sp>
          <p:nvSpPr>
            <p:cNvPr id="7179" name="Google Shape;7179;p125"/>
            <p:cNvSpPr/>
            <p:nvPr/>
          </p:nvSpPr>
          <p:spPr>
            <a:xfrm>
              <a:off x="2092" y="179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180" name="Google Shape;7180;p125"/>
            <p:cNvSpPr/>
            <p:nvPr/>
          </p:nvSpPr>
          <p:spPr>
            <a:xfrm>
              <a:off x="2089" y="173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181" name="Google Shape;7181;p125"/>
            <p:cNvGrpSpPr/>
            <p:nvPr/>
          </p:nvGrpSpPr>
          <p:grpSpPr>
            <a:xfrm>
              <a:off x="2151" y="1715"/>
              <a:ext cx="182" cy="212"/>
              <a:chOff x="2964" y="2459"/>
              <a:chExt cx="185" cy="212"/>
            </a:xfrm>
          </p:grpSpPr>
          <p:sp>
            <p:nvSpPr>
              <p:cNvPr id="7182" name="Google Shape;7182;p125"/>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183" name="Google Shape;7183;p125"/>
              <p:cNvSpPr txBox="1"/>
              <p:nvPr/>
            </p:nvSpPr>
            <p:spPr>
              <a:xfrm>
                <a:off x="2964" y="2459"/>
                <a:ext cx="185" cy="2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Comic Sans MS"/>
                    <a:ea typeface="Comic Sans MS"/>
                    <a:cs typeface="Comic Sans MS"/>
                    <a:sym typeface="Comic Sans MS"/>
                  </a:rPr>
                  <a:t>c</a:t>
                </a:r>
                <a:endParaRPr sz="1600">
                  <a:solidFill>
                    <a:schemeClr val="dk1"/>
                  </a:solidFill>
                  <a:latin typeface="Times New Roman"/>
                  <a:ea typeface="Times New Roman"/>
                  <a:cs typeface="Times New Roman"/>
                  <a:sym typeface="Times New Roman"/>
                </a:endParaRPr>
              </a:p>
            </p:txBody>
          </p:sp>
        </p:grpSp>
      </p:grpSp>
      <p:grpSp>
        <p:nvGrpSpPr>
          <p:cNvPr id="7184" name="Google Shape;7184;p125"/>
          <p:cNvGrpSpPr/>
          <p:nvPr/>
        </p:nvGrpSpPr>
        <p:grpSpPr>
          <a:xfrm>
            <a:off x="2195513" y="2771775"/>
            <a:ext cx="501650" cy="336550"/>
            <a:chOff x="2089" y="1715"/>
            <a:chExt cx="316" cy="212"/>
          </a:xfrm>
        </p:grpSpPr>
        <p:sp>
          <p:nvSpPr>
            <p:cNvPr id="7185" name="Google Shape;7185;p125"/>
            <p:cNvSpPr/>
            <p:nvPr/>
          </p:nvSpPr>
          <p:spPr>
            <a:xfrm>
              <a:off x="2092" y="179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186" name="Google Shape;7186;p125"/>
            <p:cNvCxnSpPr/>
            <p:nvPr/>
          </p:nvCxnSpPr>
          <p:spPr>
            <a:xfrm>
              <a:off x="2092" y="1792"/>
              <a:ext cx="0" cy="50"/>
            </a:xfrm>
            <a:prstGeom prst="straightConnector1">
              <a:avLst/>
            </a:prstGeom>
            <a:noFill/>
            <a:ln cap="flat" cmpd="sng" w="12700">
              <a:solidFill>
                <a:schemeClr val="dk1"/>
              </a:solidFill>
              <a:prstDash val="solid"/>
              <a:round/>
              <a:headEnd len="med" w="med" type="none"/>
              <a:tailEnd len="med" w="med" type="none"/>
            </a:ln>
          </p:spPr>
        </p:cxnSp>
        <p:cxnSp>
          <p:nvCxnSpPr>
            <p:cNvPr id="7187" name="Google Shape;7187;p125"/>
            <p:cNvCxnSpPr/>
            <p:nvPr/>
          </p:nvCxnSpPr>
          <p:spPr>
            <a:xfrm>
              <a:off x="2405" y="1792"/>
              <a:ext cx="0" cy="50"/>
            </a:xfrm>
            <a:prstGeom prst="straightConnector1">
              <a:avLst/>
            </a:prstGeom>
            <a:noFill/>
            <a:ln cap="flat" cmpd="sng" w="12700">
              <a:solidFill>
                <a:schemeClr val="dk1"/>
              </a:solidFill>
              <a:prstDash val="solid"/>
              <a:round/>
              <a:headEnd len="med" w="med" type="none"/>
              <a:tailEnd len="med" w="med" type="none"/>
            </a:ln>
          </p:spPr>
        </p:cxnSp>
        <p:sp>
          <p:nvSpPr>
            <p:cNvPr id="7188" name="Google Shape;7188;p125"/>
            <p:cNvSpPr/>
            <p:nvPr/>
          </p:nvSpPr>
          <p:spPr>
            <a:xfrm>
              <a:off x="2092" y="179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189" name="Google Shape;7189;p125"/>
            <p:cNvSpPr/>
            <p:nvPr/>
          </p:nvSpPr>
          <p:spPr>
            <a:xfrm>
              <a:off x="2089" y="173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190" name="Google Shape;7190;p125"/>
            <p:cNvGrpSpPr/>
            <p:nvPr/>
          </p:nvGrpSpPr>
          <p:grpSpPr>
            <a:xfrm>
              <a:off x="2145" y="1715"/>
              <a:ext cx="194" cy="212"/>
              <a:chOff x="2958" y="2459"/>
              <a:chExt cx="197" cy="212"/>
            </a:xfrm>
          </p:grpSpPr>
          <p:sp>
            <p:nvSpPr>
              <p:cNvPr id="7191" name="Google Shape;7191;p125"/>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192" name="Google Shape;7192;p125"/>
              <p:cNvSpPr txBox="1"/>
              <p:nvPr/>
            </p:nvSpPr>
            <p:spPr>
              <a:xfrm>
                <a:off x="2958" y="2459"/>
                <a:ext cx="197" cy="2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Comic Sans MS"/>
                    <a:ea typeface="Comic Sans MS"/>
                    <a:cs typeface="Comic Sans MS"/>
                    <a:sym typeface="Comic Sans MS"/>
                  </a:rPr>
                  <a:t>F</a:t>
                </a:r>
                <a:endParaRPr sz="1600">
                  <a:solidFill>
                    <a:schemeClr val="dk1"/>
                  </a:solidFill>
                  <a:latin typeface="Times New Roman"/>
                  <a:ea typeface="Times New Roman"/>
                  <a:cs typeface="Times New Roman"/>
                  <a:sym typeface="Times New Roman"/>
                </a:endParaRPr>
              </a:p>
            </p:txBody>
          </p:sp>
        </p:grpSp>
      </p:grpSp>
      <p:cxnSp>
        <p:nvCxnSpPr>
          <p:cNvPr id="7193" name="Google Shape;7193;p125"/>
          <p:cNvCxnSpPr/>
          <p:nvPr/>
        </p:nvCxnSpPr>
        <p:spPr>
          <a:xfrm flipH="1">
            <a:off x="2955925" y="1509713"/>
            <a:ext cx="160338" cy="373062"/>
          </a:xfrm>
          <a:prstGeom prst="straightConnector1">
            <a:avLst/>
          </a:prstGeom>
          <a:noFill/>
          <a:ln cap="flat" cmpd="sng" w="9525">
            <a:solidFill>
              <a:schemeClr val="dk1"/>
            </a:solidFill>
            <a:prstDash val="solid"/>
            <a:round/>
            <a:headEnd len="med" w="med" type="none"/>
            <a:tailEnd len="med" w="med" type="triangle"/>
          </a:ln>
        </p:spPr>
      </p:cxnSp>
      <p:cxnSp>
        <p:nvCxnSpPr>
          <p:cNvPr id="7194" name="Google Shape;7194;p125"/>
          <p:cNvCxnSpPr/>
          <p:nvPr/>
        </p:nvCxnSpPr>
        <p:spPr>
          <a:xfrm flipH="1">
            <a:off x="2574925" y="2284413"/>
            <a:ext cx="160338" cy="373062"/>
          </a:xfrm>
          <a:prstGeom prst="straightConnector1">
            <a:avLst/>
          </a:prstGeom>
          <a:noFill/>
          <a:ln cap="flat" cmpd="sng" w="9525">
            <a:solidFill>
              <a:schemeClr val="dk1"/>
            </a:solidFill>
            <a:prstDash val="solid"/>
            <a:round/>
            <a:headEnd len="med" w="med" type="none"/>
            <a:tailEnd len="med" w="med" type="triangle"/>
          </a:ln>
        </p:spPr>
      </p:cxnSp>
      <p:cxnSp>
        <p:nvCxnSpPr>
          <p:cNvPr id="7195" name="Google Shape;7195;p125"/>
          <p:cNvCxnSpPr/>
          <p:nvPr/>
        </p:nvCxnSpPr>
        <p:spPr>
          <a:xfrm>
            <a:off x="3624263" y="1398588"/>
            <a:ext cx="284162" cy="292100"/>
          </a:xfrm>
          <a:prstGeom prst="straightConnector1">
            <a:avLst/>
          </a:prstGeom>
          <a:noFill/>
          <a:ln cap="flat" cmpd="sng" w="9525">
            <a:solidFill>
              <a:schemeClr val="dk1"/>
            </a:solidFill>
            <a:prstDash val="solid"/>
            <a:round/>
            <a:headEnd len="med" w="med" type="none"/>
            <a:tailEnd len="med" w="med" type="triangle"/>
          </a:ln>
        </p:spPr>
      </p:cxnSp>
      <p:cxnSp>
        <p:nvCxnSpPr>
          <p:cNvPr id="7196" name="Google Shape;7196;p125"/>
          <p:cNvCxnSpPr/>
          <p:nvPr/>
        </p:nvCxnSpPr>
        <p:spPr>
          <a:xfrm>
            <a:off x="4202113" y="2022475"/>
            <a:ext cx="225425" cy="441325"/>
          </a:xfrm>
          <a:prstGeom prst="straightConnector1">
            <a:avLst/>
          </a:prstGeom>
          <a:noFill/>
          <a:ln cap="flat" cmpd="sng" w="9525">
            <a:solidFill>
              <a:schemeClr val="dk1"/>
            </a:solidFill>
            <a:prstDash val="solid"/>
            <a:round/>
            <a:headEnd len="med" w="med" type="none"/>
            <a:tailEnd len="med" w="med" type="triangle"/>
          </a:ln>
        </p:spPr>
      </p:cxnSp>
      <p:cxnSp>
        <p:nvCxnSpPr>
          <p:cNvPr id="7197" name="Google Shape;7197;p125"/>
          <p:cNvCxnSpPr/>
          <p:nvPr/>
        </p:nvCxnSpPr>
        <p:spPr>
          <a:xfrm>
            <a:off x="4602163" y="2828925"/>
            <a:ext cx="177800" cy="354013"/>
          </a:xfrm>
          <a:prstGeom prst="straightConnector1">
            <a:avLst/>
          </a:prstGeom>
          <a:noFill/>
          <a:ln cap="flat" cmpd="sng" w="9525">
            <a:solidFill>
              <a:schemeClr val="dk1"/>
            </a:solidFill>
            <a:prstDash val="solid"/>
            <a:round/>
            <a:headEnd len="med" w="med" type="none"/>
            <a:tailEnd len="med" w="med" type="triangle"/>
          </a:ln>
        </p:spPr>
      </p:cxnSp>
      <p:grpSp>
        <p:nvGrpSpPr>
          <p:cNvPr id="7198" name="Google Shape;7198;p125"/>
          <p:cNvGrpSpPr/>
          <p:nvPr/>
        </p:nvGrpSpPr>
        <p:grpSpPr>
          <a:xfrm>
            <a:off x="3289300" y="1831975"/>
            <a:ext cx="436563" cy="320675"/>
            <a:chOff x="2072" y="1154"/>
            <a:chExt cx="275" cy="202"/>
          </a:xfrm>
        </p:grpSpPr>
        <p:cxnSp>
          <p:nvCxnSpPr>
            <p:cNvPr id="7199" name="Google Shape;7199;p125"/>
            <p:cNvCxnSpPr/>
            <p:nvPr/>
          </p:nvCxnSpPr>
          <p:spPr>
            <a:xfrm flipH="1" rot="10800000">
              <a:off x="2090" y="1154"/>
              <a:ext cx="257" cy="79"/>
            </a:xfrm>
            <a:prstGeom prst="straightConnector1">
              <a:avLst/>
            </a:prstGeom>
            <a:noFill/>
            <a:ln cap="flat" cmpd="sng" w="9525">
              <a:solidFill>
                <a:schemeClr val="dk1"/>
              </a:solidFill>
              <a:prstDash val="solid"/>
              <a:round/>
              <a:headEnd len="med" w="med" type="triangle"/>
              <a:tailEnd len="med" w="med" type="none"/>
            </a:ln>
          </p:spPr>
        </p:cxnSp>
        <p:cxnSp>
          <p:nvCxnSpPr>
            <p:cNvPr id="7200" name="Google Shape;7200;p125"/>
            <p:cNvCxnSpPr/>
            <p:nvPr/>
          </p:nvCxnSpPr>
          <p:spPr>
            <a:xfrm>
              <a:off x="2323" y="1242"/>
              <a:ext cx="20" cy="58"/>
            </a:xfrm>
            <a:prstGeom prst="straightConnector1">
              <a:avLst/>
            </a:prstGeom>
            <a:noFill/>
            <a:ln cap="flat" cmpd="sng" w="9525">
              <a:solidFill>
                <a:schemeClr val="dk1"/>
              </a:solidFill>
              <a:prstDash val="solid"/>
              <a:round/>
              <a:headEnd len="med" w="med" type="none"/>
              <a:tailEnd len="med" w="med" type="none"/>
            </a:ln>
          </p:spPr>
        </p:cxnSp>
        <p:cxnSp>
          <p:nvCxnSpPr>
            <p:cNvPr id="7201" name="Google Shape;7201;p125"/>
            <p:cNvCxnSpPr/>
            <p:nvPr/>
          </p:nvCxnSpPr>
          <p:spPr>
            <a:xfrm>
              <a:off x="2072" y="1203"/>
              <a:ext cx="20" cy="58"/>
            </a:xfrm>
            <a:prstGeom prst="straightConnector1">
              <a:avLst/>
            </a:prstGeom>
            <a:noFill/>
            <a:ln cap="flat" cmpd="sng" w="9525">
              <a:solidFill>
                <a:schemeClr val="dk1"/>
              </a:solidFill>
              <a:prstDash val="solid"/>
              <a:round/>
              <a:headEnd len="med" w="med" type="none"/>
              <a:tailEnd len="med" w="med" type="none"/>
            </a:ln>
          </p:spPr>
        </p:cxnSp>
        <p:cxnSp>
          <p:nvCxnSpPr>
            <p:cNvPr id="7202" name="Google Shape;7202;p125"/>
            <p:cNvCxnSpPr/>
            <p:nvPr/>
          </p:nvCxnSpPr>
          <p:spPr>
            <a:xfrm flipH="1" rot="10800000">
              <a:off x="2073" y="1277"/>
              <a:ext cx="257" cy="79"/>
            </a:xfrm>
            <a:prstGeom prst="straightConnector1">
              <a:avLst/>
            </a:prstGeom>
            <a:noFill/>
            <a:ln cap="flat" cmpd="sng" w="9525">
              <a:solidFill>
                <a:schemeClr val="dk1"/>
              </a:solidFill>
              <a:prstDash val="solid"/>
              <a:round/>
              <a:headEnd len="med" w="med" type="none"/>
              <a:tailEnd len="med" w="med" type="triangle"/>
            </a:ln>
          </p:spPr>
        </p:cxnSp>
      </p:grpSp>
      <p:cxnSp>
        <p:nvCxnSpPr>
          <p:cNvPr id="7203" name="Google Shape;7203;p125"/>
          <p:cNvCxnSpPr/>
          <p:nvPr/>
        </p:nvCxnSpPr>
        <p:spPr>
          <a:xfrm flipH="1" rot="10800000">
            <a:off x="3722688" y="2606675"/>
            <a:ext cx="407987" cy="125413"/>
          </a:xfrm>
          <a:prstGeom prst="straightConnector1">
            <a:avLst/>
          </a:prstGeom>
          <a:noFill/>
          <a:ln cap="flat" cmpd="sng" w="9525">
            <a:solidFill>
              <a:schemeClr val="dk1"/>
            </a:solidFill>
            <a:prstDash val="solid"/>
            <a:round/>
            <a:headEnd len="med" w="med" type="triangle"/>
            <a:tailEnd len="med" w="med" type="none"/>
          </a:ln>
        </p:spPr>
      </p:cxnSp>
      <p:cxnSp>
        <p:nvCxnSpPr>
          <p:cNvPr id="7204" name="Google Shape;7204;p125"/>
          <p:cNvCxnSpPr/>
          <p:nvPr/>
        </p:nvCxnSpPr>
        <p:spPr>
          <a:xfrm>
            <a:off x="4117975" y="2741613"/>
            <a:ext cx="31750" cy="92075"/>
          </a:xfrm>
          <a:prstGeom prst="straightConnector1">
            <a:avLst/>
          </a:prstGeom>
          <a:noFill/>
          <a:ln cap="flat" cmpd="sng" w="9525">
            <a:solidFill>
              <a:schemeClr val="dk1"/>
            </a:solidFill>
            <a:prstDash val="solid"/>
            <a:round/>
            <a:headEnd len="med" w="med" type="none"/>
            <a:tailEnd len="med" w="med" type="none"/>
          </a:ln>
        </p:spPr>
      </p:cxnSp>
      <p:cxnSp>
        <p:nvCxnSpPr>
          <p:cNvPr id="7205" name="Google Shape;7205;p125"/>
          <p:cNvCxnSpPr/>
          <p:nvPr/>
        </p:nvCxnSpPr>
        <p:spPr>
          <a:xfrm>
            <a:off x="3694113" y="2684463"/>
            <a:ext cx="31750" cy="92075"/>
          </a:xfrm>
          <a:prstGeom prst="straightConnector1">
            <a:avLst/>
          </a:prstGeom>
          <a:noFill/>
          <a:ln cap="flat" cmpd="sng" w="9525">
            <a:solidFill>
              <a:schemeClr val="dk1"/>
            </a:solidFill>
            <a:prstDash val="solid"/>
            <a:round/>
            <a:headEnd len="med" w="med" type="none"/>
            <a:tailEnd len="med" w="med" type="none"/>
          </a:ln>
        </p:spPr>
      </p:cxnSp>
      <p:cxnSp>
        <p:nvCxnSpPr>
          <p:cNvPr id="7206" name="Google Shape;7206;p125"/>
          <p:cNvCxnSpPr/>
          <p:nvPr/>
        </p:nvCxnSpPr>
        <p:spPr>
          <a:xfrm flipH="1" rot="10800000">
            <a:off x="3714750" y="2789238"/>
            <a:ext cx="407988" cy="125412"/>
          </a:xfrm>
          <a:prstGeom prst="straightConnector1">
            <a:avLst/>
          </a:prstGeom>
          <a:noFill/>
          <a:ln cap="flat" cmpd="sng" w="9525">
            <a:solidFill>
              <a:schemeClr val="dk1"/>
            </a:solidFill>
            <a:prstDash val="solid"/>
            <a:round/>
            <a:headEnd len="med" w="med" type="none"/>
            <a:tailEnd len="med" w="med" type="triangle"/>
          </a:ln>
        </p:spPr>
      </p:cxnSp>
      <p:cxnSp>
        <p:nvCxnSpPr>
          <p:cNvPr id="7207" name="Google Shape;7207;p125"/>
          <p:cNvCxnSpPr/>
          <p:nvPr/>
        </p:nvCxnSpPr>
        <p:spPr>
          <a:xfrm>
            <a:off x="2738438" y="2876550"/>
            <a:ext cx="347662" cy="0"/>
          </a:xfrm>
          <a:prstGeom prst="straightConnector1">
            <a:avLst/>
          </a:prstGeom>
          <a:noFill/>
          <a:ln cap="flat" cmpd="sng" w="9525">
            <a:solidFill>
              <a:schemeClr val="dk1"/>
            </a:solidFill>
            <a:prstDash val="solid"/>
            <a:round/>
            <a:headEnd len="med" w="med" type="none"/>
            <a:tailEnd len="med" w="med" type="triangle"/>
          </a:ln>
        </p:spPr>
      </p:cxnSp>
      <p:cxnSp>
        <p:nvCxnSpPr>
          <p:cNvPr id="7208" name="Google Shape;7208;p125"/>
          <p:cNvCxnSpPr/>
          <p:nvPr/>
        </p:nvCxnSpPr>
        <p:spPr>
          <a:xfrm>
            <a:off x="2771775" y="3005138"/>
            <a:ext cx="347663" cy="0"/>
          </a:xfrm>
          <a:prstGeom prst="straightConnector1">
            <a:avLst/>
          </a:prstGeom>
          <a:noFill/>
          <a:ln cap="flat" cmpd="sng" w="9525">
            <a:solidFill>
              <a:schemeClr val="dk1"/>
            </a:solidFill>
            <a:prstDash val="solid"/>
            <a:round/>
            <a:headEnd len="med" w="med" type="triangle"/>
            <a:tailEnd len="med" w="med" type="none"/>
          </a:ln>
        </p:spPr>
      </p:cxnSp>
      <p:cxnSp>
        <p:nvCxnSpPr>
          <p:cNvPr id="7209" name="Google Shape;7209;p125"/>
          <p:cNvCxnSpPr/>
          <p:nvPr/>
        </p:nvCxnSpPr>
        <p:spPr>
          <a:xfrm>
            <a:off x="3086100" y="2827338"/>
            <a:ext cx="0" cy="87312"/>
          </a:xfrm>
          <a:prstGeom prst="straightConnector1">
            <a:avLst/>
          </a:prstGeom>
          <a:noFill/>
          <a:ln cap="flat" cmpd="sng" w="9525">
            <a:solidFill>
              <a:schemeClr val="dk1"/>
            </a:solidFill>
            <a:prstDash val="solid"/>
            <a:round/>
            <a:headEnd len="med" w="med" type="none"/>
            <a:tailEnd len="med" w="med" type="none"/>
          </a:ln>
        </p:spPr>
      </p:cxnSp>
      <p:cxnSp>
        <p:nvCxnSpPr>
          <p:cNvPr id="7210" name="Google Shape;7210;p125"/>
          <p:cNvCxnSpPr/>
          <p:nvPr/>
        </p:nvCxnSpPr>
        <p:spPr>
          <a:xfrm>
            <a:off x="2770188" y="2962275"/>
            <a:ext cx="0" cy="87313"/>
          </a:xfrm>
          <a:prstGeom prst="straightConnector1">
            <a:avLst/>
          </a:prstGeom>
          <a:noFill/>
          <a:ln cap="flat" cmpd="sng" w="9525">
            <a:solidFill>
              <a:schemeClr val="dk1"/>
            </a:solidFill>
            <a:prstDash val="solid"/>
            <a:round/>
            <a:headEnd len="med" w="med" type="none"/>
            <a:tailEnd len="med" w="med" type="none"/>
          </a:ln>
        </p:spPr>
      </p:cxnSp>
      <p:cxnSp>
        <p:nvCxnSpPr>
          <p:cNvPr id="7211" name="Google Shape;7211;p125"/>
          <p:cNvCxnSpPr/>
          <p:nvPr/>
        </p:nvCxnSpPr>
        <p:spPr>
          <a:xfrm>
            <a:off x="3154363" y="2265363"/>
            <a:ext cx="173037" cy="420687"/>
          </a:xfrm>
          <a:prstGeom prst="straightConnector1">
            <a:avLst/>
          </a:prstGeom>
          <a:noFill/>
          <a:ln cap="flat" cmpd="sng" w="9525">
            <a:solidFill>
              <a:schemeClr val="dk1"/>
            </a:solidFill>
            <a:prstDash val="solid"/>
            <a:round/>
            <a:headEnd len="med" w="med" type="none"/>
            <a:tailEnd len="med" w="med" type="triangle"/>
          </a:ln>
        </p:spPr>
      </p:cxnSp>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16" name="Shape 7216"/>
        <p:cNvGrpSpPr/>
        <p:nvPr/>
      </p:nvGrpSpPr>
      <p:grpSpPr>
        <a:xfrm>
          <a:off x="0" y="0"/>
          <a:ext cx="0" cy="0"/>
          <a:chOff x="0" y="0"/>
          <a:chExt cx="0" cy="0"/>
        </a:xfrm>
      </p:grpSpPr>
      <p:sp>
        <p:nvSpPr>
          <p:cNvPr id="7217" name="Google Shape;7217;p126"/>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7218" name="Google Shape;7218;p126"/>
          <p:cNvSpPr txBox="1"/>
          <p:nvPr/>
        </p:nvSpPr>
        <p:spPr>
          <a:xfrm>
            <a:off x="2501900" y="4108450"/>
            <a:ext cx="3663950" cy="36671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Broadcast dọc theo spanning tree </a:t>
            </a:r>
            <a:endParaRPr/>
          </a:p>
        </p:txBody>
      </p:sp>
      <p:grpSp>
        <p:nvGrpSpPr>
          <p:cNvPr id="7219" name="Google Shape;7219;p126"/>
          <p:cNvGrpSpPr/>
          <p:nvPr/>
        </p:nvGrpSpPr>
        <p:grpSpPr>
          <a:xfrm>
            <a:off x="1062038" y="1014413"/>
            <a:ext cx="2851150" cy="2352675"/>
            <a:chOff x="1383" y="765"/>
            <a:chExt cx="1796" cy="1482"/>
          </a:xfrm>
        </p:grpSpPr>
        <p:cxnSp>
          <p:nvCxnSpPr>
            <p:cNvPr id="7220" name="Google Shape;7220;p126"/>
            <p:cNvCxnSpPr/>
            <p:nvPr/>
          </p:nvCxnSpPr>
          <p:spPr>
            <a:xfrm>
              <a:off x="2550" y="1192"/>
              <a:ext cx="213" cy="427"/>
            </a:xfrm>
            <a:prstGeom prst="straightConnector1">
              <a:avLst/>
            </a:prstGeom>
            <a:noFill/>
            <a:ln cap="flat" cmpd="sng" w="57150">
              <a:solidFill>
                <a:schemeClr val="dk1"/>
              </a:solidFill>
              <a:prstDash val="solid"/>
              <a:round/>
              <a:headEnd len="med" w="med" type="none"/>
              <a:tailEnd len="med" w="med" type="none"/>
            </a:ln>
          </p:spPr>
        </p:cxnSp>
        <p:cxnSp>
          <p:nvCxnSpPr>
            <p:cNvPr id="7221" name="Google Shape;7221;p126"/>
            <p:cNvCxnSpPr/>
            <p:nvPr/>
          </p:nvCxnSpPr>
          <p:spPr>
            <a:xfrm>
              <a:off x="2774" y="1633"/>
              <a:ext cx="216" cy="477"/>
            </a:xfrm>
            <a:prstGeom prst="straightConnector1">
              <a:avLst/>
            </a:prstGeom>
            <a:noFill/>
            <a:ln cap="flat" cmpd="sng" w="57150">
              <a:solidFill>
                <a:schemeClr val="dk1"/>
              </a:solidFill>
              <a:prstDash val="solid"/>
              <a:round/>
              <a:headEnd len="med" w="med" type="none"/>
              <a:tailEnd len="med" w="med" type="none"/>
            </a:ln>
          </p:spPr>
        </p:cxnSp>
        <p:cxnSp>
          <p:nvCxnSpPr>
            <p:cNvPr id="7222" name="Google Shape;7222;p126"/>
            <p:cNvCxnSpPr/>
            <p:nvPr/>
          </p:nvCxnSpPr>
          <p:spPr>
            <a:xfrm flipH="1">
              <a:off x="2287" y="1679"/>
              <a:ext cx="379" cy="122"/>
            </a:xfrm>
            <a:prstGeom prst="straightConnector1">
              <a:avLst/>
            </a:prstGeom>
            <a:noFill/>
            <a:ln cap="flat" cmpd="sng" w="9525">
              <a:solidFill>
                <a:schemeClr val="dk1"/>
              </a:solidFill>
              <a:prstDash val="solid"/>
              <a:round/>
              <a:headEnd len="med" w="med" type="none"/>
              <a:tailEnd len="med" w="med" type="none"/>
            </a:ln>
          </p:spPr>
        </p:cxnSp>
        <p:cxnSp>
          <p:nvCxnSpPr>
            <p:cNvPr id="7223" name="Google Shape;7223;p126"/>
            <p:cNvCxnSpPr/>
            <p:nvPr/>
          </p:nvCxnSpPr>
          <p:spPr>
            <a:xfrm rot="10800000">
              <a:off x="1622" y="1851"/>
              <a:ext cx="463" cy="0"/>
            </a:xfrm>
            <a:prstGeom prst="straightConnector1">
              <a:avLst/>
            </a:prstGeom>
            <a:noFill/>
            <a:ln cap="flat" cmpd="sng" w="9525">
              <a:solidFill>
                <a:schemeClr val="dk1"/>
              </a:solidFill>
              <a:prstDash val="solid"/>
              <a:round/>
              <a:headEnd len="med" w="med" type="none"/>
              <a:tailEnd len="med" w="med" type="none"/>
            </a:ln>
          </p:spPr>
        </p:cxnSp>
        <p:cxnSp>
          <p:nvCxnSpPr>
            <p:cNvPr id="7224" name="Google Shape;7224;p126"/>
            <p:cNvCxnSpPr/>
            <p:nvPr/>
          </p:nvCxnSpPr>
          <p:spPr>
            <a:xfrm rot="10800000">
              <a:off x="1896" y="1339"/>
              <a:ext cx="171" cy="453"/>
            </a:xfrm>
            <a:prstGeom prst="straightConnector1">
              <a:avLst/>
            </a:prstGeom>
            <a:noFill/>
            <a:ln cap="flat" cmpd="sng" w="57150">
              <a:solidFill>
                <a:schemeClr val="dk1"/>
              </a:solidFill>
              <a:prstDash val="solid"/>
              <a:round/>
              <a:headEnd len="med" w="med" type="none"/>
              <a:tailEnd len="med" w="med" type="none"/>
            </a:ln>
          </p:spPr>
        </p:cxnSp>
        <p:cxnSp>
          <p:nvCxnSpPr>
            <p:cNvPr id="7225" name="Google Shape;7225;p126"/>
            <p:cNvCxnSpPr/>
            <p:nvPr/>
          </p:nvCxnSpPr>
          <p:spPr>
            <a:xfrm flipH="1" rot="10800000">
              <a:off x="2004" y="1187"/>
              <a:ext cx="422" cy="122"/>
            </a:xfrm>
            <a:prstGeom prst="straightConnector1">
              <a:avLst/>
            </a:prstGeom>
            <a:noFill/>
            <a:ln cap="flat" cmpd="sng" w="9525">
              <a:solidFill>
                <a:schemeClr val="dk1"/>
              </a:solidFill>
              <a:prstDash val="solid"/>
              <a:round/>
              <a:headEnd len="med" w="med" type="none"/>
              <a:tailEnd len="med" w="med" type="none"/>
            </a:ln>
          </p:spPr>
        </p:cxnSp>
        <p:cxnSp>
          <p:nvCxnSpPr>
            <p:cNvPr id="7226" name="Google Shape;7226;p126"/>
            <p:cNvCxnSpPr/>
            <p:nvPr/>
          </p:nvCxnSpPr>
          <p:spPr>
            <a:xfrm>
              <a:off x="2226" y="900"/>
              <a:ext cx="279" cy="258"/>
            </a:xfrm>
            <a:prstGeom prst="straightConnector1">
              <a:avLst/>
            </a:prstGeom>
            <a:noFill/>
            <a:ln cap="flat" cmpd="sng" w="57150">
              <a:solidFill>
                <a:schemeClr val="dk1"/>
              </a:solidFill>
              <a:prstDash val="solid"/>
              <a:round/>
              <a:headEnd len="med" w="med" type="none"/>
              <a:tailEnd len="med" w="med" type="none"/>
            </a:ln>
          </p:spPr>
        </p:cxnSp>
        <p:grpSp>
          <p:nvGrpSpPr>
            <p:cNvPr id="7227" name="Google Shape;7227;p126"/>
            <p:cNvGrpSpPr/>
            <p:nvPr/>
          </p:nvGrpSpPr>
          <p:grpSpPr>
            <a:xfrm>
              <a:off x="1941" y="765"/>
              <a:ext cx="316" cy="212"/>
              <a:chOff x="2089" y="1715"/>
              <a:chExt cx="316" cy="212"/>
            </a:xfrm>
          </p:grpSpPr>
          <p:sp>
            <p:nvSpPr>
              <p:cNvPr id="7228" name="Google Shape;7228;p126"/>
              <p:cNvSpPr/>
              <p:nvPr/>
            </p:nvSpPr>
            <p:spPr>
              <a:xfrm>
                <a:off x="2092" y="179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229" name="Google Shape;7229;p126"/>
              <p:cNvCxnSpPr/>
              <p:nvPr/>
            </p:nvCxnSpPr>
            <p:spPr>
              <a:xfrm>
                <a:off x="2092" y="1792"/>
                <a:ext cx="0" cy="50"/>
              </a:xfrm>
              <a:prstGeom prst="straightConnector1">
                <a:avLst/>
              </a:prstGeom>
              <a:noFill/>
              <a:ln cap="flat" cmpd="sng" w="12700">
                <a:solidFill>
                  <a:schemeClr val="dk1"/>
                </a:solidFill>
                <a:prstDash val="solid"/>
                <a:round/>
                <a:headEnd len="med" w="med" type="none"/>
                <a:tailEnd len="med" w="med" type="none"/>
              </a:ln>
            </p:spPr>
          </p:cxnSp>
          <p:cxnSp>
            <p:nvCxnSpPr>
              <p:cNvPr id="7230" name="Google Shape;7230;p126"/>
              <p:cNvCxnSpPr/>
              <p:nvPr/>
            </p:nvCxnSpPr>
            <p:spPr>
              <a:xfrm>
                <a:off x="2405" y="1792"/>
                <a:ext cx="0" cy="50"/>
              </a:xfrm>
              <a:prstGeom prst="straightConnector1">
                <a:avLst/>
              </a:prstGeom>
              <a:noFill/>
              <a:ln cap="flat" cmpd="sng" w="12700">
                <a:solidFill>
                  <a:schemeClr val="dk1"/>
                </a:solidFill>
                <a:prstDash val="solid"/>
                <a:round/>
                <a:headEnd len="med" w="med" type="none"/>
                <a:tailEnd len="med" w="med" type="none"/>
              </a:ln>
            </p:spPr>
          </p:cxnSp>
          <p:sp>
            <p:nvSpPr>
              <p:cNvPr id="7231" name="Google Shape;7231;p126"/>
              <p:cNvSpPr/>
              <p:nvPr/>
            </p:nvSpPr>
            <p:spPr>
              <a:xfrm>
                <a:off x="2092" y="179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232" name="Google Shape;7232;p126"/>
              <p:cNvSpPr/>
              <p:nvPr/>
            </p:nvSpPr>
            <p:spPr>
              <a:xfrm>
                <a:off x="2089" y="173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233" name="Google Shape;7233;p126"/>
              <p:cNvGrpSpPr/>
              <p:nvPr/>
            </p:nvGrpSpPr>
            <p:grpSpPr>
              <a:xfrm>
                <a:off x="2138" y="1715"/>
                <a:ext cx="210" cy="212"/>
                <a:chOff x="2951" y="2459"/>
                <a:chExt cx="213" cy="212"/>
              </a:xfrm>
            </p:grpSpPr>
            <p:sp>
              <p:nvSpPr>
                <p:cNvPr id="7234" name="Google Shape;7234;p126"/>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235" name="Google Shape;7235;p126"/>
                <p:cNvSpPr txBox="1"/>
                <p:nvPr/>
              </p:nvSpPr>
              <p:spPr>
                <a:xfrm>
                  <a:off x="2951" y="2459"/>
                  <a:ext cx="213" cy="2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Comic Sans MS"/>
                      <a:ea typeface="Comic Sans MS"/>
                      <a:cs typeface="Comic Sans MS"/>
                      <a:sym typeface="Comic Sans MS"/>
                    </a:rPr>
                    <a:t>A</a:t>
                  </a:r>
                  <a:endParaRPr sz="1600">
                    <a:solidFill>
                      <a:schemeClr val="dk1"/>
                    </a:solidFill>
                    <a:latin typeface="Times New Roman"/>
                    <a:ea typeface="Times New Roman"/>
                    <a:cs typeface="Times New Roman"/>
                    <a:sym typeface="Times New Roman"/>
                  </a:endParaRPr>
                </a:p>
              </p:txBody>
            </p:sp>
          </p:grpSp>
        </p:grpSp>
        <p:grpSp>
          <p:nvGrpSpPr>
            <p:cNvPr id="7236" name="Google Shape;7236;p126"/>
            <p:cNvGrpSpPr/>
            <p:nvPr/>
          </p:nvGrpSpPr>
          <p:grpSpPr>
            <a:xfrm>
              <a:off x="2389" y="1085"/>
              <a:ext cx="316" cy="212"/>
              <a:chOff x="2089" y="1715"/>
              <a:chExt cx="316" cy="212"/>
            </a:xfrm>
          </p:grpSpPr>
          <p:sp>
            <p:nvSpPr>
              <p:cNvPr id="7237" name="Google Shape;7237;p126"/>
              <p:cNvSpPr/>
              <p:nvPr/>
            </p:nvSpPr>
            <p:spPr>
              <a:xfrm>
                <a:off x="2092" y="179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238" name="Google Shape;7238;p126"/>
              <p:cNvCxnSpPr/>
              <p:nvPr/>
            </p:nvCxnSpPr>
            <p:spPr>
              <a:xfrm>
                <a:off x="2092" y="1792"/>
                <a:ext cx="0" cy="50"/>
              </a:xfrm>
              <a:prstGeom prst="straightConnector1">
                <a:avLst/>
              </a:prstGeom>
              <a:noFill/>
              <a:ln cap="flat" cmpd="sng" w="12700">
                <a:solidFill>
                  <a:schemeClr val="dk1"/>
                </a:solidFill>
                <a:prstDash val="solid"/>
                <a:round/>
                <a:headEnd len="med" w="med" type="none"/>
                <a:tailEnd len="med" w="med" type="none"/>
              </a:ln>
            </p:spPr>
          </p:cxnSp>
          <p:cxnSp>
            <p:nvCxnSpPr>
              <p:cNvPr id="7239" name="Google Shape;7239;p126"/>
              <p:cNvCxnSpPr/>
              <p:nvPr/>
            </p:nvCxnSpPr>
            <p:spPr>
              <a:xfrm>
                <a:off x="2405" y="1792"/>
                <a:ext cx="0" cy="50"/>
              </a:xfrm>
              <a:prstGeom prst="straightConnector1">
                <a:avLst/>
              </a:prstGeom>
              <a:noFill/>
              <a:ln cap="flat" cmpd="sng" w="12700">
                <a:solidFill>
                  <a:schemeClr val="dk1"/>
                </a:solidFill>
                <a:prstDash val="solid"/>
                <a:round/>
                <a:headEnd len="med" w="med" type="none"/>
                <a:tailEnd len="med" w="med" type="none"/>
              </a:ln>
            </p:spPr>
          </p:cxnSp>
          <p:sp>
            <p:nvSpPr>
              <p:cNvPr id="7240" name="Google Shape;7240;p126"/>
              <p:cNvSpPr/>
              <p:nvPr/>
            </p:nvSpPr>
            <p:spPr>
              <a:xfrm>
                <a:off x="2092" y="179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241" name="Google Shape;7241;p126"/>
              <p:cNvSpPr/>
              <p:nvPr/>
            </p:nvSpPr>
            <p:spPr>
              <a:xfrm>
                <a:off x="2089" y="173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242" name="Google Shape;7242;p126"/>
              <p:cNvGrpSpPr/>
              <p:nvPr/>
            </p:nvGrpSpPr>
            <p:grpSpPr>
              <a:xfrm>
                <a:off x="2144" y="1715"/>
                <a:ext cx="197" cy="212"/>
                <a:chOff x="2957" y="2459"/>
                <a:chExt cx="200" cy="212"/>
              </a:xfrm>
            </p:grpSpPr>
            <p:sp>
              <p:nvSpPr>
                <p:cNvPr id="7243" name="Google Shape;7243;p126"/>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244" name="Google Shape;7244;p126"/>
                <p:cNvSpPr txBox="1"/>
                <p:nvPr/>
              </p:nvSpPr>
              <p:spPr>
                <a:xfrm>
                  <a:off x="2957" y="2459"/>
                  <a:ext cx="200" cy="2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Comic Sans MS"/>
                      <a:ea typeface="Comic Sans MS"/>
                      <a:cs typeface="Comic Sans MS"/>
                      <a:sym typeface="Comic Sans MS"/>
                    </a:rPr>
                    <a:t>B</a:t>
                  </a:r>
                  <a:endParaRPr sz="1600">
                    <a:solidFill>
                      <a:schemeClr val="dk1"/>
                    </a:solidFill>
                    <a:latin typeface="Times New Roman"/>
                    <a:ea typeface="Times New Roman"/>
                    <a:cs typeface="Times New Roman"/>
                    <a:sym typeface="Times New Roman"/>
                  </a:endParaRPr>
                </a:p>
              </p:txBody>
            </p:sp>
          </p:grpSp>
        </p:grpSp>
        <p:grpSp>
          <p:nvGrpSpPr>
            <p:cNvPr id="7245" name="Google Shape;7245;p126"/>
            <p:cNvGrpSpPr/>
            <p:nvPr/>
          </p:nvGrpSpPr>
          <p:grpSpPr>
            <a:xfrm>
              <a:off x="2863" y="2035"/>
              <a:ext cx="316" cy="212"/>
              <a:chOff x="2089" y="1715"/>
              <a:chExt cx="316" cy="212"/>
            </a:xfrm>
          </p:grpSpPr>
          <p:sp>
            <p:nvSpPr>
              <p:cNvPr id="7246" name="Google Shape;7246;p126"/>
              <p:cNvSpPr/>
              <p:nvPr/>
            </p:nvSpPr>
            <p:spPr>
              <a:xfrm>
                <a:off x="2092" y="179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247" name="Google Shape;7247;p126"/>
              <p:cNvCxnSpPr/>
              <p:nvPr/>
            </p:nvCxnSpPr>
            <p:spPr>
              <a:xfrm>
                <a:off x="2092" y="1792"/>
                <a:ext cx="0" cy="50"/>
              </a:xfrm>
              <a:prstGeom prst="straightConnector1">
                <a:avLst/>
              </a:prstGeom>
              <a:noFill/>
              <a:ln cap="flat" cmpd="sng" w="12700">
                <a:solidFill>
                  <a:schemeClr val="dk1"/>
                </a:solidFill>
                <a:prstDash val="solid"/>
                <a:round/>
                <a:headEnd len="med" w="med" type="none"/>
                <a:tailEnd len="med" w="med" type="none"/>
              </a:ln>
            </p:spPr>
          </p:cxnSp>
          <p:cxnSp>
            <p:nvCxnSpPr>
              <p:cNvPr id="7248" name="Google Shape;7248;p126"/>
              <p:cNvCxnSpPr/>
              <p:nvPr/>
            </p:nvCxnSpPr>
            <p:spPr>
              <a:xfrm>
                <a:off x="2405" y="1792"/>
                <a:ext cx="0" cy="50"/>
              </a:xfrm>
              <a:prstGeom prst="straightConnector1">
                <a:avLst/>
              </a:prstGeom>
              <a:noFill/>
              <a:ln cap="flat" cmpd="sng" w="12700">
                <a:solidFill>
                  <a:schemeClr val="dk1"/>
                </a:solidFill>
                <a:prstDash val="solid"/>
                <a:round/>
                <a:headEnd len="med" w="med" type="none"/>
                <a:tailEnd len="med" w="med" type="none"/>
              </a:ln>
            </p:spPr>
          </p:cxnSp>
          <p:sp>
            <p:nvSpPr>
              <p:cNvPr id="7249" name="Google Shape;7249;p126"/>
              <p:cNvSpPr/>
              <p:nvPr/>
            </p:nvSpPr>
            <p:spPr>
              <a:xfrm>
                <a:off x="2092" y="179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250" name="Google Shape;7250;p126"/>
              <p:cNvSpPr/>
              <p:nvPr/>
            </p:nvSpPr>
            <p:spPr>
              <a:xfrm>
                <a:off x="2089" y="173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251" name="Google Shape;7251;p126"/>
              <p:cNvGrpSpPr/>
              <p:nvPr/>
            </p:nvGrpSpPr>
            <p:grpSpPr>
              <a:xfrm>
                <a:off x="2141" y="1715"/>
                <a:ext cx="203" cy="212"/>
                <a:chOff x="2954" y="2459"/>
                <a:chExt cx="206" cy="212"/>
              </a:xfrm>
            </p:grpSpPr>
            <p:sp>
              <p:nvSpPr>
                <p:cNvPr id="7252" name="Google Shape;7252;p126"/>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253" name="Google Shape;7253;p126"/>
                <p:cNvSpPr txBox="1"/>
                <p:nvPr/>
              </p:nvSpPr>
              <p:spPr>
                <a:xfrm>
                  <a:off x="2954" y="2459"/>
                  <a:ext cx="206" cy="2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Comic Sans MS"/>
                      <a:ea typeface="Comic Sans MS"/>
                      <a:cs typeface="Comic Sans MS"/>
                      <a:sym typeface="Comic Sans MS"/>
                    </a:rPr>
                    <a:t>G</a:t>
                  </a:r>
                  <a:endParaRPr sz="1600">
                    <a:solidFill>
                      <a:schemeClr val="dk1"/>
                    </a:solidFill>
                    <a:latin typeface="Times New Roman"/>
                    <a:ea typeface="Times New Roman"/>
                    <a:cs typeface="Times New Roman"/>
                    <a:sym typeface="Times New Roman"/>
                  </a:endParaRPr>
                </a:p>
              </p:txBody>
            </p:sp>
          </p:grpSp>
        </p:grpSp>
        <p:grpSp>
          <p:nvGrpSpPr>
            <p:cNvPr id="7254" name="Google Shape;7254;p126"/>
            <p:cNvGrpSpPr/>
            <p:nvPr/>
          </p:nvGrpSpPr>
          <p:grpSpPr>
            <a:xfrm>
              <a:off x="2651" y="1577"/>
              <a:ext cx="316" cy="212"/>
              <a:chOff x="2089" y="1715"/>
              <a:chExt cx="316" cy="212"/>
            </a:xfrm>
          </p:grpSpPr>
          <p:sp>
            <p:nvSpPr>
              <p:cNvPr id="7255" name="Google Shape;7255;p126"/>
              <p:cNvSpPr/>
              <p:nvPr/>
            </p:nvSpPr>
            <p:spPr>
              <a:xfrm>
                <a:off x="2092" y="179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256" name="Google Shape;7256;p126"/>
              <p:cNvCxnSpPr/>
              <p:nvPr/>
            </p:nvCxnSpPr>
            <p:spPr>
              <a:xfrm>
                <a:off x="2092" y="1792"/>
                <a:ext cx="0" cy="50"/>
              </a:xfrm>
              <a:prstGeom prst="straightConnector1">
                <a:avLst/>
              </a:prstGeom>
              <a:noFill/>
              <a:ln cap="flat" cmpd="sng" w="12700">
                <a:solidFill>
                  <a:schemeClr val="dk1"/>
                </a:solidFill>
                <a:prstDash val="solid"/>
                <a:round/>
                <a:headEnd len="med" w="med" type="none"/>
                <a:tailEnd len="med" w="med" type="none"/>
              </a:ln>
            </p:spPr>
          </p:cxnSp>
          <p:cxnSp>
            <p:nvCxnSpPr>
              <p:cNvPr id="7257" name="Google Shape;7257;p126"/>
              <p:cNvCxnSpPr/>
              <p:nvPr/>
            </p:nvCxnSpPr>
            <p:spPr>
              <a:xfrm>
                <a:off x="2405" y="1792"/>
                <a:ext cx="0" cy="50"/>
              </a:xfrm>
              <a:prstGeom prst="straightConnector1">
                <a:avLst/>
              </a:prstGeom>
              <a:noFill/>
              <a:ln cap="flat" cmpd="sng" w="12700">
                <a:solidFill>
                  <a:schemeClr val="dk1"/>
                </a:solidFill>
                <a:prstDash val="solid"/>
                <a:round/>
                <a:headEnd len="med" w="med" type="none"/>
                <a:tailEnd len="med" w="med" type="none"/>
              </a:ln>
            </p:spPr>
          </p:cxnSp>
          <p:sp>
            <p:nvSpPr>
              <p:cNvPr id="7258" name="Google Shape;7258;p126"/>
              <p:cNvSpPr/>
              <p:nvPr/>
            </p:nvSpPr>
            <p:spPr>
              <a:xfrm>
                <a:off x="2092" y="179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259" name="Google Shape;7259;p126"/>
              <p:cNvSpPr/>
              <p:nvPr/>
            </p:nvSpPr>
            <p:spPr>
              <a:xfrm>
                <a:off x="2089" y="173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260" name="Google Shape;7260;p126"/>
              <p:cNvGrpSpPr/>
              <p:nvPr/>
            </p:nvGrpSpPr>
            <p:grpSpPr>
              <a:xfrm>
                <a:off x="2139" y="1715"/>
                <a:ext cx="208" cy="212"/>
                <a:chOff x="2952" y="2459"/>
                <a:chExt cx="211" cy="212"/>
              </a:xfrm>
            </p:grpSpPr>
            <p:sp>
              <p:nvSpPr>
                <p:cNvPr id="7261" name="Google Shape;7261;p126"/>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262" name="Google Shape;7262;p126"/>
                <p:cNvSpPr txBox="1"/>
                <p:nvPr/>
              </p:nvSpPr>
              <p:spPr>
                <a:xfrm>
                  <a:off x="2952" y="2459"/>
                  <a:ext cx="211" cy="2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Comic Sans MS"/>
                      <a:ea typeface="Comic Sans MS"/>
                      <a:cs typeface="Comic Sans MS"/>
                      <a:sym typeface="Comic Sans MS"/>
                    </a:rPr>
                    <a:t>D</a:t>
                  </a:r>
                  <a:endParaRPr sz="1600">
                    <a:solidFill>
                      <a:schemeClr val="dk1"/>
                    </a:solidFill>
                    <a:latin typeface="Times New Roman"/>
                    <a:ea typeface="Times New Roman"/>
                    <a:cs typeface="Times New Roman"/>
                    <a:sym typeface="Times New Roman"/>
                  </a:endParaRPr>
                </a:p>
              </p:txBody>
            </p:sp>
          </p:grpSp>
        </p:grpSp>
        <p:grpSp>
          <p:nvGrpSpPr>
            <p:cNvPr id="7263" name="Google Shape;7263;p126"/>
            <p:cNvGrpSpPr/>
            <p:nvPr/>
          </p:nvGrpSpPr>
          <p:grpSpPr>
            <a:xfrm>
              <a:off x="1989" y="1742"/>
              <a:ext cx="316" cy="212"/>
              <a:chOff x="2089" y="1715"/>
              <a:chExt cx="316" cy="212"/>
            </a:xfrm>
          </p:grpSpPr>
          <p:sp>
            <p:nvSpPr>
              <p:cNvPr id="7264" name="Google Shape;7264;p126"/>
              <p:cNvSpPr/>
              <p:nvPr/>
            </p:nvSpPr>
            <p:spPr>
              <a:xfrm>
                <a:off x="2092" y="179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265" name="Google Shape;7265;p126"/>
              <p:cNvCxnSpPr/>
              <p:nvPr/>
            </p:nvCxnSpPr>
            <p:spPr>
              <a:xfrm>
                <a:off x="2092" y="1792"/>
                <a:ext cx="0" cy="50"/>
              </a:xfrm>
              <a:prstGeom prst="straightConnector1">
                <a:avLst/>
              </a:prstGeom>
              <a:noFill/>
              <a:ln cap="flat" cmpd="sng" w="12700">
                <a:solidFill>
                  <a:schemeClr val="dk1"/>
                </a:solidFill>
                <a:prstDash val="solid"/>
                <a:round/>
                <a:headEnd len="med" w="med" type="none"/>
                <a:tailEnd len="med" w="med" type="none"/>
              </a:ln>
            </p:spPr>
          </p:cxnSp>
          <p:cxnSp>
            <p:nvCxnSpPr>
              <p:cNvPr id="7266" name="Google Shape;7266;p126"/>
              <p:cNvCxnSpPr/>
              <p:nvPr/>
            </p:nvCxnSpPr>
            <p:spPr>
              <a:xfrm>
                <a:off x="2405" y="1792"/>
                <a:ext cx="0" cy="50"/>
              </a:xfrm>
              <a:prstGeom prst="straightConnector1">
                <a:avLst/>
              </a:prstGeom>
              <a:noFill/>
              <a:ln cap="flat" cmpd="sng" w="12700">
                <a:solidFill>
                  <a:schemeClr val="dk1"/>
                </a:solidFill>
                <a:prstDash val="solid"/>
                <a:round/>
                <a:headEnd len="med" w="med" type="none"/>
                <a:tailEnd len="med" w="med" type="none"/>
              </a:ln>
            </p:spPr>
          </p:cxnSp>
          <p:sp>
            <p:nvSpPr>
              <p:cNvPr id="7267" name="Google Shape;7267;p126"/>
              <p:cNvSpPr/>
              <p:nvPr/>
            </p:nvSpPr>
            <p:spPr>
              <a:xfrm>
                <a:off x="2092" y="179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268" name="Google Shape;7268;p126"/>
              <p:cNvSpPr/>
              <p:nvPr/>
            </p:nvSpPr>
            <p:spPr>
              <a:xfrm>
                <a:off x="2089" y="173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269" name="Google Shape;7269;p126"/>
              <p:cNvGrpSpPr/>
              <p:nvPr/>
            </p:nvGrpSpPr>
            <p:grpSpPr>
              <a:xfrm>
                <a:off x="2144" y="1715"/>
                <a:ext cx="197" cy="212"/>
                <a:chOff x="2957" y="2459"/>
                <a:chExt cx="200" cy="212"/>
              </a:xfrm>
            </p:grpSpPr>
            <p:sp>
              <p:nvSpPr>
                <p:cNvPr id="7270" name="Google Shape;7270;p126"/>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271" name="Google Shape;7271;p126"/>
                <p:cNvSpPr txBox="1"/>
                <p:nvPr/>
              </p:nvSpPr>
              <p:spPr>
                <a:xfrm>
                  <a:off x="2957" y="2459"/>
                  <a:ext cx="200" cy="2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Comic Sans MS"/>
                      <a:ea typeface="Comic Sans MS"/>
                      <a:cs typeface="Comic Sans MS"/>
                      <a:sym typeface="Comic Sans MS"/>
                    </a:rPr>
                    <a:t>E</a:t>
                  </a:r>
                  <a:endParaRPr sz="1600">
                    <a:solidFill>
                      <a:schemeClr val="dk1"/>
                    </a:solidFill>
                    <a:latin typeface="Times New Roman"/>
                    <a:ea typeface="Times New Roman"/>
                    <a:cs typeface="Times New Roman"/>
                    <a:sym typeface="Times New Roman"/>
                  </a:endParaRPr>
                </a:p>
              </p:txBody>
            </p:sp>
          </p:grpSp>
        </p:grpSp>
        <p:cxnSp>
          <p:nvCxnSpPr>
            <p:cNvPr id="7272" name="Google Shape;7272;p126"/>
            <p:cNvCxnSpPr/>
            <p:nvPr/>
          </p:nvCxnSpPr>
          <p:spPr>
            <a:xfrm flipH="1">
              <a:off x="1616" y="939"/>
              <a:ext cx="425" cy="873"/>
            </a:xfrm>
            <a:prstGeom prst="straightConnector1">
              <a:avLst/>
            </a:prstGeom>
            <a:noFill/>
            <a:ln cap="flat" cmpd="sng" w="57150">
              <a:solidFill>
                <a:schemeClr val="dk1"/>
              </a:solidFill>
              <a:prstDash val="solid"/>
              <a:round/>
              <a:headEnd len="med" w="med" type="none"/>
              <a:tailEnd len="med" w="med" type="none"/>
            </a:ln>
          </p:spPr>
        </p:cxnSp>
        <p:grpSp>
          <p:nvGrpSpPr>
            <p:cNvPr id="7273" name="Google Shape;7273;p126"/>
            <p:cNvGrpSpPr/>
            <p:nvPr/>
          </p:nvGrpSpPr>
          <p:grpSpPr>
            <a:xfrm>
              <a:off x="1717" y="1207"/>
              <a:ext cx="316" cy="212"/>
              <a:chOff x="2089" y="1715"/>
              <a:chExt cx="316" cy="212"/>
            </a:xfrm>
          </p:grpSpPr>
          <p:sp>
            <p:nvSpPr>
              <p:cNvPr id="7274" name="Google Shape;7274;p126"/>
              <p:cNvSpPr/>
              <p:nvPr/>
            </p:nvSpPr>
            <p:spPr>
              <a:xfrm>
                <a:off x="2092" y="179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275" name="Google Shape;7275;p126"/>
              <p:cNvCxnSpPr/>
              <p:nvPr/>
            </p:nvCxnSpPr>
            <p:spPr>
              <a:xfrm>
                <a:off x="2092" y="1792"/>
                <a:ext cx="0" cy="50"/>
              </a:xfrm>
              <a:prstGeom prst="straightConnector1">
                <a:avLst/>
              </a:prstGeom>
              <a:noFill/>
              <a:ln cap="flat" cmpd="sng" w="12700">
                <a:solidFill>
                  <a:schemeClr val="dk1"/>
                </a:solidFill>
                <a:prstDash val="solid"/>
                <a:round/>
                <a:headEnd len="med" w="med" type="none"/>
                <a:tailEnd len="med" w="med" type="none"/>
              </a:ln>
            </p:spPr>
          </p:cxnSp>
          <p:cxnSp>
            <p:nvCxnSpPr>
              <p:cNvPr id="7276" name="Google Shape;7276;p126"/>
              <p:cNvCxnSpPr/>
              <p:nvPr/>
            </p:nvCxnSpPr>
            <p:spPr>
              <a:xfrm>
                <a:off x="2405" y="1792"/>
                <a:ext cx="0" cy="50"/>
              </a:xfrm>
              <a:prstGeom prst="straightConnector1">
                <a:avLst/>
              </a:prstGeom>
              <a:noFill/>
              <a:ln cap="flat" cmpd="sng" w="12700">
                <a:solidFill>
                  <a:schemeClr val="dk1"/>
                </a:solidFill>
                <a:prstDash val="solid"/>
                <a:round/>
                <a:headEnd len="med" w="med" type="none"/>
                <a:tailEnd len="med" w="med" type="none"/>
              </a:ln>
            </p:spPr>
          </p:cxnSp>
          <p:sp>
            <p:nvSpPr>
              <p:cNvPr id="7277" name="Google Shape;7277;p126"/>
              <p:cNvSpPr/>
              <p:nvPr/>
            </p:nvSpPr>
            <p:spPr>
              <a:xfrm>
                <a:off x="2092" y="179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278" name="Google Shape;7278;p126"/>
              <p:cNvSpPr/>
              <p:nvPr/>
            </p:nvSpPr>
            <p:spPr>
              <a:xfrm>
                <a:off x="2089" y="173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279" name="Google Shape;7279;p126"/>
              <p:cNvGrpSpPr/>
              <p:nvPr/>
            </p:nvGrpSpPr>
            <p:grpSpPr>
              <a:xfrm>
                <a:off x="2151" y="1715"/>
                <a:ext cx="182" cy="212"/>
                <a:chOff x="2964" y="2459"/>
                <a:chExt cx="185" cy="212"/>
              </a:xfrm>
            </p:grpSpPr>
            <p:sp>
              <p:nvSpPr>
                <p:cNvPr id="7280" name="Google Shape;7280;p126"/>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281" name="Google Shape;7281;p126"/>
                <p:cNvSpPr txBox="1"/>
                <p:nvPr/>
              </p:nvSpPr>
              <p:spPr>
                <a:xfrm>
                  <a:off x="2964" y="2459"/>
                  <a:ext cx="185" cy="2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Comic Sans MS"/>
                      <a:ea typeface="Comic Sans MS"/>
                      <a:cs typeface="Comic Sans MS"/>
                      <a:sym typeface="Comic Sans MS"/>
                    </a:rPr>
                    <a:t>c</a:t>
                  </a:r>
                  <a:endParaRPr sz="1600">
                    <a:solidFill>
                      <a:schemeClr val="dk1"/>
                    </a:solidFill>
                    <a:latin typeface="Times New Roman"/>
                    <a:ea typeface="Times New Roman"/>
                    <a:cs typeface="Times New Roman"/>
                    <a:sym typeface="Times New Roman"/>
                  </a:endParaRPr>
                </a:p>
              </p:txBody>
            </p:sp>
          </p:grpSp>
        </p:grpSp>
        <p:grpSp>
          <p:nvGrpSpPr>
            <p:cNvPr id="7282" name="Google Shape;7282;p126"/>
            <p:cNvGrpSpPr/>
            <p:nvPr/>
          </p:nvGrpSpPr>
          <p:grpSpPr>
            <a:xfrm>
              <a:off x="1383" y="1746"/>
              <a:ext cx="316" cy="212"/>
              <a:chOff x="2089" y="1715"/>
              <a:chExt cx="316" cy="212"/>
            </a:xfrm>
          </p:grpSpPr>
          <p:sp>
            <p:nvSpPr>
              <p:cNvPr id="7283" name="Google Shape;7283;p126"/>
              <p:cNvSpPr/>
              <p:nvPr/>
            </p:nvSpPr>
            <p:spPr>
              <a:xfrm>
                <a:off x="2092" y="179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284" name="Google Shape;7284;p126"/>
              <p:cNvCxnSpPr/>
              <p:nvPr/>
            </p:nvCxnSpPr>
            <p:spPr>
              <a:xfrm>
                <a:off x="2092" y="1792"/>
                <a:ext cx="0" cy="50"/>
              </a:xfrm>
              <a:prstGeom prst="straightConnector1">
                <a:avLst/>
              </a:prstGeom>
              <a:noFill/>
              <a:ln cap="flat" cmpd="sng" w="12700">
                <a:solidFill>
                  <a:schemeClr val="dk1"/>
                </a:solidFill>
                <a:prstDash val="solid"/>
                <a:round/>
                <a:headEnd len="med" w="med" type="none"/>
                <a:tailEnd len="med" w="med" type="none"/>
              </a:ln>
            </p:spPr>
          </p:cxnSp>
          <p:cxnSp>
            <p:nvCxnSpPr>
              <p:cNvPr id="7285" name="Google Shape;7285;p126"/>
              <p:cNvCxnSpPr/>
              <p:nvPr/>
            </p:nvCxnSpPr>
            <p:spPr>
              <a:xfrm>
                <a:off x="2405" y="1792"/>
                <a:ext cx="0" cy="50"/>
              </a:xfrm>
              <a:prstGeom prst="straightConnector1">
                <a:avLst/>
              </a:prstGeom>
              <a:noFill/>
              <a:ln cap="flat" cmpd="sng" w="12700">
                <a:solidFill>
                  <a:schemeClr val="dk1"/>
                </a:solidFill>
                <a:prstDash val="solid"/>
                <a:round/>
                <a:headEnd len="med" w="med" type="none"/>
                <a:tailEnd len="med" w="med" type="none"/>
              </a:ln>
            </p:spPr>
          </p:cxnSp>
          <p:sp>
            <p:nvSpPr>
              <p:cNvPr id="7286" name="Google Shape;7286;p126"/>
              <p:cNvSpPr/>
              <p:nvPr/>
            </p:nvSpPr>
            <p:spPr>
              <a:xfrm>
                <a:off x="2092" y="179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287" name="Google Shape;7287;p126"/>
              <p:cNvSpPr/>
              <p:nvPr/>
            </p:nvSpPr>
            <p:spPr>
              <a:xfrm>
                <a:off x="2089" y="173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288" name="Google Shape;7288;p126"/>
              <p:cNvGrpSpPr/>
              <p:nvPr/>
            </p:nvGrpSpPr>
            <p:grpSpPr>
              <a:xfrm>
                <a:off x="2145" y="1715"/>
                <a:ext cx="194" cy="212"/>
                <a:chOff x="2958" y="2459"/>
                <a:chExt cx="197" cy="212"/>
              </a:xfrm>
            </p:grpSpPr>
            <p:sp>
              <p:nvSpPr>
                <p:cNvPr id="7289" name="Google Shape;7289;p126"/>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290" name="Google Shape;7290;p126"/>
                <p:cNvSpPr txBox="1"/>
                <p:nvPr/>
              </p:nvSpPr>
              <p:spPr>
                <a:xfrm>
                  <a:off x="2958" y="2459"/>
                  <a:ext cx="197" cy="2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Comic Sans MS"/>
                      <a:ea typeface="Comic Sans MS"/>
                      <a:cs typeface="Comic Sans MS"/>
                      <a:sym typeface="Comic Sans MS"/>
                    </a:rPr>
                    <a:t>F</a:t>
                  </a:r>
                  <a:endParaRPr sz="1600">
                    <a:solidFill>
                      <a:schemeClr val="dk1"/>
                    </a:solidFill>
                    <a:latin typeface="Times New Roman"/>
                    <a:ea typeface="Times New Roman"/>
                    <a:cs typeface="Times New Roman"/>
                    <a:sym typeface="Times New Roman"/>
                  </a:endParaRPr>
                </a:p>
              </p:txBody>
            </p:sp>
          </p:grpSp>
        </p:grpSp>
        <p:cxnSp>
          <p:nvCxnSpPr>
            <p:cNvPr id="7291" name="Google Shape;7291;p126"/>
            <p:cNvCxnSpPr/>
            <p:nvPr/>
          </p:nvCxnSpPr>
          <p:spPr>
            <a:xfrm flipH="1">
              <a:off x="1862" y="951"/>
              <a:ext cx="101" cy="235"/>
            </a:xfrm>
            <a:prstGeom prst="straightConnector1">
              <a:avLst/>
            </a:prstGeom>
            <a:noFill/>
            <a:ln cap="flat" cmpd="sng" w="9525">
              <a:solidFill>
                <a:schemeClr val="dk1"/>
              </a:solidFill>
              <a:prstDash val="solid"/>
              <a:round/>
              <a:headEnd len="med" w="med" type="none"/>
              <a:tailEnd len="med" w="med" type="triangle"/>
            </a:ln>
          </p:spPr>
        </p:cxnSp>
        <p:cxnSp>
          <p:nvCxnSpPr>
            <p:cNvPr id="7292" name="Google Shape;7292;p126"/>
            <p:cNvCxnSpPr/>
            <p:nvPr/>
          </p:nvCxnSpPr>
          <p:spPr>
            <a:xfrm flipH="1">
              <a:off x="1622" y="1439"/>
              <a:ext cx="101" cy="235"/>
            </a:xfrm>
            <a:prstGeom prst="straightConnector1">
              <a:avLst/>
            </a:prstGeom>
            <a:noFill/>
            <a:ln cap="flat" cmpd="sng" w="9525">
              <a:solidFill>
                <a:schemeClr val="dk1"/>
              </a:solidFill>
              <a:prstDash val="solid"/>
              <a:round/>
              <a:headEnd len="med" w="med" type="none"/>
              <a:tailEnd len="med" w="med" type="triangle"/>
            </a:ln>
          </p:spPr>
        </p:cxnSp>
        <p:cxnSp>
          <p:nvCxnSpPr>
            <p:cNvPr id="7293" name="Google Shape;7293;p126"/>
            <p:cNvCxnSpPr/>
            <p:nvPr/>
          </p:nvCxnSpPr>
          <p:spPr>
            <a:xfrm>
              <a:off x="2283" y="881"/>
              <a:ext cx="179" cy="184"/>
            </a:xfrm>
            <a:prstGeom prst="straightConnector1">
              <a:avLst/>
            </a:prstGeom>
            <a:noFill/>
            <a:ln cap="flat" cmpd="sng" w="9525">
              <a:solidFill>
                <a:schemeClr val="dk1"/>
              </a:solidFill>
              <a:prstDash val="solid"/>
              <a:round/>
              <a:headEnd len="med" w="med" type="none"/>
              <a:tailEnd len="med" w="med" type="triangle"/>
            </a:ln>
          </p:spPr>
        </p:cxnSp>
        <p:cxnSp>
          <p:nvCxnSpPr>
            <p:cNvPr id="7294" name="Google Shape;7294;p126"/>
            <p:cNvCxnSpPr/>
            <p:nvPr/>
          </p:nvCxnSpPr>
          <p:spPr>
            <a:xfrm>
              <a:off x="2647" y="1274"/>
              <a:ext cx="142" cy="278"/>
            </a:xfrm>
            <a:prstGeom prst="straightConnector1">
              <a:avLst/>
            </a:prstGeom>
            <a:noFill/>
            <a:ln cap="flat" cmpd="sng" w="9525">
              <a:solidFill>
                <a:schemeClr val="dk1"/>
              </a:solidFill>
              <a:prstDash val="solid"/>
              <a:round/>
              <a:headEnd len="med" w="med" type="none"/>
              <a:tailEnd len="med" w="med" type="triangle"/>
            </a:ln>
          </p:spPr>
        </p:cxnSp>
        <p:cxnSp>
          <p:nvCxnSpPr>
            <p:cNvPr id="7295" name="Google Shape;7295;p126"/>
            <p:cNvCxnSpPr/>
            <p:nvPr/>
          </p:nvCxnSpPr>
          <p:spPr>
            <a:xfrm>
              <a:off x="2899" y="1782"/>
              <a:ext cx="112" cy="223"/>
            </a:xfrm>
            <a:prstGeom prst="straightConnector1">
              <a:avLst/>
            </a:prstGeom>
            <a:noFill/>
            <a:ln cap="flat" cmpd="sng" w="9525">
              <a:solidFill>
                <a:schemeClr val="dk1"/>
              </a:solidFill>
              <a:prstDash val="solid"/>
              <a:round/>
              <a:headEnd len="med" w="med" type="none"/>
              <a:tailEnd len="med" w="med" type="triangle"/>
            </a:ln>
          </p:spPr>
        </p:cxnSp>
        <p:cxnSp>
          <p:nvCxnSpPr>
            <p:cNvPr id="7296" name="Google Shape;7296;p126"/>
            <p:cNvCxnSpPr/>
            <p:nvPr/>
          </p:nvCxnSpPr>
          <p:spPr>
            <a:xfrm>
              <a:off x="1987" y="1427"/>
              <a:ext cx="109" cy="265"/>
            </a:xfrm>
            <a:prstGeom prst="straightConnector1">
              <a:avLst/>
            </a:prstGeom>
            <a:noFill/>
            <a:ln cap="flat" cmpd="sng" w="9525">
              <a:solidFill>
                <a:schemeClr val="dk1"/>
              </a:solidFill>
              <a:prstDash val="solid"/>
              <a:round/>
              <a:headEnd len="med" w="med" type="none"/>
              <a:tailEnd len="med" w="med" type="triangle"/>
            </a:ln>
          </p:spPr>
        </p:cxnSp>
      </p:grpSp>
      <p:cxnSp>
        <p:nvCxnSpPr>
          <p:cNvPr id="7297" name="Google Shape;7297;p126"/>
          <p:cNvCxnSpPr/>
          <p:nvPr/>
        </p:nvCxnSpPr>
        <p:spPr>
          <a:xfrm>
            <a:off x="6648450" y="1711325"/>
            <a:ext cx="338138" cy="677863"/>
          </a:xfrm>
          <a:prstGeom prst="straightConnector1">
            <a:avLst/>
          </a:prstGeom>
          <a:noFill/>
          <a:ln cap="flat" cmpd="sng" w="57150">
            <a:solidFill>
              <a:schemeClr val="dk1"/>
            </a:solidFill>
            <a:prstDash val="solid"/>
            <a:round/>
            <a:headEnd len="med" w="med" type="none"/>
            <a:tailEnd len="med" w="med" type="none"/>
          </a:ln>
        </p:spPr>
      </p:cxnSp>
      <p:cxnSp>
        <p:nvCxnSpPr>
          <p:cNvPr id="7298" name="Google Shape;7298;p126"/>
          <p:cNvCxnSpPr/>
          <p:nvPr/>
        </p:nvCxnSpPr>
        <p:spPr>
          <a:xfrm>
            <a:off x="7004050" y="2411413"/>
            <a:ext cx="342900" cy="757237"/>
          </a:xfrm>
          <a:prstGeom prst="straightConnector1">
            <a:avLst/>
          </a:prstGeom>
          <a:noFill/>
          <a:ln cap="flat" cmpd="sng" w="57150">
            <a:solidFill>
              <a:schemeClr val="dk1"/>
            </a:solidFill>
            <a:prstDash val="solid"/>
            <a:round/>
            <a:headEnd len="med" w="med" type="none"/>
            <a:tailEnd len="med" w="med" type="none"/>
          </a:ln>
        </p:spPr>
      </p:cxnSp>
      <p:cxnSp>
        <p:nvCxnSpPr>
          <p:cNvPr id="7299" name="Google Shape;7299;p126"/>
          <p:cNvCxnSpPr/>
          <p:nvPr/>
        </p:nvCxnSpPr>
        <p:spPr>
          <a:xfrm flipH="1">
            <a:off x="6230938" y="2484438"/>
            <a:ext cx="601662" cy="193675"/>
          </a:xfrm>
          <a:prstGeom prst="straightConnector1">
            <a:avLst/>
          </a:prstGeom>
          <a:noFill/>
          <a:ln cap="flat" cmpd="sng" w="9525">
            <a:solidFill>
              <a:schemeClr val="dk1"/>
            </a:solidFill>
            <a:prstDash val="solid"/>
            <a:round/>
            <a:headEnd len="med" w="med" type="none"/>
            <a:tailEnd len="med" w="med" type="none"/>
          </a:ln>
        </p:spPr>
      </p:cxnSp>
      <p:cxnSp>
        <p:nvCxnSpPr>
          <p:cNvPr id="7300" name="Google Shape;7300;p126"/>
          <p:cNvCxnSpPr/>
          <p:nvPr/>
        </p:nvCxnSpPr>
        <p:spPr>
          <a:xfrm rot="10800000">
            <a:off x="5175250" y="2757488"/>
            <a:ext cx="735013" cy="0"/>
          </a:xfrm>
          <a:prstGeom prst="straightConnector1">
            <a:avLst/>
          </a:prstGeom>
          <a:noFill/>
          <a:ln cap="flat" cmpd="sng" w="9525">
            <a:solidFill>
              <a:schemeClr val="dk1"/>
            </a:solidFill>
            <a:prstDash val="solid"/>
            <a:round/>
            <a:headEnd len="med" w="med" type="none"/>
            <a:tailEnd len="med" w="med" type="none"/>
          </a:ln>
        </p:spPr>
      </p:cxnSp>
      <p:cxnSp>
        <p:nvCxnSpPr>
          <p:cNvPr id="7301" name="Google Shape;7301;p126"/>
          <p:cNvCxnSpPr/>
          <p:nvPr/>
        </p:nvCxnSpPr>
        <p:spPr>
          <a:xfrm rot="10800000">
            <a:off x="5610225" y="1944688"/>
            <a:ext cx="271463" cy="719137"/>
          </a:xfrm>
          <a:prstGeom prst="straightConnector1">
            <a:avLst/>
          </a:prstGeom>
          <a:noFill/>
          <a:ln cap="flat" cmpd="sng" w="57150">
            <a:solidFill>
              <a:schemeClr val="dk1"/>
            </a:solidFill>
            <a:prstDash val="solid"/>
            <a:round/>
            <a:headEnd len="med" w="med" type="none"/>
            <a:tailEnd len="med" w="med" type="none"/>
          </a:ln>
        </p:spPr>
      </p:cxnSp>
      <p:cxnSp>
        <p:nvCxnSpPr>
          <p:cNvPr id="7302" name="Google Shape;7302;p126"/>
          <p:cNvCxnSpPr/>
          <p:nvPr/>
        </p:nvCxnSpPr>
        <p:spPr>
          <a:xfrm flipH="1" rot="10800000">
            <a:off x="5781675" y="1703388"/>
            <a:ext cx="669925" cy="193675"/>
          </a:xfrm>
          <a:prstGeom prst="straightConnector1">
            <a:avLst/>
          </a:prstGeom>
          <a:noFill/>
          <a:ln cap="flat" cmpd="sng" w="9525">
            <a:solidFill>
              <a:schemeClr val="dk1"/>
            </a:solidFill>
            <a:prstDash val="solid"/>
            <a:round/>
            <a:headEnd len="med" w="med" type="none"/>
            <a:tailEnd len="med" w="med" type="none"/>
          </a:ln>
        </p:spPr>
      </p:cxnSp>
      <p:cxnSp>
        <p:nvCxnSpPr>
          <p:cNvPr id="7303" name="Google Shape;7303;p126"/>
          <p:cNvCxnSpPr/>
          <p:nvPr/>
        </p:nvCxnSpPr>
        <p:spPr>
          <a:xfrm>
            <a:off x="6134100" y="1247775"/>
            <a:ext cx="442913" cy="409575"/>
          </a:xfrm>
          <a:prstGeom prst="straightConnector1">
            <a:avLst/>
          </a:prstGeom>
          <a:noFill/>
          <a:ln cap="flat" cmpd="sng" w="57150">
            <a:solidFill>
              <a:schemeClr val="dk1"/>
            </a:solidFill>
            <a:prstDash val="solid"/>
            <a:round/>
            <a:headEnd len="med" w="med" type="none"/>
            <a:tailEnd len="med" w="med" type="none"/>
          </a:ln>
        </p:spPr>
      </p:cxnSp>
      <p:grpSp>
        <p:nvGrpSpPr>
          <p:cNvPr id="7304" name="Google Shape;7304;p126"/>
          <p:cNvGrpSpPr/>
          <p:nvPr/>
        </p:nvGrpSpPr>
        <p:grpSpPr>
          <a:xfrm>
            <a:off x="5681663" y="1033463"/>
            <a:ext cx="501650" cy="336550"/>
            <a:chOff x="2089" y="1715"/>
            <a:chExt cx="316" cy="212"/>
          </a:xfrm>
        </p:grpSpPr>
        <p:sp>
          <p:nvSpPr>
            <p:cNvPr id="7305" name="Google Shape;7305;p126"/>
            <p:cNvSpPr/>
            <p:nvPr/>
          </p:nvSpPr>
          <p:spPr>
            <a:xfrm>
              <a:off x="2092" y="179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306" name="Google Shape;7306;p126"/>
            <p:cNvCxnSpPr/>
            <p:nvPr/>
          </p:nvCxnSpPr>
          <p:spPr>
            <a:xfrm>
              <a:off x="2092" y="1792"/>
              <a:ext cx="0" cy="50"/>
            </a:xfrm>
            <a:prstGeom prst="straightConnector1">
              <a:avLst/>
            </a:prstGeom>
            <a:noFill/>
            <a:ln cap="flat" cmpd="sng" w="12700">
              <a:solidFill>
                <a:schemeClr val="dk1"/>
              </a:solidFill>
              <a:prstDash val="solid"/>
              <a:round/>
              <a:headEnd len="med" w="med" type="none"/>
              <a:tailEnd len="med" w="med" type="none"/>
            </a:ln>
          </p:spPr>
        </p:cxnSp>
        <p:cxnSp>
          <p:nvCxnSpPr>
            <p:cNvPr id="7307" name="Google Shape;7307;p126"/>
            <p:cNvCxnSpPr/>
            <p:nvPr/>
          </p:nvCxnSpPr>
          <p:spPr>
            <a:xfrm>
              <a:off x="2405" y="1792"/>
              <a:ext cx="0" cy="50"/>
            </a:xfrm>
            <a:prstGeom prst="straightConnector1">
              <a:avLst/>
            </a:prstGeom>
            <a:noFill/>
            <a:ln cap="flat" cmpd="sng" w="12700">
              <a:solidFill>
                <a:schemeClr val="dk1"/>
              </a:solidFill>
              <a:prstDash val="solid"/>
              <a:round/>
              <a:headEnd len="med" w="med" type="none"/>
              <a:tailEnd len="med" w="med" type="none"/>
            </a:ln>
          </p:spPr>
        </p:cxnSp>
        <p:sp>
          <p:nvSpPr>
            <p:cNvPr id="7308" name="Google Shape;7308;p126"/>
            <p:cNvSpPr/>
            <p:nvPr/>
          </p:nvSpPr>
          <p:spPr>
            <a:xfrm>
              <a:off x="2092" y="179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309" name="Google Shape;7309;p126"/>
            <p:cNvSpPr/>
            <p:nvPr/>
          </p:nvSpPr>
          <p:spPr>
            <a:xfrm>
              <a:off x="2089" y="173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310" name="Google Shape;7310;p126"/>
            <p:cNvGrpSpPr/>
            <p:nvPr/>
          </p:nvGrpSpPr>
          <p:grpSpPr>
            <a:xfrm>
              <a:off x="2138" y="1715"/>
              <a:ext cx="210" cy="212"/>
              <a:chOff x="2951" y="2459"/>
              <a:chExt cx="213" cy="212"/>
            </a:xfrm>
          </p:grpSpPr>
          <p:sp>
            <p:nvSpPr>
              <p:cNvPr id="7311" name="Google Shape;7311;p126"/>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312" name="Google Shape;7312;p126"/>
              <p:cNvSpPr txBox="1"/>
              <p:nvPr/>
            </p:nvSpPr>
            <p:spPr>
              <a:xfrm>
                <a:off x="2951" y="2459"/>
                <a:ext cx="213" cy="2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Comic Sans MS"/>
                    <a:ea typeface="Comic Sans MS"/>
                    <a:cs typeface="Comic Sans MS"/>
                    <a:sym typeface="Comic Sans MS"/>
                  </a:rPr>
                  <a:t>A</a:t>
                </a:r>
                <a:endParaRPr sz="1600">
                  <a:solidFill>
                    <a:schemeClr val="dk1"/>
                  </a:solidFill>
                  <a:latin typeface="Times New Roman"/>
                  <a:ea typeface="Times New Roman"/>
                  <a:cs typeface="Times New Roman"/>
                  <a:sym typeface="Times New Roman"/>
                </a:endParaRPr>
              </a:p>
            </p:txBody>
          </p:sp>
        </p:grpSp>
      </p:grpSp>
      <p:grpSp>
        <p:nvGrpSpPr>
          <p:cNvPr id="7313" name="Google Shape;7313;p126"/>
          <p:cNvGrpSpPr/>
          <p:nvPr/>
        </p:nvGrpSpPr>
        <p:grpSpPr>
          <a:xfrm>
            <a:off x="6392863" y="1541463"/>
            <a:ext cx="501650" cy="336550"/>
            <a:chOff x="2089" y="1715"/>
            <a:chExt cx="316" cy="212"/>
          </a:xfrm>
        </p:grpSpPr>
        <p:sp>
          <p:nvSpPr>
            <p:cNvPr id="7314" name="Google Shape;7314;p126"/>
            <p:cNvSpPr/>
            <p:nvPr/>
          </p:nvSpPr>
          <p:spPr>
            <a:xfrm>
              <a:off x="2092" y="179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315" name="Google Shape;7315;p126"/>
            <p:cNvCxnSpPr/>
            <p:nvPr/>
          </p:nvCxnSpPr>
          <p:spPr>
            <a:xfrm>
              <a:off x="2092" y="1792"/>
              <a:ext cx="0" cy="50"/>
            </a:xfrm>
            <a:prstGeom prst="straightConnector1">
              <a:avLst/>
            </a:prstGeom>
            <a:noFill/>
            <a:ln cap="flat" cmpd="sng" w="12700">
              <a:solidFill>
                <a:schemeClr val="dk1"/>
              </a:solidFill>
              <a:prstDash val="solid"/>
              <a:round/>
              <a:headEnd len="med" w="med" type="none"/>
              <a:tailEnd len="med" w="med" type="none"/>
            </a:ln>
          </p:spPr>
        </p:cxnSp>
        <p:cxnSp>
          <p:nvCxnSpPr>
            <p:cNvPr id="7316" name="Google Shape;7316;p126"/>
            <p:cNvCxnSpPr/>
            <p:nvPr/>
          </p:nvCxnSpPr>
          <p:spPr>
            <a:xfrm>
              <a:off x="2405" y="1792"/>
              <a:ext cx="0" cy="50"/>
            </a:xfrm>
            <a:prstGeom prst="straightConnector1">
              <a:avLst/>
            </a:prstGeom>
            <a:noFill/>
            <a:ln cap="flat" cmpd="sng" w="12700">
              <a:solidFill>
                <a:schemeClr val="dk1"/>
              </a:solidFill>
              <a:prstDash val="solid"/>
              <a:round/>
              <a:headEnd len="med" w="med" type="none"/>
              <a:tailEnd len="med" w="med" type="none"/>
            </a:ln>
          </p:spPr>
        </p:cxnSp>
        <p:sp>
          <p:nvSpPr>
            <p:cNvPr id="7317" name="Google Shape;7317;p126"/>
            <p:cNvSpPr/>
            <p:nvPr/>
          </p:nvSpPr>
          <p:spPr>
            <a:xfrm>
              <a:off x="2092" y="179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318" name="Google Shape;7318;p126"/>
            <p:cNvSpPr/>
            <p:nvPr/>
          </p:nvSpPr>
          <p:spPr>
            <a:xfrm>
              <a:off x="2089" y="173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319" name="Google Shape;7319;p126"/>
            <p:cNvGrpSpPr/>
            <p:nvPr/>
          </p:nvGrpSpPr>
          <p:grpSpPr>
            <a:xfrm>
              <a:off x="2144" y="1715"/>
              <a:ext cx="197" cy="212"/>
              <a:chOff x="2957" y="2459"/>
              <a:chExt cx="200" cy="212"/>
            </a:xfrm>
          </p:grpSpPr>
          <p:sp>
            <p:nvSpPr>
              <p:cNvPr id="7320" name="Google Shape;7320;p126"/>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321" name="Google Shape;7321;p126"/>
              <p:cNvSpPr txBox="1"/>
              <p:nvPr/>
            </p:nvSpPr>
            <p:spPr>
              <a:xfrm>
                <a:off x="2957" y="2459"/>
                <a:ext cx="200" cy="2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Comic Sans MS"/>
                    <a:ea typeface="Comic Sans MS"/>
                    <a:cs typeface="Comic Sans MS"/>
                    <a:sym typeface="Comic Sans MS"/>
                  </a:rPr>
                  <a:t>B</a:t>
                </a:r>
                <a:endParaRPr sz="1600">
                  <a:solidFill>
                    <a:schemeClr val="dk1"/>
                  </a:solidFill>
                  <a:latin typeface="Times New Roman"/>
                  <a:ea typeface="Times New Roman"/>
                  <a:cs typeface="Times New Roman"/>
                  <a:sym typeface="Times New Roman"/>
                </a:endParaRPr>
              </a:p>
            </p:txBody>
          </p:sp>
        </p:grpSp>
      </p:grpSp>
      <p:grpSp>
        <p:nvGrpSpPr>
          <p:cNvPr id="7322" name="Google Shape;7322;p126"/>
          <p:cNvGrpSpPr/>
          <p:nvPr/>
        </p:nvGrpSpPr>
        <p:grpSpPr>
          <a:xfrm>
            <a:off x="7145338" y="3049588"/>
            <a:ext cx="501650" cy="336550"/>
            <a:chOff x="2089" y="1715"/>
            <a:chExt cx="316" cy="212"/>
          </a:xfrm>
        </p:grpSpPr>
        <p:sp>
          <p:nvSpPr>
            <p:cNvPr id="7323" name="Google Shape;7323;p126"/>
            <p:cNvSpPr/>
            <p:nvPr/>
          </p:nvSpPr>
          <p:spPr>
            <a:xfrm>
              <a:off x="2092" y="179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324" name="Google Shape;7324;p126"/>
            <p:cNvCxnSpPr/>
            <p:nvPr/>
          </p:nvCxnSpPr>
          <p:spPr>
            <a:xfrm>
              <a:off x="2092" y="1792"/>
              <a:ext cx="0" cy="50"/>
            </a:xfrm>
            <a:prstGeom prst="straightConnector1">
              <a:avLst/>
            </a:prstGeom>
            <a:noFill/>
            <a:ln cap="flat" cmpd="sng" w="12700">
              <a:solidFill>
                <a:schemeClr val="dk1"/>
              </a:solidFill>
              <a:prstDash val="solid"/>
              <a:round/>
              <a:headEnd len="med" w="med" type="none"/>
              <a:tailEnd len="med" w="med" type="none"/>
            </a:ln>
          </p:spPr>
        </p:cxnSp>
        <p:cxnSp>
          <p:nvCxnSpPr>
            <p:cNvPr id="7325" name="Google Shape;7325;p126"/>
            <p:cNvCxnSpPr/>
            <p:nvPr/>
          </p:nvCxnSpPr>
          <p:spPr>
            <a:xfrm>
              <a:off x="2405" y="1792"/>
              <a:ext cx="0" cy="50"/>
            </a:xfrm>
            <a:prstGeom prst="straightConnector1">
              <a:avLst/>
            </a:prstGeom>
            <a:noFill/>
            <a:ln cap="flat" cmpd="sng" w="12700">
              <a:solidFill>
                <a:schemeClr val="dk1"/>
              </a:solidFill>
              <a:prstDash val="solid"/>
              <a:round/>
              <a:headEnd len="med" w="med" type="none"/>
              <a:tailEnd len="med" w="med" type="none"/>
            </a:ln>
          </p:spPr>
        </p:cxnSp>
        <p:sp>
          <p:nvSpPr>
            <p:cNvPr id="7326" name="Google Shape;7326;p126"/>
            <p:cNvSpPr/>
            <p:nvPr/>
          </p:nvSpPr>
          <p:spPr>
            <a:xfrm>
              <a:off x="2092" y="179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327" name="Google Shape;7327;p126"/>
            <p:cNvSpPr/>
            <p:nvPr/>
          </p:nvSpPr>
          <p:spPr>
            <a:xfrm>
              <a:off x="2089" y="173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328" name="Google Shape;7328;p126"/>
            <p:cNvGrpSpPr/>
            <p:nvPr/>
          </p:nvGrpSpPr>
          <p:grpSpPr>
            <a:xfrm>
              <a:off x="2141" y="1715"/>
              <a:ext cx="203" cy="212"/>
              <a:chOff x="2954" y="2459"/>
              <a:chExt cx="206" cy="212"/>
            </a:xfrm>
          </p:grpSpPr>
          <p:sp>
            <p:nvSpPr>
              <p:cNvPr id="7329" name="Google Shape;7329;p126"/>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330" name="Google Shape;7330;p126"/>
              <p:cNvSpPr txBox="1"/>
              <p:nvPr/>
            </p:nvSpPr>
            <p:spPr>
              <a:xfrm>
                <a:off x="2954" y="2459"/>
                <a:ext cx="206" cy="2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Comic Sans MS"/>
                    <a:ea typeface="Comic Sans MS"/>
                    <a:cs typeface="Comic Sans MS"/>
                    <a:sym typeface="Comic Sans MS"/>
                  </a:rPr>
                  <a:t>G</a:t>
                </a:r>
                <a:endParaRPr sz="1600">
                  <a:solidFill>
                    <a:schemeClr val="dk1"/>
                  </a:solidFill>
                  <a:latin typeface="Times New Roman"/>
                  <a:ea typeface="Times New Roman"/>
                  <a:cs typeface="Times New Roman"/>
                  <a:sym typeface="Times New Roman"/>
                </a:endParaRPr>
              </a:p>
            </p:txBody>
          </p:sp>
        </p:grpSp>
      </p:grpSp>
      <p:grpSp>
        <p:nvGrpSpPr>
          <p:cNvPr id="7331" name="Google Shape;7331;p126"/>
          <p:cNvGrpSpPr/>
          <p:nvPr/>
        </p:nvGrpSpPr>
        <p:grpSpPr>
          <a:xfrm>
            <a:off x="6808788" y="2322513"/>
            <a:ext cx="501650" cy="336550"/>
            <a:chOff x="2089" y="1715"/>
            <a:chExt cx="316" cy="212"/>
          </a:xfrm>
        </p:grpSpPr>
        <p:sp>
          <p:nvSpPr>
            <p:cNvPr id="7332" name="Google Shape;7332;p126"/>
            <p:cNvSpPr/>
            <p:nvPr/>
          </p:nvSpPr>
          <p:spPr>
            <a:xfrm>
              <a:off x="2092" y="179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333" name="Google Shape;7333;p126"/>
            <p:cNvCxnSpPr/>
            <p:nvPr/>
          </p:nvCxnSpPr>
          <p:spPr>
            <a:xfrm>
              <a:off x="2092" y="1792"/>
              <a:ext cx="0" cy="50"/>
            </a:xfrm>
            <a:prstGeom prst="straightConnector1">
              <a:avLst/>
            </a:prstGeom>
            <a:noFill/>
            <a:ln cap="flat" cmpd="sng" w="12700">
              <a:solidFill>
                <a:schemeClr val="dk1"/>
              </a:solidFill>
              <a:prstDash val="solid"/>
              <a:round/>
              <a:headEnd len="med" w="med" type="none"/>
              <a:tailEnd len="med" w="med" type="none"/>
            </a:ln>
          </p:spPr>
        </p:cxnSp>
        <p:cxnSp>
          <p:nvCxnSpPr>
            <p:cNvPr id="7334" name="Google Shape;7334;p126"/>
            <p:cNvCxnSpPr/>
            <p:nvPr/>
          </p:nvCxnSpPr>
          <p:spPr>
            <a:xfrm>
              <a:off x="2405" y="1792"/>
              <a:ext cx="0" cy="50"/>
            </a:xfrm>
            <a:prstGeom prst="straightConnector1">
              <a:avLst/>
            </a:prstGeom>
            <a:noFill/>
            <a:ln cap="flat" cmpd="sng" w="12700">
              <a:solidFill>
                <a:schemeClr val="dk1"/>
              </a:solidFill>
              <a:prstDash val="solid"/>
              <a:round/>
              <a:headEnd len="med" w="med" type="none"/>
              <a:tailEnd len="med" w="med" type="none"/>
            </a:ln>
          </p:spPr>
        </p:cxnSp>
        <p:sp>
          <p:nvSpPr>
            <p:cNvPr id="7335" name="Google Shape;7335;p126"/>
            <p:cNvSpPr/>
            <p:nvPr/>
          </p:nvSpPr>
          <p:spPr>
            <a:xfrm>
              <a:off x="2092" y="179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336" name="Google Shape;7336;p126"/>
            <p:cNvSpPr/>
            <p:nvPr/>
          </p:nvSpPr>
          <p:spPr>
            <a:xfrm>
              <a:off x="2089" y="173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337" name="Google Shape;7337;p126"/>
            <p:cNvGrpSpPr/>
            <p:nvPr/>
          </p:nvGrpSpPr>
          <p:grpSpPr>
            <a:xfrm>
              <a:off x="2139" y="1715"/>
              <a:ext cx="208" cy="212"/>
              <a:chOff x="2952" y="2459"/>
              <a:chExt cx="211" cy="212"/>
            </a:xfrm>
          </p:grpSpPr>
          <p:sp>
            <p:nvSpPr>
              <p:cNvPr id="7338" name="Google Shape;7338;p126"/>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339" name="Google Shape;7339;p126"/>
              <p:cNvSpPr txBox="1"/>
              <p:nvPr/>
            </p:nvSpPr>
            <p:spPr>
              <a:xfrm>
                <a:off x="2952" y="2459"/>
                <a:ext cx="211" cy="2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Comic Sans MS"/>
                    <a:ea typeface="Comic Sans MS"/>
                    <a:cs typeface="Comic Sans MS"/>
                    <a:sym typeface="Comic Sans MS"/>
                  </a:rPr>
                  <a:t>D</a:t>
                </a:r>
                <a:endParaRPr sz="1600">
                  <a:solidFill>
                    <a:schemeClr val="dk1"/>
                  </a:solidFill>
                  <a:latin typeface="Times New Roman"/>
                  <a:ea typeface="Times New Roman"/>
                  <a:cs typeface="Times New Roman"/>
                  <a:sym typeface="Times New Roman"/>
                </a:endParaRPr>
              </a:p>
            </p:txBody>
          </p:sp>
        </p:grpSp>
      </p:grpSp>
      <p:grpSp>
        <p:nvGrpSpPr>
          <p:cNvPr id="7340" name="Google Shape;7340;p126"/>
          <p:cNvGrpSpPr/>
          <p:nvPr/>
        </p:nvGrpSpPr>
        <p:grpSpPr>
          <a:xfrm>
            <a:off x="5757863" y="2584450"/>
            <a:ext cx="501650" cy="336550"/>
            <a:chOff x="2089" y="1715"/>
            <a:chExt cx="316" cy="212"/>
          </a:xfrm>
        </p:grpSpPr>
        <p:sp>
          <p:nvSpPr>
            <p:cNvPr id="7341" name="Google Shape;7341;p126"/>
            <p:cNvSpPr/>
            <p:nvPr/>
          </p:nvSpPr>
          <p:spPr>
            <a:xfrm>
              <a:off x="2092" y="179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342" name="Google Shape;7342;p126"/>
            <p:cNvCxnSpPr/>
            <p:nvPr/>
          </p:nvCxnSpPr>
          <p:spPr>
            <a:xfrm>
              <a:off x="2092" y="1792"/>
              <a:ext cx="0" cy="50"/>
            </a:xfrm>
            <a:prstGeom prst="straightConnector1">
              <a:avLst/>
            </a:prstGeom>
            <a:noFill/>
            <a:ln cap="flat" cmpd="sng" w="12700">
              <a:solidFill>
                <a:schemeClr val="dk1"/>
              </a:solidFill>
              <a:prstDash val="solid"/>
              <a:round/>
              <a:headEnd len="med" w="med" type="none"/>
              <a:tailEnd len="med" w="med" type="none"/>
            </a:ln>
          </p:spPr>
        </p:cxnSp>
        <p:cxnSp>
          <p:nvCxnSpPr>
            <p:cNvPr id="7343" name="Google Shape;7343;p126"/>
            <p:cNvCxnSpPr/>
            <p:nvPr/>
          </p:nvCxnSpPr>
          <p:spPr>
            <a:xfrm>
              <a:off x="2405" y="1792"/>
              <a:ext cx="0" cy="50"/>
            </a:xfrm>
            <a:prstGeom prst="straightConnector1">
              <a:avLst/>
            </a:prstGeom>
            <a:noFill/>
            <a:ln cap="flat" cmpd="sng" w="12700">
              <a:solidFill>
                <a:schemeClr val="dk1"/>
              </a:solidFill>
              <a:prstDash val="solid"/>
              <a:round/>
              <a:headEnd len="med" w="med" type="none"/>
              <a:tailEnd len="med" w="med" type="none"/>
            </a:ln>
          </p:spPr>
        </p:cxnSp>
        <p:sp>
          <p:nvSpPr>
            <p:cNvPr id="7344" name="Google Shape;7344;p126"/>
            <p:cNvSpPr/>
            <p:nvPr/>
          </p:nvSpPr>
          <p:spPr>
            <a:xfrm>
              <a:off x="2092" y="179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345" name="Google Shape;7345;p126"/>
            <p:cNvSpPr/>
            <p:nvPr/>
          </p:nvSpPr>
          <p:spPr>
            <a:xfrm>
              <a:off x="2089" y="173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346" name="Google Shape;7346;p126"/>
            <p:cNvGrpSpPr/>
            <p:nvPr/>
          </p:nvGrpSpPr>
          <p:grpSpPr>
            <a:xfrm>
              <a:off x="2144" y="1715"/>
              <a:ext cx="197" cy="212"/>
              <a:chOff x="2957" y="2459"/>
              <a:chExt cx="200" cy="212"/>
            </a:xfrm>
          </p:grpSpPr>
          <p:sp>
            <p:nvSpPr>
              <p:cNvPr id="7347" name="Google Shape;7347;p126"/>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348" name="Google Shape;7348;p126"/>
              <p:cNvSpPr txBox="1"/>
              <p:nvPr/>
            </p:nvSpPr>
            <p:spPr>
              <a:xfrm>
                <a:off x="2957" y="2459"/>
                <a:ext cx="200" cy="2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Comic Sans MS"/>
                    <a:ea typeface="Comic Sans MS"/>
                    <a:cs typeface="Comic Sans MS"/>
                    <a:sym typeface="Comic Sans MS"/>
                  </a:rPr>
                  <a:t>E</a:t>
                </a:r>
                <a:endParaRPr sz="1600">
                  <a:solidFill>
                    <a:schemeClr val="dk1"/>
                  </a:solidFill>
                  <a:latin typeface="Times New Roman"/>
                  <a:ea typeface="Times New Roman"/>
                  <a:cs typeface="Times New Roman"/>
                  <a:sym typeface="Times New Roman"/>
                </a:endParaRPr>
              </a:p>
            </p:txBody>
          </p:sp>
        </p:grpSp>
      </p:grpSp>
      <p:cxnSp>
        <p:nvCxnSpPr>
          <p:cNvPr id="7349" name="Google Shape;7349;p126"/>
          <p:cNvCxnSpPr/>
          <p:nvPr/>
        </p:nvCxnSpPr>
        <p:spPr>
          <a:xfrm flipH="1">
            <a:off x="5165725" y="1309688"/>
            <a:ext cx="674688" cy="1385887"/>
          </a:xfrm>
          <a:prstGeom prst="straightConnector1">
            <a:avLst/>
          </a:prstGeom>
          <a:noFill/>
          <a:ln cap="flat" cmpd="sng" w="57150">
            <a:solidFill>
              <a:schemeClr val="dk1"/>
            </a:solidFill>
            <a:prstDash val="solid"/>
            <a:round/>
            <a:headEnd len="med" w="med" type="none"/>
            <a:tailEnd len="med" w="med" type="none"/>
          </a:ln>
        </p:spPr>
      </p:cxnSp>
      <p:grpSp>
        <p:nvGrpSpPr>
          <p:cNvPr id="7350" name="Google Shape;7350;p126"/>
          <p:cNvGrpSpPr/>
          <p:nvPr/>
        </p:nvGrpSpPr>
        <p:grpSpPr>
          <a:xfrm>
            <a:off x="5326063" y="1735138"/>
            <a:ext cx="501650" cy="336550"/>
            <a:chOff x="2089" y="1715"/>
            <a:chExt cx="316" cy="212"/>
          </a:xfrm>
        </p:grpSpPr>
        <p:sp>
          <p:nvSpPr>
            <p:cNvPr id="7351" name="Google Shape;7351;p126"/>
            <p:cNvSpPr/>
            <p:nvPr/>
          </p:nvSpPr>
          <p:spPr>
            <a:xfrm>
              <a:off x="2092" y="179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352" name="Google Shape;7352;p126"/>
            <p:cNvCxnSpPr/>
            <p:nvPr/>
          </p:nvCxnSpPr>
          <p:spPr>
            <a:xfrm>
              <a:off x="2092" y="1792"/>
              <a:ext cx="0" cy="50"/>
            </a:xfrm>
            <a:prstGeom prst="straightConnector1">
              <a:avLst/>
            </a:prstGeom>
            <a:noFill/>
            <a:ln cap="flat" cmpd="sng" w="12700">
              <a:solidFill>
                <a:schemeClr val="dk1"/>
              </a:solidFill>
              <a:prstDash val="solid"/>
              <a:round/>
              <a:headEnd len="med" w="med" type="none"/>
              <a:tailEnd len="med" w="med" type="none"/>
            </a:ln>
          </p:spPr>
        </p:cxnSp>
        <p:cxnSp>
          <p:nvCxnSpPr>
            <p:cNvPr id="7353" name="Google Shape;7353;p126"/>
            <p:cNvCxnSpPr/>
            <p:nvPr/>
          </p:nvCxnSpPr>
          <p:spPr>
            <a:xfrm>
              <a:off x="2405" y="1792"/>
              <a:ext cx="0" cy="50"/>
            </a:xfrm>
            <a:prstGeom prst="straightConnector1">
              <a:avLst/>
            </a:prstGeom>
            <a:noFill/>
            <a:ln cap="flat" cmpd="sng" w="12700">
              <a:solidFill>
                <a:schemeClr val="dk1"/>
              </a:solidFill>
              <a:prstDash val="solid"/>
              <a:round/>
              <a:headEnd len="med" w="med" type="none"/>
              <a:tailEnd len="med" w="med" type="none"/>
            </a:ln>
          </p:spPr>
        </p:cxnSp>
        <p:sp>
          <p:nvSpPr>
            <p:cNvPr id="7354" name="Google Shape;7354;p126"/>
            <p:cNvSpPr/>
            <p:nvPr/>
          </p:nvSpPr>
          <p:spPr>
            <a:xfrm>
              <a:off x="2092" y="179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355" name="Google Shape;7355;p126"/>
            <p:cNvSpPr/>
            <p:nvPr/>
          </p:nvSpPr>
          <p:spPr>
            <a:xfrm>
              <a:off x="2089" y="173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356" name="Google Shape;7356;p126"/>
            <p:cNvGrpSpPr/>
            <p:nvPr/>
          </p:nvGrpSpPr>
          <p:grpSpPr>
            <a:xfrm>
              <a:off x="2151" y="1715"/>
              <a:ext cx="182" cy="212"/>
              <a:chOff x="2964" y="2459"/>
              <a:chExt cx="185" cy="212"/>
            </a:xfrm>
          </p:grpSpPr>
          <p:sp>
            <p:nvSpPr>
              <p:cNvPr id="7357" name="Google Shape;7357;p126"/>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358" name="Google Shape;7358;p126"/>
              <p:cNvSpPr txBox="1"/>
              <p:nvPr/>
            </p:nvSpPr>
            <p:spPr>
              <a:xfrm>
                <a:off x="2964" y="2459"/>
                <a:ext cx="185" cy="2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Comic Sans MS"/>
                    <a:ea typeface="Comic Sans MS"/>
                    <a:cs typeface="Comic Sans MS"/>
                    <a:sym typeface="Comic Sans MS"/>
                  </a:rPr>
                  <a:t>c</a:t>
                </a:r>
                <a:endParaRPr sz="1600">
                  <a:solidFill>
                    <a:schemeClr val="dk1"/>
                  </a:solidFill>
                  <a:latin typeface="Times New Roman"/>
                  <a:ea typeface="Times New Roman"/>
                  <a:cs typeface="Times New Roman"/>
                  <a:sym typeface="Times New Roman"/>
                </a:endParaRPr>
              </a:p>
            </p:txBody>
          </p:sp>
        </p:grpSp>
      </p:grpSp>
      <p:grpSp>
        <p:nvGrpSpPr>
          <p:cNvPr id="7359" name="Google Shape;7359;p126"/>
          <p:cNvGrpSpPr/>
          <p:nvPr/>
        </p:nvGrpSpPr>
        <p:grpSpPr>
          <a:xfrm>
            <a:off x="4795838" y="2590800"/>
            <a:ext cx="501650" cy="336550"/>
            <a:chOff x="2089" y="1715"/>
            <a:chExt cx="316" cy="212"/>
          </a:xfrm>
        </p:grpSpPr>
        <p:sp>
          <p:nvSpPr>
            <p:cNvPr id="7360" name="Google Shape;7360;p126"/>
            <p:cNvSpPr/>
            <p:nvPr/>
          </p:nvSpPr>
          <p:spPr>
            <a:xfrm>
              <a:off x="2092" y="179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361" name="Google Shape;7361;p126"/>
            <p:cNvCxnSpPr/>
            <p:nvPr/>
          </p:nvCxnSpPr>
          <p:spPr>
            <a:xfrm>
              <a:off x="2092" y="1792"/>
              <a:ext cx="0" cy="50"/>
            </a:xfrm>
            <a:prstGeom prst="straightConnector1">
              <a:avLst/>
            </a:prstGeom>
            <a:noFill/>
            <a:ln cap="flat" cmpd="sng" w="12700">
              <a:solidFill>
                <a:schemeClr val="dk1"/>
              </a:solidFill>
              <a:prstDash val="solid"/>
              <a:round/>
              <a:headEnd len="med" w="med" type="none"/>
              <a:tailEnd len="med" w="med" type="none"/>
            </a:ln>
          </p:spPr>
        </p:cxnSp>
        <p:cxnSp>
          <p:nvCxnSpPr>
            <p:cNvPr id="7362" name="Google Shape;7362;p126"/>
            <p:cNvCxnSpPr/>
            <p:nvPr/>
          </p:nvCxnSpPr>
          <p:spPr>
            <a:xfrm>
              <a:off x="2405" y="1792"/>
              <a:ext cx="0" cy="50"/>
            </a:xfrm>
            <a:prstGeom prst="straightConnector1">
              <a:avLst/>
            </a:prstGeom>
            <a:noFill/>
            <a:ln cap="flat" cmpd="sng" w="12700">
              <a:solidFill>
                <a:schemeClr val="dk1"/>
              </a:solidFill>
              <a:prstDash val="solid"/>
              <a:round/>
              <a:headEnd len="med" w="med" type="none"/>
              <a:tailEnd len="med" w="med" type="none"/>
            </a:ln>
          </p:spPr>
        </p:cxnSp>
        <p:sp>
          <p:nvSpPr>
            <p:cNvPr id="7363" name="Google Shape;7363;p126"/>
            <p:cNvSpPr/>
            <p:nvPr/>
          </p:nvSpPr>
          <p:spPr>
            <a:xfrm>
              <a:off x="2092" y="179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364" name="Google Shape;7364;p126"/>
            <p:cNvSpPr/>
            <p:nvPr/>
          </p:nvSpPr>
          <p:spPr>
            <a:xfrm>
              <a:off x="2089" y="173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365" name="Google Shape;7365;p126"/>
            <p:cNvGrpSpPr/>
            <p:nvPr/>
          </p:nvGrpSpPr>
          <p:grpSpPr>
            <a:xfrm>
              <a:off x="2145" y="1715"/>
              <a:ext cx="194" cy="212"/>
              <a:chOff x="2958" y="2459"/>
              <a:chExt cx="197" cy="212"/>
            </a:xfrm>
          </p:grpSpPr>
          <p:sp>
            <p:nvSpPr>
              <p:cNvPr id="7366" name="Google Shape;7366;p126"/>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367" name="Google Shape;7367;p126"/>
              <p:cNvSpPr txBox="1"/>
              <p:nvPr/>
            </p:nvSpPr>
            <p:spPr>
              <a:xfrm>
                <a:off x="2958" y="2459"/>
                <a:ext cx="197" cy="2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Comic Sans MS"/>
                    <a:ea typeface="Comic Sans MS"/>
                    <a:cs typeface="Comic Sans MS"/>
                    <a:sym typeface="Comic Sans MS"/>
                  </a:rPr>
                  <a:t>F</a:t>
                </a:r>
                <a:endParaRPr sz="1600">
                  <a:solidFill>
                    <a:schemeClr val="dk1"/>
                  </a:solidFill>
                  <a:latin typeface="Times New Roman"/>
                  <a:ea typeface="Times New Roman"/>
                  <a:cs typeface="Times New Roman"/>
                  <a:sym typeface="Times New Roman"/>
                </a:endParaRPr>
              </a:p>
            </p:txBody>
          </p:sp>
        </p:grpSp>
      </p:grpSp>
      <p:cxnSp>
        <p:nvCxnSpPr>
          <p:cNvPr id="7368" name="Google Shape;7368;p126"/>
          <p:cNvCxnSpPr/>
          <p:nvPr/>
        </p:nvCxnSpPr>
        <p:spPr>
          <a:xfrm flipH="1">
            <a:off x="5556250" y="1328738"/>
            <a:ext cx="160338" cy="373062"/>
          </a:xfrm>
          <a:prstGeom prst="straightConnector1">
            <a:avLst/>
          </a:prstGeom>
          <a:noFill/>
          <a:ln cap="flat" cmpd="sng" w="9525">
            <a:solidFill>
              <a:schemeClr val="dk1"/>
            </a:solidFill>
            <a:prstDash val="solid"/>
            <a:round/>
            <a:headEnd len="med" w="med" type="none"/>
            <a:tailEnd len="med" w="med" type="triangle"/>
          </a:ln>
        </p:spPr>
      </p:cxnSp>
      <p:cxnSp>
        <p:nvCxnSpPr>
          <p:cNvPr id="7369" name="Google Shape;7369;p126"/>
          <p:cNvCxnSpPr/>
          <p:nvPr/>
        </p:nvCxnSpPr>
        <p:spPr>
          <a:xfrm flipH="1">
            <a:off x="5175250" y="2103438"/>
            <a:ext cx="160338" cy="373062"/>
          </a:xfrm>
          <a:prstGeom prst="straightConnector1">
            <a:avLst/>
          </a:prstGeom>
          <a:noFill/>
          <a:ln cap="flat" cmpd="sng" w="9525">
            <a:solidFill>
              <a:schemeClr val="dk1"/>
            </a:solidFill>
            <a:prstDash val="solid"/>
            <a:round/>
            <a:headEnd len="med" w="med" type="none"/>
            <a:tailEnd len="med" w="med" type="triangle"/>
          </a:ln>
        </p:spPr>
      </p:cxnSp>
      <p:cxnSp>
        <p:nvCxnSpPr>
          <p:cNvPr id="7370" name="Google Shape;7370;p126"/>
          <p:cNvCxnSpPr/>
          <p:nvPr/>
        </p:nvCxnSpPr>
        <p:spPr>
          <a:xfrm>
            <a:off x="6224588" y="1217613"/>
            <a:ext cx="284162" cy="292100"/>
          </a:xfrm>
          <a:prstGeom prst="straightConnector1">
            <a:avLst/>
          </a:prstGeom>
          <a:noFill/>
          <a:ln cap="flat" cmpd="sng" w="9525">
            <a:solidFill>
              <a:schemeClr val="dk1"/>
            </a:solidFill>
            <a:prstDash val="solid"/>
            <a:round/>
            <a:headEnd len="med" w="med" type="triangle"/>
            <a:tailEnd len="med" w="med" type="none"/>
          </a:ln>
        </p:spPr>
      </p:cxnSp>
      <p:cxnSp>
        <p:nvCxnSpPr>
          <p:cNvPr id="7371" name="Google Shape;7371;p126"/>
          <p:cNvCxnSpPr/>
          <p:nvPr/>
        </p:nvCxnSpPr>
        <p:spPr>
          <a:xfrm>
            <a:off x="6802438" y="1841500"/>
            <a:ext cx="225425" cy="441325"/>
          </a:xfrm>
          <a:prstGeom prst="straightConnector1">
            <a:avLst/>
          </a:prstGeom>
          <a:noFill/>
          <a:ln cap="flat" cmpd="sng" w="9525">
            <a:solidFill>
              <a:schemeClr val="dk1"/>
            </a:solidFill>
            <a:prstDash val="solid"/>
            <a:round/>
            <a:headEnd len="med" w="med" type="triangle"/>
            <a:tailEnd len="med" w="med" type="none"/>
          </a:ln>
        </p:spPr>
      </p:cxnSp>
      <p:cxnSp>
        <p:nvCxnSpPr>
          <p:cNvPr id="7372" name="Google Shape;7372;p126"/>
          <p:cNvCxnSpPr/>
          <p:nvPr/>
        </p:nvCxnSpPr>
        <p:spPr>
          <a:xfrm>
            <a:off x="7202488" y="2647950"/>
            <a:ext cx="177800" cy="354013"/>
          </a:xfrm>
          <a:prstGeom prst="straightConnector1">
            <a:avLst/>
          </a:prstGeom>
          <a:noFill/>
          <a:ln cap="flat" cmpd="sng" w="9525">
            <a:solidFill>
              <a:schemeClr val="dk1"/>
            </a:solidFill>
            <a:prstDash val="solid"/>
            <a:round/>
            <a:headEnd len="med" w="med" type="none"/>
            <a:tailEnd len="med" w="med" type="triangle"/>
          </a:ln>
        </p:spPr>
      </p:cxnSp>
      <p:cxnSp>
        <p:nvCxnSpPr>
          <p:cNvPr id="7373" name="Google Shape;7373;p126"/>
          <p:cNvCxnSpPr/>
          <p:nvPr/>
        </p:nvCxnSpPr>
        <p:spPr>
          <a:xfrm>
            <a:off x="5754688" y="2084388"/>
            <a:ext cx="173037" cy="420687"/>
          </a:xfrm>
          <a:prstGeom prst="straightConnector1">
            <a:avLst/>
          </a:prstGeom>
          <a:noFill/>
          <a:ln cap="flat" cmpd="sng" w="9525">
            <a:solidFill>
              <a:schemeClr val="dk1"/>
            </a:solidFill>
            <a:prstDash val="solid"/>
            <a:round/>
            <a:headEnd len="med" w="med" type="none"/>
            <a:tailEnd len="med" w="med" type="triangle"/>
          </a:ln>
        </p:spPr>
      </p:cxnSp>
      <p:sp>
        <p:nvSpPr>
          <p:cNvPr id="7374" name="Google Shape;7374;p126"/>
          <p:cNvSpPr txBox="1"/>
          <p:nvPr/>
        </p:nvSpPr>
        <p:spPr>
          <a:xfrm>
            <a:off x="868363" y="3397250"/>
            <a:ext cx="3165475"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Arial"/>
                <a:ea typeface="Arial"/>
                <a:cs typeface="Arial"/>
                <a:sym typeface="Arial"/>
              </a:rPr>
              <a:t>(a) Broadcast khởi tạo tại A</a:t>
            </a:r>
            <a:endParaRPr sz="1800">
              <a:solidFill>
                <a:schemeClr val="dk1"/>
              </a:solidFill>
              <a:latin typeface="Arial"/>
              <a:ea typeface="Arial"/>
              <a:cs typeface="Arial"/>
              <a:sym typeface="Arial"/>
            </a:endParaRPr>
          </a:p>
        </p:txBody>
      </p:sp>
      <p:sp>
        <p:nvSpPr>
          <p:cNvPr id="7375" name="Google Shape;7375;p126"/>
          <p:cNvSpPr txBox="1"/>
          <p:nvPr/>
        </p:nvSpPr>
        <p:spPr>
          <a:xfrm>
            <a:off x="4792663" y="3359150"/>
            <a:ext cx="3178175"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Arial"/>
                <a:ea typeface="Arial"/>
                <a:cs typeface="Arial"/>
                <a:sym typeface="Arial"/>
              </a:rPr>
              <a:t>(b) Broadcast khởi tạo tại D</a:t>
            </a:r>
            <a:endParaRPr sz="1800">
              <a:solidFill>
                <a:schemeClr val="dk1"/>
              </a:solidFill>
              <a:latin typeface="Arial"/>
              <a:ea typeface="Arial"/>
              <a:cs typeface="Arial"/>
              <a:sym typeface="Arial"/>
            </a:endParaRPr>
          </a:p>
        </p:txBody>
      </p:sp>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80" name="Shape 7380"/>
        <p:cNvGrpSpPr/>
        <p:nvPr/>
      </p:nvGrpSpPr>
      <p:grpSpPr>
        <a:xfrm>
          <a:off x="0" y="0"/>
          <a:ext cx="0" cy="0"/>
          <a:chOff x="0" y="0"/>
          <a:chExt cx="0" cy="0"/>
        </a:xfrm>
      </p:grpSpPr>
      <p:sp>
        <p:nvSpPr>
          <p:cNvPr id="7381" name="Google Shape;7381;p127"/>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7382" name="Google Shape;7382;p127"/>
          <p:cNvSpPr txBox="1"/>
          <p:nvPr/>
        </p:nvSpPr>
        <p:spPr>
          <a:xfrm>
            <a:off x="1568450" y="4348163"/>
            <a:ext cx="5492750" cy="3667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Xây dựng kiểu Center-based của một spanning tree </a:t>
            </a:r>
            <a:endParaRPr/>
          </a:p>
        </p:txBody>
      </p:sp>
      <p:grpSp>
        <p:nvGrpSpPr>
          <p:cNvPr id="7383" name="Google Shape;7383;p127"/>
          <p:cNvGrpSpPr/>
          <p:nvPr/>
        </p:nvGrpSpPr>
        <p:grpSpPr>
          <a:xfrm>
            <a:off x="1122363" y="1054100"/>
            <a:ext cx="2851150" cy="2352675"/>
            <a:chOff x="1809" y="726"/>
            <a:chExt cx="1796" cy="1482"/>
          </a:xfrm>
        </p:grpSpPr>
        <p:cxnSp>
          <p:nvCxnSpPr>
            <p:cNvPr id="7384" name="Google Shape;7384;p127"/>
            <p:cNvCxnSpPr/>
            <p:nvPr/>
          </p:nvCxnSpPr>
          <p:spPr>
            <a:xfrm>
              <a:off x="2976" y="1156"/>
              <a:ext cx="213" cy="427"/>
            </a:xfrm>
            <a:prstGeom prst="straightConnector1">
              <a:avLst/>
            </a:prstGeom>
            <a:noFill/>
            <a:ln cap="flat" cmpd="sng" w="12700">
              <a:solidFill>
                <a:schemeClr val="dk1"/>
              </a:solidFill>
              <a:prstDash val="solid"/>
              <a:round/>
              <a:headEnd len="med" w="med" type="none"/>
              <a:tailEnd len="med" w="med" type="none"/>
            </a:ln>
          </p:spPr>
        </p:cxnSp>
        <p:cxnSp>
          <p:nvCxnSpPr>
            <p:cNvPr id="7385" name="Google Shape;7385;p127"/>
            <p:cNvCxnSpPr/>
            <p:nvPr/>
          </p:nvCxnSpPr>
          <p:spPr>
            <a:xfrm>
              <a:off x="3200" y="1597"/>
              <a:ext cx="216" cy="477"/>
            </a:xfrm>
            <a:prstGeom prst="straightConnector1">
              <a:avLst/>
            </a:prstGeom>
            <a:noFill/>
            <a:ln cap="flat" cmpd="sng" w="12700">
              <a:solidFill>
                <a:schemeClr val="dk1"/>
              </a:solidFill>
              <a:prstDash val="solid"/>
              <a:round/>
              <a:headEnd len="med" w="med" type="none"/>
              <a:tailEnd len="med" w="med" type="none"/>
            </a:ln>
          </p:spPr>
        </p:cxnSp>
        <p:cxnSp>
          <p:nvCxnSpPr>
            <p:cNvPr id="7386" name="Google Shape;7386;p127"/>
            <p:cNvCxnSpPr/>
            <p:nvPr/>
          </p:nvCxnSpPr>
          <p:spPr>
            <a:xfrm flipH="1">
              <a:off x="2713" y="1643"/>
              <a:ext cx="379" cy="122"/>
            </a:xfrm>
            <a:prstGeom prst="straightConnector1">
              <a:avLst/>
            </a:prstGeom>
            <a:noFill/>
            <a:ln cap="flat" cmpd="sng" w="12700">
              <a:solidFill>
                <a:schemeClr val="dk1"/>
              </a:solidFill>
              <a:prstDash val="solid"/>
              <a:round/>
              <a:headEnd len="med" w="med" type="none"/>
              <a:tailEnd len="med" w="med" type="none"/>
            </a:ln>
          </p:spPr>
        </p:cxnSp>
        <p:cxnSp>
          <p:nvCxnSpPr>
            <p:cNvPr id="7387" name="Google Shape;7387;p127"/>
            <p:cNvCxnSpPr/>
            <p:nvPr/>
          </p:nvCxnSpPr>
          <p:spPr>
            <a:xfrm rot="10800000">
              <a:off x="2048" y="1815"/>
              <a:ext cx="463" cy="0"/>
            </a:xfrm>
            <a:prstGeom prst="straightConnector1">
              <a:avLst/>
            </a:prstGeom>
            <a:noFill/>
            <a:ln cap="flat" cmpd="sng" w="12700">
              <a:solidFill>
                <a:schemeClr val="dk1"/>
              </a:solidFill>
              <a:prstDash val="solid"/>
              <a:round/>
              <a:headEnd len="med" w="med" type="none"/>
              <a:tailEnd len="med" w="med" type="none"/>
            </a:ln>
          </p:spPr>
        </p:cxnSp>
        <p:cxnSp>
          <p:nvCxnSpPr>
            <p:cNvPr id="7388" name="Google Shape;7388;p127"/>
            <p:cNvCxnSpPr/>
            <p:nvPr/>
          </p:nvCxnSpPr>
          <p:spPr>
            <a:xfrm rot="10800000">
              <a:off x="2322" y="1303"/>
              <a:ext cx="171" cy="453"/>
            </a:xfrm>
            <a:prstGeom prst="straightConnector1">
              <a:avLst/>
            </a:prstGeom>
            <a:noFill/>
            <a:ln cap="flat" cmpd="sng" w="12700">
              <a:solidFill>
                <a:schemeClr val="dk1"/>
              </a:solidFill>
              <a:prstDash val="solid"/>
              <a:round/>
              <a:headEnd len="med" w="med" type="none"/>
              <a:tailEnd len="med" w="med" type="none"/>
            </a:ln>
          </p:spPr>
        </p:cxnSp>
        <p:cxnSp>
          <p:nvCxnSpPr>
            <p:cNvPr id="7389" name="Google Shape;7389;p127"/>
            <p:cNvCxnSpPr/>
            <p:nvPr/>
          </p:nvCxnSpPr>
          <p:spPr>
            <a:xfrm flipH="1" rot="10800000">
              <a:off x="2430" y="1151"/>
              <a:ext cx="422" cy="122"/>
            </a:xfrm>
            <a:prstGeom prst="straightConnector1">
              <a:avLst/>
            </a:prstGeom>
            <a:noFill/>
            <a:ln cap="flat" cmpd="sng" w="12700">
              <a:solidFill>
                <a:schemeClr val="dk1"/>
              </a:solidFill>
              <a:prstDash val="solid"/>
              <a:round/>
              <a:headEnd len="med" w="med" type="none"/>
              <a:tailEnd len="med" w="med" type="none"/>
            </a:ln>
          </p:spPr>
        </p:cxnSp>
        <p:cxnSp>
          <p:nvCxnSpPr>
            <p:cNvPr id="7390" name="Google Shape;7390;p127"/>
            <p:cNvCxnSpPr/>
            <p:nvPr/>
          </p:nvCxnSpPr>
          <p:spPr>
            <a:xfrm>
              <a:off x="2652" y="864"/>
              <a:ext cx="279" cy="258"/>
            </a:xfrm>
            <a:prstGeom prst="straightConnector1">
              <a:avLst/>
            </a:prstGeom>
            <a:noFill/>
            <a:ln cap="flat" cmpd="sng" w="12700">
              <a:solidFill>
                <a:schemeClr val="dk1"/>
              </a:solidFill>
              <a:prstDash val="solid"/>
              <a:round/>
              <a:headEnd len="med" w="med" type="none"/>
              <a:tailEnd len="med" w="med" type="none"/>
            </a:ln>
          </p:spPr>
        </p:cxnSp>
        <p:grpSp>
          <p:nvGrpSpPr>
            <p:cNvPr id="7391" name="Google Shape;7391;p127"/>
            <p:cNvGrpSpPr/>
            <p:nvPr/>
          </p:nvGrpSpPr>
          <p:grpSpPr>
            <a:xfrm>
              <a:off x="2367" y="726"/>
              <a:ext cx="316" cy="212"/>
              <a:chOff x="2089" y="1712"/>
              <a:chExt cx="316" cy="212"/>
            </a:xfrm>
          </p:grpSpPr>
          <p:sp>
            <p:nvSpPr>
              <p:cNvPr id="7392" name="Google Shape;7392;p127"/>
              <p:cNvSpPr/>
              <p:nvPr/>
            </p:nvSpPr>
            <p:spPr>
              <a:xfrm>
                <a:off x="2092" y="179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393" name="Google Shape;7393;p127"/>
              <p:cNvCxnSpPr/>
              <p:nvPr/>
            </p:nvCxnSpPr>
            <p:spPr>
              <a:xfrm>
                <a:off x="2092" y="1792"/>
                <a:ext cx="0" cy="50"/>
              </a:xfrm>
              <a:prstGeom prst="straightConnector1">
                <a:avLst/>
              </a:prstGeom>
              <a:noFill/>
              <a:ln cap="flat" cmpd="sng" w="12700">
                <a:solidFill>
                  <a:schemeClr val="dk1"/>
                </a:solidFill>
                <a:prstDash val="solid"/>
                <a:round/>
                <a:headEnd len="med" w="med" type="none"/>
                <a:tailEnd len="med" w="med" type="none"/>
              </a:ln>
            </p:spPr>
          </p:cxnSp>
          <p:cxnSp>
            <p:nvCxnSpPr>
              <p:cNvPr id="7394" name="Google Shape;7394;p127"/>
              <p:cNvCxnSpPr/>
              <p:nvPr/>
            </p:nvCxnSpPr>
            <p:spPr>
              <a:xfrm>
                <a:off x="2405" y="1792"/>
                <a:ext cx="0" cy="50"/>
              </a:xfrm>
              <a:prstGeom prst="straightConnector1">
                <a:avLst/>
              </a:prstGeom>
              <a:noFill/>
              <a:ln cap="flat" cmpd="sng" w="12700">
                <a:solidFill>
                  <a:schemeClr val="dk1"/>
                </a:solidFill>
                <a:prstDash val="solid"/>
                <a:round/>
                <a:headEnd len="med" w="med" type="none"/>
                <a:tailEnd len="med" w="med" type="none"/>
              </a:ln>
            </p:spPr>
          </p:cxnSp>
          <p:sp>
            <p:nvSpPr>
              <p:cNvPr id="7395" name="Google Shape;7395;p127"/>
              <p:cNvSpPr/>
              <p:nvPr/>
            </p:nvSpPr>
            <p:spPr>
              <a:xfrm>
                <a:off x="2092" y="179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7396" name="Google Shape;7396;p127"/>
              <p:cNvSpPr/>
              <p:nvPr/>
            </p:nvSpPr>
            <p:spPr>
              <a:xfrm>
                <a:off x="2089" y="173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397" name="Google Shape;7397;p127"/>
              <p:cNvGrpSpPr/>
              <p:nvPr/>
            </p:nvGrpSpPr>
            <p:grpSpPr>
              <a:xfrm>
                <a:off x="2142" y="1712"/>
                <a:ext cx="201" cy="212"/>
                <a:chOff x="2955" y="2456"/>
                <a:chExt cx="204" cy="212"/>
              </a:xfrm>
            </p:grpSpPr>
            <p:sp>
              <p:nvSpPr>
                <p:cNvPr id="7398" name="Google Shape;7398;p127"/>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399" name="Google Shape;7399;p127"/>
                <p:cNvSpPr txBox="1"/>
                <p:nvPr/>
              </p:nvSpPr>
              <p:spPr>
                <a:xfrm>
                  <a:off x="2955" y="2456"/>
                  <a:ext cx="204" cy="2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Arial"/>
                      <a:ea typeface="Arial"/>
                      <a:cs typeface="Arial"/>
                      <a:sym typeface="Arial"/>
                    </a:rPr>
                    <a:t>A</a:t>
                  </a:r>
                  <a:endParaRPr/>
                </a:p>
              </p:txBody>
            </p:sp>
          </p:grpSp>
        </p:grpSp>
        <p:grpSp>
          <p:nvGrpSpPr>
            <p:cNvPr id="7400" name="Google Shape;7400;p127"/>
            <p:cNvGrpSpPr/>
            <p:nvPr/>
          </p:nvGrpSpPr>
          <p:grpSpPr>
            <a:xfrm>
              <a:off x="2815" y="1046"/>
              <a:ext cx="316" cy="212"/>
              <a:chOff x="2089" y="1712"/>
              <a:chExt cx="316" cy="212"/>
            </a:xfrm>
          </p:grpSpPr>
          <p:sp>
            <p:nvSpPr>
              <p:cNvPr id="7401" name="Google Shape;7401;p127"/>
              <p:cNvSpPr/>
              <p:nvPr/>
            </p:nvSpPr>
            <p:spPr>
              <a:xfrm>
                <a:off x="2092" y="179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402" name="Google Shape;7402;p127"/>
              <p:cNvCxnSpPr/>
              <p:nvPr/>
            </p:nvCxnSpPr>
            <p:spPr>
              <a:xfrm>
                <a:off x="2092" y="1792"/>
                <a:ext cx="0" cy="50"/>
              </a:xfrm>
              <a:prstGeom prst="straightConnector1">
                <a:avLst/>
              </a:prstGeom>
              <a:noFill/>
              <a:ln cap="flat" cmpd="sng" w="12700">
                <a:solidFill>
                  <a:schemeClr val="dk1"/>
                </a:solidFill>
                <a:prstDash val="solid"/>
                <a:round/>
                <a:headEnd len="med" w="med" type="none"/>
                <a:tailEnd len="med" w="med" type="none"/>
              </a:ln>
            </p:spPr>
          </p:cxnSp>
          <p:cxnSp>
            <p:nvCxnSpPr>
              <p:cNvPr id="7403" name="Google Shape;7403;p127"/>
              <p:cNvCxnSpPr/>
              <p:nvPr/>
            </p:nvCxnSpPr>
            <p:spPr>
              <a:xfrm>
                <a:off x="2405" y="1792"/>
                <a:ext cx="0" cy="50"/>
              </a:xfrm>
              <a:prstGeom prst="straightConnector1">
                <a:avLst/>
              </a:prstGeom>
              <a:noFill/>
              <a:ln cap="flat" cmpd="sng" w="12700">
                <a:solidFill>
                  <a:schemeClr val="dk1"/>
                </a:solidFill>
                <a:prstDash val="solid"/>
                <a:round/>
                <a:headEnd len="med" w="med" type="none"/>
                <a:tailEnd len="med" w="med" type="none"/>
              </a:ln>
            </p:spPr>
          </p:cxnSp>
          <p:sp>
            <p:nvSpPr>
              <p:cNvPr id="7404" name="Google Shape;7404;p127"/>
              <p:cNvSpPr/>
              <p:nvPr/>
            </p:nvSpPr>
            <p:spPr>
              <a:xfrm>
                <a:off x="2092" y="179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7405" name="Google Shape;7405;p127"/>
              <p:cNvSpPr/>
              <p:nvPr/>
            </p:nvSpPr>
            <p:spPr>
              <a:xfrm>
                <a:off x="2089" y="173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406" name="Google Shape;7406;p127"/>
              <p:cNvGrpSpPr/>
              <p:nvPr/>
            </p:nvGrpSpPr>
            <p:grpSpPr>
              <a:xfrm>
                <a:off x="2142" y="1712"/>
                <a:ext cx="201" cy="212"/>
                <a:chOff x="2955" y="2456"/>
                <a:chExt cx="204" cy="212"/>
              </a:xfrm>
            </p:grpSpPr>
            <p:sp>
              <p:nvSpPr>
                <p:cNvPr id="7407" name="Google Shape;7407;p127"/>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408" name="Google Shape;7408;p127"/>
                <p:cNvSpPr txBox="1"/>
                <p:nvPr/>
              </p:nvSpPr>
              <p:spPr>
                <a:xfrm>
                  <a:off x="2955" y="2456"/>
                  <a:ext cx="204" cy="2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Arial"/>
                      <a:ea typeface="Arial"/>
                      <a:cs typeface="Arial"/>
                      <a:sym typeface="Arial"/>
                    </a:rPr>
                    <a:t>B</a:t>
                  </a:r>
                  <a:endParaRPr/>
                </a:p>
              </p:txBody>
            </p:sp>
          </p:grpSp>
        </p:grpSp>
        <p:grpSp>
          <p:nvGrpSpPr>
            <p:cNvPr id="7409" name="Google Shape;7409;p127"/>
            <p:cNvGrpSpPr/>
            <p:nvPr/>
          </p:nvGrpSpPr>
          <p:grpSpPr>
            <a:xfrm>
              <a:off x="3289" y="1996"/>
              <a:ext cx="316" cy="212"/>
              <a:chOff x="2089" y="1712"/>
              <a:chExt cx="316" cy="212"/>
            </a:xfrm>
          </p:grpSpPr>
          <p:sp>
            <p:nvSpPr>
              <p:cNvPr id="7410" name="Google Shape;7410;p127"/>
              <p:cNvSpPr/>
              <p:nvPr/>
            </p:nvSpPr>
            <p:spPr>
              <a:xfrm>
                <a:off x="2092" y="179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411" name="Google Shape;7411;p127"/>
              <p:cNvCxnSpPr/>
              <p:nvPr/>
            </p:nvCxnSpPr>
            <p:spPr>
              <a:xfrm>
                <a:off x="2092" y="1792"/>
                <a:ext cx="0" cy="50"/>
              </a:xfrm>
              <a:prstGeom prst="straightConnector1">
                <a:avLst/>
              </a:prstGeom>
              <a:noFill/>
              <a:ln cap="flat" cmpd="sng" w="12700">
                <a:solidFill>
                  <a:schemeClr val="dk1"/>
                </a:solidFill>
                <a:prstDash val="solid"/>
                <a:round/>
                <a:headEnd len="med" w="med" type="none"/>
                <a:tailEnd len="med" w="med" type="none"/>
              </a:ln>
            </p:spPr>
          </p:cxnSp>
          <p:cxnSp>
            <p:nvCxnSpPr>
              <p:cNvPr id="7412" name="Google Shape;7412;p127"/>
              <p:cNvCxnSpPr/>
              <p:nvPr/>
            </p:nvCxnSpPr>
            <p:spPr>
              <a:xfrm>
                <a:off x="2405" y="1792"/>
                <a:ext cx="0" cy="50"/>
              </a:xfrm>
              <a:prstGeom prst="straightConnector1">
                <a:avLst/>
              </a:prstGeom>
              <a:noFill/>
              <a:ln cap="flat" cmpd="sng" w="12700">
                <a:solidFill>
                  <a:schemeClr val="dk1"/>
                </a:solidFill>
                <a:prstDash val="solid"/>
                <a:round/>
                <a:headEnd len="med" w="med" type="none"/>
                <a:tailEnd len="med" w="med" type="none"/>
              </a:ln>
            </p:spPr>
          </p:cxnSp>
          <p:sp>
            <p:nvSpPr>
              <p:cNvPr id="7413" name="Google Shape;7413;p127"/>
              <p:cNvSpPr/>
              <p:nvPr/>
            </p:nvSpPr>
            <p:spPr>
              <a:xfrm>
                <a:off x="2092" y="179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7414" name="Google Shape;7414;p127"/>
              <p:cNvSpPr/>
              <p:nvPr/>
            </p:nvSpPr>
            <p:spPr>
              <a:xfrm>
                <a:off x="2089" y="173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415" name="Google Shape;7415;p127"/>
              <p:cNvGrpSpPr/>
              <p:nvPr/>
            </p:nvGrpSpPr>
            <p:grpSpPr>
              <a:xfrm>
                <a:off x="2135" y="1712"/>
                <a:ext cx="216" cy="212"/>
                <a:chOff x="2948" y="2456"/>
                <a:chExt cx="219" cy="212"/>
              </a:xfrm>
            </p:grpSpPr>
            <p:sp>
              <p:nvSpPr>
                <p:cNvPr id="7416" name="Google Shape;7416;p127"/>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417" name="Google Shape;7417;p127"/>
                <p:cNvSpPr txBox="1"/>
                <p:nvPr/>
              </p:nvSpPr>
              <p:spPr>
                <a:xfrm>
                  <a:off x="2948" y="2456"/>
                  <a:ext cx="219" cy="2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Arial"/>
                      <a:ea typeface="Arial"/>
                      <a:cs typeface="Arial"/>
                      <a:sym typeface="Arial"/>
                    </a:rPr>
                    <a:t>G</a:t>
                  </a:r>
                  <a:endParaRPr/>
                </a:p>
              </p:txBody>
            </p:sp>
          </p:grpSp>
        </p:grpSp>
        <p:grpSp>
          <p:nvGrpSpPr>
            <p:cNvPr id="7418" name="Google Shape;7418;p127"/>
            <p:cNvGrpSpPr/>
            <p:nvPr/>
          </p:nvGrpSpPr>
          <p:grpSpPr>
            <a:xfrm>
              <a:off x="3077" y="1538"/>
              <a:ext cx="316" cy="212"/>
              <a:chOff x="2089" y="1712"/>
              <a:chExt cx="316" cy="212"/>
            </a:xfrm>
          </p:grpSpPr>
          <p:sp>
            <p:nvSpPr>
              <p:cNvPr id="7419" name="Google Shape;7419;p127"/>
              <p:cNvSpPr/>
              <p:nvPr/>
            </p:nvSpPr>
            <p:spPr>
              <a:xfrm>
                <a:off x="2092" y="179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420" name="Google Shape;7420;p127"/>
              <p:cNvCxnSpPr/>
              <p:nvPr/>
            </p:nvCxnSpPr>
            <p:spPr>
              <a:xfrm>
                <a:off x="2092" y="1792"/>
                <a:ext cx="0" cy="50"/>
              </a:xfrm>
              <a:prstGeom prst="straightConnector1">
                <a:avLst/>
              </a:prstGeom>
              <a:noFill/>
              <a:ln cap="flat" cmpd="sng" w="12700">
                <a:solidFill>
                  <a:schemeClr val="dk1"/>
                </a:solidFill>
                <a:prstDash val="solid"/>
                <a:round/>
                <a:headEnd len="med" w="med" type="none"/>
                <a:tailEnd len="med" w="med" type="none"/>
              </a:ln>
            </p:spPr>
          </p:cxnSp>
          <p:cxnSp>
            <p:nvCxnSpPr>
              <p:cNvPr id="7421" name="Google Shape;7421;p127"/>
              <p:cNvCxnSpPr/>
              <p:nvPr/>
            </p:nvCxnSpPr>
            <p:spPr>
              <a:xfrm>
                <a:off x="2405" y="1792"/>
                <a:ext cx="0" cy="50"/>
              </a:xfrm>
              <a:prstGeom prst="straightConnector1">
                <a:avLst/>
              </a:prstGeom>
              <a:noFill/>
              <a:ln cap="flat" cmpd="sng" w="12700">
                <a:solidFill>
                  <a:schemeClr val="dk1"/>
                </a:solidFill>
                <a:prstDash val="solid"/>
                <a:round/>
                <a:headEnd len="med" w="med" type="none"/>
                <a:tailEnd len="med" w="med" type="none"/>
              </a:ln>
            </p:spPr>
          </p:cxnSp>
          <p:sp>
            <p:nvSpPr>
              <p:cNvPr id="7422" name="Google Shape;7422;p127"/>
              <p:cNvSpPr/>
              <p:nvPr/>
            </p:nvSpPr>
            <p:spPr>
              <a:xfrm>
                <a:off x="2092" y="179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7423" name="Google Shape;7423;p127"/>
              <p:cNvSpPr/>
              <p:nvPr/>
            </p:nvSpPr>
            <p:spPr>
              <a:xfrm>
                <a:off x="2089" y="173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424" name="Google Shape;7424;p127"/>
              <p:cNvGrpSpPr/>
              <p:nvPr/>
            </p:nvGrpSpPr>
            <p:grpSpPr>
              <a:xfrm>
                <a:off x="2139" y="1712"/>
                <a:ext cx="208" cy="212"/>
                <a:chOff x="2952" y="2456"/>
                <a:chExt cx="211" cy="212"/>
              </a:xfrm>
            </p:grpSpPr>
            <p:sp>
              <p:nvSpPr>
                <p:cNvPr id="7425" name="Google Shape;7425;p127"/>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426" name="Google Shape;7426;p127"/>
                <p:cNvSpPr txBox="1"/>
                <p:nvPr/>
              </p:nvSpPr>
              <p:spPr>
                <a:xfrm>
                  <a:off x="2952" y="2456"/>
                  <a:ext cx="211" cy="2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Arial"/>
                      <a:ea typeface="Arial"/>
                      <a:cs typeface="Arial"/>
                      <a:sym typeface="Arial"/>
                    </a:rPr>
                    <a:t>D</a:t>
                  </a:r>
                  <a:endParaRPr/>
                </a:p>
              </p:txBody>
            </p:sp>
          </p:grpSp>
        </p:grpSp>
        <p:grpSp>
          <p:nvGrpSpPr>
            <p:cNvPr id="7427" name="Google Shape;7427;p127"/>
            <p:cNvGrpSpPr/>
            <p:nvPr/>
          </p:nvGrpSpPr>
          <p:grpSpPr>
            <a:xfrm>
              <a:off x="2415" y="1703"/>
              <a:ext cx="316" cy="212"/>
              <a:chOff x="2089" y="1712"/>
              <a:chExt cx="316" cy="212"/>
            </a:xfrm>
          </p:grpSpPr>
          <p:sp>
            <p:nvSpPr>
              <p:cNvPr id="7428" name="Google Shape;7428;p127"/>
              <p:cNvSpPr/>
              <p:nvPr/>
            </p:nvSpPr>
            <p:spPr>
              <a:xfrm>
                <a:off x="2092" y="179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429" name="Google Shape;7429;p127"/>
              <p:cNvCxnSpPr/>
              <p:nvPr/>
            </p:nvCxnSpPr>
            <p:spPr>
              <a:xfrm>
                <a:off x="2092" y="1792"/>
                <a:ext cx="0" cy="50"/>
              </a:xfrm>
              <a:prstGeom prst="straightConnector1">
                <a:avLst/>
              </a:prstGeom>
              <a:noFill/>
              <a:ln cap="flat" cmpd="sng" w="12700">
                <a:solidFill>
                  <a:schemeClr val="dk1"/>
                </a:solidFill>
                <a:prstDash val="solid"/>
                <a:round/>
                <a:headEnd len="med" w="med" type="none"/>
                <a:tailEnd len="med" w="med" type="none"/>
              </a:ln>
            </p:spPr>
          </p:cxnSp>
          <p:cxnSp>
            <p:nvCxnSpPr>
              <p:cNvPr id="7430" name="Google Shape;7430;p127"/>
              <p:cNvCxnSpPr/>
              <p:nvPr/>
            </p:nvCxnSpPr>
            <p:spPr>
              <a:xfrm>
                <a:off x="2405" y="1792"/>
                <a:ext cx="0" cy="50"/>
              </a:xfrm>
              <a:prstGeom prst="straightConnector1">
                <a:avLst/>
              </a:prstGeom>
              <a:noFill/>
              <a:ln cap="flat" cmpd="sng" w="12700">
                <a:solidFill>
                  <a:schemeClr val="dk1"/>
                </a:solidFill>
                <a:prstDash val="solid"/>
                <a:round/>
                <a:headEnd len="med" w="med" type="none"/>
                <a:tailEnd len="med" w="med" type="none"/>
              </a:ln>
            </p:spPr>
          </p:cxnSp>
          <p:sp>
            <p:nvSpPr>
              <p:cNvPr id="7431" name="Google Shape;7431;p127"/>
              <p:cNvSpPr/>
              <p:nvPr/>
            </p:nvSpPr>
            <p:spPr>
              <a:xfrm>
                <a:off x="2092" y="179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7432" name="Google Shape;7432;p127"/>
              <p:cNvSpPr/>
              <p:nvPr/>
            </p:nvSpPr>
            <p:spPr>
              <a:xfrm>
                <a:off x="2089" y="173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433" name="Google Shape;7433;p127"/>
              <p:cNvGrpSpPr/>
              <p:nvPr/>
            </p:nvGrpSpPr>
            <p:grpSpPr>
              <a:xfrm>
                <a:off x="2142" y="1712"/>
                <a:ext cx="201" cy="212"/>
                <a:chOff x="2955" y="2456"/>
                <a:chExt cx="204" cy="212"/>
              </a:xfrm>
            </p:grpSpPr>
            <p:sp>
              <p:nvSpPr>
                <p:cNvPr id="7434" name="Google Shape;7434;p127"/>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435" name="Google Shape;7435;p127"/>
                <p:cNvSpPr txBox="1"/>
                <p:nvPr/>
              </p:nvSpPr>
              <p:spPr>
                <a:xfrm>
                  <a:off x="2955" y="2456"/>
                  <a:ext cx="204" cy="2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Arial"/>
                      <a:ea typeface="Arial"/>
                      <a:cs typeface="Arial"/>
                      <a:sym typeface="Arial"/>
                    </a:rPr>
                    <a:t>E</a:t>
                  </a:r>
                  <a:endParaRPr/>
                </a:p>
              </p:txBody>
            </p:sp>
          </p:grpSp>
        </p:grpSp>
        <p:cxnSp>
          <p:nvCxnSpPr>
            <p:cNvPr id="7436" name="Google Shape;7436;p127"/>
            <p:cNvCxnSpPr/>
            <p:nvPr/>
          </p:nvCxnSpPr>
          <p:spPr>
            <a:xfrm flipH="1">
              <a:off x="2042" y="903"/>
              <a:ext cx="425" cy="873"/>
            </a:xfrm>
            <a:prstGeom prst="straightConnector1">
              <a:avLst/>
            </a:prstGeom>
            <a:noFill/>
            <a:ln cap="flat" cmpd="sng" w="12700">
              <a:solidFill>
                <a:schemeClr val="dk1"/>
              </a:solidFill>
              <a:prstDash val="solid"/>
              <a:round/>
              <a:headEnd len="med" w="med" type="none"/>
              <a:tailEnd len="med" w="med" type="none"/>
            </a:ln>
          </p:spPr>
        </p:cxnSp>
        <p:grpSp>
          <p:nvGrpSpPr>
            <p:cNvPr id="7437" name="Google Shape;7437;p127"/>
            <p:cNvGrpSpPr/>
            <p:nvPr/>
          </p:nvGrpSpPr>
          <p:grpSpPr>
            <a:xfrm>
              <a:off x="2143" y="1168"/>
              <a:ext cx="316" cy="212"/>
              <a:chOff x="2089" y="1712"/>
              <a:chExt cx="316" cy="212"/>
            </a:xfrm>
          </p:grpSpPr>
          <p:sp>
            <p:nvSpPr>
              <p:cNvPr id="7438" name="Google Shape;7438;p127"/>
              <p:cNvSpPr/>
              <p:nvPr/>
            </p:nvSpPr>
            <p:spPr>
              <a:xfrm>
                <a:off x="2092" y="179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439" name="Google Shape;7439;p127"/>
              <p:cNvCxnSpPr/>
              <p:nvPr/>
            </p:nvCxnSpPr>
            <p:spPr>
              <a:xfrm>
                <a:off x="2092" y="1792"/>
                <a:ext cx="0" cy="50"/>
              </a:xfrm>
              <a:prstGeom prst="straightConnector1">
                <a:avLst/>
              </a:prstGeom>
              <a:noFill/>
              <a:ln cap="flat" cmpd="sng" w="12700">
                <a:solidFill>
                  <a:schemeClr val="dk1"/>
                </a:solidFill>
                <a:prstDash val="solid"/>
                <a:round/>
                <a:headEnd len="med" w="med" type="none"/>
                <a:tailEnd len="med" w="med" type="none"/>
              </a:ln>
            </p:spPr>
          </p:cxnSp>
          <p:cxnSp>
            <p:nvCxnSpPr>
              <p:cNvPr id="7440" name="Google Shape;7440;p127"/>
              <p:cNvCxnSpPr/>
              <p:nvPr/>
            </p:nvCxnSpPr>
            <p:spPr>
              <a:xfrm>
                <a:off x="2405" y="1792"/>
                <a:ext cx="0" cy="50"/>
              </a:xfrm>
              <a:prstGeom prst="straightConnector1">
                <a:avLst/>
              </a:prstGeom>
              <a:noFill/>
              <a:ln cap="flat" cmpd="sng" w="12700">
                <a:solidFill>
                  <a:schemeClr val="dk1"/>
                </a:solidFill>
                <a:prstDash val="solid"/>
                <a:round/>
                <a:headEnd len="med" w="med" type="none"/>
                <a:tailEnd len="med" w="med" type="none"/>
              </a:ln>
            </p:spPr>
          </p:cxnSp>
          <p:sp>
            <p:nvSpPr>
              <p:cNvPr id="7441" name="Google Shape;7441;p127"/>
              <p:cNvSpPr/>
              <p:nvPr/>
            </p:nvSpPr>
            <p:spPr>
              <a:xfrm>
                <a:off x="2092" y="179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7442" name="Google Shape;7442;p127"/>
              <p:cNvSpPr/>
              <p:nvPr/>
            </p:nvSpPr>
            <p:spPr>
              <a:xfrm>
                <a:off x="2089" y="173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443" name="Google Shape;7443;p127"/>
              <p:cNvGrpSpPr/>
              <p:nvPr/>
            </p:nvGrpSpPr>
            <p:grpSpPr>
              <a:xfrm>
                <a:off x="2152" y="1712"/>
                <a:ext cx="180" cy="212"/>
                <a:chOff x="2965" y="2456"/>
                <a:chExt cx="183" cy="212"/>
              </a:xfrm>
            </p:grpSpPr>
            <p:sp>
              <p:nvSpPr>
                <p:cNvPr id="7444" name="Google Shape;7444;p127"/>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445" name="Google Shape;7445;p127"/>
                <p:cNvSpPr txBox="1"/>
                <p:nvPr/>
              </p:nvSpPr>
              <p:spPr>
                <a:xfrm>
                  <a:off x="2965" y="2456"/>
                  <a:ext cx="183" cy="2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Arial"/>
                      <a:ea typeface="Arial"/>
                      <a:cs typeface="Arial"/>
                      <a:sym typeface="Arial"/>
                    </a:rPr>
                    <a:t>c</a:t>
                  </a:r>
                  <a:endParaRPr/>
                </a:p>
              </p:txBody>
            </p:sp>
          </p:grpSp>
        </p:grpSp>
        <p:grpSp>
          <p:nvGrpSpPr>
            <p:cNvPr id="7446" name="Google Shape;7446;p127"/>
            <p:cNvGrpSpPr/>
            <p:nvPr/>
          </p:nvGrpSpPr>
          <p:grpSpPr>
            <a:xfrm>
              <a:off x="1809" y="1707"/>
              <a:ext cx="316" cy="212"/>
              <a:chOff x="2089" y="1712"/>
              <a:chExt cx="316" cy="212"/>
            </a:xfrm>
          </p:grpSpPr>
          <p:sp>
            <p:nvSpPr>
              <p:cNvPr id="7447" name="Google Shape;7447;p127"/>
              <p:cNvSpPr/>
              <p:nvPr/>
            </p:nvSpPr>
            <p:spPr>
              <a:xfrm>
                <a:off x="2092" y="179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448" name="Google Shape;7448;p127"/>
              <p:cNvCxnSpPr/>
              <p:nvPr/>
            </p:nvCxnSpPr>
            <p:spPr>
              <a:xfrm>
                <a:off x="2092" y="1792"/>
                <a:ext cx="0" cy="50"/>
              </a:xfrm>
              <a:prstGeom prst="straightConnector1">
                <a:avLst/>
              </a:prstGeom>
              <a:noFill/>
              <a:ln cap="flat" cmpd="sng" w="12700">
                <a:solidFill>
                  <a:schemeClr val="dk1"/>
                </a:solidFill>
                <a:prstDash val="solid"/>
                <a:round/>
                <a:headEnd len="med" w="med" type="none"/>
                <a:tailEnd len="med" w="med" type="none"/>
              </a:ln>
            </p:spPr>
          </p:cxnSp>
          <p:cxnSp>
            <p:nvCxnSpPr>
              <p:cNvPr id="7449" name="Google Shape;7449;p127"/>
              <p:cNvCxnSpPr/>
              <p:nvPr/>
            </p:nvCxnSpPr>
            <p:spPr>
              <a:xfrm>
                <a:off x="2405" y="1792"/>
                <a:ext cx="0" cy="50"/>
              </a:xfrm>
              <a:prstGeom prst="straightConnector1">
                <a:avLst/>
              </a:prstGeom>
              <a:noFill/>
              <a:ln cap="flat" cmpd="sng" w="12700">
                <a:solidFill>
                  <a:schemeClr val="dk1"/>
                </a:solidFill>
                <a:prstDash val="solid"/>
                <a:round/>
                <a:headEnd len="med" w="med" type="none"/>
                <a:tailEnd len="med" w="med" type="none"/>
              </a:ln>
            </p:spPr>
          </p:cxnSp>
          <p:sp>
            <p:nvSpPr>
              <p:cNvPr id="7450" name="Google Shape;7450;p127"/>
              <p:cNvSpPr/>
              <p:nvPr/>
            </p:nvSpPr>
            <p:spPr>
              <a:xfrm>
                <a:off x="2092" y="179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7451" name="Google Shape;7451;p127"/>
              <p:cNvSpPr/>
              <p:nvPr/>
            </p:nvSpPr>
            <p:spPr>
              <a:xfrm>
                <a:off x="2089" y="173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452" name="Google Shape;7452;p127"/>
              <p:cNvGrpSpPr/>
              <p:nvPr/>
            </p:nvGrpSpPr>
            <p:grpSpPr>
              <a:xfrm>
                <a:off x="2145" y="1712"/>
                <a:ext cx="194" cy="212"/>
                <a:chOff x="2958" y="2456"/>
                <a:chExt cx="197" cy="212"/>
              </a:xfrm>
            </p:grpSpPr>
            <p:sp>
              <p:nvSpPr>
                <p:cNvPr id="7453" name="Google Shape;7453;p127"/>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454" name="Google Shape;7454;p127"/>
                <p:cNvSpPr txBox="1"/>
                <p:nvPr/>
              </p:nvSpPr>
              <p:spPr>
                <a:xfrm>
                  <a:off x="2958" y="2456"/>
                  <a:ext cx="197" cy="2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Arial"/>
                      <a:ea typeface="Arial"/>
                      <a:cs typeface="Arial"/>
                      <a:sym typeface="Arial"/>
                    </a:rPr>
                    <a:t>F</a:t>
                  </a:r>
                  <a:endParaRPr/>
                </a:p>
              </p:txBody>
            </p:sp>
          </p:grpSp>
        </p:grpSp>
        <p:cxnSp>
          <p:nvCxnSpPr>
            <p:cNvPr id="7455" name="Google Shape;7455;p127"/>
            <p:cNvCxnSpPr/>
            <p:nvPr/>
          </p:nvCxnSpPr>
          <p:spPr>
            <a:xfrm>
              <a:off x="2143" y="1859"/>
              <a:ext cx="253" cy="1"/>
            </a:xfrm>
            <a:prstGeom prst="straightConnector1">
              <a:avLst/>
            </a:prstGeom>
            <a:noFill/>
            <a:ln cap="flat" cmpd="sng" w="38100">
              <a:solidFill>
                <a:srgbClr val="FFFFFF"/>
              </a:solidFill>
              <a:prstDash val="solid"/>
              <a:round/>
              <a:headEnd len="med" w="med" type="none"/>
              <a:tailEnd len="med" w="med" type="triangle"/>
            </a:ln>
          </p:spPr>
        </p:cxnSp>
        <p:sp>
          <p:nvSpPr>
            <p:cNvPr id="7456" name="Google Shape;7456;p127"/>
            <p:cNvSpPr txBox="1"/>
            <p:nvPr/>
          </p:nvSpPr>
          <p:spPr>
            <a:xfrm>
              <a:off x="2159" y="1846"/>
              <a:ext cx="178" cy="1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lt2"/>
                  </a:solidFill>
                  <a:latin typeface="Arial"/>
                  <a:ea typeface="Arial"/>
                  <a:cs typeface="Arial"/>
                  <a:sym typeface="Arial"/>
                </a:rPr>
                <a:t>1</a:t>
              </a:r>
              <a:endParaRPr/>
            </a:p>
          </p:txBody>
        </p:sp>
        <p:sp>
          <p:nvSpPr>
            <p:cNvPr id="7457" name="Google Shape;7457;p127"/>
            <p:cNvSpPr/>
            <p:nvPr/>
          </p:nvSpPr>
          <p:spPr>
            <a:xfrm>
              <a:off x="2700" y="1242"/>
              <a:ext cx="396" cy="465"/>
            </a:xfrm>
            <a:custGeom>
              <a:rect b="b" l="l" r="r" t="t"/>
              <a:pathLst>
                <a:path extrusionOk="0" h="465" w="396">
                  <a:moveTo>
                    <a:pt x="246" y="0"/>
                  </a:moveTo>
                  <a:lnTo>
                    <a:pt x="396" y="321"/>
                  </a:lnTo>
                  <a:lnTo>
                    <a:pt x="0" y="465"/>
                  </a:lnTo>
                </a:path>
              </a:pathLst>
            </a:custGeom>
            <a:noFill/>
            <a:ln cap="flat" cmpd="sng" w="38100">
              <a:solidFill>
                <a:srgbClr val="FFFFFF"/>
              </a:solidFill>
              <a:prstDash val="solid"/>
              <a:round/>
              <a:headEnd len="sm" w="sm" type="none"/>
              <a:tailEnd len="med" w="med" type="triangl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458" name="Google Shape;7458;p127"/>
            <p:cNvSpPr txBox="1"/>
            <p:nvPr/>
          </p:nvSpPr>
          <p:spPr>
            <a:xfrm>
              <a:off x="2792" y="1462"/>
              <a:ext cx="178" cy="1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lt2"/>
                  </a:solidFill>
                  <a:latin typeface="Arial"/>
                  <a:ea typeface="Arial"/>
                  <a:cs typeface="Arial"/>
                  <a:sym typeface="Arial"/>
                </a:rPr>
                <a:t>2</a:t>
              </a:r>
              <a:endParaRPr/>
            </a:p>
          </p:txBody>
        </p:sp>
        <p:cxnSp>
          <p:nvCxnSpPr>
            <p:cNvPr id="7459" name="Google Shape;7459;p127"/>
            <p:cNvCxnSpPr/>
            <p:nvPr/>
          </p:nvCxnSpPr>
          <p:spPr>
            <a:xfrm>
              <a:off x="2629" y="902"/>
              <a:ext cx="172" cy="172"/>
            </a:xfrm>
            <a:prstGeom prst="straightConnector1">
              <a:avLst/>
            </a:prstGeom>
            <a:noFill/>
            <a:ln cap="flat" cmpd="sng" w="38100">
              <a:solidFill>
                <a:srgbClr val="FFFFFF"/>
              </a:solidFill>
              <a:prstDash val="solid"/>
              <a:round/>
              <a:headEnd len="med" w="med" type="none"/>
              <a:tailEnd len="med" w="med" type="triangle"/>
            </a:ln>
          </p:spPr>
        </p:cxnSp>
        <p:sp>
          <p:nvSpPr>
            <p:cNvPr id="7460" name="Google Shape;7460;p127"/>
            <p:cNvSpPr txBox="1"/>
            <p:nvPr/>
          </p:nvSpPr>
          <p:spPr>
            <a:xfrm>
              <a:off x="2558" y="913"/>
              <a:ext cx="178" cy="1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lt2"/>
                  </a:solidFill>
                  <a:latin typeface="Arial"/>
                  <a:ea typeface="Arial"/>
                  <a:cs typeface="Arial"/>
                  <a:sym typeface="Arial"/>
                </a:rPr>
                <a:t>3</a:t>
              </a:r>
              <a:endParaRPr/>
            </a:p>
          </p:txBody>
        </p:sp>
        <p:cxnSp>
          <p:nvCxnSpPr>
            <p:cNvPr id="7461" name="Google Shape;7461;p127"/>
            <p:cNvCxnSpPr/>
            <p:nvPr/>
          </p:nvCxnSpPr>
          <p:spPr>
            <a:xfrm>
              <a:off x="2389" y="1364"/>
              <a:ext cx="130" cy="322"/>
            </a:xfrm>
            <a:prstGeom prst="straightConnector1">
              <a:avLst/>
            </a:prstGeom>
            <a:noFill/>
            <a:ln cap="flat" cmpd="sng" w="38100">
              <a:solidFill>
                <a:srgbClr val="FFFFFF"/>
              </a:solidFill>
              <a:prstDash val="solid"/>
              <a:round/>
              <a:headEnd len="med" w="med" type="none"/>
              <a:tailEnd len="med" w="med" type="triangle"/>
            </a:ln>
          </p:spPr>
        </p:cxnSp>
        <p:cxnSp>
          <p:nvCxnSpPr>
            <p:cNvPr id="7462" name="Google Shape;7462;p127"/>
            <p:cNvCxnSpPr/>
            <p:nvPr/>
          </p:nvCxnSpPr>
          <p:spPr>
            <a:xfrm rot="10800000">
              <a:off x="3218" y="1749"/>
              <a:ext cx="104" cy="242"/>
            </a:xfrm>
            <a:prstGeom prst="straightConnector1">
              <a:avLst/>
            </a:prstGeom>
            <a:noFill/>
            <a:ln cap="flat" cmpd="sng" w="38100">
              <a:solidFill>
                <a:srgbClr val="FFFFFF"/>
              </a:solidFill>
              <a:prstDash val="solid"/>
              <a:round/>
              <a:headEnd len="med" w="med" type="none"/>
              <a:tailEnd len="med" w="med" type="triangle"/>
            </a:ln>
          </p:spPr>
        </p:cxnSp>
        <p:sp>
          <p:nvSpPr>
            <p:cNvPr id="7463" name="Google Shape;7463;p127"/>
            <p:cNvSpPr txBox="1"/>
            <p:nvPr/>
          </p:nvSpPr>
          <p:spPr>
            <a:xfrm>
              <a:off x="2408" y="1381"/>
              <a:ext cx="178" cy="1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lt2"/>
                  </a:solidFill>
                  <a:latin typeface="Arial"/>
                  <a:ea typeface="Arial"/>
                  <a:cs typeface="Arial"/>
                  <a:sym typeface="Arial"/>
                </a:rPr>
                <a:t>4</a:t>
              </a:r>
              <a:endParaRPr/>
            </a:p>
          </p:txBody>
        </p:sp>
        <p:sp>
          <p:nvSpPr>
            <p:cNvPr id="7464" name="Google Shape;7464;p127"/>
            <p:cNvSpPr txBox="1"/>
            <p:nvPr/>
          </p:nvSpPr>
          <p:spPr>
            <a:xfrm>
              <a:off x="3125" y="1819"/>
              <a:ext cx="178" cy="1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lt2"/>
                  </a:solidFill>
                  <a:latin typeface="Arial"/>
                  <a:ea typeface="Arial"/>
                  <a:cs typeface="Arial"/>
                  <a:sym typeface="Arial"/>
                </a:rPr>
                <a:t>5</a:t>
              </a:r>
              <a:endParaRPr/>
            </a:p>
          </p:txBody>
        </p:sp>
      </p:grpSp>
      <p:sp>
        <p:nvSpPr>
          <p:cNvPr id="7465" name="Google Shape;7465;p127"/>
          <p:cNvSpPr txBox="1"/>
          <p:nvPr/>
        </p:nvSpPr>
        <p:spPr>
          <a:xfrm>
            <a:off x="885825" y="3424238"/>
            <a:ext cx="3030538" cy="366712"/>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1800"/>
              <a:buFont typeface="Arial"/>
              <a:buAutoNum type="alphaLcParenBoth"/>
            </a:pPr>
            <a:r>
              <a:rPr b="1" lang="en-US" sz="1800">
                <a:solidFill>
                  <a:schemeClr val="dk1"/>
                </a:solidFill>
                <a:latin typeface="Arial"/>
                <a:ea typeface="Arial"/>
                <a:cs typeface="Arial"/>
                <a:sym typeface="Arial"/>
              </a:rPr>
              <a:t>Bước xây dựng </a:t>
            </a:r>
            <a:endParaRPr sz="1800">
              <a:solidFill>
                <a:schemeClr val="dk1"/>
              </a:solidFill>
              <a:latin typeface="Arial"/>
              <a:ea typeface="Arial"/>
              <a:cs typeface="Arial"/>
              <a:sym typeface="Arial"/>
            </a:endParaRPr>
          </a:p>
        </p:txBody>
      </p:sp>
      <p:cxnSp>
        <p:nvCxnSpPr>
          <p:cNvPr id="7466" name="Google Shape;7466;p127"/>
          <p:cNvCxnSpPr/>
          <p:nvPr/>
        </p:nvCxnSpPr>
        <p:spPr>
          <a:xfrm>
            <a:off x="6792913" y="1738313"/>
            <a:ext cx="338137" cy="677862"/>
          </a:xfrm>
          <a:prstGeom prst="straightConnector1">
            <a:avLst/>
          </a:prstGeom>
          <a:noFill/>
          <a:ln cap="flat" cmpd="sng" w="57150">
            <a:solidFill>
              <a:schemeClr val="dk1"/>
            </a:solidFill>
            <a:prstDash val="solid"/>
            <a:round/>
            <a:headEnd len="med" w="med" type="none"/>
            <a:tailEnd len="med" w="med" type="none"/>
          </a:ln>
        </p:spPr>
      </p:cxnSp>
      <p:cxnSp>
        <p:nvCxnSpPr>
          <p:cNvPr id="7467" name="Google Shape;7467;p127"/>
          <p:cNvCxnSpPr/>
          <p:nvPr/>
        </p:nvCxnSpPr>
        <p:spPr>
          <a:xfrm>
            <a:off x="7148513" y="2438400"/>
            <a:ext cx="342900" cy="757238"/>
          </a:xfrm>
          <a:prstGeom prst="straightConnector1">
            <a:avLst/>
          </a:prstGeom>
          <a:noFill/>
          <a:ln cap="flat" cmpd="sng" w="57150">
            <a:solidFill>
              <a:schemeClr val="dk1"/>
            </a:solidFill>
            <a:prstDash val="solid"/>
            <a:round/>
            <a:headEnd len="med" w="med" type="none"/>
            <a:tailEnd len="med" w="med" type="none"/>
          </a:ln>
        </p:spPr>
      </p:cxnSp>
      <p:cxnSp>
        <p:nvCxnSpPr>
          <p:cNvPr id="7468" name="Google Shape;7468;p127"/>
          <p:cNvCxnSpPr/>
          <p:nvPr/>
        </p:nvCxnSpPr>
        <p:spPr>
          <a:xfrm flipH="1">
            <a:off x="6375400" y="2511425"/>
            <a:ext cx="601663" cy="193675"/>
          </a:xfrm>
          <a:prstGeom prst="straightConnector1">
            <a:avLst/>
          </a:prstGeom>
          <a:noFill/>
          <a:ln cap="flat" cmpd="sng" w="57150">
            <a:solidFill>
              <a:schemeClr val="dk1"/>
            </a:solidFill>
            <a:prstDash val="solid"/>
            <a:round/>
            <a:headEnd len="med" w="med" type="none"/>
            <a:tailEnd len="med" w="med" type="none"/>
          </a:ln>
        </p:spPr>
      </p:cxnSp>
      <p:cxnSp>
        <p:nvCxnSpPr>
          <p:cNvPr id="7469" name="Google Shape;7469;p127"/>
          <p:cNvCxnSpPr/>
          <p:nvPr/>
        </p:nvCxnSpPr>
        <p:spPr>
          <a:xfrm rot="10800000">
            <a:off x="5319713" y="2784475"/>
            <a:ext cx="735012" cy="0"/>
          </a:xfrm>
          <a:prstGeom prst="straightConnector1">
            <a:avLst/>
          </a:prstGeom>
          <a:noFill/>
          <a:ln cap="flat" cmpd="sng" w="57150">
            <a:solidFill>
              <a:schemeClr val="dk1"/>
            </a:solidFill>
            <a:prstDash val="solid"/>
            <a:round/>
            <a:headEnd len="med" w="med" type="none"/>
            <a:tailEnd len="med" w="med" type="none"/>
          </a:ln>
        </p:spPr>
      </p:cxnSp>
      <p:cxnSp>
        <p:nvCxnSpPr>
          <p:cNvPr id="7470" name="Google Shape;7470;p127"/>
          <p:cNvCxnSpPr/>
          <p:nvPr/>
        </p:nvCxnSpPr>
        <p:spPr>
          <a:xfrm rot="10800000">
            <a:off x="5754688" y="1971675"/>
            <a:ext cx="271462" cy="719138"/>
          </a:xfrm>
          <a:prstGeom prst="straightConnector1">
            <a:avLst/>
          </a:prstGeom>
          <a:noFill/>
          <a:ln cap="flat" cmpd="sng" w="57150">
            <a:solidFill>
              <a:schemeClr val="dk1"/>
            </a:solidFill>
            <a:prstDash val="solid"/>
            <a:round/>
            <a:headEnd len="med" w="med" type="none"/>
            <a:tailEnd len="med" w="med" type="none"/>
          </a:ln>
        </p:spPr>
      </p:cxnSp>
      <p:cxnSp>
        <p:nvCxnSpPr>
          <p:cNvPr id="7471" name="Google Shape;7471;p127"/>
          <p:cNvCxnSpPr/>
          <p:nvPr/>
        </p:nvCxnSpPr>
        <p:spPr>
          <a:xfrm flipH="1" rot="10800000">
            <a:off x="5926138" y="1730375"/>
            <a:ext cx="669925" cy="193675"/>
          </a:xfrm>
          <a:prstGeom prst="straightConnector1">
            <a:avLst/>
          </a:prstGeom>
          <a:noFill/>
          <a:ln cap="flat" cmpd="sng" w="12700">
            <a:solidFill>
              <a:schemeClr val="dk1"/>
            </a:solidFill>
            <a:prstDash val="solid"/>
            <a:round/>
            <a:headEnd len="med" w="med" type="none"/>
            <a:tailEnd len="med" w="med" type="none"/>
          </a:ln>
        </p:spPr>
      </p:cxnSp>
      <p:cxnSp>
        <p:nvCxnSpPr>
          <p:cNvPr id="7472" name="Google Shape;7472;p127"/>
          <p:cNvCxnSpPr/>
          <p:nvPr/>
        </p:nvCxnSpPr>
        <p:spPr>
          <a:xfrm>
            <a:off x="6278563" y="1274763"/>
            <a:ext cx="442912" cy="409575"/>
          </a:xfrm>
          <a:prstGeom prst="straightConnector1">
            <a:avLst/>
          </a:prstGeom>
          <a:noFill/>
          <a:ln cap="flat" cmpd="sng" w="57150">
            <a:solidFill>
              <a:schemeClr val="dk1"/>
            </a:solidFill>
            <a:prstDash val="solid"/>
            <a:round/>
            <a:headEnd len="med" w="med" type="none"/>
            <a:tailEnd len="med" w="med" type="none"/>
          </a:ln>
        </p:spPr>
      </p:cxnSp>
      <p:grpSp>
        <p:nvGrpSpPr>
          <p:cNvPr id="7473" name="Google Shape;7473;p127"/>
          <p:cNvGrpSpPr/>
          <p:nvPr/>
        </p:nvGrpSpPr>
        <p:grpSpPr>
          <a:xfrm>
            <a:off x="5826125" y="1055688"/>
            <a:ext cx="501650" cy="336550"/>
            <a:chOff x="2089" y="1712"/>
            <a:chExt cx="316" cy="212"/>
          </a:xfrm>
        </p:grpSpPr>
        <p:sp>
          <p:nvSpPr>
            <p:cNvPr id="7474" name="Google Shape;7474;p127"/>
            <p:cNvSpPr/>
            <p:nvPr/>
          </p:nvSpPr>
          <p:spPr>
            <a:xfrm>
              <a:off x="2092" y="179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475" name="Google Shape;7475;p127"/>
            <p:cNvCxnSpPr/>
            <p:nvPr/>
          </p:nvCxnSpPr>
          <p:spPr>
            <a:xfrm>
              <a:off x="2092" y="1792"/>
              <a:ext cx="0" cy="50"/>
            </a:xfrm>
            <a:prstGeom prst="straightConnector1">
              <a:avLst/>
            </a:prstGeom>
            <a:noFill/>
            <a:ln cap="flat" cmpd="sng" w="12700">
              <a:solidFill>
                <a:schemeClr val="dk1"/>
              </a:solidFill>
              <a:prstDash val="solid"/>
              <a:round/>
              <a:headEnd len="med" w="med" type="none"/>
              <a:tailEnd len="med" w="med" type="none"/>
            </a:ln>
          </p:spPr>
        </p:cxnSp>
        <p:cxnSp>
          <p:nvCxnSpPr>
            <p:cNvPr id="7476" name="Google Shape;7476;p127"/>
            <p:cNvCxnSpPr/>
            <p:nvPr/>
          </p:nvCxnSpPr>
          <p:spPr>
            <a:xfrm>
              <a:off x="2405" y="1792"/>
              <a:ext cx="0" cy="50"/>
            </a:xfrm>
            <a:prstGeom prst="straightConnector1">
              <a:avLst/>
            </a:prstGeom>
            <a:noFill/>
            <a:ln cap="flat" cmpd="sng" w="12700">
              <a:solidFill>
                <a:schemeClr val="dk1"/>
              </a:solidFill>
              <a:prstDash val="solid"/>
              <a:round/>
              <a:headEnd len="med" w="med" type="none"/>
              <a:tailEnd len="med" w="med" type="none"/>
            </a:ln>
          </p:spPr>
        </p:cxnSp>
        <p:sp>
          <p:nvSpPr>
            <p:cNvPr id="7477" name="Google Shape;7477;p127"/>
            <p:cNvSpPr/>
            <p:nvPr/>
          </p:nvSpPr>
          <p:spPr>
            <a:xfrm>
              <a:off x="2092" y="179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7478" name="Google Shape;7478;p127"/>
            <p:cNvSpPr/>
            <p:nvPr/>
          </p:nvSpPr>
          <p:spPr>
            <a:xfrm>
              <a:off x="2089" y="173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479" name="Google Shape;7479;p127"/>
            <p:cNvGrpSpPr/>
            <p:nvPr/>
          </p:nvGrpSpPr>
          <p:grpSpPr>
            <a:xfrm>
              <a:off x="2142" y="1712"/>
              <a:ext cx="201" cy="212"/>
              <a:chOff x="2955" y="2456"/>
              <a:chExt cx="204" cy="212"/>
            </a:xfrm>
          </p:grpSpPr>
          <p:sp>
            <p:nvSpPr>
              <p:cNvPr id="7480" name="Google Shape;7480;p127"/>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481" name="Google Shape;7481;p127"/>
              <p:cNvSpPr txBox="1"/>
              <p:nvPr/>
            </p:nvSpPr>
            <p:spPr>
              <a:xfrm>
                <a:off x="2955" y="2456"/>
                <a:ext cx="204" cy="2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Arial"/>
                    <a:ea typeface="Arial"/>
                    <a:cs typeface="Arial"/>
                    <a:sym typeface="Arial"/>
                  </a:rPr>
                  <a:t>A</a:t>
                </a:r>
                <a:endParaRPr/>
              </a:p>
            </p:txBody>
          </p:sp>
        </p:grpSp>
      </p:grpSp>
      <p:grpSp>
        <p:nvGrpSpPr>
          <p:cNvPr id="7482" name="Google Shape;7482;p127"/>
          <p:cNvGrpSpPr/>
          <p:nvPr/>
        </p:nvGrpSpPr>
        <p:grpSpPr>
          <a:xfrm>
            <a:off x="6537325" y="1563688"/>
            <a:ext cx="501650" cy="336550"/>
            <a:chOff x="2089" y="1712"/>
            <a:chExt cx="316" cy="212"/>
          </a:xfrm>
        </p:grpSpPr>
        <p:sp>
          <p:nvSpPr>
            <p:cNvPr id="7483" name="Google Shape;7483;p127"/>
            <p:cNvSpPr/>
            <p:nvPr/>
          </p:nvSpPr>
          <p:spPr>
            <a:xfrm>
              <a:off x="2092" y="179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484" name="Google Shape;7484;p127"/>
            <p:cNvCxnSpPr/>
            <p:nvPr/>
          </p:nvCxnSpPr>
          <p:spPr>
            <a:xfrm>
              <a:off x="2092" y="1792"/>
              <a:ext cx="0" cy="50"/>
            </a:xfrm>
            <a:prstGeom prst="straightConnector1">
              <a:avLst/>
            </a:prstGeom>
            <a:noFill/>
            <a:ln cap="flat" cmpd="sng" w="12700">
              <a:solidFill>
                <a:schemeClr val="dk1"/>
              </a:solidFill>
              <a:prstDash val="solid"/>
              <a:round/>
              <a:headEnd len="med" w="med" type="none"/>
              <a:tailEnd len="med" w="med" type="none"/>
            </a:ln>
          </p:spPr>
        </p:cxnSp>
        <p:cxnSp>
          <p:nvCxnSpPr>
            <p:cNvPr id="7485" name="Google Shape;7485;p127"/>
            <p:cNvCxnSpPr/>
            <p:nvPr/>
          </p:nvCxnSpPr>
          <p:spPr>
            <a:xfrm>
              <a:off x="2405" y="1792"/>
              <a:ext cx="0" cy="50"/>
            </a:xfrm>
            <a:prstGeom prst="straightConnector1">
              <a:avLst/>
            </a:prstGeom>
            <a:noFill/>
            <a:ln cap="flat" cmpd="sng" w="12700">
              <a:solidFill>
                <a:schemeClr val="dk1"/>
              </a:solidFill>
              <a:prstDash val="solid"/>
              <a:round/>
              <a:headEnd len="med" w="med" type="none"/>
              <a:tailEnd len="med" w="med" type="none"/>
            </a:ln>
          </p:spPr>
        </p:cxnSp>
        <p:sp>
          <p:nvSpPr>
            <p:cNvPr id="7486" name="Google Shape;7486;p127"/>
            <p:cNvSpPr/>
            <p:nvPr/>
          </p:nvSpPr>
          <p:spPr>
            <a:xfrm>
              <a:off x="2092" y="179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7487" name="Google Shape;7487;p127"/>
            <p:cNvSpPr/>
            <p:nvPr/>
          </p:nvSpPr>
          <p:spPr>
            <a:xfrm>
              <a:off x="2089" y="173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488" name="Google Shape;7488;p127"/>
            <p:cNvGrpSpPr/>
            <p:nvPr/>
          </p:nvGrpSpPr>
          <p:grpSpPr>
            <a:xfrm>
              <a:off x="2142" y="1712"/>
              <a:ext cx="201" cy="212"/>
              <a:chOff x="2955" y="2456"/>
              <a:chExt cx="204" cy="212"/>
            </a:xfrm>
          </p:grpSpPr>
          <p:sp>
            <p:nvSpPr>
              <p:cNvPr id="7489" name="Google Shape;7489;p127"/>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490" name="Google Shape;7490;p127"/>
              <p:cNvSpPr txBox="1"/>
              <p:nvPr/>
            </p:nvSpPr>
            <p:spPr>
              <a:xfrm>
                <a:off x="2955" y="2456"/>
                <a:ext cx="204" cy="2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Arial"/>
                    <a:ea typeface="Arial"/>
                    <a:cs typeface="Arial"/>
                    <a:sym typeface="Arial"/>
                  </a:rPr>
                  <a:t>B</a:t>
                </a:r>
                <a:endParaRPr/>
              </a:p>
            </p:txBody>
          </p:sp>
        </p:grpSp>
      </p:grpSp>
      <p:grpSp>
        <p:nvGrpSpPr>
          <p:cNvPr id="7491" name="Google Shape;7491;p127"/>
          <p:cNvGrpSpPr/>
          <p:nvPr/>
        </p:nvGrpSpPr>
        <p:grpSpPr>
          <a:xfrm>
            <a:off x="7289800" y="3071813"/>
            <a:ext cx="501650" cy="336550"/>
            <a:chOff x="2089" y="1712"/>
            <a:chExt cx="316" cy="212"/>
          </a:xfrm>
        </p:grpSpPr>
        <p:sp>
          <p:nvSpPr>
            <p:cNvPr id="7492" name="Google Shape;7492;p127"/>
            <p:cNvSpPr/>
            <p:nvPr/>
          </p:nvSpPr>
          <p:spPr>
            <a:xfrm>
              <a:off x="2092" y="179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493" name="Google Shape;7493;p127"/>
            <p:cNvCxnSpPr/>
            <p:nvPr/>
          </p:nvCxnSpPr>
          <p:spPr>
            <a:xfrm>
              <a:off x="2092" y="1792"/>
              <a:ext cx="0" cy="50"/>
            </a:xfrm>
            <a:prstGeom prst="straightConnector1">
              <a:avLst/>
            </a:prstGeom>
            <a:noFill/>
            <a:ln cap="flat" cmpd="sng" w="12700">
              <a:solidFill>
                <a:schemeClr val="dk1"/>
              </a:solidFill>
              <a:prstDash val="solid"/>
              <a:round/>
              <a:headEnd len="med" w="med" type="none"/>
              <a:tailEnd len="med" w="med" type="none"/>
            </a:ln>
          </p:spPr>
        </p:cxnSp>
        <p:cxnSp>
          <p:nvCxnSpPr>
            <p:cNvPr id="7494" name="Google Shape;7494;p127"/>
            <p:cNvCxnSpPr/>
            <p:nvPr/>
          </p:nvCxnSpPr>
          <p:spPr>
            <a:xfrm>
              <a:off x="2405" y="1792"/>
              <a:ext cx="0" cy="50"/>
            </a:xfrm>
            <a:prstGeom prst="straightConnector1">
              <a:avLst/>
            </a:prstGeom>
            <a:noFill/>
            <a:ln cap="flat" cmpd="sng" w="12700">
              <a:solidFill>
                <a:schemeClr val="dk1"/>
              </a:solidFill>
              <a:prstDash val="solid"/>
              <a:round/>
              <a:headEnd len="med" w="med" type="none"/>
              <a:tailEnd len="med" w="med" type="none"/>
            </a:ln>
          </p:spPr>
        </p:cxnSp>
        <p:sp>
          <p:nvSpPr>
            <p:cNvPr id="7495" name="Google Shape;7495;p127"/>
            <p:cNvSpPr/>
            <p:nvPr/>
          </p:nvSpPr>
          <p:spPr>
            <a:xfrm>
              <a:off x="2092" y="179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7496" name="Google Shape;7496;p127"/>
            <p:cNvSpPr/>
            <p:nvPr/>
          </p:nvSpPr>
          <p:spPr>
            <a:xfrm>
              <a:off x="2089" y="173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497" name="Google Shape;7497;p127"/>
            <p:cNvGrpSpPr/>
            <p:nvPr/>
          </p:nvGrpSpPr>
          <p:grpSpPr>
            <a:xfrm>
              <a:off x="2135" y="1712"/>
              <a:ext cx="216" cy="212"/>
              <a:chOff x="2948" y="2456"/>
              <a:chExt cx="219" cy="212"/>
            </a:xfrm>
          </p:grpSpPr>
          <p:sp>
            <p:nvSpPr>
              <p:cNvPr id="7498" name="Google Shape;7498;p127"/>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499" name="Google Shape;7499;p127"/>
              <p:cNvSpPr txBox="1"/>
              <p:nvPr/>
            </p:nvSpPr>
            <p:spPr>
              <a:xfrm>
                <a:off x="2948" y="2456"/>
                <a:ext cx="219" cy="2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Arial"/>
                    <a:ea typeface="Arial"/>
                    <a:cs typeface="Arial"/>
                    <a:sym typeface="Arial"/>
                  </a:rPr>
                  <a:t>G</a:t>
                </a:r>
                <a:endParaRPr/>
              </a:p>
            </p:txBody>
          </p:sp>
        </p:grpSp>
      </p:grpSp>
      <p:grpSp>
        <p:nvGrpSpPr>
          <p:cNvPr id="7500" name="Google Shape;7500;p127"/>
          <p:cNvGrpSpPr/>
          <p:nvPr/>
        </p:nvGrpSpPr>
        <p:grpSpPr>
          <a:xfrm>
            <a:off x="6953250" y="2344738"/>
            <a:ext cx="501650" cy="336550"/>
            <a:chOff x="2089" y="1712"/>
            <a:chExt cx="316" cy="212"/>
          </a:xfrm>
        </p:grpSpPr>
        <p:sp>
          <p:nvSpPr>
            <p:cNvPr id="7501" name="Google Shape;7501;p127"/>
            <p:cNvSpPr/>
            <p:nvPr/>
          </p:nvSpPr>
          <p:spPr>
            <a:xfrm>
              <a:off x="2092" y="179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502" name="Google Shape;7502;p127"/>
            <p:cNvCxnSpPr/>
            <p:nvPr/>
          </p:nvCxnSpPr>
          <p:spPr>
            <a:xfrm>
              <a:off x="2092" y="1792"/>
              <a:ext cx="0" cy="50"/>
            </a:xfrm>
            <a:prstGeom prst="straightConnector1">
              <a:avLst/>
            </a:prstGeom>
            <a:noFill/>
            <a:ln cap="flat" cmpd="sng" w="12700">
              <a:solidFill>
                <a:schemeClr val="dk1"/>
              </a:solidFill>
              <a:prstDash val="solid"/>
              <a:round/>
              <a:headEnd len="med" w="med" type="none"/>
              <a:tailEnd len="med" w="med" type="none"/>
            </a:ln>
          </p:spPr>
        </p:cxnSp>
        <p:cxnSp>
          <p:nvCxnSpPr>
            <p:cNvPr id="7503" name="Google Shape;7503;p127"/>
            <p:cNvCxnSpPr/>
            <p:nvPr/>
          </p:nvCxnSpPr>
          <p:spPr>
            <a:xfrm>
              <a:off x="2405" y="1792"/>
              <a:ext cx="0" cy="50"/>
            </a:xfrm>
            <a:prstGeom prst="straightConnector1">
              <a:avLst/>
            </a:prstGeom>
            <a:noFill/>
            <a:ln cap="flat" cmpd="sng" w="12700">
              <a:solidFill>
                <a:schemeClr val="dk1"/>
              </a:solidFill>
              <a:prstDash val="solid"/>
              <a:round/>
              <a:headEnd len="med" w="med" type="none"/>
              <a:tailEnd len="med" w="med" type="none"/>
            </a:ln>
          </p:spPr>
        </p:cxnSp>
        <p:sp>
          <p:nvSpPr>
            <p:cNvPr id="7504" name="Google Shape;7504;p127"/>
            <p:cNvSpPr/>
            <p:nvPr/>
          </p:nvSpPr>
          <p:spPr>
            <a:xfrm>
              <a:off x="2092" y="179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7505" name="Google Shape;7505;p127"/>
            <p:cNvSpPr/>
            <p:nvPr/>
          </p:nvSpPr>
          <p:spPr>
            <a:xfrm>
              <a:off x="2089" y="173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506" name="Google Shape;7506;p127"/>
            <p:cNvGrpSpPr/>
            <p:nvPr/>
          </p:nvGrpSpPr>
          <p:grpSpPr>
            <a:xfrm>
              <a:off x="2139" y="1712"/>
              <a:ext cx="208" cy="212"/>
              <a:chOff x="2952" y="2456"/>
              <a:chExt cx="211" cy="212"/>
            </a:xfrm>
          </p:grpSpPr>
          <p:sp>
            <p:nvSpPr>
              <p:cNvPr id="7507" name="Google Shape;7507;p127"/>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08" name="Google Shape;7508;p127"/>
              <p:cNvSpPr txBox="1"/>
              <p:nvPr/>
            </p:nvSpPr>
            <p:spPr>
              <a:xfrm>
                <a:off x="2952" y="2456"/>
                <a:ext cx="211" cy="2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Arial"/>
                    <a:ea typeface="Arial"/>
                    <a:cs typeface="Arial"/>
                    <a:sym typeface="Arial"/>
                  </a:rPr>
                  <a:t>D</a:t>
                </a:r>
                <a:endParaRPr/>
              </a:p>
            </p:txBody>
          </p:sp>
        </p:grpSp>
      </p:grpSp>
      <p:grpSp>
        <p:nvGrpSpPr>
          <p:cNvPr id="7509" name="Google Shape;7509;p127"/>
          <p:cNvGrpSpPr/>
          <p:nvPr/>
        </p:nvGrpSpPr>
        <p:grpSpPr>
          <a:xfrm>
            <a:off x="5902325" y="2606675"/>
            <a:ext cx="501650" cy="336550"/>
            <a:chOff x="2089" y="1712"/>
            <a:chExt cx="316" cy="212"/>
          </a:xfrm>
        </p:grpSpPr>
        <p:sp>
          <p:nvSpPr>
            <p:cNvPr id="7510" name="Google Shape;7510;p127"/>
            <p:cNvSpPr/>
            <p:nvPr/>
          </p:nvSpPr>
          <p:spPr>
            <a:xfrm>
              <a:off x="2092" y="179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511" name="Google Shape;7511;p127"/>
            <p:cNvCxnSpPr/>
            <p:nvPr/>
          </p:nvCxnSpPr>
          <p:spPr>
            <a:xfrm>
              <a:off x="2092" y="1792"/>
              <a:ext cx="0" cy="50"/>
            </a:xfrm>
            <a:prstGeom prst="straightConnector1">
              <a:avLst/>
            </a:prstGeom>
            <a:noFill/>
            <a:ln cap="flat" cmpd="sng" w="12700">
              <a:solidFill>
                <a:schemeClr val="dk1"/>
              </a:solidFill>
              <a:prstDash val="solid"/>
              <a:round/>
              <a:headEnd len="med" w="med" type="none"/>
              <a:tailEnd len="med" w="med" type="none"/>
            </a:ln>
          </p:spPr>
        </p:cxnSp>
        <p:cxnSp>
          <p:nvCxnSpPr>
            <p:cNvPr id="7512" name="Google Shape;7512;p127"/>
            <p:cNvCxnSpPr/>
            <p:nvPr/>
          </p:nvCxnSpPr>
          <p:spPr>
            <a:xfrm>
              <a:off x="2405" y="1792"/>
              <a:ext cx="0" cy="50"/>
            </a:xfrm>
            <a:prstGeom prst="straightConnector1">
              <a:avLst/>
            </a:prstGeom>
            <a:noFill/>
            <a:ln cap="flat" cmpd="sng" w="12700">
              <a:solidFill>
                <a:schemeClr val="dk1"/>
              </a:solidFill>
              <a:prstDash val="solid"/>
              <a:round/>
              <a:headEnd len="med" w="med" type="none"/>
              <a:tailEnd len="med" w="med" type="none"/>
            </a:ln>
          </p:spPr>
        </p:cxnSp>
        <p:sp>
          <p:nvSpPr>
            <p:cNvPr id="7513" name="Google Shape;7513;p127"/>
            <p:cNvSpPr/>
            <p:nvPr/>
          </p:nvSpPr>
          <p:spPr>
            <a:xfrm>
              <a:off x="2092" y="179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7514" name="Google Shape;7514;p127"/>
            <p:cNvSpPr/>
            <p:nvPr/>
          </p:nvSpPr>
          <p:spPr>
            <a:xfrm>
              <a:off x="2089" y="173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515" name="Google Shape;7515;p127"/>
            <p:cNvGrpSpPr/>
            <p:nvPr/>
          </p:nvGrpSpPr>
          <p:grpSpPr>
            <a:xfrm>
              <a:off x="2142" y="1712"/>
              <a:ext cx="201" cy="212"/>
              <a:chOff x="2955" y="2456"/>
              <a:chExt cx="204" cy="212"/>
            </a:xfrm>
          </p:grpSpPr>
          <p:sp>
            <p:nvSpPr>
              <p:cNvPr id="7516" name="Google Shape;7516;p127"/>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17" name="Google Shape;7517;p127"/>
              <p:cNvSpPr txBox="1"/>
              <p:nvPr/>
            </p:nvSpPr>
            <p:spPr>
              <a:xfrm>
                <a:off x="2955" y="2456"/>
                <a:ext cx="204" cy="2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Arial"/>
                    <a:ea typeface="Arial"/>
                    <a:cs typeface="Arial"/>
                    <a:sym typeface="Arial"/>
                  </a:rPr>
                  <a:t>E</a:t>
                </a:r>
                <a:endParaRPr/>
              </a:p>
            </p:txBody>
          </p:sp>
        </p:grpSp>
      </p:grpSp>
      <p:cxnSp>
        <p:nvCxnSpPr>
          <p:cNvPr id="7518" name="Google Shape;7518;p127"/>
          <p:cNvCxnSpPr/>
          <p:nvPr/>
        </p:nvCxnSpPr>
        <p:spPr>
          <a:xfrm flipH="1">
            <a:off x="5310188" y="1336675"/>
            <a:ext cx="674687" cy="1385888"/>
          </a:xfrm>
          <a:prstGeom prst="straightConnector1">
            <a:avLst/>
          </a:prstGeom>
          <a:noFill/>
          <a:ln cap="flat" cmpd="sng" w="12700">
            <a:solidFill>
              <a:schemeClr val="dk1"/>
            </a:solidFill>
            <a:prstDash val="solid"/>
            <a:round/>
            <a:headEnd len="med" w="med" type="none"/>
            <a:tailEnd len="med" w="med" type="none"/>
          </a:ln>
        </p:spPr>
      </p:cxnSp>
      <p:grpSp>
        <p:nvGrpSpPr>
          <p:cNvPr id="7519" name="Google Shape;7519;p127"/>
          <p:cNvGrpSpPr/>
          <p:nvPr/>
        </p:nvGrpSpPr>
        <p:grpSpPr>
          <a:xfrm>
            <a:off x="5470525" y="1757363"/>
            <a:ext cx="501650" cy="336550"/>
            <a:chOff x="2089" y="1712"/>
            <a:chExt cx="316" cy="212"/>
          </a:xfrm>
        </p:grpSpPr>
        <p:sp>
          <p:nvSpPr>
            <p:cNvPr id="7520" name="Google Shape;7520;p127"/>
            <p:cNvSpPr/>
            <p:nvPr/>
          </p:nvSpPr>
          <p:spPr>
            <a:xfrm>
              <a:off x="2092" y="179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521" name="Google Shape;7521;p127"/>
            <p:cNvCxnSpPr/>
            <p:nvPr/>
          </p:nvCxnSpPr>
          <p:spPr>
            <a:xfrm>
              <a:off x="2092" y="1792"/>
              <a:ext cx="0" cy="50"/>
            </a:xfrm>
            <a:prstGeom prst="straightConnector1">
              <a:avLst/>
            </a:prstGeom>
            <a:noFill/>
            <a:ln cap="flat" cmpd="sng" w="12700">
              <a:solidFill>
                <a:schemeClr val="dk1"/>
              </a:solidFill>
              <a:prstDash val="solid"/>
              <a:round/>
              <a:headEnd len="med" w="med" type="none"/>
              <a:tailEnd len="med" w="med" type="none"/>
            </a:ln>
          </p:spPr>
        </p:cxnSp>
        <p:cxnSp>
          <p:nvCxnSpPr>
            <p:cNvPr id="7522" name="Google Shape;7522;p127"/>
            <p:cNvCxnSpPr/>
            <p:nvPr/>
          </p:nvCxnSpPr>
          <p:spPr>
            <a:xfrm>
              <a:off x="2405" y="1792"/>
              <a:ext cx="0" cy="50"/>
            </a:xfrm>
            <a:prstGeom prst="straightConnector1">
              <a:avLst/>
            </a:prstGeom>
            <a:noFill/>
            <a:ln cap="flat" cmpd="sng" w="12700">
              <a:solidFill>
                <a:schemeClr val="dk1"/>
              </a:solidFill>
              <a:prstDash val="solid"/>
              <a:round/>
              <a:headEnd len="med" w="med" type="none"/>
              <a:tailEnd len="med" w="med" type="none"/>
            </a:ln>
          </p:spPr>
        </p:cxnSp>
        <p:sp>
          <p:nvSpPr>
            <p:cNvPr id="7523" name="Google Shape;7523;p127"/>
            <p:cNvSpPr/>
            <p:nvPr/>
          </p:nvSpPr>
          <p:spPr>
            <a:xfrm>
              <a:off x="2092" y="179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7524" name="Google Shape;7524;p127"/>
            <p:cNvSpPr/>
            <p:nvPr/>
          </p:nvSpPr>
          <p:spPr>
            <a:xfrm>
              <a:off x="2089" y="173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525" name="Google Shape;7525;p127"/>
            <p:cNvGrpSpPr/>
            <p:nvPr/>
          </p:nvGrpSpPr>
          <p:grpSpPr>
            <a:xfrm>
              <a:off x="2152" y="1712"/>
              <a:ext cx="180" cy="212"/>
              <a:chOff x="2965" y="2456"/>
              <a:chExt cx="183" cy="212"/>
            </a:xfrm>
          </p:grpSpPr>
          <p:sp>
            <p:nvSpPr>
              <p:cNvPr id="7526" name="Google Shape;7526;p127"/>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27" name="Google Shape;7527;p127"/>
              <p:cNvSpPr txBox="1"/>
              <p:nvPr/>
            </p:nvSpPr>
            <p:spPr>
              <a:xfrm>
                <a:off x="2965" y="2456"/>
                <a:ext cx="183" cy="2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Arial"/>
                    <a:ea typeface="Arial"/>
                    <a:cs typeface="Arial"/>
                    <a:sym typeface="Arial"/>
                  </a:rPr>
                  <a:t>c</a:t>
                </a:r>
                <a:endParaRPr/>
              </a:p>
            </p:txBody>
          </p:sp>
        </p:grpSp>
      </p:grpSp>
      <p:grpSp>
        <p:nvGrpSpPr>
          <p:cNvPr id="7528" name="Google Shape;7528;p127"/>
          <p:cNvGrpSpPr/>
          <p:nvPr/>
        </p:nvGrpSpPr>
        <p:grpSpPr>
          <a:xfrm>
            <a:off x="4940300" y="2613025"/>
            <a:ext cx="501650" cy="336550"/>
            <a:chOff x="2089" y="1712"/>
            <a:chExt cx="316" cy="212"/>
          </a:xfrm>
        </p:grpSpPr>
        <p:sp>
          <p:nvSpPr>
            <p:cNvPr id="7529" name="Google Shape;7529;p127"/>
            <p:cNvSpPr/>
            <p:nvPr/>
          </p:nvSpPr>
          <p:spPr>
            <a:xfrm>
              <a:off x="2092" y="1799"/>
              <a:ext cx="313" cy="81"/>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530" name="Google Shape;7530;p127"/>
            <p:cNvCxnSpPr/>
            <p:nvPr/>
          </p:nvCxnSpPr>
          <p:spPr>
            <a:xfrm>
              <a:off x="2092" y="1792"/>
              <a:ext cx="0" cy="50"/>
            </a:xfrm>
            <a:prstGeom prst="straightConnector1">
              <a:avLst/>
            </a:prstGeom>
            <a:noFill/>
            <a:ln cap="flat" cmpd="sng" w="12700">
              <a:solidFill>
                <a:schemeClr val="dk1"/>
              </a:solidFill>
              <a:prstDash val="solid"/>
              <a:round/>
              <a:headEnd len="med" w="med" type="none"/>
              <a:tailEnd len="med" w="med" type="none"/>
            </a:ln>
          </p:spPr>
        </p:cxnSp>
        <p:cxnSp>
          <p:nvCxnSpPr>
            <p:cNvPr id="7531" name="Google Shape;7531;p127"/>
            <p:cNvCxnSpPr/>
            <p:nvPr/>
          </p:nvCxnSpPr>
          <p:spPr>
            <a:xfrm>
              <a:off x="2405" y="1792"/>
              <a:ext cx="0" cy="50"/>
            </a:xfrm>
            <a:prstGeom prst="straightConnector1">
              <a:avLst/>
            </a:prstGeom>
            <a:noFill/>
            <a:ln cap="flat" cmpd="sng" w="12700">
              <a:solidFill>
                <a:schemeClr val="dk1"/>
              </a:solidFill>
              <a:prstDash val="solid"/>
              <a:round/>
              <a:headEnd len="med" w="med" type="none"/>
              <a:tailEnd len="med" w="med" type="none"/>
            </a:ln>
          </p:spPr>
        </p:cxnSp>
        <p:sp>
          <p:nvSpPr>
            <p:cNvPr id="7532" name="Google Shape;7532;p127"/>
            <p:cNvSpPr/>
            <p:nvPr/>
          </p:nvSpPr>
          <p:spPr>
            <a:xfrm>
              <a:off x="2092" y="1792"/>
              <a:ext cx="310" cy="49"/>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7533" name="Google Shape;7533;p127"/>
            <p:cNvSpPr/>
            <p:nvPr/>
          </p:nvSpPr>
          <p:spPr>
            <a:xfrm>
              <a:off x="2089" y="1733"/>
              <a:ext cx="313" cy="95"/>
            </a:xfrm>
            <a:prstGeom prst="ellipse">
              <a:avLst/>
            </a:prstGeom>
            <a:solidFill>
              <a:schemeClr val="hlink"/>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534" name="Google Shape;7534;p127"/>
            <p:cNvGrpSpPr/>
            <p:nvPr/>
          </p:nvGrpSpPr>
          <p:grpSpPr>
            <a:xfrm>
              <a:off x="2145" y="1712"/>
              <a:ext cx="194" cy="212"/>
              <a:chOff x="2958" y="2456"/>
              <a:chExt cx="197" cy="212"/>
            </a:xfrm>
          </p:grpSpPr>
          <p:sp>
            <p:nvSpPr>
              <p:cNvPr id="7535" name="Google Shape;7535;p127"/>
              <p:cNvSpPr/>
              <p:nvPr/>
            </p:nvSpPr>
            <p:spPr>
              <a:xfrm>
                <a:off x="2982" y="2490"/>
                <a:ext cx="144" cy="132"/>
              </a:xfrm>
              <a:prstGeom prst="rect">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36" name="Google Shape;7536;p127"/>
              <p:cNvSpPr txBox="1"/>
              <p:nvPr/>
            </p:nvSpPr>
            <p:spPr>
              <a:xfrm>
                <a:off x="2958" y="2456"/>
                <a:ext cx="197" cy="2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dk1"/>
                    </a:solidFill>
                    <a:latin typeface="Arial"/>
                    <a:ea typeface="Arial"/>
                    <a:cs typeface="Arial"/>
                    <a:sym typeface="Arial"/>
                  </a:rPr>
                  <a:t>F</a:t>
                </a:r>
                <a:endParaRPr/>
              </a:p>
            </p:txBody>
          </p:sp>
        </p:grpSp>
      </p:grpSp>
      <p:sp>
        <p:nvSpPr>
          <p:cNvPr id="7537" name="Google Shape;7537;p127"/>
          <p:cNvSpPr txBox="1"/>
          <p:nvPr/>
        </p:nvSpPr>
        <p:spPr>
          <a:xfrm>
            <a:off x="4703763" y="3425825"/>
            <a:ext cx="3030537" cy="641350"/>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None/>
            </a:pPr>
            <a:r>
              <a:rPr b="1" lang="en-US" sz="1800">
                <a:solidFill>
                  <a:schemeClr val="dk1"/>
                </a:solidFill>
                <a:latin typeface="Arial"/>
                <a:ea typeface="Arial"/>
                <a:cs typeface="Arial"/>
                <a:sym typeface="Arial"/>
              </a:rPr>
              <a:t>(b) Spanning tree đã xây dựng</a:t>
            </a:r>
            <a:endParaRPr sz="1800">
              <a:solidFill>
                <a:schemeClr val="dk1"/>
              </a:solidFill>
              <a:latin typeface="Arial"/>
              <a:ea typeface="Arial"/>
              <a:cs typeface="Arial"/>
              <a:sym typeface="Arial"/>
            </a:endParaRPr>
          </a:p>
        </p:txBody>
      </p:sp>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42" name="Shape 7542"/>
        <p:cNvGrpSpPr/>
        <p:nvPr/>
      </p:nvGrpSpPr>
      <p:grpSpPr>
        <a:xfrm>
          <a:off x="0" y="0"/>
          <a:ext cx="0" cy="0"/>
          <a:chOff x="0" y="0"/>
          <a:chExt cx="0" cy="0"/>
        </a:xfrm>
      </p:grpSpPr>
      <p:sp>
        <p:nvSpPr>
          <p:cNvPr id="7543" name="Google Shape;7543;p128"/>
          <p:cNvSpPr txBox="1"/>
          <p:nvPr>
            <p:ph type="title"/>
          </p:nvPr>
        </p:nvSpPr>
        <p:spPr>
          <a:xfrm>
            <a:off x="438150" y="476250"/>
            <a:ext cx="8394700" cy="685800"/>
          </a:xfrm>
          <a:prstGeom prst="rect">
            <a:avLst/>
          </a:prstGeom>
          <a:noFill/>
          <a:ln>
            <a:noFill/>
          </a:ln>
        </p:spPr>
        <p:txBody>
          <a:bodyPr anchorCtr="0" anchor="b" bIns="46025" lIns="92075" spcFirstLastPara="1" rIns="92075" wrap="square" tIns="46025">
            <a:normAutofit/>
          </a:bodyPr>
          <a:lstStyle/>
          <a:p>
            <a:pPr indent="0" lvl="0" marL="0" rtl="0" algn="l">
              <a:spcBef>
                <a:spcPts val="0"/>
              </a:spcBef>
              <a:spcAft>
                <a:spcPts val="0"/>
              </a:spcAft>
              <a:buNone/>
            </a:pPr>
            <a:r>
              <a:rPr lang="en-US" sz="3600"/>
              <a:t>Dẫn đường Multicast: Bài toán</a:t>
            </a:r>
            <a:endParaRPr/>
          </a:p>
        </p:txBody>
      </p:sp>
      <p:sp>
        <p:nvSpPr>
          <p:cNvPr id="7544" name="Google Shape;7544;p128"/>
          <p:cNvSpPr txBox="1"/>
          <p:nvPr>
            <p:ph idx="1" type="body"/>
          </p:nvPr>
        </p:nvSpPr>
        <p:spPr>
          <a:xfrm>
            <a:off x="569913" y="1335088"/>
            <a:ext cx="8229600" cy="2819400"/>
          </a:xfrm>
          <a:prstGeom prst="rect">
            <a:avLst/>
          </a:prstGeom>
          <a:noFill/>
          <a:ln>
            <a:noFill/>
          </a:ln>
        </p:spPr>
        <p:txBody>
          <a:bodyPr anchorCtr="0" anchor="t" bIns="46025" lIns="92075" spcFirstLastPara="1" rIns="92075" wrap="square" tIns="46025">
            <a:noAutofit/>
          </a:bodyPr>
          <a:lstStyle/>
          <a:p>
            <a:pPr indent="-273050" lvl="0" marL="273050" rtl="0" algn="l">
              <a:spcBef>
                <a:spcPts val="0"/>
              </a:spcBef>
              <a:spcAft>
                <a:spcPts val="0"/>
              </a:spcAft>
              <a:buSzPts val="1680"/>
              <a:buChar char="🞆"/>
            </a:pPr>
            <a:r>
              <a:rPr b="1" i="1" lang="en-US" u="sng">
                <a:solidFill>
                  <a:srgbClr val="FF0000"/>
                </a:solidFill>
              </a:rPr>
              <a:t>Mục đích:</a:t>
            </a:r>
            <a:r>
              <a:rPr lang="en-US"/>
              <a:t> Tìm một tree (hoặc các tree) kết nối các router có local mcast group members </a:t>
            </a:r>
            <a:endParaRPr/>
          </a:p>
          <a:p>
            <a:pPr indent="-273050" lvl="1" marL="639763" rtl="0" algn="l">
              <a:spcBef>
                <a:spcPts val="400"/>
              </a:spcBef>
              <a:spcAft>
                <a:spcPts val="0"/>
              </a:spcAft>
              <a:buSzPts val="1600"/>
              <a:buChar char="⚫"/>
            </a:pPr>
            <a:r>
              <a:rPr i="1" lang="en-US" sz="2000" u="sng">
                <a:solidFill>
                  <a:srgbClr val="FF0000"/>
                </a:solidFill>
              </a:rPr>
              <a:t>tree:</a:t>
            </a:r>
            <a:r>
              <a:rPr lang="en-US" sz="2000"/>
              <a:t> Không phải mọi đường giữa các router được sử dụng</a:t>
            </a:r>
            <a:endParaRPr/>
          </a:p>
          <a:p>
            <a:pPr indent="-273050" lvl="1" marL="639763" rtl="0" algn="l">
              <a:spcBef>
                <a:spcPts val="400"/>
              </a:spcBef>
              <a:spcAft>
                <a:spcPts val="0"/>
              </a:spcAft>
              <a:buSzPts val="1600"/>
              <a:buChar char="⚫"/>
            </a:pPr>
            <a:r>
              <a:rPr i="1" lang="en-US" sz="2000" u="sng">
                <a:solidFill>
                  <a:srgbClr val="FF0000"/>
                </a:solidFill>
              </a:rPr>
              <a:t>source-based:</a:t>
            </a:r>
            <a:r>
              <a:rPr lang="en-US" sz="2000"/>
              <a:t> Cây khác nhau từ mỗi bên gửi tới bên nhận</a:t>
            </a:r>
            <a:endParaRPr/>
          </a:p>
          <a:p>
            <a:pPr indent="-273050" lvl="1" marL="639763" rtl="0" algn="l">
              <a:spcBef>
                <a:spcPts val="400"/>
              </a:spcBef>
              <a:spcAft>
                <a:spcPts val="0"/>
              </a:spcAft>
              <a:buSzPts val="1600"/>
              <a:buChar char="⚫"/>
            </a:pPr>
            <a:r>
              <a:rPr i="1" lang="en-US" sz="2000" u="sng">
                <a:solidFill>
                  <a:srgbClr val="FF0000"/>
                </a:solidFill>
              </a:rPr>
              <a:t>shared-tree:</a:t>
            </a:r>
            <a:r>
              <a:rPr lang="en-US" sz="2000"/>
              <a:t> Cây giống nhau sử dụng bởi tất cả các group member</a:t>
            </a:r>
            <a:endParaRPr/>
          </a:p>
        </p:txBody>
      </p:sp>
      <p:cxnSp>
        <p:nvCxnSpPr>
          <p:cNvPr id="7545" name="Google Shape;7545;p128"/>
          <p:cNvCxnSpPr/>
          <p:nvPr/>
        </p:nvCxnSpPr>
        <p:spPr>
          <a:xfrm flipH="1" rot="10800000">
            <a:off x="2135188" y="4540250"/>
            <a:ext cx="1047750" cy="292100"/>
          </a:xfrm>
          <a:prstGeom prst="straightConnector1">
            <a:avLst/>
          </a:prstGeom>
          <a:noFill/>
          <a:ln cap="flat" cmpd="sng" w="19050">
            <a:solidFill>
              <a:schemeClr val="dk1"/>
            </a:solidFill>
            <a:prstDash val="solid"/>
            <a:round/>
            <a:headEnd len="med" w="med" type="none"/>
            <a:tailEnd len="med" w="med" type="none"/>
          </a:ln>
        </p:spPr>
      </p:cxnSp>
      <p:cxnSp>
        <p:nvCxnSpPr>
          <p:cNvPr id="7546" name="Google Shape;7546;p128"/>
          <p:cNvCxnSpPr/>
          <p:nvPr/>
        </p:nvCxnSpPr>
        <p:spPr>
          <a:xfrm>
            <a:off x="1931988" y="4806950"/>
            <a:ext cx="654050" cy="819150"/>
          </a:xfrm>
          <a:prstGeom prst="straightConnector1">
            <a:avLst/>
          </a:prstGeom>
          <a:noFill/>
          <a:ln cap="flat" cmpd="sng" w="57150">
            <a:solidFill>
              <a:srgbClr val="FF0000"/>
            </a:solidFill>
            <a:prstDash val="solid"/>
            <a:round/>
            <a:headEnd len="med" w="med" type="none"/>
            <a:tailEnd len="med" w="med" type="none"/>
          </a:ln>
        </p:spPr>
      </p:cxnSp>
      <p:cxnSp>
        <p:nvCxnSpPr>
          <p:cNvPr id="7547" name="Google Shape;7547;p128"/>
          <p:cNvCxnSpPr/>
          <p:nvPr/>
        </p:nvCxnSpPr>
        <p:spPr>
          <a:xfrm>
            <a:off x="2382838" y="4171950"/>
            <a:ext cx="762000" cy="374650"/>
          </a:xfrm>
          <a:prstGeom prst="straightConnector1">
            <a:avLst/>
          </a:prstGeom>
          <a:noFill/>
          <a:ln cap="flat" cmpd="sng" w="57150">
            <a:solidFill>
              <a:srgbClr val="FF0000"/>
            </a:solidFill>
            <a:prstDash val="solid"/>
            <a:round/>
            <a:headEnd len="med" w="med" type="none"/>
            <a:tailEnd len="med" w="med" type="none"/>
          </a:ln>
        </p:spPr>
      </p:cxnSp>
      <p:cxnSp>
        <p:nvCxnSpPr>
          <p:cNvPr id="7548" name="Google Shape;7548;p128"/>
          <p:cNvCxnSpPr/>
          <p:nvPr/>
        </p:nvCxnSpPr>
        <p:spPr>
          <a:xfrm flipH="1" rot="10800000">
            <a:off x="2789238" y="5283200"/>
            <a:ext cx="412750" cy="393700"/>
          </a:xfrm>
          <a:prstGeom prst="straightConnector1">
            <a:avLst/>
          </a:prstGeom>
          <a:noFill/>
          <a:ln cap="flat" cmpd="sng" w="19050">
            <a:solidFill>
              <a:schemeClr val="dk1"/>
            </a:solidFill>
            <a:prstDash val="solid"/>
            <a:round/>
            <a:headEnd len="med" w="med" type="none"/>
            <a:tailEnd len="med" w="med" type="none"/>
          </a:ln>
        </p:spPr>
      </p:cxnSp>
      <p:cxnSp>
        <p:nvCxnSpPr>
          <p:cNvPr id="7549" name="Google Shape;7549;p128"/>
          <p:cNvCxnSpPr/>
          <p:nvPr/>
        </p:nvCxnSpPr>
        <p:spPr>
          <a:xfrm>
            <a:off x="3189288" y="4629150"/>
            <a:ext cx="0" cy="603250"/>
          </a:xfrm>
          <a:prstGeom prst="straightConnector1">
            <a:avLst/>
          </a:prstGeom>
          <a:noFill/>
          <a:ln cap="flat" cmpd="sng" w="19050">
            <a:solidFill>
              <a:schemeClr val="dk1"/>
            </a:solidFill>
            <a:prstDash val="solid"/>
            <a:round/>
            <a:headEnd len="med" w="med" type="none"/>
            <a:tailEnd len="med" w="med" type="none"/>
          </a:ln>
        </p:spPr>
      </p:cxnSp>
      <p:cxnSp>
        <p:nvCxnSpPr>
          <p:cNvPr id="7550" name="Google Shape;7550;p128"/>
          <p:cNvCxnSpPr/>
          <p:nvPr/>
        </p:nvCxnSpPr>
        <p:spPr>
          <a:xfrm>
            <a:off x="1684338" y="5670550"/>
            <a:ext cx="787400" cy="0"/>
          </a:xfrm>
          <a:prstGeom prst="straightConnector1">
            <a:avLst/>
          </a:prstGeom>
          <a:noFill/>
          <a:ln cap="flat" cmpd="sng" w="19050">
            <a:solidFill>
              <a:schemeClr val="dk1"/>
            </a:solidFill>
            <a:prstDash val="solid"/>
            <a:round/>
            <a:headEnd len="med" w="med" type="none"/>
            <a:tailEnd len="med" w="med" type="none"/>
          </a:ln>
        </p:spPr>
      </p:cxnSp>
      <p:cxnSp>
        <p:nvCxnSpPr>
          <p:cNvPr id="7551" name="Google Shape;7551;p128"/>
          <p:cNvCxnSpPr/>
          <p:nvPr/>
        </p:nvCxnSpPr>
        <p:spPr>
          <a:xfrm flipH="1">
            <a:off x="1582738" y="4895850"/>
            <a:ext cx="285750" cy="711200"/>
          </a:xfrm>
          <a:prstGeom prst="straightConnector1">
            <a:avLst/>
          </a:prstGeom>
          <a:noFill/>
          <a:ln cap="flat" cmpd="sng" w="57150">
            <a:solidFill>
              <a:srgbClr val="FF0000"/>
            </a:solidFill>
            <a:prstDash val="solid"/>
            <a:round/>
            <a:headEnd len="med" w="med" type="none"/>
            <a:tailEnd len="med" w="med" type="none"/>
          </a:ln>
        </p:spPr>
      </p:cxnSp>
      <p:cxnSp>
        <p:nvCxnSpPr>
          <p:cNvPr id="7552" name="Google Shape;7552;p128"/>
          <p:cNvCxnSpPr/>
          <p:nvPr/>
        </p:nvCxnSpPr>
        <p:spPr>
          <a:xfrm flipH="1">
            <a:off x="1925638" y="4184650"/>
            <a:ext cx="266700" cy="628650"/>
          </a:xfrm>
          <a:prstGeom prst="straightConnector1">
            <a:avLst/>
          </a:prstGeom>
          <a:noFill/>
          <a:ln cap="flat" cmpd="sng" w="57150">
            <a:solidFill>
              <a:srgbClr val="FF0000"/>
            </a:solidFill>
            <a:prstDash val="solid"/>
            <a:round/>
            <a:headEnd len="med" w="med" type="none"/>
            <a:tailEnd len="med" w="med" type="none"/>
          </a:ln>
        </p:spPr>
      </p:cxnSp>
      <p:grpSp>
        <p:nvGrpSpPr>
          <p:cNvPr id="7553" name="Google Shape;7553;p128"/>
          <p:cNvGrpSpPr/>
          <p:nvPr/>
        </p:nvGrpSpPr>
        <p:grpSpPr>
          <a:xfrm>
            <a:off x="2155825" y="5565775"/>
            <a:ext cx="863600" cy="500063"/>
            <a:chOff x="1659" y="3364"/>
            <a:chExt cx="544" cy="315"/>
          </a:xfrm>
        </p:grpSpPr>
        <p:grpSp>
          <p:nvGrpSpPr>
            <p:cNvPr id="7554" name="Google Shape;7554;p128"/>
            <p:cNvGrpSpPr/>
            <p:nvPr/>
          </p:nvGrpSpPr>
          <p:grpSpPr>
            <a:xfrm>
              <a:off x="2044" y="3533"/>
              <a:ext cx="159" cy="146"/>
              <a:chOff x="4781" y="1833"/>
              <a:chExt cx="318" cy="262"/>
            </a:xfrm>
          </p:grpSpPr>
          <p:sp>
            <p:nvSpPr>
              <p:cNvPr id="7555" name="Google Shape;7555;p128"/>
              <p:cNvSpPr/>
              <p:nvPr/>
            </p:nvSpPr>
            <p:spPr>
              <a:xfrm>
                <a:off x="4787" y="1835"/>
                <a:ext cx="312" cy="2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56" name="Google Shape;7556;p128"/>
              <p:cNvSpPr/>
              <p:nvPr/>
            </p:nvSpPr>
            <p:spPr>
              <a:xfrm>
                <a:off x="4781" y="1833"/>
                <a:ext cx="307" cy="258"/>
              </a:xfrm>
              <a:custGeom>
                <a:rect b="b" l="l" r="r" t="t"/>
                <a:pathLst>
                  <a:path extrusionOk="0" h="1804" w="2150">
                    <a:moveTo>
                      <a:pt x="582" y="239"/>
                    </a:moveTo>
                    <a:lnTo>
                      <a:pt x="606" y="129"/>
                    </a:lnTo>
                    <a:lnTo>
                      <a:pt x="607" y="129"/>
                    </a:lnTo>
                    <a:lnTo>
                      <a:pt x="611" y="128"/>
                    </a:lnTo>
                    <a:lnTo>
                      <a:pt x="616" y="125"/>
                    </a:lnTo>
                    <a:lnTo>
                      <a:pt x="623" y="123"/>
                    </a:lnTo>
                    <a:lnTo>
                      <a:pt x="633" y="120"/>
                    </a:lnTo>
                    <a:lnTo>
                      <a:pt x="645" y="115"/>
                    </a:lnTo>
                    <a:lnTo>
                      <a:pt x="659" y="112"/>
                    </a:lnTo>
                    <a:lnTo>
                      <a:pt x="676" y="107"/>
                    </a:lnTo>
                    <a:lnTo>
                      <a:pt x="694" y="101"/>
                    </a:lnTo>
                    <a:lnTo>
                      <a:pt x="715" y="95"/>
                    </a:lnTo>
                    <a:lnTo>
                      <a:pt x="738" y="90"/>
                    </a:lnTo>
                    <a:lnTo>
                      <a:pt x="763" y="84"/>
                    </a:lnTo>
                    <a:lnTo>
                      <a:pt x="790" y="78"/>
                    </a:lnTo>
                    <a:lnTo>
                      <a:pt x="820" y="71"/>
                    </a:lnTo>
                    <a:lnTo>
                      <a:pt x="852" y="64"/>
                    </a:lnTo>
                    <a:lnTo>
                      <a:pt x="886" y="59"/>
                    </a:lnTo>
                    <a:lnTo>
                      <a:pt x="922" y="52"/>
                    </a:lnTo>
                    <a:lnTo>
                      <a:pt x="961" y="46"/>
                    </a:lnTo>
                    <a:lnTo>
                      <a:pt x="1002" y="40"/>
                    </a:lnTo>
                    <a:lnTo>
                      <a:pt x="1044" y="35"/>
                    </a:lnTo>
                    <a:lnTo>
                      <a:pt x="1090" y="29"/>
                    </a:lnTo>
                    <a:lnTo>
                      <a:pt x="1138" y="23"/>
                    </a:lnTo>
                    <a:lnTo>
                      <a:pt x="1187" y="18"/>
                    </a:lnTo>
                    <a:lnTo>
                      <a:pt x="1240" y="14"/>
                    </a:lnTo>
                    <a:lnTo>
                      <a:pt x="1294" y="10"/>
                    </a:lnTo>
                    <a:lnTo>
                      <a:pt x="1350" y="7"/>
                    </a:lnTo>
                    <a:lnTo>
                      <a:pt x="1410" y="4"/>
                    </a:lnTo>
                    <a:lnTo>
                      <a:pt x="1470" y="1"/>
                    </a:lnTo>
                    <a:lnTo>
                      <a:pt x="1535" y="0"/>
                    </a:lnTo>
                    <a:lnTo>
                      <a:pt x="1601" y="0"/>
                    </a:lnTo>
                    <a:lnTo>
                      <a:pt x="1668" y="0"/>
                    </a:lnTo>
                    <a:lnTo>
                      <a:pt x="1739" y="1"/>
                    </a:lnTo>
                    <a:lnTo>
                      <a:pt x="1816" y="44"/>
                    </a:lnTo>
                    <a:lnTo>
                      <a:pt x="1799" y="248"/>
                    </a:lnTo>
                    <a:lnTo>
                      <a:pt x="1804" y="251"/>
                    </a:lnTo>
                    <a:lnTo>
                      <a:pt x="1820" y="259"/>
                    </a:lnTo>
                    <a:lnTo>
                      <a:pt x="1842" y="272"/>
                    </a:lnTo>
                    <a:lnTo>
                      <a:pt x="1868" y="292"/>
                    </a:lnTo>
                    <a:lnTo>
                      <a:pt x="1896" y="318"/>
                    </a:lnTo>
                    <a:lnTo>
                      <a:pt x="1920" y="351"/>
                    </a:lnTo>
                    <a:lnTo>
                      <a:pt x="1939" y="390"/>
                    </a:lnTo>
                    <a:lnTo>
                      <a:pt x="1951" y="436"/>
                    </a:lnTo>
                    <a:lnTo>
                      <a:pt x="2125" y="593"/>
                    </a:lnTo>
                    <a:lnTo>
                      <a:pt x="2078" y="1009"/>
                    </a:lnTo>
                    <a:lnTo>
                      <a:pt x="1799" y="1149"/>
                    </a:lnTo>
                    <a:lnTo>
                      <a:pt x="2129" y="1247"/>
                    </a:lnTo>
                    <a:lnTo>
                      <a:pt x="2131" y="1251"/>
                    </a:lnTo>
                    <a:lnTo>
                      <a:pt x="2137" y="1264"/>
                    </a:lnTo>
                    <a:lnTo>
                      <a:pt x="2143" y="1284"/>
                    </a:lnTo>
                    <a:lnTo>
                      <a:pt x="2149" y="1310"/>
                    </a:lnTo>
                    <a:lnTo>
                      <a:pt x="2150" y="1342"/>
                    </a:lnTo>
                    <a:lnTo>
                      <a:pt x="2147" y="1380"/>
                    </a:lnTo>
                    <a:lnTo>
                      <a:pt x="2136" y="1423"/>
                    </a:lnTo>
                    <a:lnTo>
                      <a:pt x="2117" y="1468"/>
                    </a:lnTo>
                    <a:lnTo>
                      <a:pt x="1244" y="1804"/>
                    </a:lnTo>
                    <a:lnTo>
                      <a:pt x="0" y="1413"/>
                    </a:lnTo>
                    <a:lnTo>
                      <a:pt x="22" y="1367"/>
                    </a:lnTo>
                    <a:lnTo>
                      <a:pt x="212" y="1302"/>
                    </a:lnTo>
                    <a:lnTo>
                      <a:pt x="212" y="248"/>
                    </a:lnTo>
                    <a:lnTo>
                      <a:pt x="213" y="247"/>
                    </a:lnTo>
                    <a:lnTo>
                      <a:pt x="217" y="244"/>
                    </a:lnTo>
                    <a:lnTo>
                      <a:pt x="223" y="240"/>
                    </a:lnTo>
                    <a:lnTo>
                      <a:pt x="232" y="234"/>
                    </a:lnTo>
                    <a:lnTo>
                      <a:pt x="245" y="228"/>
                    </a:lnTo>
                    <a:lnTo>
                      <a:pt x="258" y="221"/>
                    </a:lnTo>
                    <a:lnTo>
                      <a:pt x="276" y="214"/>
                    </a:lnTo>
                    <a:lnTo>
                      <a:pt x="294" y="207"/>
                    </a:lnTo>
                    <a:lnTo>
                      <a:pt x="316" y="201"/>
                    </a:lnTo>
                    <a:lnTo>
                      <a:pt x="340" y="197"/>
                    </a:lnTo>
                    <a:lnTo>
                      <a:pt x="366" y="194"/>
                    </a:lnTo>
                    <a:lnTo>
                      <a:pt x="393" y="192"/>
                    </a:lnTo>
                    <a:lnTo>
                      <a:pt x="424" y="193"/>
                    </a:lnTo>
                    <a:lnTo>
                      <a:pt x="457" y="197"/>
                    </a:lnTo>
                    <a:lnTo>
                      <a:pt x="493" y="203"/>
                    </a:lnTo>
                    <a:lnTo>
                      <a:pt x="529" y="214"/>
                    </a:lnTo>
                    <a:lnTo>
                      <a:pt x="582" y="239"/>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57" name="Google Shape;7557;p128"/>
              <p:cNvSpPr/>
              <p:nvPr/>
            </p:nvSpPr>
            <p:spPr>
              <a:xfrm>
                <a:off x="4894" y="1857"/>
                <a:ext cx="98" cy="112"/>
              </a:xfrm>
              <a:custGeom>
                <a:rect b="b" l="l" r="r" t="t"/>
                <a:pathLst>
                  <a:path extrusionOk="0" h="782" w="690">
                    <a:moveTo>
                      <a:pt x="684" y="29"/>
                    </a:moveTo>
                    <a:lnTo>
                      <a:pt x="681" y="28"/>
                    </a:lnTo>
                    <a:lnTo>
                      <a:pt x="670" y="25"/>
                    </a:lnTo>
                    <a:lnTo>
                      <a:pt x="652" y="21"/>
                    </a:lnTo>
                    <a:lnTo>
                      <a:pt x="628" y="16"/>
                    </a:lnTo>
                    <a:lnTo>
                      <a:pt x="600" y="11"/>
                    </a:lnTo>
                    <a:lnTo>
                      <a:pt x="566" y="7"/>
                    </a:lnTo>
                    <a:lnTo>
                      <a:pt x="527" y="3"/>
                    </a:lnTo>
                    <a:lnTo>
                      <a:pt x="483" y="1"/>
                    </a:lnTo>
                    <a:lnTo>
                      <a:pt x="436" y="0"/>
                    </a:lnTo>
                    <a:lnTo>
                      <a:pt x="386" y="2"/>
                    </a:lnTo>
                    <a:lnTo>
                      <a:pt x="333" y="7"/>
                    </a:lnTo>
                    <a:lnTo>
                      <a:pt x="277" y="16"/>
                    </a:lnTo>
                    <a:lnTo>
                      <a:pt x="221" y="28"/>
                    </a:lnTo>
                    <a:lnTo>
                      <a:pt x="163" y="45"/>
                    </a:lnTo>
                    <a:lnTo>
                      <a:pt x="104" y="65"/>
                    </a:lnTo>
                    <a:lnTo>
                      <a:pt x="44" y="93"/>
                    </a:lnTo>
                    <a:lnTo>
                      <a:pt x="40" y="108"/>
                    </a:lnTo>
                    <a:lnTo>
                      <a:pt x="29" y="150"/>
                    </a:lnTo>
                    <a:lnTo>
                      <a:pt x="17" y="216"/>
                    </a:lnTo>
                    <a:lnTo>
                      <a:pt x="5" y="301"/>
                    </a:lnTo>
                    <a:lnTo>
                      <a:pt x="0" y="402"/>
                    </a:lnTo>
                    <a:lnTo>
                      <a:pt x="4" y="516"/>
                    </a:lnTo>
                    <a:lnTo>
                      <a:pt x="21" y="638"/>
                    </a:lnTo>
                    <a:lnTo>
                      <a:pt x="57" y="763"/>
                    </a:lnTo>
                    <a:lnTo>
                      <a:pt x="60" y="763"/>
                    </a:lnTo>
                    <a:lnTo>
                      <a:pt x="69" y="762"/>
                    </a:lnTo>
                    <a:lnTo>
                      <a:pt x="84" y="759"/>
                    </a:lnTo>
                    <a:lnTo>
                      <a:pt x="105" y="758"/>
                    </a:lnTo>
                    <a:lnTo>
                      <a:pt x="131" y="756"/>
                    </a:lnTo>
                    <a:lnTo>
                      <a:pt x="162" y="754"/>
                    </a:lnTo>
                    <a:lnTo>
                      <a:pt x="198" y="753"/>
                    </a:lnTo>
                    <a:lnTo>
                      <a:pt x="239" y="751"/>
                    </a:lnTo>
                    <a:lnTo>
                      <a:pt x="283" y="750"/>
                    </a:lnTo>
                    <a:lnTo>
                      <a:pt x="331" y="751"/>
                    </a:lnTo>
                    <a:lnTo>
                      <a:pt x="384" y="753"/>
                    </a:lnTo>
                    <a:lnTo>
                      <a:pt x="440" y="755"/>
                    </a:lnTo>
                    <a:lnTo>
                      <a:pt x="498" y="759"/>
                    </a:lnTo>
                    <a:lnTo>
                      <a:pt x="560" y="765"/>
                    </a:lnTo>
                    <a:lnTo>
                      <a:pt x="624" y="773"/>
                    </a:lnTo>
                    <a:lnTo>
                      <a:pt x="690" y="782"/>
                    </a:lnTo>
                    <a:lnTo>
                      <a:pt x="687" y="759"/>
                    </a:lnTo>
                    <a:lnTo>
                      <a:pt x="680" y="697"/>
                    </a:lnTo>
                    <a:lnTo>
                      <a:pt x="670" y="604"/>
                    </a:lnTo>
                    <a:lnTo>
                      <a:pt x="662" y="492"/>
                    </a:lnTo>
                    <a:lnTo>
                      <a:pt x="656" y="368"/>
                    </a:lnTo>
                    <a:lnTo>
                      <a:pt x="656" y="244"/>
                    </a:lnTo>
                    <a:lnTo>
                      <a:pt x="665" y="128"/>
                    </a:lnTo>
                    <a:lnTo>
                      <a:pt x="684" y="29"/>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58" name="Google Shape;7558;p128"/>
              <p:cNvSpPr/>
              <p:nvPr/>
            </p:nvSpPr>
            <p:spPr>
              <a:xfrm>
                <a:off x="4904" y="1888"/>
                <a:ext cx="163" cy="111"/>
              </a:xfrm>
              <a:custGeom>
                <a:rect b="b" l="l" r="r" t="t"/>
                <a:pathLst>
                  <a:path extrusionOk="0" h="778" w="1139">
                    <a:moveTo>
                      <a:pt x="7" y="587"/>
                    </a:moveTo>
                    <a:lnTo>
                      <a:pt x="0" y="682"/>
                    </a:lnTo>
                    <a:lnTo>
                      <a:pt x="742" y="778"/>
                    </a:lnTo>
                    <a:lnTo>
                      <a:pt x="748" y="775"/>
                    </a:lnTo>
                    <a:lnTo>
                      <a:pt x="763" y="767"/>
                    </a:lnTo>
                    <a:lnTo>
                      <a:pt x="787" y="755"/>
                    </a:lnTo>
                    <a:lnTo>
                      <a:pt x="816" y="737"/>
                    </a:lnTo>
                    <a:lnTo>
                      <a:pt x="852" y="714"/>
                    </a:lnTo>
                    <a:lnTo>
                      <a:pt x="891" y="686"/>
                    </a:lnTo>
                    <a:lnTo>
                      <a:pt x="932" y="652"/>
                    </a:lnTo>
                    <a:lnTo>
                      <a:pt x="973" y="613"/>
                    </a:lnTo>
                    <a:lnTo>
                      <a:pt x="1013" y="570"/>
                    </a:lnTo>
                    <a:lnTo>
                      <a:pt x="1051" y="521"/>
                    </a:lnTo>
                    <a:lnTo>
                      <a:pt x="1083" y="466"/>
                    </a:lnTo>
                    <a:lnTo>
                      <a:pt x="1109" y="406"/>
                    </a:lnTo>
                    <a:lnTo>
                      <a:pt x="1129" y="342"/>
                    </a:lnTo>
                    <a:lnTo>
                      <a:pt x="1139" y="271"/>
                    </a:lnTo>
                    <a:lnTo>
                      <a:pt x="1138" y="196"/>
                    </a:lnTo>
                    <a:lnTo>
                      <a:pt x="1124" y="115"/>
                    </a:lnTo>
                    <a:lnTo>
                      <a:pt x="1122" y="110"/>
                    </a:lnTo>
                    <a:lnTo>
                      <a:pt x="1115" y="97"/>
                    </a:lnTo>
                    <a:lnTo>
                      <a:pt x="1102" y="80"/>
                    </a:lnTo>
                    <a:lnTo>
                      <a:pt x="1086" y="59"/>
                    </a:lnTo>
                    <a:lnTo>
                      <a:pt x="1066" y="39"/>
                    </a:lnTo>
                    <a:lnTo>
                      <a:pt x="1041" y="20"/>
                    </a:lnTo>
                    <a:lnTo>
                      <a:pt x="1011" y="7"/>
                    </a:lnTo>
                    <a:lnTo>
                      <a:pt x="978" y="0"/>
                    </a:lnTo>
                    <a:lnTo>
                      <a:pt x="982" y="12"/>
                    </a:lnTo>
                    <a:lnTo>
                      <a:pt x="994" y="46"/>
                    </a:lnTo>
                    <a:lnTo>
                      <a:pt x="1007" y="100"/>
                    </a:lnTo>
                    <a:lnTo>
                      <a:pt x="1019" y="169"/>
                    </a:lnTo>
                    <a:lnTo>
                      <a:pt x="1022" y="252"/>
                    </a:lnTo>
                    <a:lnTo>
                      <a:pt x="1013" y="344"/>
                    </a:lnTo>
                    <a:lnTo>
                      <a:pt x="987" y="444"/>
                    </a:lnTo>
                    <a:lnTo>
                      <a:pt x="940" y="549"/>
                    </a:lnTo>
                    <a:lnTo>
                      <a:pt x="939" y="550"/>
                    </a:lnTo>
                    <a:lnTo>
                      <a:pt x="934" y="553"/>
                    </a:lnTo>
                    <a:lnTo>
                      <a:pt x="927" y="559"/>
                    </a:lnTo>
                    <a:lnTo>
                      <a:pt x="917" y="567"/>
                    </a:lnTo>
                    <a:lnTo>
                      <a:pt x="904" y="575"/>
                    </a:lnTo>
                    <a:lnTo>
                      <a:pt x="890" y="585"/>
                    </a:lnTo>
                    <a:lnTo>
                      <a:pt x="871" y="594"/>
                    </a:lnTo>
                    <a:lnTo>
                      <a:pt x="851" y="603"/>
                    </a:lnTo>
                    <a:lnTo>
                      <a:pt x="828" y="611"/>
                    </a:lnTo>
                    <a:lnTo>
                      <a:pt x="802" y="619"/>
                    </a:lnTo>
                    <a:lnTo>
                      <a:pt x="773" y="625"/>
                    </a:lnTo>
                    <a:lnTo>
                      <a:pt x="741" y="629"/>
                    </a:lnTo>
                    <a:lnTo>
                      <a:pt x="708" y="630"/>
                    </a:lnTo>
                    <a:lnTo>
                      <a:pt x="671" y="629"/>
                    </a:lnTo>
                    <a:lnTo>
                      <a:pt x="631" y="626"/>
                    </a:lnTo>
                    <a:lnTo>
                      <a:pt x="590" y="618"/>
                    </a:lnTo>
                    <a:lnTo>
                      <a:pt x="590" y="720"/>
                    </a:lnTo>
                    <a:lnTo>
                      <a:pt x="26" y="663"/>
                    </a:lnTo>
                    <a:lnTo>
                      <a:pt x="7" y="58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59" name="Google Shape;7559;p128"/>
              <p:cNvSpPr/>
              <p:nvPr/>
            </p:nvSpPr>
            <p:spPr>
              <a:xfrm>
                <a:off x="4884" y="1997"/>
                <a:ext cx="119" cy="38"/>
              </a:xfrm>
              <a:custGeom>
                <a:rect b="b" l="l" r="r" t="t"/>
                <a:pathLst>
                  <a:path extrusionOk="0" h="269" w="837">
                    <a:moveTo>
                      <a:pt x="837" y="96"/>
                    </a:moveTo>
                    <a:lnTo>
                      <a:pt x="12" y="0"/>
                    </a:lnTo>
                    <a:lnTo>
                      <a:pt x="0" y="96"/>
                    </a:lnTo>
                    <a:lnTo>
                      <a:pt x="812" y="269"/>
                    </a:lnTo>
                    <a:lnTo>
                      <a:pt x="837" y="9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60" name="Google Shape;7560;p128"/>
              <p:cNvSpPr/>
              <p:nvPr/>
            </p:nvSpPr>
            <p:spPr>
              <a:xfrm>
                <a:off x="4943" y="2009"/>
                <a:ext cx="51" cy="18"/>
              </a:xfrm>
              <a:custGeom>
                <a:rect b="b" l="l" r="r" t="t"/>
                <a:pathLst>
                  <a:path extrusionOk="0" h="122" w="358">
                    <a:moveTo>
                      <a:pt x="358" y="53"/>
                    </a:moveTo>
                    <a:lnTo>
                      <a:pt x="5" y="0"/>
                    </a:lnTo>
                    <a:lnTo>
                      <a:pt x="0" y="51"/>
                    </a:lnTo>
                    <a:lnTo>
                      <a:pt x="348" y="122"/>
                    </a:lnTo>
                    <a:lnTo>
                      <a:pt x="358" y="53"/>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61" name="Google Shape;7561;p128"/>
              <p:cNvSpPr/>
              <p:nvPr/>
            </p:nvSpPr>
            <p:spPr>
              <a:xfrm>
                <a:off x="4891" y="2000"/>
                <a:ext cx="34" cy="13"/>
              </a:xfrm>
              <a:custGeom>
                <a:rect b="b" l="l" r="r" t="t"/>
                <a:pathLst>
                  <a:path extrusionOk="0" h="91" w="239">
                    <a:moveTo>
                      <a:pt x="239" y="42"/>
                    </a:moveTo>
                    <a:lnTo>
                      <a:pt x="0" y="0"/>
                    </a:lnTo>
                    <a:lnTo>
                      <a:pt x="2" y="44"/>
                    </a:lnTo>
                    <a:lnTo>
                      <a:pt x="231" y="91"/>
                    </a:lnTo>
                    <a:lnTo>
                      <a:pt x="239" y="42"/>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62" name="Google Shape;7562;p128"/>
              <p:cNvSpPr/>
              <p:nvPr/>
            </p:nvSpPr>
            <p:spPr>
              <a:xfrm>
                <a:off x="4805" y="2013"/>
                <a:ext cx="202" cy="67"/>
              </a:xfrm>
              <a:custGeom>
                <a:rect b="b" l="l" r="r" t="t"/>
                <a:pathLst>
                  <a:path extrusionOk="0" h="466" w="1409">
                    <a:moveTo>
                      <a:pt x="0" y="140"/>
                    </a:moveTo>
                    <a:lnTo>
                      <a:pt x="4" y="140"/>
                    </a:lnTo>
                    <a:lnTo>
                      <a:pt x="12" y="138"/>
                    </a:lnTo>
                    <a:lnTo>
                      <a:pt x="27" y="135"/>
                    </a:lnTo>
                    <a:lnTo>
                      <a:pt x="45" y="132"/>
                    </a:lnTo>
                    <a:lnTo>
                      <a:pt x="67" y="128"/>
                    </a:lnTo>
                    <a:lnTo>
                      <a:pt x="92" y="123"/>
                    </a:lnTo>
                    <a:lnTo>
                      <a:pt x="120" y="116"/>
                    </a:lnTo>
                    <a:lnTo>
                      <a:pt x="150" y="108"/>
                    </a:lnTo>
                    <a:lnTo>
                      <a:pt x="181" y="100"/>
                    </a:lnTo>
                    <a:lnTo>
                      <a:pt x="212" y="89"/>
                    </a:lnTo>
                    <a:lnTo>
                      <a:pt x="243" y="78"/>
                    </a:lnTo>
                    <a:lnTo>
                      <a:pt x="273" y="65"/>
                    </a:lnTo>
                    <a:lnTo>
                      <a:pt x="303" y="50"/>
                    </a:lnTo>
                    <a:lnTo>
                      <a:pt x="330" y="35"/>
                    </a:lnTo>
                    <a:lnTo>
                      <a:pt x="355" y="18"/>
                    </a:lnTo>
                    <a:lnTo>
                      <a:pt x="375" y="0"/>
                    </a:lnTo>
                    <a:lnTo>
                      <a:pt x="1409" y="236"/>
                    </a:lnTo>
                    <a:lnTo>
                      <a:pt x="1407" y="239"/>
                    </a:lnTo>
                    <a:lnTo>
                      <a:pt x="1401" y="245"/>
                    </a:lnTo>
                    <a:lnTo>
                      <a:pt x="1392" y="254"/>
                    </a:lnTo>
                    <a:lnTo>
                      <a:pt x="1379" y="265"/>
                    </a:lnTo>
                    <a:lnTo>
                      <a:pt x="1363" y="279"/>
                    </a:lnTo>
                    <a:lnTo>
                      <a:pt x="1345" y="295"/>
                    </a:lnTo>
                    <a:lnTo>
                      <a:pt x="1325" y="313"/>
                    </a:lnTo>
                    <a:lnTo>
                      <a:pt x="1303" y="332"/>
                    </a:lnTo>
                    <a:lnTo>
                      <a:pt x="1279" y="351"/>
                    </a:lnTo>
                    <a:lnTo>
                      <a:pt x="1253" y="371"/>
                    </a:lnTo>
                    <a:lnTo>
                      <a:pt x="1227" y="390"/>
                    </a:lnTo>
                    <a:lnTo>
                      <a:pt x="1200" y="409"/>
                    </a:lnTo>
                    <a:lnTo>
                      <a:pt x="1172" y="426"/>
                    </a:lnTo>
                    <a:lnTo>
                      <a:pt x="1145" y="441"/>
                    </a:lnTo>
                    <a:lnTo>
                      <a:pt x="1117" y="455"/>
                    </a:lnTo>
                    <a:lnTo>
                      <a:pt x="1091" y="466"/>
                    </a:lnTo>
                    <a:lnTo>
                      <a:pt x="0" y="140"/>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63" name="Google Shape;7563;p128"/>
              <p:cNvSpPr/>
              <p:nvPr/>
            </p:nvSpPr>
            <p:spPr>
              <a:xfrm>
                <a:off x="5006" y="2006"/>
                <a:ext cx="72" cy="32"/>
              </a:xfrm>
              <a:custGeom>
                <a:rect b="b" l="l" r="r" t="t"/>
                <a:pathLst>
                  <a:path extrusionOk="0" h="223" w="502">
                    <a:moveTo>
                      <a:pt x="51" y="223"/>
                    </a:moveTo>
                    <a:lnTo>
                      <a:pt x="502" y="90"/>
                    </a:lnTo>
                    <a:lnTo>
                      <a:pt x="229" y="0"/>
                    </a:lnTo>
                    <a:lnTo>
                      <a:pt x="6" y="26"/>
                    </a:lnTo>
                    <a:lnTo>
                      <a:pt x="0" y="211"/>
                    </a:lnTo>
                    <a:lnTo>
                      <a:pt x="51" y="22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64" name="Google Shape;7564;p128"/>
              <p:cNvSpPr/>
              <p:nvPr/>
            </p:nvSpPr>
            <p:spPr>
              <a:xfrm>
                <a:off x="4821" y="1869"/>
                <a:ext cx="38" cy="152"/>
              </a:xfrm>
              <a:custGeom>
                <a:rect b="b" l="l" r="r" t="t"/>
                <a:pathLst>
                  <a:path extrusionOk="0" h="1064" w="267">
                    <a:moveTo>
                      <a:pt x="267" y="26"/>
                    </a:moveTo>
                    <a:lnTo>
                      <a:pt x="266" y="24"/>
                    </a:lnTo>
                    <a:lnTo>
                      <a:pt x="262" y="22"/>
                    </a:lnTo>
                    <a:lnTo>
                      <a:pt x="254" y="20"/>
                    </a:lnTo>
                    <a:lnTo>
                      <a:pt x="244" y="16"/>
                    </a:lnTo>
                    <a:lnTo>
                      <a:pt x="232" y="12"/>
                    </a:lnTo>
                    <a:lnTo>
                      <a:pt x="218" y="8"/>
                    </a:lnTo>
                    <a:lnTo>
                      <a:pt x="202" y="5"/>
                    </a:lnTo>
                    <a:lnTo>
                      <a:pt x="184" y="1"/>
                    </a:lnTo>
                    <a:lnTo>
                      <a:pt x="164" y="0"/>
                    </a:lnTo>
                    <a:lnTo>
                      <a:pt x="143" y="0"/>
                    </a:lnTo>
                    <a:lnTo>
                      <a:pt x="121" y="3"/>
                    </a:lnTo>
                    <a:lnTo>
                      <a:pt x="98" y="6"/>
                    </a:lnTo>
                    <a:lnTo>
                      <a:pt x="74" y="13"/>
                    </a:lnTo>
                    <a:lnTo>
                      <a:pt x="50" y="22"/>
                    </a:lnTo>
                    <a:lnTo>
                      <a:pt x="25" y="35"/>
                    </a:lnTo>
                    <a:lnTo>
                      <a:pt x="0" y="51"/>
                    </a:lnTo>
                    <a:lnTo>
                      <a:pt x="0" y="1064"/>
                    </a:lnTo>
                    <a:lnTo>
                      <a:pt x="1" y="1064"/>
                    </a:lnTo>
                    <a:lnTo>
                      <a:pt x="7" y="1064"/>
                    </a:lnTo>
                    <a:lnTo>
                      <a:pt x="15" y="1063"/>
                    </a:lnTo>
                    <a:lnTo>
                      <a:pt x="25" y="1062"/>
                    </a:lnTo>
                    <a:lnTo>
                      <a:pt x="37" y="1060"/>
                    </a:lnTo>
                    <a:lnTo>
                      <a:pt x="52" y="1057"/>
                    </a:lnTo>
                    <a:lnTo>
                      <a:pt x="69" y="1054"/>
                    </a:lnTo>
                    <a:lnTo>
                      <a:pt x="88" y="1049"/>
                    </a:lnTo>
                    <a:lnTo>
                      <a:pt x="108" y="1044"/>
                    </a:lnTo>
                    <a:lnTo>
                      <a:pt x="129" y="1037"/>
                    </a:lnTo>
                    <a:lnTo>
                      <a:pt x="152" y="1029"/>
                    </a:lnTo>
                    <a:lnTo>
                      <a:pt x="175" y="1018"/>
                    </a:lnTo>
                    <a:lnTo>
                      <a:pt x="198" y="1007"/>
                    </a:lnTo>
                    <a:lnTo>
                      <a:pt x="222" y="994"/>
                    </a:lnTo>
                    <a:lnTo>
                      <a:pt x="244" y="979"/>
                    </a:lnTo>
                    <a:lnTo>
                      <a:pt x="267" y="962"/>
                    </a:lnTo>
                    <a:lnTo>
                      <a:pt x="267" y="2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65" name="Google Shape;7565;p128"/>
              <p:cNvSpPr/>
              <p:nvPr/>
            </p:nvSpPr>
            <p:spPr>
              <a:xfrm>
                <a:off x="4822" y="1871"/>
                <a:ext cx="33" cy="128"/>
              </a:xfrm>
              <a:custGeom>
                <a:rect b="b" l="l" r="r" t="t"/>
                <a:pathLst>
                  <a:path extrusionOk="0" h="898" w="228">
                    <a:moveTo>
                      <a:pt x="228" y="21"/>
                    </a:moveTo>
                    <a:lnTo>
                      <a:pt x="227" y="20"/>
                    </a:lnTo>
                    <a:lnTo>
                      <a:pt x="224" y="19"/>
                    </a:lnTo>
                    <a:lnTo>
                      <a:pt x="217" y="17"/>
                    </a:lnTo>
                    <a:lnTo>
                      <a:pt x="209" y="13"/>
                    </a:lnTo>
                    <a:lnTo>
                      <a:pt x="199" y="10"/>
                    </a:lnTo>
                    <a:lnTo>
                      <a:pt x="186" y="6"/>
                    </a:lnTo>
                    <a:lnTo>
                      <a:pt x="172" y="4"/>
                    </a:lnTo>
                    <a:lnTo>
                      <a:pt x="157" y="2"/>
                    </a:lnTo>
                    <a:lnTo>
                      <a:pt x="140" y="0"/>
                    </a:lnTo>
                    <a:lnTo>
                      <a:pt x="122" y="0"/>
                    </a:lnTo>
                    <a:lnTo>
                      <a:pt x="104" y="2"/>
                    </a:lnTo>
                    <a:lnTo>
                      <a:pt x="83" y="5"/>
                    </a:lnTo>
                    <a:lnTo>
                      <a:pt x="64" y="11"/>
                    </a:lnTo>
                    <a:lnTo>
                      <a:pt x="42" y="19"/>
                    </a:lnTo>
                    <a:lnTo>
                      <a:pt x="21" y="29"/>
                    </a:lnTo>
                    <a:lnTo>
                      <a:pt x="0" y="43"/>
                    </a:lnTo>
                    <a:lnTo>
                      <a:pt x="0" y="898"/>
                    </a:lnTo>
                    <a:lnTo>
                      <a:pt x="1" y="898"/>
                    </a:lnTo>
                    <a:lnTo>
                      <a:pt x="5" y="898"/>
                    </a:lnTo>
                    <a:lnTo>
                      <a:pt x="12" y="897"/>
                    </a:lnTo>
                    <a:lnTo>
                      <a:pt x="21" y="896"/>
                    </a:lnTo>
                    <a:lnTo>
                      <a:pt x="32" y="894"/>
                    </a:lnTo>
                    <a:lnTo>
                      <a:pt x="45" y="892"/>
                    </a:lnTo>
                    <a:lnTo>
                      <a:pt x="59" y="889"/>
                    </a:lnTo>
                    <a:lnTo>
                      <a:pt x="75" y="884"/>
                    </a:lnTo>
                    <a:lnTo>
                      <a:pt x="92" y="879"/>
                    </a:lnTo>
                    <a:lnTo>
                      <a:pt x="111" y="874"/>
                    </a:lnTo>
                    <a:lnTo>
                      <a:pt x="130" y="867"/>
                    </a:lnTo>
                    <a:lnTo>
                      <a:pt x="149" y="858"/>
                    </a:lnTo>
                    <a:lnTo>
                      <a:pt x="169" y="848"/>
                    </a:lnTo>
                    <a:lnTo>
                      <a:pt x="190" y="837"/>
                    </a:lnTo>
                    <a:lnTo>
                      <a:pt x="209" y="824"/>
                    </a:lnTo>
                    <a:lnTo>
                      <a:pt x="228" y="809"/>
                    </a:lnTo>
                    <a:lnTo>
                      <a:pt x="228" y="21"/>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66" name="Google Shape;7566;p128"/>
              <p:cNvSpPr/>
              <p:nvPr/>
            </p:nvSpPr>
            <p:spPr>
              <a:xfrm>
                <a:off x="4823" y="1872"/>
                <a:ext cx="27" cy="104"/>
              </a:xfrm>
              <a:custGeom>
                <a:rect b="b" l="l" r="r" t="t"/>
                <a:pathLst>
                  <a:path extrusionOk="0" h="729" w="192">
                    <a:moveTo>
                      <a:pt x="192" y="17"/>
                    </a:moveTo>
                    <a:lnTo>
                      <a:pt x="191" y="17"/>
                    </a:lnTo>
                    <a:lnTo>
                      <a:pt x="187" y="15"/>
                    </a:lnTo>
                    <a:lnTo>
                      <a:pt x="183" y="12"/>
                    </a:lnTo>
                    <a:lnTo>
                      <a:pt x="176" y="10"/>
                    </a:lnTo>
                    <a:lnTo>
                      <a:pt x="167" y="8"/>
                    </a:lnTo>
                    <a:lnTo>
                      <a:pt x="156" y="4"/>
                    </a:lnTo>
                    <a:lnTo>
                      <a:pt x="145" y="2"/>
                    </a:lnTo>
                    <a:lnTo>
                      <a:pt x="132" y="0"/>
                    </a:lnTo>
                    <a:lnTo>
                      <a:pt x="117" y="0"/>
                    </a:lnTo>
                    <a:lnTo>
                      <a:pt x="102" y="0"/>
                    </a:lnTo>
                    <a:lnTo>
                      <a:pt x="86" y="1"/>
                    </a:lnTo>
                    <a:lnTo>
                      <a:pt x="70" y="3"/>
                    </a:lnTo>
                    <a:lnTo>
                      <a:pt x="53" y="8"/>
                    </a:lnTo>
                    <a:lnTo>
                      <a:pt x="35" y="15"/>
                    </a:lnTo>
                    <a:lnTo>
                      <a:pt x="18" y="24"/>
                    </a:lnTo>
                    <a:lnTo>
                      <a:pt x="0" y="35"/>
                    </a:lnTo>
                    <a:lnTo>
                      <a:pt x="0" y="729"/>
                    </a:lnTo>
                    <a:lnTo>
                      <a:pt x="1" y="729"/>
                    </a:lnTo>
                    <a:lnTo>
                      <a:pt x="4" y="729"/>
                    </a:lnTo>
                    <a:lnTo>
                      <a:pt x="10" y="728"/>
                    </a:lnTo>
                    <a:lnTo>
                      <a:pt x="18" y="727"/>
                    </a:lnTo>
                    <a:lnTo>
                      <a:pt x="27" y="726"/>
                    </a:lnTo>
                    <a:lnTo>
                      <a:pt x="37" y="725"/>
                    </a:lnTo>
                    <a:lnTo>
                      <a:pt x="50" y="721"/>
                    </a:lnTo>
                    <a:lnTo>
                      <a:pt x="64" y="719"/>
                    </a:lnTo>
                    <a:lnTo>
                      <a:pt x="77" y="714"/>
                    </a:lnTo>
                    <a:lnTo>
                      <a:pt x="92" y="710"/>
                    </a:lnTo>
                    <a:lnTo>
                      <a:pt x="108" y="704"/>
                    </a:lnTo>
                    <a:lnTo>
                      <a:pt x="125" y="697"/>
                    </a:lnTo>
                    <a:lnTo>
                      <a:pt x="141" y="689"/>
                    </a:lnTo>
                    <a:lnTo>
                      <a:pt x="159" y="680"/>
                    </a:lnTo>
                    <a:lnTo>
                      <a:pt x="176" y="668"/>
                    </a:lnTo>
                    <a:lnTo>
                      <a:pt x="192" y="657"/>
                    </a:lnTo>
                    <a:lnTo>
                      <a:pt x="192" y="1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67" name="Google Shape;7567;p128"/>
              <p:cNvSpPr/>
              <p:nvPr/>
            </p:nvSpPr>
            <p:spPr>
              <a:xfrm>
                <a:off x="4824" y="1873"/>
                <a:ext cx="22" cy="81"/>
              </a:xfrm>
              <a:custGeom>
                <a:rect b="b" l="l" r="r" t="t"/>
                <a:pathLst>
                  <a:path extrusionOk="0" h="564" w="156">
                    <a:moveTo>
                      <a:pt x="156" y="15"/>
                    </a:moveTo>
                    <a:lnTo>
                      <a:pt x="153" y="14"/>
                    </a:lnTo>
                    <a:lnTo>
                      <a:pt x="142" y="9"/>
                    </a:lnTo>
                    <a:lnTo>
                      <a:pt x="127" y="4"/>
                    </a:lnTo>
                    <a:lnTo>
                      <a:pt x="108" y="1"/>
                    </a:lnTo>
                    <a:lnTo>
                      <a:pt x="84" y="0"/>
                    </a:lnTo>
                    <a:lnTo>
                      <a:pt x="58" y="3"/>
                    </a:lnTo>
                    <a:lnTo>
                      <a:pt x="29" y="12"/>
                    </a:lnTo>
                    <a:lnTo>
                      <a:pt x="0" y="28"/>
                    </a:lnTo>
                    <a:lnTo>
                      <a:pt x="0" y="564"/>
                    </a:lnTo>
                    <a:lnTo>
                      <a:pt x="4" y="564"/>
                    </a:lnTo>
                    <a:lnTo>
                      <a:pt x="15" y="563"/>
                    </a:lnTo>
                    <a:lnTo>
                      <a:pt x="31" y="560"/>
                    </a:lnTo>
                    <a:lnTo>
                      <a:pt x="52" y="555"/>
                    </a:lnTo>
                    <a:lnTo>
                      <a:pt x="76" y="548"/>
                    </a:lnTo>
                    <a:lnTo>
                      <a:pt x="102" y="537"/>
                    </a:lnTo>
                    <a:lnTo>
                      <a:pt x="128" y="524"/>
                    </a:lnTo>
                    <a:lnTo>
                      <a:pt x="156" y="505"/>
                    </a:lnTo>
                    <a:lnTo>
                      <a:pt x="156" y="1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68" name="Google Shape;7568;p128"/>
              <p:cNvSpPr/>
              <p:nvPr/>
            </p:nvSpPr>
            <p:spPr>
              <a:xfrm>
                <a:off x="4825" y="1875"/>
                <a:ext cx="17" cy="56"/>
              </a:xfrm>
              <a:custGeom>
                <a:rect b="b" l="l" r="r" t="t"/>
                <a:pathLst>
                  <a:path extrusionOk="0" h="396" w="117">
                    <a:moveTo>
                      <a:pt x="117" y="10"/>
                    </a:moveTo>
                    <a:lnTo>
                      <a:pt x="115" y="9"/>
                    </a:lnTo>
                    <a:lnTo>
                      <a:pt x="107" y="6"/>
                    </a:lnTo>
                    <a:lnTo>
                      <a:pt x="95" y="2"/>
                    </a:lnTo>
                    <a:lnTo>
                      <a:pt x="80" y="0"/>
                    </a:lnTo>
                    <a:lnTo>
                      <a:pt x="63" y="0"/>
                    </a:lnTo>
                    <a:lnTo>
                      <a:pt x="43" y="2"/>
                    </a:lnTo>
                    <a:lnTo>
                      <a:pt x="22" y="9"/>
                    </a:lnTo>
                    <a:lnTo>
                      <a:pt x="0" y="22"/>
                    </a:lnTo>
                    <a:lnTo>
                      <a:pt x="0" y="396"/>
                    </a:lnTo>
                    <a:lnTo>
                      <a:pt x="3" y="396"/>
                    </a:lnTo>
                    <a:lnTo>
                      <a:pt x="11" y="395"/>
                    </a:lnTo>
                    <a:lnTo>
                      <a:pt x="23" y="393"/>
                    </a:lnTo>
                    <a:lnTo>
                      <a:pt x="39" y="389"/>
                    </a:lnTo>
                    <a:lnTo>
                      <a:pt x="58" y="385"/>
                    </a:lnTo>
                    <a:lnTo>
                      <a:pt x="77" y="377"/>
                    </a:lnTo>
                    <a:lnTo>
                      <a:pt x="96" y="365"/>
                    </a:lnTo>
                    <a:lnTo>
                      <a:pt x="117" y="351"/>
                    </a:lnTo>
                    <a:lnTo>
                      <a:pt x="117" y="10"/>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69" name="Google Shape;7569;p128"/>
              <p:cNvSpPr/>
              <p:nvPr/>
            </p:nvSpPr>
            <p:spPr>
              <a:xfrm>
                <a:off x="4826" y="1876"/>
                <a:ext cx="11" cy="33"/>
              </a:xfrm>
              <a:custGeom>
                <a:rect b="b" l="l" r="r" t="t"/>
                <a:pathLst>
                  <a:path extrusionOk="0" h="230" w="80">
                    <a:moveTo>
                      <a:pt x="80" y="7"/>
                    </a:moveTo>
                    <a:lnTo>
                      <a:pt x="78" y="6"/>
                    </a:lnTo>
                    <a:lnTo>
                      <a:pt x="73" y="5"/>
                    </a:lnTo>
                    <a:lnTo>
                      <a:pt x="65" y="2"/>
                    </a:lnTo>
                    <a:lnTo>
                      <a:pt x="55" y="0"/>
                    </a:lnTo>
                    <a:lnTo>
                      <a:pt x="44" y="0"/>
                    </a:lnTo>
                    <a:lnTo>
                      <a:pt x="30" y="1"/>
                    </a:lnTo>
                    <a:lnTo>
                      <a:pt x="15" y="7"/>
                    </a:lnTo>
                    <a:lnTo>
                      <a:pt x="0" y="15"/>
                    </a:lnTo>
                    <a:lnTo>
                      <a:pt x="0" y="230"/>
                    </a:lnTo>
                    <a:lnTo>
                      <a:pt x="3" y="230"/>
                    </a:lnTo>
                    <a:lnTo>
                      <a:pt x="7" y="229"/>
                    </a:lnTo>
                    <a:lnTo>
                      <a:pt x="16" y="228"/>
                    </a:lnTo>
                    <a:lnTo>
                      <a:pt x="27" y="225"/>
                    </a:lnTo>
                    <a:lnTo>
                      <a:pt x="39" y="222"/>
                    </a:lnTo>
                    <a:lnTo>
                      <a:pt x="53" y="216"/>
                    </a:lnTo>
                    <a:lnTo>
                      <a:pt x="67" y="208"/>
                    </a:lnTo>
                    <a:lnTo>
                      <a:pt x="80" y="199"/>
                    </a:lnTo>
                    <a:lnTo>
                      <a:pt x="80" y="7"/>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70" name="Google Shape;7570;p128"/>
              <p:cNvSpPr/>
              <p:nvPr/>
            </p:nvSpPr>
            <p:spPr>
              <a:xfrm>
                <a:off x="4964" y="1970"/>
                <a:ext cx="16" cy="17"/>
              </a:xfrm>
              <a:custGeom>
                <a:rect b="b" l="l" r="r" t="t"/>
                <a:pathLst>
                  <a:path extrusionOk="0" h="117" w="117">
                    <a:moveTo>
                      <a:pt x="58" y="117"/>
                    </a:moveTo>
                    <a:lnTo>
                      <a:pt x="70" y="116"/>
                    </a:lnTo>
                    <a:lnTo>
                      <a:pt x="81" y="112"/>
                    </a:lnTo>
                    <a:lnTo>
                      <a:pt x="90" y="106"/>
                    </a:lnTo>
                    <a:lnTo>
                      <a:pt x="100" y="100"/>
                    </a:lnTo>
                    <a:lnTo>
                      <a:pt x="106" y="90"/>
                    </a:lnTo>
                    <a:lnTo>
                      <a:pt x="112" y="81"/>
                    </a:lnTo>
                    <a:lnTo>
                      <a:pt x="116" y="70"/>
                    </a:lnTo>
                    <a:lnTo>
                      <a:pt x="117" y="58"/>
                    </a:lnTo>
                    <a:lnTo>
                      <a:pt x="116" y="46"/>
                    </a:lnTo>
                    <a:lnTo>
                      <a:pt x="112" y="35"/>
                    </a:lnTo>
                    <a:lnTo>
                      <a:pt x="106" y="25"/>
                    </a:lnTo>
                    <a:lnTo>
                      <a:pt x="100" y="17"/>
                    </a:lnTo>
                    <a:lnTo>
                      <a:pt x="90" y="9"/>
                    </a:lnTo>
                    <a:lnTo>
                      <a:pt x="81" y="4"/>
                    </a:lnTo>
                    <a:lnTo>
                      <a:pt x="70" y="1"/>
                    </a:lnTo>
                    <a:lnTo>
                      <a:pt x="58" y="0"/>
                    </a:lnTo>
                    <a:lnTo>
                      <a:pt x="47" y="1"/>
                    </a:lnTo>
                    <a:lnTo>
                      <a:pt x="36" y="4"/>
                    </a:lnTo>
                    <a:lnTo>
                      <a:pt x="26" y="9"/>
                    </a:lnTo>
                    <a:lnTo>
                      <a:pt x="17" y="17"/>
                    </a:lnTo>
                    <a:lnTo>
                      <a:pt x="10" y="25"/>
                    </a:lnTo>
                    <a:lnTo>
                      <a:pt x="5" y="35"/>
                    </a:lnTo>
                    <a:lnTo>
                      <a:pt x="1" y="46"/>
                    </a:lnTo>
                    <a:lnTo>
                      <a:pt x="0" y="58"/>
                    </a:lnTo>
                    <a:lnTo>
                      <a:pt x="1" y="70"/>
                    </a:lnTo>
                    <a:lnTo>
                      <a:pt x="5" y="81"/>
                    </a:lnTo>
                    <a:lnTo>
                      <a:pt x="10" y="90"/>
                    </a:lnTo>
                    <a:lnTo>
                      <a:pt x="17" y="100"/>
                    </a:lnTo>
                    <a:lnTo>
                      <a:pt x="26" y="106"/>
                    </a:lnTo>
                    <a:lnTo>
                      <a:pt x="36" y="112"/>
                    </a:lnTo>
                    <a:lnTo>
                      <a:pt x="47" y="116"/>
                    </a:lnTo>
                    <a:lnTo>
                      <a:pt x="58" y="117"/>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71" name="Google Shape;7571;p128"/>
              <p:cNvSpPr/>
              <p:nvPr/>
            </p:nvSpPr>
            <p:spPr>
              <a:xfrm>
                <a:off x="4912" y="1970"/>
                <a:ext cx="9" cy="9"/>
              </a:xfrm>
              <a:custGeom>
                <a:rect b="b" l="l" r="r" t="t"/>
                <a:pathLst>
                  <a:path extrusionOk="0" h="59" w="58">
                    <a:moveTo>
                      <a:pt x="29" y="59"/>
                    </a:moveTo>
                    <a:lnTo>
                      <a:pt x="40" y="56"/>
                    </a:lnTo>
                    <a:lnTo>
                      <a:pt x="50" y="49"/>
                    </a:lnTo>
                    <a:lnTo>
                      <a:pt x="56" y="40"/>
                    </a:lnTo>
                    <a:lnTo>
                      <a:pt x="58" y="29"/>
                    </a:lnTo>
                    <a:lnTo>
                      <a:pt x="56" y="17"/>
                    </a:lnTo>
                    <a:lnTo>
                      <a:pt x="50" y="8"/>
                    </a:lnTo>
                    <a:lnTo>
                      <a:pt x="40" y="2"/>
                    </a:lnTo>
                    <a:lnTo>
                      <a:pt x="29" y="0"/>
                    </a:lnTo>
                    <a:lnTo>
                      <a:pt x="17" y="2"/>
                    </a:lnTo>
                    <a:lnTo>
                      <a:pt x="8" y="8"/>
                    </a:lnTo>
                    <a:lnTo>
                      <a:pt x="2" y="17"/>
                    </a:lnTo>
                    <a:lnTo>
                      <a:pt x="0" y="29"/>
                    </a:lnTo>
                    <a:lnTo>
                      <a:pt x="2" y="40"/>
                    </a:lnTo>
                    <a:lnTo>
                      <a:pt x="8" y="49"/>
                    </a:lnTo>
                    <a:lnTo>
                      <a:pt x="17" y="56"/>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72" name="Google Shape;7572;p128"/>
              <p:cNvSpPr/>
              <p:nvPr/>
            </p:nvSpPr>
            <p:spPr>
              <a:xfrm>
                <a:off x="4927" y="1971"/>
                <a:ext cx="8" cy="8"/>
              </a:xfrm>
              <a:custGeom>
                <a:rect b="b" l="l" r="r" t="t"/>
                <a:pathLst>
                  <a:path extrusionOk="0" h="59" w="58">
                    <a:moveTo>
                      <a:pt x="29" y="59"/>
                    </a:moveTo>
                    <a:lnTo>
                      <a:pt x="41" y="57"/>
                    </a:lnTo>
                    <a:lnTo>
                      <a:pt x="50" y="51"/>
                    </a:lnTo>
                    <a:lnTo>
                      <a:pt x="56" y="42"/>
                    </a:lnTo>
                    <a:lnTo>
                      <a:pt x="58" y="30"/>
                    </a:lnTo>
                    <a:lnTo>
                      <a:pt x="56" y="19"/>
                    </a:lnTo>
                    <a:lnTo>
                      <a:pt x="50" y="9"/>
                    </a:lnTo>
                    <a:lnTo>
                      <a:pt x="41" y="3"/>
                    </a:lnTo>
                    <a:lnTo>
                      <a:pt x="29" y="0"/>
                    </a:lnTo>
                    <a:lnTo>
                      <a:pt x="18" y="3"/>
                    </a:lnTo>
                    <a:lnTo>
                      <a:pt x="9" y="9"/>
                    </a:lnTo>
                    <a:lnTo>
                      <a:pt x="2" y="19"/>
                    </a:lnTo>
                    <a:lnTo>
                      <a:pt x="0" y="30"/>
                    </a:lnTo>
                    <a:lnTo>
                      <a:pt x="2" y="42"/>
                    </a:lnTo>
                    <a:lnTo>
                      <a:pt x="9" y="51"/>
                    </a:lnTo>
                    <a:lnTo>
                      <a:pt x="18" y="57"/>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73" name="Google Shape;7573;p128"/>
              <p:cNvSpPr/>
              <p:nvPr/>
            </p:nvSpPr>
            <p:spPr>
              <a:xfrm>
                <a:off x="4871" y="1856"/>
                <a:ext cx="23" cy="114"/>
              </a:xfrm>
              <a:custGeom>
                <a:rect b="b" l="l" r="r" t="t"/>
                <a:pathLst>
                  <a:path extrusionOk="0" h="800" w="166">
                    <a:moveTo>
                      <a:pt x="52" y="16"/>
                    </a:moveTo>
                    <a:lnTo>
                      <a:pt x="47" y="32"/>
                    </a:lnTo>
                    <a:lnTo>
                      <a:pt x="36" y="77"/>
                    </a:lnTo>
                    <a:lnTo>
                      <a:pt x="21" y="148"/>
                    </a:lnTo>
                    <a:lnTo>
                      <a:pt x="8" y="244"/>
                    </a:lnTo>
                    <a:lnTo>
                      <a:pt x="0" y="359"/>
                    </a:lnTo>
                    <a:lnTo>
                      <a:pt x="2" y="492"/>
                    </a:lnTo>
                    <a:lnTo>
                      <a:pt x="15" y="640"/>
                    </a:lnTo>
                    <a:lnTo>
                      <a:pt x="46" y="800"/>
                    </a:lnTo>
                    <a:lnTo>
                      <a:pt x="161" y="794"/>
                    </a:lnTo>
                    <a:lnTo>
                      <a:pt x="156" y="770"/>
                    </a:lnTo>
                    <a:lnTo>
                      <a:pt x="145" y="706"/>
                    </a:lnTo>
                    <a:lnTo>
                      <a:pt x="131" y="610"/>
                    </a:lnTo>
                    <a:lnTo>
                      <a:pt x="118" y="493"/>
                    </a:lnTo>
                    <a:lnTo>
                      <a:pt x="111" y="364"/>
                    </a:lnTo>
                    <a:lnTo>
                      <a:pt x="115" y="235"/>
                    </a:lnTo>
                    <a:lnTo>
                      <a:pt x="132" y="113"/>
                    </a:lnTo>
                    <a:lnTo>
                      <a:pt x="166" y="9"/>
                    </a:lnTo>
                    <a:lnTo>
                      <a:pt x="166" y="8"/>
                    </a:lnTo>
                    <a:lnTo>
                      <a:pt x="166" y="6"/>
                    </a:lnTo>
                    <a:lnTo>
                      <a:pt x="164" y="4"/>
                    </a:lnTo>
                    <a:lnTo>
                      <a:pt x="157" y="0"/>
                    </a:lnTo>
                    <a:lnTo>
                      <a:pt x="143" y="0"/>
                    </a:lnTo>
                    <a:lnTo>
                      <a:pt x="123" y="1"/>
                    </a:lnTo>
                    <a:lnTo>
                      <a:pt x="93" y="7"/>
                    </a:lnTo>
                    <a:lnTo>
                      <a:pt x="52" y="1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74" name="Google Shape;7574;p128"/>
              <p:cNvSpPr/>
              <p:nvPr/>
            </p:nvSpPr>
            <p:spPr>
              <a:xfrm>
                <a:off x="4993" y="1842"/>
                <a:ext cx="32" cy="128"/>
              </a:xfrm>
              <a:custGeom>
                <a:rect b="b" l="l" r="r" t="t"/>
                <a:pathLst>
                  <a:path extrusionOk="0" h="893" w="225">
                    <a:moveTo>
                      <a:pt x="225" y="6"/>
                    </a:moveTo>
                    <a:lnTo>
                      <a:pt x="219" y="12"/>
                    </a:lnTo>
                    <a:lnTo>
                      <a:pt x="204" y="35"/>
                    </a:lnTo>
                    <a:lnTo>
                      <a:pt x="185" y="82"/>
                    </a:lnTo>
                    <a:lnTo>
                      <a:pt x="165" y="158"/>
                    </a:lnTo>
                    <a:lnTo>
                      <a:pt x="149" y="270"/>
                    </a:lnTo>
                    <a:lnTo>
                      <a:pt x="141" y="427"/>
                    </a:lnTo>
                    <a:lnTo>
                      <a:pt x="146" y="631"/>
                    </a:lnTo>
                    <a:lnTo>
                      <a:pt x="168" y="893"/>
                    </a:lnTo>
                    <a:lnTo>
                      <a:pt x="41" y="893"/>
                    </a:lnTo>
                    <a:lnTo>
                      <a:pt x="36" y="867"/>
                    </a:lnTo>
                    <a:lnTo>
                      <a:pt x="26" y="794"/>
                    </a:lnTo>
                    <a:lnTo>
                      <a:pt x="13" y="686"/>
                    </a:lnTo>
                    <a:lnTo>
                      <a:pt x="3" y="554"/>
                    </a:lnTo>
                    <a:lnTo>
                      <a:pt x="0" y="408"/>
                    </a:lnTo>
                    <a:lnTo>
                      <a:pt x="6" y="260"/>
                    </a:lnTo>
                    <a:lnTo>
                      <a:pt x="30" y="121"/>
                    </a:lnTo>
                    <a:lnTo>
                      <a:pt x="73" y="0"/>
                    </a:lnTo>
                    <a:lnTo>
                      <a:pt x="225"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75" name="Google Shape;7575;p128"/>
              <p:cNvSpPr/>
              <p:nvPr/>
            </p:nvSpPr>
            <p:spPr>
              <a:xfrm>
                <a:off x="4871" y="1863"/>
                <a:ext cx="21" cy="100"/>
              </a:xfrm>
              <a:custGeom>
                <a:rect b="b" l="l" r="r" t="t"/>
                <a:pathLst>
                  <a:path extrusionOk="0" h="699" w="145">
                    <a:moveTo>
                      <a:pt x="46" y="14"/>
                    </a:moveTo>
                    <a:lnTo>
                      <a:pt x="41" y="28"/>
                    </a:lnTo>
                    <a:lnTo>
                      <a:pt x="32" y="67"/>
                    </a:lnTo>
                    <a:lnTo>
                      <a:pt x="20" y="130"/>
                    </a:lnTo>
                    <a:lnTo>
                      <a:pt x="7" y="213"/>
                    </a:lnTo>
                    <a:lnTo>
                      <a:pt x="0" y="314"/>
                    </a:lnTo>
                    <a:lnTo>
                      <a:pt x="1" y="430"/>
                    </a:lnTo>
                    <a:lnTo>
                      <a:pt x="13" y="559"/>
                    </a:lnTo>
                    <a:lnTo>
                      <a:pt x="40" y="699"/>
                    </a:lnTo>
                    <a:lnTo>
                      <a:pt x="140" y="693"/>
                    </a:lnTo>
                    <a:lnTo>
                      <a:pt x="135" y="672"/>
                    </a:lnTo>
                    <a:lnTo>
                      <a:pt x="126" y="616"/>
                    </a:lnTo>
                    <a:lnTo>
                      <a:pt x="113" y="532"/>
                    </a:lnTo>
                    <a:lnTo>
                      <a:pt x="103" y="430"/>
                    </a:lnTo>
                    <a:lnTo>
                      <a:pt x="97" y="317"/>
                    </a:lnTo>
                    <a:lnTo>
                      <a:pt x="100" y="205"/>
                    </a:lnTo>
                    <a:lnTo>
                      <a:pt x="115" y="98"/>
                    </a:lnTo>
                    <a:lnTo>
                      <a:pt x="145" y="8"/>
                    </a:lnTo>
                    <a:lnTo>
                      <a:pt x="145" y="7"/>
                    </a:lnTo>
                    <a:lnTo>
                      <a:pt x="145" y="5"/>
                    </a:lnTo>
                    <a:lnTo>
                      <a:pt x="143" y="3"/>
                    </a:lnTo>
                    <a:lnTo>
                      <a:pt x="137" y="0"/>
                    </a:lnTo>
                    <a:lnTo>
                      <a:pt x="126" y="0"/>
                    </a:lnTo>
                    <a:lnTo>
                      <a:pt x="108" y="1"/>
                    </a:lnTo>
                    <a:lnTo>
                      <a:pt x="81" y="6"/>
                    </a:lnTo>
                    <a:lnTo>
                      <a:pt x="46" y="1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76" name="Google Shape;7576;p128"/>
              <p:cNvSpPr/>
              <p:nvPr/>
            </p:nvSpPr>
            <p:spPr>
              <a:xfrm>
                <a:off x="4872" y="1870"/>
                <a:ext cx="18" cy="85"/>
              </a:xfrm>
              <a:custGeom>
                <a:rect b="b" l="l" r="r" t="t"/>
                <a:pathLst>
                  <a:path extrusionOk="0" h="597" w="123">
                    <a:moveTo>
                      <a:pt x="39" y="12"/>
                    </a:moveTo>
                    <a:lnTo>
                      <a:pt x="35" y="23"/>
                    </a:lnTo>
                    <a:lnTo>
                      <a:pt x="26" y="57"/>
                    </a:lnTo>
                    <a:lnTo>
                      <a:pt x="16" y="111"/>
                    </a:lnTo>
                    <a:lnTo>
                      <a:pt x="6" y="181"/>
                    </a:lnTo>
                    <a:lnTo>
                      <a:pt x="0" y="267"/>
                    </a:lnTo>
                    <a:lnTo>
                      <a:pt x="1" y="367"/>
                    </a:lnTo>
                    <a:lnTo>
                      <a:pt x="11" y="477"/>
                    </a:lnTo>
                    <a:lnTo>
                      <a:pt x="34" y="597"/>
                    </a:lnTo>
                    <a:lnTo>
                      <a:pt x="119" y="591"/>
                    </a:lnTo>
                    <a:lnTo>
                      <a:pt x="115" y="574"/>
                    </a:lnTo>
                    <a:lnTo>
                      <a:pt x="107" y="526"/>
                    </a:lnTo>
                    <a:lnTo>
                      <a:pt x="97" y="454"/>
                    </a:lnTo>
                    <a:lnTo>
                      <a:pt x="88" y="367"/>
                    </a:lnTo>
                    <a:lnTo>
                      <a:pt x="82" y="272"/>
                    </a:lnTo>
                    <a:lnTo>
                      <a:pt x="84" y="175"/>
                    </a:lnTo>
                    <a:lnTo>
                      <a:pt x="97" y="84"/>
                    </a:lnTo>
                    <a:lnTo>
                      <a:pt x="123" y="7"/>
                    </a:lnTo>
                    <a:lnTo>
                      <a:pt x="123" y="6"/>
                    </a:lnTo>
                    <a:lnTo>
                      <a:pt x="123" y="5"/>
                    </a:lnTo>
                    <a:lnTo>
                      <a:pt x="121" y="3"/>
                    </a:lnTo>
                    <a:lnTo>
                      <a:pt x="117" y="0"/>
                    </a:lnTo>
                    <a:lnTo>
                      <a:pt x="106" y="0"/>
                    </a:lnTo>
                    <a:lnTo>
                      <a:pt x="91" y="2"/>
                    </a:lnTo>
                    <a:lnTo>
                      <a:pt x="70" y="5"/>
                    </a:lnTo>
                    <a:lnTo>
                      <a:pt x="39" y="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77" name="Google Shape;7577;p128"/>
              <p:cNvSpPr/>
              <p:nvPr/>
            </p:nvSpPr>
            <p:spPr>
              <a:xfrm>
                <a:off x="4873" y="1876"/>
                <a:ext cx="15" cy="71"/>
              </a:xfrm>
              <a:custGeom>
                <a:rect b="b" l="l" r="r" t="t"/>
                <a:pathLst>
                  <a:path extrusionOk="0" h="492" w="103">
                    <a:moveTo>
                      <a:pt x="32" y="9"/>
                    </a:moveTo>
                    <a:lnTo>
                      <a:pt x="28" y="18"/>
                    </a:lnTo>
                    <a:lnTo>
                      <a:pt x="21" y="47"/>
                    </a:lnTo>
                    <a:lnTo>
                      <a:pt x="12" y="90"/>
                    </a:lnTo>
                    <a:lnTo>
                      <a:pt x="4" y="149"/>
                    </a:lnTo>
                    <a:lnTo>
                      <a:pt x="0" y="220"/>
                    </a:lnTo>
                    <a:lnTo>
                      <a:pt x="0" y="303"/>
                    </a:lnTo>
                    <a:lnTo>
                      <a:pt x="9" y="394"/>
                    </a:lnTo>
                    <a:lnTo>
                      <a:pt x="27" y="492"/>
                    </a:lnTo>
                    <a:lnTo>
                      <a:pt x="98" y="489"/>
                    </a:lnTo>
                    <a:lnTo>
                      <a:pt x="95" y="474"/>
                    </a:lnTo>
                    <a:lnTo>
                      <a:pt x="88" y="434"/>
                    </a:lnTo>
                    <a:lnTo>
                      <a:pt x="80" y="375"/>
                    </a:lnTo>
                    <a:lnTo>
                      <a:pt x="72" y="303"/>
                    </a:lnTo>
                    <a:lnTo>
                      <a:pt x="68" y="224"/>
                    </a:lnTo>
                    <a:lnTo>
                      <a:pt x="70" y="144"/>
                    </a:lnTo>
                    <a:lnTo>
                      <a:pt x="81" y="68"/>
                    </a:lnTo>
                    <a:lnTo>
                      <a:pt x="103" y="5"/>
                    </a:lnTo>
                    <a:lnTo>
                      <a:pt x="103" y="4"/>
                    </a:lnTo>
                    <a:lnTo>
                      <a:pt x="103" y="3"/>
                    </a:lnTo>
                    <a:lnTo>
                      <a:pt x="100" y="1"/>
                    </a:lnTo>
                    <a:lnTo>
                      <a:pt x="97" y="0"/>
                    </a:lnTo>
                    <a:lnTo>
                      <a:pt x="89" y="0"/>
                    </a:lnTo>
                    <a:lnTo>
                      <a:pt x="75" y="0"/>
                    </a:lnTo>
                    <a:lnTo>
                      <a:pt x="57" y="3"/>
                    </a:lnTo>
                    <a:lnTo>
                      <a:pt x="32" y="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78" name="Google Shape;7578;p128"/>
              <p:cNvSpPr/>
              <p:nvPr/>
            </p:nvSpPr>
            <p:spPr>
              <a:xfrm>
                <a:off x="4874" y="1883"/>
                <a:ext cx="12" cy="56"/>
              </a:xfrm>
              <a:custGeom>
                <a:rect b="b" l="l" r="r" t="t"/>
                <a:pathLst>
                  <a:path extrusionOk="0" h="390" w="82">
                    <a:moveTo>
                      <a:pt x="25" y="8"/>
                    </a:moveTo>
                    <a:lnTo>
                      <a:pt x="23" y="16"/>
                    </a:lnTo>
                    <a:lnTo>
                      <a:pt x="17" y="38"/>
                    </a:lnTo>
                    <a:lnTo>
                      <a:pt x="11" y="72"/>
                    </a:lnTo>
                    <a:lnTo>
                      <a:pt x="4" y="118"/>
                    </a:lnTo>
                    <a:lnTo>
                      <a:pt x="0" y="174"/>
                    </a:lnTo>
                    <a:lnTo>
                      <a:pt x="0" y="240"/>
                    </a:lnTo>
                    <a:lnTo>
                      <a:pt x="7" y="312"/>
                    </a:lnTo>
                    <a:lnTo>
                      <a:pt x="22" y="390"/>
                    </a:lnTo>
                    <a:lnTo>
                      <a:pt x="78" y="387"/>
                    </a:lnTo>
                    <a:lnTo>
                      <a:pt x="76" y="375"/>
                    </a:lnTo>
                    <a:lnTo>
                      <a:pt x="70" y="343"/>
                    </a:lnTo>
                    <a:lnTo>
                      <a:pt x="63" y="297"/>
                    </a:lnTo>
                    <a:lnTo>
                      <a:pt x="57" y="240"/>
                    </a:lnTo>
                    <a:lnTo>
                      <a:pt x="54" y="178"/>
                    </a:lnTo>
                    <a:lnTo>
                      <a:pt x="56" y="113"/>
                    </a:lnTo>
                    <a:lnTo>
                      <a:pt x="64" y="55"/>
                    </a:lnTo>
                    <a:lnTo>
                      <a:pt x="82" y="4"/>
                    </a:lnTo>
                    <a:lnTo>
                      <a:pt x="82" y="2"/>
                    </a:lnTo>
                    <a:lnTo>
                      <a:pt x="80" y="1"/>
                    </a:lnTo>
                    <a:lnTo>
                      <a:pt x="77" y="0"/>
                    </a:lnTo>
                    <a:lnTo>
                      <a:pt x="70" y="0"/>
                    </a:lnTo>
                    <a:lnTo>
                      <a:pt x="60" y="1"/>
                    </a:lnTo>
                    <a:lnTo>
                      <a:pt x="46" y="3"/>
                    </a:lnTo>
                    <a:lnTo>
                      <a:pt x="25" y="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79" name="Google Shape;7579;p128"/>
              <p:cNvSpPr/>
              <p:nvPr/>
            </p:nvSpPr>
            <p:spPr>
              <a:xfrm>
                <a:off x="4875" y="1890"/>
                <a:ext cx="8" cy="41"/>
              </a:xfrm>
              <a:custGeom>
                <a:rect b="b" l="l" r="r" t="t"/>
                <a:pathLst>
                  <a:path extrusionOk="0" h="288" w="59">
                    <a:moveTo>
                      <a:pt x="18" y="6"/>
                    </a:moveTo>
                    <a:lnTo>
                      <a:pt x="17" y="11"/>
                    </a:lnTo>
                    <a:lnTo>
                      <a:pt x="13" y="27"/>
                    </a:lnTo>
                    <a:lnTo>
                      <a:pt x="7" y="53"/>
                    </a:lnTo>
                    <a:lnTo>
                      <a:pt x="2" y="87"/>
                    </a:lnTo>
                    <a:lnTo>
                      <a:pt x="0" y="130"/>
                    </a:lnTo>
                    <a:lnTo>
                      <a:pt x="0" y="177"/>
                    </a:lnTo>
                    <a:lnTo>
                      <a:pt x="5" y="231"/>
                    </a:lnTo>
                    <a:lnTo>
                      <a:pt x="16" y="288"/>
                    </a:lnTo>
                    <a:lnTo>
                      <a:pt x="57" y="286"/>
                    </a:lnTo>
                    <a:lnTo>
                      <a:pt x="56" y="278"/>
                    </a:lnTo>
                    <a:lnTo>
                      <a:pt x="51" y="254"/>
                    </a:lnTo>
                    <a:lnTo>
                      <a:pt x="47" y="219"/>
                    </a:lnTo>
                    <a:lnTo>
                      <a:pt x="42" y="177"/>
                    </a:lnTo>
                    <a:lnTo>
                      <a:pt x="40" y="131"/>
                    </a:lnTo>
                    <a:lnTo>
                      <a:pt x="41" y="84"/>
                    </a:lnTo>
                    <a:lnTo>
                      <a:pt x="47" y="40"/>
                    </a:lnTo>
                    <a:lnTo>
                      <a:pt x="59" y="3"/>
                    </a:lnTo>
                    <a:lnTo>
                      <a:pt x="59" y="2"/>
                    </a:lnTo>
                    <a:lnTo>
                      <a:pt x="58" y="1"/>
                    </a:lnTo>
                    <a:lnTo>
                      <a:pt x="56" y="0"/>
                    </a:lnTo>
                    <a:lnTo>
                      <a:pt x="51" y="0"/>
                    </a:lnTo>
                    <a:lnTo>
                      <a:pt x="45" y="0"/>
                    </a:lnTo>
                    <a:lnTo>
                      <a:pt x="33" y="2"/>
                    </a:lnTo>
                    <a:lnTo>
                      <a:pt x="18"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80" name="Google Shape;7580;p128"/>
              <p:cNvSpPr/>
              <p:nvPr/>
            </p:nvSpPr>
            <p:spPr>
              <a:xfrm>
                <a:off x="4994" y="1850"/>
                <a:ext cx="28" cy="111"/>
              </a:xfrm>
              <a:custGeom>
                <a:rect b="b" l="l" r="r" t="t"/>
                <a:pathLst>
                  <a:path extrusionOk="0" h="779" w="198">
                    <a:moveTo>
                      <a:pt x="198" y="6"/>
                    </a:moveTo>
                    <a:lnTo>
                      <a:pt x="194" y="12"/>
                    </a:lnTo>
                    <a:lnTo>
                      <a:pt x="180" y="31"/>
                    </a:lnTo>
                    <a:lnTo>
                      <a:pt x="163" y="72"/>
                    </a:lnTo>
                    <a:lnTo>
                      <a:pt x="146" y="138"/>
                    </a:lnTo>
                    <a:lnTo>
                      <a:pt x="132" y="236"/>
                    </a:lnTo>
                    <a:lnTo>
                      <a:pt x="125" y="373"/>
                    </a:lnTo>
                    <a:lnTo>
                      <a:pt x="130" y="551"/>
                    </a:lnTo>
                    <a:lnTo>
                      <a:pt x="148" y="779"/>
                    </a:lnTo>
                    <a:lnTo>
                      <a:pt x="37" y="779"/>
                    </a:lnTo>
                    <a:lnTo>
                      <a:pt x="34" y="756"/>
                    </a:lnTo>
                    <a:lnTo>
                      <a:pt x="23" y="693"/>
                    </a:lnTo>
                    <a:lnTo>
                      <a:pt x="13" y="599"/>
                    </a:lnTo>
                    <a:lnTo>
                      <a:pt x="4" y="483"/>
                    </a:lnTo>
                    <a:lnTo>
                      <a:pt x="0" y="357"/>
                    </a:lnTo>
                    <a:lnTo>
                      <a:pt x="7" y="227"/>
                    </a:lnTo>
                    <a:lnTo>
                      <a:pt x="27" y="105"/>
                    </a:lnTo>
                    <a:lnTo>
                      <a:pt x="65" y="0"/>
                    </a:lnTo>
                    <a:lnTo>
                      <a:pt x="198"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81" name="Google Shape;7581;p128"/>
              <p:cNvSpPr/>
              <p:nvPr/>
            </p:nvSpPr>
            <p:spPr>
              <a:xfrm>
                <a:off x="4995" y="1857"/>
                <a:ext cx="24" cy="96"/>
              </a:xfrm>
              <a:custGeom>
                <a:rect b="b" l="l" r="r" t="t"/>
                <a:pathLst>
                  <a:path extrusionOk="0" h="666" w="169">
                    <a:moveTo>
                      <a:pt x="169" y="5"/>
                    </a:moveTo>
                    <a:lnTo>
                      <a:pt x="164" y="10"/>
                    </a:lnTo>
                    <a:lnTo>
                      <a:pt x="154" y="27"/>
                    </a:lnTo>
                    <a:lnTo>
                      <a:pt x="139" y="61"/>
                    </a:lnTo>
                    <a:lnTo>
                      <a:pt x="124" y="118"/>
                    </a:lnTo>
                    <a:lnTo>
                      <a:pt x="113" y="201"/>
                    </a:lnTo>
                    <a:lnTo>
                      <a:pt x="107" y="318"/>
                    </a:lnTo>
                    <a:lnTo>
                      <a:pt x="110" y="470"/>
                    </a:lnTo>
                    <a:lnTo>
                      <a:pt x="126" y="666"/>
                    </a:lnTo>
                    <a:lnTo>
                      <a:pt x="31" y="666"/>
                    </a:lnTo>
                    <a:lnTo>
                      <a:pt x="28" y="646"/>
                    </a:lnTo>
                    <a:lnTo>
                      <a:pt x="20" y="592"/>
                    </a:lnTo>
                    <a:lnTo>
                      <a:pt x="11" y="512"/>
                    </a:lnTo>
                    <a:lnTo>
                      <a:pt x="3" y="413"/>
                    </a:lnTo>
                    <a:lnTo>
                      <a:pt x="0" y="305"/>
                    </a:lnTo>
                    <a:lnTo>
                      <a:pt x="6" y="195"/>
                    </a:lnTo>
                    <a:lnTo>
                      <a:pt x="23" y="90"/>
                    </a:lnTo>
                    <a:lnTo>
                      <a:pt x="55" y="0"/>
                    </a:lnTo>
                    <a:lnTo>
                      <a:pt x="169" y="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82" name="Google Shape;7582;p128"/>
              <p:cNvSpPr/>
              <p:nvPr/>
            </p:nvSpPr>
            <p:spPr>
              <a:xfrm>
                <a:off x="4996" y="1865"/>
                <a:ext cx="20" cy="79"/>
              </a:xfrm>
              <a:custGeom>
                <a:rect b="b" l="l" r="r" t="t"/>
                <a:pathLst>
                  <a:path extrusionOk="0" h="551" w="140">
                    <a:moveTo>
                      <a:pt x="140" y="5"/>
                    </a:moveTo>
                    <a:lnTo>
                      <a:pt x="136" y="8"/>
                    </a:lnTo>
                    <a:lnTo>
                      <a:pt x="127" y="23"/>
                    </a:lnTo>
                    <a:lnTo>
                      <a:pt x="116" y="51"/>
                    </a:lnTo>
                    <a:lnTo>
                      <a:pt x="103" y="98"/>
                    </a:lnTo>
                    <a:lnTo>
                      <a:pt x="94" y="167"/>
                    </a:lnTo>
                    <a:lnTo>
                      <a:pt x="90" y="264"/>
                    </a:lnTo>
                    <a:lnTo>
                      <a:pt x="92" y="390"/>
                    </a:lnTo>
                    <a:lnTo>
                      <a:pt x="106" y="551"/>
                    </a:lnTo>
                    <a:lnTo>
                      <a:pt x="27" y="551"/>
                    </a:lnTo>
                    <a:lnTo>
                      <a:pt x="24" y="535"/>
                    </a:lnTo>
                    <a:lnTo>
                      <a:pt x="17" y="490"/>
                    </a:lnTo>
                    <a:lnTo>
                      <a:pt x="9" y="423"/>
                    </a:lnTo>
                    <a:lnTo>
                      <a:pt x="3" y="342"/>
                    </a:lnTo>
                    <a:lnTo>
                      <a:pt x="0" y="252"/>
                    </a:lnTo>
                    <a:lnTo>
                      <a:pt x="5" y="161"/>
                    </a:lnTo>
                    <a:lnTo>
                      <a:pt x="20" y="75"/>
                    </a:lnTo>
                    <a:lnTo>
                      <a:pt x="46" y="0"/>
                    </a:lnTo>
                    <a:lnTo>
                      <a:pt x="140" y="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83" name="Google Shape;7583;p128"/>
              <p:cNvSpPr/>
              <p:nvPr/>
            </p:nvSpPr>
            <p:spPr>
              <a:xfrm>
                <a:off x="4997" y="1873"/>
                <a:ext cx="16" cy="62"/>
              </a:xfrm>
              <a:custGeom>
                <a:rect b="b" l="l" r="r" t="t"/>
                <a:pathLst>
                  <a:path extrusionOk="0" h="437" w="111">
                    <a:moveTo>
                      <a:pt x="111" y="4"/>
                    </a:moveTo>
                    <a:lnTo>
                      <a:pt x="108" y="7"/>
                    </a:lnTo>
                    <a:lnTo>
                      <a:pt x="101" y="18"/>
                    </a:lnTo>
                    <a:lnTo>
                      <a:pt x="92" y="41"/>
                    </a:lnTo>
                    <a:lnTo>
                      <a:pt x="82" y="77"/>
                    </a:lnTo>
                    <a:lnTo>
                      <a:pt x="75" y="133"/>
                    </a:lnTo>
                    <a:lnTo>
                      <a:pt x="70" y="208"/>
                    </a:lnTo>
                    <a:lnTo>
                      <a:pt x="72" y="309"/>
                    </a:lnTo>
                    <a:lnTo>
                      <a:pt x="83" y="437"/>
                    </a:lnTo>
                    <a:lnTo>
                      <a:pt x="21" y="437"/>
                    </a:lnTo>
                    <a:lnTo>
                      <a:pt x="19" y="424"/>
                    </a:lnTo>
                    <a:lnTo>
                      <a:pt x="13" y="389"/>
                    </a:lnTo>
                    <a:lnTo>
                      <a:pt x="7" y="336"/>
                    </a:lnTo>
                    <a:lnTo>
                      <a:pt x="3" y="272"/>
                    </a:lnTo>
                    <a:lnTo>
                      <a:pt x="0" y="200"/>
                    </a:lnTo>
                    <a:lnTo>
                      <a:pt x="5" y="128"/>
                    </a:lnTo>
                    <a:lnTo>
                      <a:pt x="16" y="59"/>
                    </a:lnTo>
                    <a:lnTo>
                      <a:pt x="37" y="0"/>
                    </a:lnTo>
                    <a:lnTo>
                      <a:pt x="111" y="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84" name="Google Shape;7584;p128"/>
              <p:cNvSpPr/>
              <p:nvPr/>
            </p:nvSpPr>
            <p:spPr>
              <a:xfrm>
                <a:off x="4998" y="1881"/>
                <a:ext cx="12" cy="46"/>
              </a:xfrm>
              <a:custGeom>
                <a:rect b="b" l="l" r="r" t="t"/>
                <a:pathLst>
                  <a:path extrusionOk="0" h="322" w="82">
                    <a:moveTo>
                      <a:pt x="82" y="3"/>
                    </a:moveTo>
                    <a:lnTo>
                      <a:pt x="79" y="5"/>
                    </a:lnTo>
                    <a:lnTo>
                      <a:pt x="75" y="13"/>
                    </a:lnTo>
                    <a:lnTo>
                      <a:pt x="67" y="30"/>
                    </a:lnTo>
                    <a:lnTo>
                      <a:pt x="60" y="57"/>
                    </a:lnTo>
                    <a:lnTo>
                      <a:pt x="54" y="98"/>
                    </a:lnTo>
                    <a:lnTo>
                      <a:pt x="52" y="154"/>
                    </a:lnTo>
                    <a:lnTo>
                      <a:pt x="53" y="228"/>
                    </a:lnTo>
                    <a:lnTo>
                      <a:pt x="61" y="322"/>
                    </a:lnTo>
                    <a:lnTo>
                      <a:pt x="15" y="322"/>
                    </a:lnTo>
                    <a:lnTo>
                      <a:pt x="14" y="313"/>
                    </a:lnTo>
                    <a:lnTo>
                      <a:pt x="9" y="287"/>
                    </a:lnTo>
                    <a:lnTo>
                      <a:pt x="5" y="247"/>
                    </a:lnTo>
                    <a:lnTo>
                      <a:pt x="1" y="200"/>
                    </a:lnTo>
                    <a:lnTo>
                      <a:pt x="0" y="147"/>
                    </a:lnTo>
                    <a:lnTo>
                      <a:pt x="3" y="95"/>
                    </a:lnTo>
                    <a:lnTo>
                      <a:pt x="11" y="44"/>
                    </a:lnTo>
                    <a:lnTo>
                      <a:pt x="27" y="0"/>
                    </a:lnTo>
                    <a:lnTo>
                      <a:pt x="82" y="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85" name="Google Shape;7585;p128"/>
              <p:cNvSpPr/>
              <p:nvPr/>
            </p:nvSpPr>
            <p:spPr>
              <a:xfrm>
                <a:off x="4846" y="1869"/>
                <a:ext cx="4" cy="146"/>
              </a:xfrm>
              <a:prstGeom prst="rect">
                <a:avLst/>
              </a:pr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86" name="Google Shape;7586;p128"/>
              <p:cNvSpPr/>
              <p:nvPr/>
            </p:nvSpPr>
            <p:spPr>
              <a:xfrm>
                <a:off x="4898" y="1867"/>
                <a:ext cx="57" cy="67"/>
              </a:xfrm>
              <a:custGeom>
                <a:rect b="b" l="l" r="r" t="t"/>
                <a:pathLst>
                  <a:path extrusionOk="0" h="469" w="398">
                    <a:moveTo>
                      <a:pt x="37" y="44"/>
                    </a:moveTo>
                    <a:lnTo>
                      <a:pt x="33" y="53"/>
                    </a:lnTo>
                    <a:lnTo>
                      <a:pt x="27" y="79"/>
                    </a:lnTo>
                    <a:lnTo>
                      <a:pt x="17" y="120"/>
                    </a:lnTo>
                    <a:lnTo>
                      <a:pt x="8" y="174"/>
                    </a:lnTo>
                    <a:lnTo>
                      <a:pt x="1" y="238"/>
                    </a:lnTo>
                    <a:lnTo>
                      <a:pt x="0" y="309"/>
                    </a:lnTo>
                    <a:lnTo>
                      <a:pt x="7" y="387"/>
                    </a:lnTo>
                    <a:lnTo>
                      <a:pt x="24" y="469"/>
                    </a:lnTo>
                    <a:lnTo>
                      <a:pt x="24" y="466"/>
                    </a:lnTo>
                    <a:lnTo>
                      <a:pt x="24" y="455"/>
                    </a:lnTo>
                    <a:lnTo>
                      <a:pt x="24" y="438"/>
                    </a:lnTo>
                    <a:lnTo>
                      <a:pt x="24" y="417"/>
                    </a:lnTo>
                    <a:lnTo>
                      <a:pt x="27" y="391"/>
                    </a:lnTo>
                    <a:lnTo>
                      <a:pt x="30" y="363"/>
                    </a:lnTo>
                    <a:lnTo>
                      <a:pt x="35" y="332"/>
                    </a:lnTo>
                    <a:lnTo>
                      <a:pt x="41" y="300"/>
                    </a:lnTo>
                    <a:lnTo>
                      <a:pt x="52" y="268"/>
                    </a:lnTo>
                    <a:lnTo>
                      <a:pt x="64" y="237"/>
                    </a:lnTo>
                    <a:lnTo>
                      <a:pt x="79" y="207"/>
                    </a:lnTo>
                    <a:lnTo>
                      <a:pt x="99" y="179"/>
                    </a:lnTo>
                    <a:lnTo>
                      <a:pt x="123" y="155"/>
                    </a:lnTo>
                    <a:lnTo>
                      <a:pt x="150" y="136"/>
                    </a:lnTo>
                    <a:lnTo>
                      <a:pt x="183" y="122"/>
                    </a:lnTo>
                    <a:lnTo>
                      <a:pt x="221" y="114"/>
                    </a:lnTo>
                    <a:lnTo>
                      <a:pt x="223" y="112"/>
                    </a:lnTo>
                    <a:lnTo>
                      <a:pt x="230" y="107"/>
                    </a:lnTo>
                    <a:lnTo>
                      <a:pt x="242" y="99"/>
                    </a:lnTo>
                    <a:lnTo>
                      <a:pt x="260" y="88"/>
                    </a:lnTo>
                    <a:lnTo>
                      <a:pt x="284" y="74"/>
                    </a:lnTo>
                    <a:lnTo>
                      <a:pt x="315" y="58"/>
                    </a:lnTo>
                    <a:lnTo>
                      <a:pt x="352" y="39"/>
                    </a:lnTo>
                    <a:lnTo>
                      <a:pt x="398" y="19"/>
                    </a:lnTo>
                    <a:lnTo>
                      <a:pt x="396" y="17"/>
                    </a:lnTo>
                    <a:lnTo>
                      <a:pt x="389" y="16"/>
                    </a:lnTo>
                    <a:lnTo>
                      <a:pt x="379" y="14"/>
                    </a:lnTo>
                    <a:lnTo>
                      <a:pt x="364" y="12"/>
                    </a:lnTo>
                    <a:lnTo>
                      <a:pt x="347" y="8"/>
                    </a:lnTo>
                    <a:lnTo>
                      <a:pt x="326" y="6"/>
                    </a:lnTo>
                    <a:lnTo>
                      <a:pt x="302" y="4"/>
                    </a:lnTo>
                    <a:lnTo>
                      <a:pt x="277" y="1"/>
                    </a:lnTo>
                    <a:lnTo>
                      <a:pt x="250" y="0"/>
                    </a:lnTo>
                    <a:lnTo>
                      <a:pt x="221" y="1"/>
                    </a:lnTo>
                    <a:lnTo>
                      <a:pt x="191" y="3"/>
                    </a:lnTo>
                    <a:lnTo>
                      <a:pt x="160" y="6"/>
                    </a:lnTo>
                    <a:lnTo>
                      <a:pt x="129" y="12"/>
                    </a:lnTo>
                    <a:lnTo>
                      <a:pt x="97" y="20"/>
                    </a:lnTo>
                    <a:lnTo>
                      <a:pt x="67" y="30"/>
                    </a:lnTo>
                    <a:lnTo>
                      <a:pt x="37" y="44"/>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87" name="Google Shape;7587;p128"/>
              <p:cNvSpPr/>
              <p:nvPr/>
            </p:nvSpPr>
            <p:spPr>
              <a:xfrm>
                <a:off x="4819" y="1917"/>
                <a:ext cx="46" cy="13"/>
              </a:xfrm>
              <a:custGeom>
                <a:rect b="b" l="l" r="r" t="t"/>
                <a:pathLst>
                  <a:path extrusionOk="0" h="89" w="325">
                    <a:moveTo>
                      <a:pt x="0" y="57"/>
                    </a:moveTo>
                    <a:lnTo>
                      <a:pt x="0" y="55"/>
                    </a:lnTo>
                    <a:lnTo>
                      <a:pt x="2" y="52"/>
                    </a:lnTo>
                    <a:lnTo>
                      <a:pt x="6" y="47"/>
                    </a:lnTo>
                    <a:lnTo>
                      <a:pt x="12" y="41"/>
                    </a:lnTo>
                    <a:lnTo>
                      <a:pt x="20" y="34"/>
                    </a:lnTo>
                    <a:lnTo>
                      <a:pt x="29" y="27"/>
                    </a:lnTo>
                    <a:lnTo>
                      <a:pt x="41" y="20"/>
                    </a:lnTo>
                    <a:lnTo>
                      <a:pt x="57" y="13"/>
                    </a:lnTo>
                    <a:lnTo>
                      <a:pt x="77" y="7"/>
                    </a:lnTo>
                    <a:lnTo>
                      <a:pt x="98" y="3"/>
                    </a:lnTo>
                    <a:lnTo>
                      <a:pt x="126" y="0"/>
                    </a:lnTo>
                    <a:lnTo>
                      <a:pt x="156" y="0"/>
                    </a:lnTo>
                    <a:lnTo>
                      <a:pt x="191" y="3"/>
                    </a:lnTo>
                    <a:lnTo>
                      <a:pt x="230" y="8"/>
                    </a:lnTo>
                    <a:lnTo>
                      <a:pt x="275" y="18"/>
                    </a:lnTo>
                    <a:lnTo>
                      <a:pt x="325" y="31"/>
                    </a:lnTo>
                    <a:lnTo>
                      <a:pt x="318" y="51"/>
                    </a:lnTo>
                    <a:lnTo>
                      <a:pt x="316" y="50"/>
                    </a:lnTo>
                    <a:lnTo>
                      <a:pt x="308" y="47"/>
                    </a:lnTo>
                    <a:lnTo>
                      <a:pt x="295" y="44"/>
                    </a:lnTo>
                    <a:lnTo>
                      <a:pt x="279" y="39"/>
                    </a:lnTo>
                    <a:lnTo>
                      <a:pt x="260" y="35"/>
                    </a:lnTo>
                    <a:lnTo>
                      <a:pt x="238" y="30"/>
                    </a:lnTo>
                    <a:lnTo>
                      <a:pt x="214" y="27"/>
                    </a:lnTo>
                    <a:lnTo>
                      <a:pt x="188" y="24"/>
                    </a:lnTo>
                    <a:lnTo>
                      <a:pt x="161" y="23"/>
                    </a:lnTo>
                    <a:lnTo>
                      <a:pt x="134" y="23"/>
                    </a:lnTo>
                    <a:lnTo>
                      <a:pt x="108" y="26"/>
                    </a:lnTo>
                    <a:lnTo>
                      <a:pt x="82" y="31"/>
                    </a:lnTo>
                    <a:lnTo>
                      <a:pt x="58" y="41"/>
                    </a:lnTo>
                    <a:lnTo>
                      <a:pt x="36" y="52"/>
                    </a:lnTo>
                    <a:lnTo>
                      <a:pt x="16" y="68"/>
                    </a:lnTo>
                    <a:lnTo>
                      <a:pt x="0" y="89"/>
                    </a:lnTo>
                    <a:lnTo>
                      <a:pt x="0" y="5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88" name="Google Shape;7588;p128"/>
              <p:cNvSpPr/>
              <p:nvPr/>
            </p:nvSpPr>
            <p:spPr>
              <a:xfrm>
                <a:off x="4819" y="1887"/>
                <a:ext cx="46" cy="13"/>
              </a:xfrm>
              <a:custGeom>
                <a:rect b="b" l="l" r="r" t="t"/>
                <a:pathLst>
                  <a:path extrusionOk="0" h="89" w="325">
                    <a:moveTo>
                      <a:pt x="0" y="56"/>
                    </a:moveTo>
                    <a:lnTo>
                      <a:pt x="0" y="55"/>
                    </a:lnTo>
                    <a:lnTo>
                      <a:pt x="2" y="52"/>
                    </a:lnTo>
                    <a:lnTo>
                      <a:pt x="6" y="47"/>
                    </a:lnTo>
                    <a:lnTo>
                      <a:pt x="12" y="40"/>
                    </a:lnTo>
                    <a:lnTo>
                      <a:pt x="20" y="33"/>
                    </a:lnTo>
                    <a:lnTo>
                      <a:pt x="29" y="27"/>
                    </a:lnTo>
                    <a:lnTo>
                      <a:pt x="41" y="18"/>
                    </a:lnTo>
                    <a:lnTo>
                      <a:pt x="57" y="13"/>
                    </a:lnTo>
                    <a:lnTo>
                      <a:pt x="77" y="7"/>
                    </a:lnTo>
                    <a:lnTo>
                      <a:pt x="98" y="2"/>
                    </a:lnTo>
                    <a:lnTo>
                      <a:pt x="126" y="0"/>
                    </a:lnTo>
                    <a:lnTo>
                      <a:pt x="156" y="0"/>
                    </a:lnTo>
                    <a:lnTo>
                      <a:pt x="191" y="2"/>
                    </a:lnTo>
                    <a:lnTo>
                      <a:pt x="230" y="8"/>
                    </a:lnTo>
                    <a:lnTo>
                      <a:pt x="275" y="17"/>
                    </a:lnTo>
                    <a:lnTo>
                      <a:pt x="325" y="31"/>
                    </a:lnTo>
                    <a:lnTo>
                      <a:pt x="318" y="49"/>
                    </a:lnTo>
                    <a:lnTo>
                      <a:pt x="316" y="48"/>
                    </a:lnTo>
                    <a:lnTo>
                      <a:pt x="308" y="46"/>
                    </a:lnTo>
                    <a:lnTo>
                      <a:pt x="295" y="43"/>
                    </a:lnTo>
                    <a:lnTo>
                      <a:pt x="279" y="38"/>
                    </a:lnTo>
                    <a:lnTo>
                      <a:pt x="260" y="35"/>
                    </a:lnTo>
                    <a:lnTo>
                      <a:pt x="238" y="30"/>
                    </a:lnTo>
                    <a:lnTo>
                      <a:pt x="214" y="27"/>
                    </a:lnTo>
                    <a:lnTo>
                      <a:pt x="188" y="23"/>
                    </a:lnTo>
                    <a:lnTo>
                      <a:pt x="161" y="22"/>
                    </a:lnTo>
                    <a:lnTo>
                      <a:pt x="134" y="23"/>
                    </a:lnTo>
                    <a:lnTo>
                      <a:pt x="108" y="25"/>
                    </a:lnTo>
                    <a:lnTo>
                      <a:pt x="82" y="31"/>
                    </a:lnTo>
                    <a:lnTo>
                      <a:pt x="58" y="40"/>
                    </a:lnTo>
                    <a:lnTo>
                      <a:pt x="36" y="52"/>
                    </a:lnTo>
                    <a:lnTo>
                      <a:pt x="16" y="68"/>
                    </a:lnTo>
                    <a:lnTo>
                      <a:pt x="0" y="89"/>
                    </a:lnTo>
                    <a:lnTo>
                      <a:pt x="0" y="56"/>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89" name="Google Shape;7589;p128"/>
              <p:cNvSpPr/>
              <p:nvPr/>
            </p:nvSpPr>
            <p:spPr>
              <a:xfrm>
                <a:off x="4863" y="1872"/>
                <a:ext cx="75" cy="139"/>
              </a:xfrm>
              <a:custGeom>
                <a:rect b="b" l="l" r="r" t="t"/>
                <a:pathLst>
                  <a:path extrusionOk="0" h="975" w="528">
                    <a:moveTo>
                      <a:pt x="0" y="0"/>
                    </a:moveTo>
                    <a:lnTo>
                      <a:pt x="0" y="943"/>
                    </a:lnTo>
                    <a:lnTo>
                      <a:pt x="159" y="975"/>
                    </a:lnTo>
                    <a:lnTo>
                      <a:pt x="152" y="848"/>
                    </a:lnTo>
                    <a:lnTo>
                      <a:pt x="528" y="905"/>
                    </a:lnTo>
                    <a:lnTo>
                      <a:pt x="521" y="855"/>
                    </a:lnTo>
                    <a:lnTo>
                      <a:pt x="261" y="822"/>
                    </a:lnTo>
                    <a:lnTo>
                      <a:pt x="254" y="713"/>
                    </a:lnTo>
                    <a:lnTo>
                      <a:pt x="77" y="713"/>
                    </a:lnTo>
                    <a:lnTo>
                      <a:pt x="72" y="699"/>
                    </a:lnTo>
                    <a:lnTo>
                      <a:pt x="60" y="659"/>
                    </a:lnTo>
                    <a:lnTo>
                      <a:pt x="44" y="595"/>
                    </a:lnTo>
                    <a:lnTo>
                      <a:pt x="28" y="511"/>
                    </a:lnTo>
                    <a:lnTo>
                      <a:pt x="16" y="410"/>
                    </a:lnTo>
                    <a:lnTo>
                      <a:pt x="12" y="294"/>
                    </a:lnTo>
                    <a:lnTo>
                      <a:pt x="21" y="167"/>
                    </a:lnTo>
                    <a:lnTo>
                      <a:pt x="45" y="32"/>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90" name="Google Shape;7590;p128"/>
              <p:cNvSpPr/>
              <p:nvPr/>
            </p:nvSpPr>
            <p:spPr>
              <a:xfrm>
                <a:off x="4900" y="1840"/>
                <a:ext cx="97" cy="19"/>
              </a:xfrm>
              <a:custGeom>
                <a:rect b="b" l="l" r="r" t="t"/>
                <a:pathLst>
                  <a:path extrusionOk="0" h="133" w="678">
                    <a:moveTo>
                      <a:pt x="0" y="133"/>
                    </a:moveTo>
                    <a:lnTo>
                      <a:pt x="4" y="132"/>
                    </a:lnTo>
                    <a:lnTo>
                      <a:pt x="15" y="127"/>
                    </a:lnTo>
                    <a:lnTo>
                      <a:pt x="32" y="122"/>
                    </a:lnTo>
                    <a:lnTo>
                      <a:pt x="56" y="114"/>
                    </a:lnTo>
                    <a:lnTo>
                      <a:pt x="86" y="104"/>
                    </a:lnTo>
                    <a:lnTo>
                      <a:pt x="120" y="95"/>
                    </a:lnTo>
                    <a:lnTo>
                      <a:pt x="160" y="86"/>
                    </a:lnTo>
                    <a:lnTo>
                      <a:pt x="204" y="78"/>
                    </a:lnTo>
                    <a:lnTo>
                      <a:pt x="252" y="70"/>
                    </a:lnTo>
                    <a:lnTo>
                      <a:pt x="303" y="64"/>
                    </a:lnTo>
                    <a:lnTo>
                      <a:pt x="358" y="60"/>
                    </a:lnTo>
                    <a:lnTo>
                      <a:pt x="414" y="58"/>
                    </a:lnTo>
                    <a:lnTo>
                      <a:pt x="474" y="60"/>
                    </a:lnTo>
                    <a:lnTo>
                      <a:pt x="534" y="65"/>
                    </a:lnTo>
                    <a:lnTo>
                      <a:pt x="596" y="74"/>
                    </a:lnTo>
                    <a:lnTo>
                      <a:pt x="659" y="88"/>
                    </a:lnTo>
                    <a:lnTo>
                      <a:pt x="678" y="0"/>
                    </a:lnTo>
                    <a:lnTo>
                      <a:pt x="674" y="0"/>
                    </a:lnTo>
                    <a:lnTo>
                      <a:pt x="659" y="0"/>
                    </a:lnTo>
                    <a:lnTo>
                      <a:pt x="636" y="0"/>
                    </a:lnTo>
                    <a:lnTo>
                      <a:pt x="606" y="1"/>
                    </a:lnTo>
                    <a:lnTo>
                      <a:pt x="570" y="2"/>
                    </a:lnTo>
                    <a:lnTo>
                      <a:pt x="527" y="3"/>
                    </a:lnTo>
                    <a:lnTo>
                      <a:pt x="480" y="7"/>
                    </a:lnTo>
                    <a:lnTo>
                      <a:pt x="430" y="9"/>
                    </a:lnTo>
                    <a:lnTo>
                      <a:pt x="376" y="14"/>
                    </a:lnTo>
                    <a:lnTo>
                      <a:pt x="320" y="18"/>
                    </a:lnTo>
                    <a:lnTo>
                      <a:pt x="264" y="24"/>
                    </a:lnTo>
                    <a:lnTo>
                      <a:pt x="208" y="32"/>
                    </a:lnTo>
                    <a:lnTo>
                      <a:pt x="152" y="40"/>
                    </a:lnTo>
                    <a:lnTo>
                      <a:pt x="98" y="50"/>
                    </a:lnTo>
                    <a:lnTo>
                      <a:pt x="47" y="62"/>
                    </a:lnTo>
                    <a:lnTo>
                      <a:pt x="0" y="76"/>
                    </a:lnTo>
                    <a:lnTo>
                      <a:pt x="0"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91" name="Google Shape;7591;p128"/>
              <p:cNvSpPr/>
              <p:nvPr/>
            </p:nvSpPr>
            <p:spPr>
              <a:xfrm>
                <a:off x="4843" y="2015"/>
                <a:ext cx="163" cy="54"/>
              </a:xfrm>
              <a:custGeom>
                <a:rect b="b" l="l" r="r" t="t"/>
                <a:pathLst>
                  <a:path extrusionOk="0" h="379" w="1142">
                    <a:moveTo>
                      <a:pt x="482" y="367"/>
                    </a:moveTo>
                    <a:lnTo>
                      <a:pt x="485" y="366"/>
                    </a:lnTo>
                    <a:lnTo>
                      <a:pt x="492" y="363"/>
                    </a:lnTo>
                    <a:lnTo>
                      <a:pt x="502" y="359"/>
                    </a:lnTo>
                    <a:lnTo>
                      <a:pt x="516" y="353"/>
                    </a:lnTo>
                    <a:lnTo>
                      <a:pt x="533" y="346"/>
                    </a:lnTo>
                    <a:lnTo>
                      <a:pt x="551" y="338"/>
                    </a:lnTo>
                    <a:lnTo>
                      <a:pt x="572" y="328"/>
                    </a:lnTo>
                    <a:lnTo>
                      <a:pt x="593" y="317"/>
                    </a:lnTo>
                    <a:lnTo>
                      <a:pt x="616" y="306"/>
                    </a:lnTo>
                    <a:lnTo>
                      <a:pt x="638" y="292"/>
                    </a:lnTo>
                    <a:lnTo>
                      <a:pt x="660" y="279"/>
                    </a:lnTo>
                    <a:lnTo>
                      <a:pt x="680" y="264"/>
                    </a:lnTo>
                    <a:lnTo>
                      <a:pt x="700" y="249"/>
                    </a:lnTo>
                    <a:lnTo>
                      <a:pt x="717" y="233"/>
                    </a:lnTo>
                    <a:lnTo>
                      <a:pt x="732" y="217"/>
                    </a:lnTo>
                    <a:lnTo>
                      <a:pt x="743" y="201"/>
                    </a:lnTo>
                    <a:lnTo>
                      <a:pt x="0" y="20"/>
                    </a:lnTo>
                    <a:lnTo>
                      <a:pt x="57" y="0"/>
                    </a:lnTo>
                    <a:lnTo>
                      <a:pt x="1142" y="267"/>
                    </a:lnTo>
                    <a:lnTo>
                      <a:pt x="1098" y="292"/>
                    </a:lnTo>
                    <a:lnTo>
                      <a:pt x="784" y="212"/>
                    </a:lnTo>
                    <a:lnTo>
                      <a:pt x="783" y="213"/>
                    </a:lnTo>
                    <a:lnTo>
                      <a:pt x="781" y="216"/>
                    </a:lnTo>
                    <a:lnTo>
                      <a:pt x="776" y="221"/>
                    </a:lnTo>
                    <a:lnTo>
                      <a:pt x="769" y="228"/>
                    </a:lnTo>
                    <a:lnTo>
                      <a:pt x="761" y="237"/>
                    </a:lnTo>
                    <a:lnTo>
                      <a:pt x="750" y="246"/>
                    </a:lnTo>
                    <a:lnTo>
                      <a:pt x="737" y="258"/>
                    </a:lnTo>
                    <a:lnTo>
                      <a:pt x="721" y="269"/>
                    </a:lnTo>
                    <a:lnTo>
                      <a:pt x="703" y="282"/>
                    </a:lnTo>
                    <a:lnTo>
                      <a:pt x="684" y="295"/>
                    </a:lnTo>
                    <a:lnTo>
                      <a:pt x="660" y="309"/>
                    </a:lnTo>
                    <a:lnTo>
                      <a:pt x="635" y="323"/>
                    </a:lnTo>
                    <a:lnTo>
                      <a:pt x="606" y="338"/>
                    </a:lnTo>
                    <a:lnTo>
                      <a:pt x="574" y="352"/>
                    </a:lnTo>
                    <a:lnTo>
                      <a:pt x="540" y="366"/>
                    </a:lnTo>
                    <a:lnTo>
                      <a:pt x="502" y="379"/>
                    </a:lnTo>
                    <a:lnTo>
                      <a:pt x="482" y="36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92" name="Google Shape;7592;p128"/>
              <p:cNvSpPr/>
              <p:nvPr/>
            </p:nvSpPr>
            <p:spPr>
              <a:xfrm>
                <a:off x="4809" y="2029"/>
                <a:ext cx="167" cy="48"/>
              </a:xfrm>
              <a:custGeom>
                <a:rect b="b" l="l" r="r" t="t"/>
                <a:pathLst>
                  <a:path extrusionOk="0" h="340" w="1163">
                    <a:moveTo>
                      <a:pt x="0" y="0"/>
                    </a:moveTo>
                    <a:lnTo>
                      <a:pt x="1137" y="340"/>
                    </a:lnTo>
                    <a:lnTo>
                      <a:pt x="1163" y="340"/>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93" name="Google Shape;7593;p128"/>
              <p:cNvSpPr/>
              <p:nvPr/>
            </p:nvSpPr>
            <p:spPr>
              <a:xfrm>
                <a:off x="4837" y="2022"/>
                <a:ext cx="164" cy="44"/>
              </a:xfrm>
              <a:custGeom>
                <a:rect b="b" l="l" r="r" t="t"/>
                <a:pathLst>
                  <a:path extrusionOk="0" h="303" w="1149">
                    <a:moveTo>
                      <a:pt x="0" y="1"/>
                    </a:moveTo>
                    <a:lnTo>
                      <a:pt x="1124" y="303"/>
                    </a:lnTo>
                    <a:lnTo>
                      <a:pt x="1149" y="302"/>
                    </a:lnTo>
                    <a:lnTo>
                      <a:pt x="34" y="0"/>
                    </a:lnTo>
                    <a:lnTo>
                      <a:pt x="0" y="1"/>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94" name="Google Shape;7594;p128"/>
              <p:cNvSpPr/>
              <p:nvPr/>
            </p:nvSpPr>
            <p:spPr>
              <a:xfrm>
                <a:off x="4824" y="2025"/>
                <a:ext cx="165" cy="48"/>
              </a:xfrm>
              <a:custGeom>
                <a:rect b="b" l="l" r="r" t="t"/>
                <a:pathLst>
                  <a:path extrusionOk="0" h="336" w="1155">
                    <a:moveTo>
                      <a:pt x="0" y="0"/>
                    </a:moveTo>
                    <a:lnTo>
                      <a:pt x="1134" y="336"/>
                    </a:lnTo>
                    <a:lnTo>
                      <a:pt x="1155" y="328"/>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7595" name="Google Shape;7595;p128"/>
            <p:cNvGrpSpPr/>
            <p:nvPr/>
          </p:nvGrpSpPr>
          <p:grpSpPr>
            <a:xfrm>
              <a:off x="1659" y="3525"/>
              <a:ext cx="176" cy="150"/>
              <a:chOff x="4765" y="1531"/>
              <a:chExt cx="312" cy="261"/>
            </a:xfrm>
          </p:grpSpPr>
          <p:sp>
            <p:nvSpPr>
              <p:cNvPr id="7596" name="Google Shape;7596;p128"/>
              <p:cNvSpPr/>
              <p:nvPr/>
            </p:nvSpPr>
            <p:spPr>
              <a:xfrm>
                <a:off x="4765" y="1531"/>
                <a:ext cx="312" cy="2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97" name="Google Shape;7597;p128"/>
              <p:cNvSpPr/>
              <p:nvPr/>
            </p:nvSpPr>
            <p:spPr>
              <a:xfrm>
                <a:off x="4765" y="1534"/>
                <a:ext cx="307" cy="258"/>
              </a:xfrm>
              <a:custGeom>
                <a:rect b="b" l="l" r="r" t="t"/>
                <a:pathLst>
                  <a:path extrusionOk="0" h="1804" w="2150">
                    <a:moveTo>
                      <a:pt x="582" y="239"/>
                    </a:moveTo>
                    <a:lnTo>
                      <a:pt x="606" y="129"/>
                    </a:lnTo>
                    <a:lnTo>
                      <a:pt x="607" y="129"/>
                    </a:lnTo>
                    <a:lnTo>
                      <a:pt x="611" y="128"/>
                    </a:lnTo>
                    <a:lnTo>
                      <a:pt x="616" y="125"/>
                    </a:lnTo>
                    <a:lnTo>
                      <a:pt x="623" y="123"/>
                    </a:lnTo>
                    <a:lnTo>
                      <a:pt x="633" y="120"/>
                    </a:lnTo>
                    <a:lnTo>
                      <a:pt x="645" y="115"/>
                    </a:lnTo>
                    <a:lnTo>
                      <a:pt x="659" y="112"/>
                    </a:lnTo>
                    <a:lnTo>
                      <a:pt x="676" y="107"/>
                    </a:lnTo>
                    <a:lnTo>
                      <a:pt x="694" y="101"/>
                    </a:lnTo>
                    <a:lnTo>
                      <a:pt x="715" y="95"/>
                    </a:lnTo>
                    <a:lnTo>
                      <a:pt x="738" y="90"/>
                    </a:lnTo>
                    <a:lnTo>
                      <a:pt x="763" y="84"/>
                    </a:lnTo>
                    <a:lnTo>
                      <a:pt x="790" y="78"/>
                    </a:lnTo>
                    <a:lnTo>
                      <a:pt x="820" y="71"/>
                    </a:lnTo>
                    <a:lnTo>
                      <a:pt x="852" y="64"/>
                    </a:lnTo>
                    <a:lnTo>
                      <a:pt x="886" y="59"/>
                    </a:lnTo>
                    <a:lnTo>
                      <a:pt x="922" y="52"/>
                    </a:lnTo>
                    <a:lnTo>
                      <a:pt x="961" y="46"/>
                    </a:lnTo>
                    <a:lnTo>
                      <a:pt x="1002" y="40"/>
                    </a:lnTo>
                    <a:lnTo>
                      <a:pt x="1044" y="35"/>
                    </a:lnTo>
                    <a:lnTo>
                      <a:pt x="1090" y="29"/>
                    </a:lnTo>
                    <a:lnTo>
                      <a:pt x="1138" y="23"/>
                    </a:lnTo>
                    <a:lnTo>
                      <a:pt x="1187" y="18"/>
                    </a:lnTo>
                    <a:lnTo>
                      <a:pt x="1240" y="14"/>
                    </a:lnTo>
                    <a:lnTo>
                      <a:pt x="1294" y="10"/>
                    </a:lnTo>
                    <a:lnTo>
                      <a:pt x="1350" y="7"/>
                    </a:lnTo>
                    <a:lnTo>
                      <a:pt x="1410" y="4"/>
                    </a:lnTo>
                    <a:lnTo>
                      <a:pt x="1470" y="1"/>
                    </a:lnTo>
                    <a:lnTo>
                      <a:pt x="1535" y="0"/>
                    </a:lnTo>
                    <a:lnTo>
                      <a:pt x="1601" y="0"/>
                    </a:lnTo>
                    <a:lnTo>
                      <a:pt x="1668" y="0"/>
                    </a:lnTo>
                    <a:lnTo>
                      <a:pt x="1739" y="1"/>
                    </a:lnTo>
                    <a:lnTo>
                      <a:pt x="1816" y="44"/>
                    </a:lnTo>
                    <a:lnTo>
                      <a:pt x="1799" y="248"/>
                    </a:lnTo>
                    <a:lnTo>
                      <a:pt x="1804" y="251"/>
                    </a:lnTo>
                    <a:lnTo>
                      <a:pt x="1820" y="259"/>
                    </a:lnTo>
                    <a:lnTo>
                      <a:pt x="1842" y="272"/>
                    </a:lnTo>
                    <a:lnTo>
                      <a:pt x="1868" y="292"/>
                    </a:lnTo>
                    <a:lnTo>
                      <a:pt x="1896" y="318"/>
                    </a:lnTo>
                    <a:lnTo>
                      <a:pt x="1920" y="351"/>
                    </a:lnTo>
                    <a:lnTo>
                      <a:pt x="1939" y="390"/>
                    </a:lnTo>
                    <a:lnTo>
                      <a:pt x="1951" y="436"/>
                    </a:lnTo>
                    <a:lnTo>
                      <a:pt x="2125" y="593"/>
                    </a:lnTo>
                    <a:lnTo>
                      <a:pt x="2078" y="1009"/>
                    </a:lnTo>
                    <a:lnTo>
                      <a:pt x="1799" y="1149"/>
                    </a:lnTo>
                    <a:lnTo>
                      <a:pt x="2129" y="1247"/>
                    </a:lnTo>
                    <a:lnTo>
                      <a:pt x="2131" y="1251"/>
                    </a:lnTo>
                    <a:lnTo>
                      <a:pt x="2137" y="1264"/>
                    </a:lnTo>
                    <a:lnTo>
                      <a:pt x="2143" y="1284"/>
                    </a:lnTo>
                    <a:lnTo>
                      <a:pt x="2149" y="1310"/>
                    </a:lnTo>
                    <a:lnTo>
                      <a:pt x="2150" y="1342"/>
                    </a:lnTo>
                    <a:lnTo>
                      <a:pt x="2147" y="1380"/>
                    </a:lnTo>
                    <a:lnTo>
                      <a:pt x="2136" y="1423"/>
                    </a:lnTo>
                    <a:lnTo>
                      <a:pt x="2117" y="1468"/>
                    </a:lnTo>
                    <a:lnTo>
                      <a:pt x="1244" y="1804"/>
                    </a:lnTo>
                    <a:lnTo>
                      <a:pt x="0" y="1413"/>
                    </a:lnTo>
                    <a:lnTo>
                      <a:pt x="22" y="1367"/>
                    </a:lnTo>
                    <a:lnTo>
                      <a:pt x="212" y="1302"/>
                    </a:lnTo>
                    <a:lnTo>
                      <a:pt x="212" y="248"/>
                    </a:lnTo>
                    <a:lnTo>
                      <a:pt x="213" y="247"/>
                    </a:lnTo>
                    <a:lnTo>
                      <a:pt x="217" y="244"/>
                    </a:lnTo>
                    <a:lnTo>
                      <a:pt x="223" y="240"/>
                    </a:lnTo>
                    <a:lnTo>
                      <a:pt x="232" y="234"/>
                    </a:lnTo>
                    <a:lnTo>
                      <a:pt x="245" y="228"/>
                    </a:lnTo>
                    <a:lnTo>
                      <a:pt x="258" y="221"/>
                    </a:lnTo>
                    <a:lnTo>
                      <a:pt x="276" y="214"/>
                    </a:lnTo>
                    <a:lnTo>
                      <a:pt x="294" y="207"/>
                    </a:lnTo>
                    <a:lnTo>
                      <a:pt x="316" y="201"/>
                    </a:lnTo>
                    <a:lnTo>
                      <a:pt x="340" y="197"/>
                    </a:lnTo>
                    <a:lnTo>
                      <a:pt x="366" y="194"/>
                    </a:lnTo>
                    <a:lnTo>
                      <a:pt x="393" y="192"/>
                    </a:lnTo>
                    <a:lnTo>
                      <a:pt x="424" y="193"/>
                    </a:lnTo>
                    <a:lnTo>
                      <a:pt x="457" y="197"/>
                    </a:lnTo>
                    <a:lnTo>
                      <a:pt x="493" y="203"/>
                    </a:lnTo>
                    <a:lnTo>
                      <a:pt x="529" y="214"/>
                    </a:lnTo>
                    <a:lnTo>
                      <a:pt x="582" y="239"/>
                    </a:lnTo>
                    <a:close/>
                  </a:path>
                </a:pathLst>
              </a:cu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98" name="Google Shape;7598;p128"/>
              <p:cNvSpPr/>
              <p:nvPr/>
            </p:nvSpPr>
            <p:spPr>
              <a:xfrm>
                <a:off x="4882" y="1584"/>
                <a:ext cx="163" cy="111"/>
              </a:xfrm>
              <a:custGeom>
                <a:rect b="b" l="l" r="r" t="t"/>
                <a:pathLst>
                  <a:path extrusionOk="0" h="778" w="1139">
                    <a:moveTo>
                      <a:pt x="7" y="587"/>
                    </a:moveTo>
                    <a:lnTo>
                      <a:pt x="0" y="682"/>
                    </a:lnTo>
                    <a:lnTo>
                      <a:pt x="742" y="778"/>
                    </a:lnTo>
                    <a:lnTo>
                      <a:pt x="748" y="775"/>
                    </a:lnTo>
                    <a:lnTo>
                      <a:pt x="763" y="767"/>
                    </a:lnTo>
                    <a:lnTo>
                      <a:pt x="787" y="755"/>
                    </a:lnTo>
                    <a:lnTo>
                      <a:pt x="816" y="737"/>
                    </a:lnTo>
                    <a:lnTo>
                      <a:pt x="852" y="714"/>
                    </a:lnTo>
                    <a:lnTo>
                      <a:pt x="891" y="686"/>
                    </a:lnTo>
                    <a:lnTo>
                      <a:pt x="932" y="652"/>
                    </a:lnTo>
                    <a:lnTo>
                      <a:pt x="973" y="613"/>
                    </a:lnTo>
                    <a:lnTo>
                      <a:pt x="1013" y="570"/>
                    </a:lnTo>
                    <a:lnTo>
                      <a:pt x="1051" y="521"/>
                    </a:lnTo>
                    <a:lnTo>
                      <a:pt x="1083" y="466"/>
                    </a:lnTo>
                    <a:lnTo>
                      <a:pt x="1109" y="406"/>
                    </a:lnTo>
                    <a:lnTo>
                      <a:pt x="1129" y="342"/>
                    </a:lnTo>
                    <a:lnTo>
                      <a:pt x="1139" y="271"/>
                    </a:lnTo>
                    <a:lnTo>
                      <a:pt x="1138" y="196"/>
                    </a:lnTo>
                    <a:lnTo>
                      <a:pt x="1124" y="115"/>
                    </a:lnTo>
                    <a:lnTo>
                      <a:pt x="1122" y="110"/>
                    </a:lnTo>
                    <a:lnTo>
                      <a:pt x="1115" y="97"/>
                    </a:lnTo>
                    <a:lnTo>
                      <a:pt x="1102" y="80"/>
                    </a:lnTo>
                    <a:lnTo>
                      <a:pt x="1086" y="59"/>
                    </a:lnTo>
                    <a:lnTo>
                      <a:pt x="1066" y="39"/>
                    </a:lnTo>
                    <a:lnTo>
                      <a:pt x="1041" y="20"/>
                    </a:lnTo>
                    <a:lnTo>
                      <a:pt x="1011" y="7"/>
                    </a:lnTo>
                    <a:lnTo>
                      <a:pt x="978" y="0"/>
                    </a:lnTo>
                    <a:lnTo>
                      <a:pt x="982" y="12"/>
                    </a:lnTo>
                    <a:lnTo>
                      <a:pt x="994" y="46"/>
                    </a:lnTo>
                    <a:lnTo>
                      <a:pt x="1007" y="100"/>
                    </a:lnTo>
                    <a:lnTo>
                      <a:pt x="1019" y="169"/>
                    </a:lnTo>
                    <a:lnTo>
                      <a:pt x="1022" y="252"/>
                    </a:lnTo>
                    <a:lnTo>
                      <a:pt x="1013" y="344"/>
                    </a:lnTo>
                    <a:lnTo>
                      <a:pt x="987" y="444"/>
                    </a:lnTo>
                    <a:lnTo>
                      <a:pt x="940" y="549"/>
                    </a:lnTo>
                    <a:lnTo>
                      <a:pt x="939" y="550"/>
                    </a:lnTo>
                    <a:lnTo>
                      <a:pt x="934" y="553"/>
                    </a:lnTo>
                    <a:lnTo>
                      <a:pt x="927" y="559"/>
                    </a:lnTo>
                    <a:lnTo>
                      <a:pt x="917" y="567"/>
                    </a:lnTo>
                    <a:lnTo>
                      <a:pt x="904" y="575"/>
                    </a:lnTo>
                    <a:lnTo>
                      <a:pt x="890" y="585"/>
                    </a:lnTo>
                    <a:lnTo>
                      <a:pt x="871" y="594"/>
                    </a:lnTo>
                    <a:lnTo>
                      <a:pt x="851" y="603"/>
                    </a:lnTo>
                    <a:lnTo>
                      <a:pt x="828" y="611"/>
                    </a:lnTo>
                    <a:lnTo>
                      <a:pt x="802" y="619"/>
                    </a:lnTo>
                    <a:lnTo>
                      <a:pt x="773" y="625"/>
                    </a:lnTo>
                    <a:lnTo>
                      <a:pt x="741" y="629"/>
                    </a:lnTo>
                    <a:lnTo>
                      <a:pt x="708" y="630"/>
                    </a:lnTo>
                    <a:lnTo>
                      <a:pt x="671" y="629"/>
                    </a:lnTo>
                    <a:lnTo>
                      <a:pt x="631" y="626"/>
                    </a:lnTo>
                    <a:lnTo>
                      <a:pt x="590" y="618"/>
                    </a:lnTo>
                    <a:lnTo>
                      <a:pt x="590" y="720"/>
                    </a:lnTo>
                    <a:lnTo>
                      <a:pt x="26" y="663"/>
                    </a:lnTo>
                    <a:lnTo>
                      <a:pt x="7" y="58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599" name="Google Shape;7599;p128"/>
              <p:cNvSpPr/>
              <p:nvPr/>
            </p:nvSpPr>
            <p:spPr>
              <a:xfrm>
                <a:off x="4862" y="1693"/>
                <a:ext cx="119" cy="38"/>
              </a:xfrm>
              <a:custGeom>
                <a:rect b="b" l="l" r="r" t="t"/>
                <a:pathLst>
                  <a:path extrusionOk="0" h="269" w="837">
                    <a:moveTo>
                      <a:pt x="837" y="96"/>
                    </a:moveTo>
                    <a:lnTo>
                      <a:pt x="12" y="0"/>
                    </a:lnTo>
                    <a:lnTo>
                      <a:pt x="0" y="96"/>
                    </a:lnTo>
                    <a:lnTo>
                      <a:pt x="812" y="269"/>
                    </a:lnTo>
                    <a:lnTo>
                      <a:pt x="837" y="9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00" name="Google Shape;7600;p128"/>
              <p:cNvSpPr/>
              <p:nvPr/>
            </p:nvSpPr>
            <p:spPr>
              <a:xfrm>
                <a:off x="4921" y="1705"/>
                <a:ext cx="51" cy="18"/>
              </a:xfrm>
              <a:custGeom>
                <a:rect b="b" l="l" r="r" t="t"/>
                <a:pathLst>
                  <a:path extrusionOk="0" h="122" w="358">
                    <a:moveTo>
                      <a:pt x="358" y="53"/>
                    </a:moveTo>
                    <a:lnTo>
                      <a:pt x="5" y="0"/>
                    </a:lnTo>
                    <a:lnTo>
                      <a:pt x="0" y="51"/>
                    </a:lnTo>
                    <a:lnTo>
                      <a:pt x="348" y="122"/>
                    </a:lnTo>
                    <a:lnTo>
                      <a:pt x="358" y="53"/>
                    </a:lnTo>
                    <a:close/>
                  </a:path>
                </a:pathLst>
              </a:custGeom>
              <a:solidFill>
                <a:schemeClr val="folHlink"/>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01" name="Google Shape;7601;p128"/>
              <p:cNvSpPr/>
              <p:nvPr/>
            </p:nvSpPr>
            <p:spPr>
              <a:xfrm>
                <a:off x="4869" y="1696"/>
                <a:ext cx="34" cy="13"/>
              </a:xfrm>
              <a:custGeom>
                <a:rect b="b" l="l" r="r" t="t"/>
                <a:pathLst>
                  <a:path extrusionOk="0" h="91" w="239">
                    <a:moveTo>
                      <a:pt x="239" y="42"/>
                    </a:moveTo>
                    <a:lnTo>
                      <a:pt x="0" y="0"/>
                    </a:lnTo>
                    <a:lnTo>
                      <a:pt x="2" y="44"/>
                    </a:lnTo>
                    <a:lnTo>
                      <a:pt x="231" y="91"/>
                    </a:lnTo>
                    <a:lnTo>
                      <a:pt x="239" y="42"/>
                    </a:lnTo>
                    <a:close/>
                  </a:path>
                </a:pathLst>
              </a:custGeom>
              <a:solidFill>
                <a:schemeClr val="folHlink"/>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02" name="Google Shape;7602;p128"/>
              <p:cNvSpPr/>
              <p:nvPr/>
            </p:nvSpPr>
            <p:spPr>
              <a:xfrm>
                <a:off x="4783" y="1709"/>
                <a:ext cx="202" cy="67"/>
              </a:xfrm>
              <a:custGeom>
                <a:rect b="b" l="l" r="r" t="t"/>
                <a:pathLst>
                  <a:path extrusionOk="0" h="466" w="1409">
                    <a:moveTo>
                      <a:pt x="0" y="140"/>
                    </a:moveTo>
                    <a:lnTo>
                      <a:pt x="4" y="140"/>
                    </a:lnTo>
                    <a:lnTo>
                      <a:pt x="12" y="138"/>
                    </a:lnTo>
                    <a:lnTo>
                      <a:pt x="27" y="135"/>
                    </a:lnTo>
                    <a:lnTo>
                      <a:pt x="45" y="132"/>
                    </a:lnTo>
                    <a:lnTo>
                      <a:pt x="67" y="128"/>
                    </a:lnTo>
                    <a:lnTo>
                      <a:pt x="92" y="123"/>
                    </a:lnTo>
                    <a:lnTo>
                      <a:pt x="120" y="116"/>
                    </a:lnTo>
                    <a:lnTo>
                      <a:pt x="150" y="108"/>
                    </a:lnTo>
                    <a:lnTo>
                      <a:pt x="181" y="100"/>
                    </a:lnTo>
                    <a:lnTo>
                      <a:pt x="212" y="89"/>
                    </a:lnTo>
                    <a:lnTo>
                      <a:pt x="243" y="78"/>
                    </a:lnTo>
                    <a:lnTo>
                      <a:pt x="273" y="65"/>
                    </a:lnTo>
                    <a:lnTo>
                      <a:pt x="303" y="50"/>
                    </a:lnTo>
                    <a:lnTo>
                      <a:pt x="330" y="35"/>
                    </a:lnTo>
                    <a:lnTo>
                      <a:pt x="355" y="18"/>
                    </a:lnTo>
                    <a:lnTo>
                      <a:pt x="375" y="0"/>
                    </a:lnTo>
                    <a:lnTo>
                      <a:pt x="1409" y="236"/>
                    </a:lnTo>
                    <a:lnTo>
                      <a:pt x="1407" y="239"/>
                    </a:lnTo>
                    <a:lnTo>
                      <a:pt x="1401" y="245"/>
                    </a:lnTo>
                    <a:lnTo>
                      <a:pt x="1392" y="254"/>
                    </a:lnTo>
                    <a:lnTo>
                      <a:pt x="1379" y="265"/>
                    </a:lnTo>
                    <a:lnTo>
                      <a:pt x="1363" y="279"/>
                    </a:lnTo>
                    <a:lnTo>
                      <a:pt x="1345" y="295"/>
                    </a:lnTo>
                    <a:lnTo>
                      <a:pt x="1325" y="313"/>
                    </a:lnTo>
                    <a:lnTo>
                      <a:pt x="1303" y="332"/>
                    </a:lnTo>
                    <a:lnTo>
                      <a:pt x="1279" y="351"/>
                    </a:lnTo>
                    <a:lnTo>
                      <a:pt x="1253" y="371"/>
                    </a:lnTo>
                    <a:lnTo>
                      <a:pt x="1227" y="390"/>
                    </a:lnTo>
                    <a:lnTo>
                      <a:pt x="1200" y="409"/>
                    </a:lnTo>
                    <a:lnTo>
                      <a:pt x="1172" y="426"/>
                    </a:lnTo>
                    <a:lnTo>
                      <a:pt x="1145" y="441"/>
                    </a:lnTo>
                    <a:lnTo>
                      <a:pt x="1117" y="455"/>
                    </a:lnTo>
                    <a:lnTo>
                      <a:pt x="1091" y="466"/>
                    </a:lnTo>
                    <a:lnTo>
                      <a:pt x="0" y="14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03" name="Google Shape;7603;p128"/>
              <p:cNvSpPr/>
              <p:nvPr/>
            </p:nvSpPr>
            <p:spPr>
              <a:xfrm>
                <a:off x="4984" y="1702"/>
                <a:ext cx="72" cy="32"/>
              </a:xfrm>
              <a:custGeom>
                <a:rect b="b" l="l" r="r" t="t"/>
                <a:pathLst>
                  <a:path extrusionOk="0" h="223" w="502">
                    <a:moveTo>
                      <a:pt x="51" y="223"/>
                    </a:moveTo>
                    <a:lnTo>
                      <a:pt x="502" y="90"/>
                    </a:lnTo>
                    <a:lnTo>
                      <a:pt x="229" y="0"/>
                    </a:lnTo>
                    <a:lnTo>
                      <a:pt x="6" y="26"/>
                    </a:lnTo>
                    <a:lnTo>
                      <a:pt x="0" y="211"/>
                    </a:lnTo>
                    <a:lnTo>
                      <a:pt x="51" y="22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04" name="Google Shape;7604;p128"/>
              <p:cNvSpPr/>
              <p:nvPr/>
            </p:nvSpPr>
            <p:spPr>
              <a:xfrm>
                <a:off x="4799" y="1565"/>
                <a:ext cx="38" cy="152"/>
              </a:xfrm>
              <a:custGeom>
                <a:rect b="b" l="l" r="r" t="t"/>
                <a:pathLst>
                  <a:path extrusionOk="0" h="1064" w="267">
                    <a:moveTo>
                      <a:pt x="267" y="26"/>
                    </a:moveTo>
                    <a:lnTo>
                      <a:pt x="266" y="24"/>
                    </a:lnTo>
                    <a:lnTo>
                      <a:pt x="262" y="22"/>
                    </a:lnTo>
                    <a:lnTo>
                      <a:pt x="254" y="20"/>
                    </a:lnTo>
                    <a:lnTo>
                      <a:pt x="244" y="16"/>
                    </a:lnTo>
                    <a:lnTo>
                      <a:pt x="232" y="12"/>
                    </a:lnTo>
                    <a:lnTo>
                      <a:pt x="218" y="8"/>
                    </a:lnTo>
                    <a:lnTo>
                      <a:pt x="202" y="5"/>
                    </a:lnTo>
                    <a:lnTo>
                      <a:pt x="184" y="1"/>
                    </a:lnTo>
                    <a:lnTo>
                      <a:pt x="164" y="0"/>
                    </a:lnTo>
                    <a:lnTo>
                      <a:pt x="143" y="0"/>
                    </a:lnTo>
                    <a:lnTo>
                      <a:pt x="121" y="3"/>
                    </a:lnTo>
                    <a:lnTo>
                      <a:pt x="98" y="6"/>
                    </a:lnTo>
                    <a:lnTo>
                      <a:pt x="74" y="13"/>
                    </a:lnTo>
                    <a:lnTo>
                      <a:pt x="50" y="22"/>
                    </a:lnTo>
                    <a:lnTo>
                      <a:pt x="25" y="35"/>
                    </a:lnTo>
                    <a:lnTo>
                      <a:pt x="0" y="51"/>
                    </a:lnTo>
                    <a:lnTo>
                      <a:pt x="0" y="1064"/>
                    </a:lnTo>
                    <a:lnTo>
                      <a:pt x="1" y="1064"/>
                    </a:lnTo>
                    <a:lnTo>
                      <a:pt x="7" y="1064"/>
                    </a:lnTo>
                    <a:lnTo>
                      <a:pt x="15" y="1063"/>
                    </a:lnTo>
                    <a:lnTo>
                      <a:pt x="25" y="1062"/>
                    </a:lnTo>
                    <a:lnTo>
                      <a:pt x="37" y="1060"/>
                    </a:lnTo>
                    <a:lnTo>
                      <a:pt x="52" y="1057"/>
                    </a:lnTo>
                    <a:lnTo>
                      <a:pt x="69" y="1054"/>
                    </a:lnTo>
                    <a:lnTo>
                      <a:pt x="88" y="1049"/>
                    </a:lnTo>
                    <a:lnTo>
                      <a:pt x="108" y="1044"/>
                    </a:lnTo>
                    <a:lnTo>
                      <a:pt x="129" y="1037"/>
                    </a:lnTo>
                    <a:lnTo>
                      <a:pt x="152" y="1029"/>
                    </a:lnTo>
                    <a:lnTo>
                      <a:pt x="175" y="1018"/>
                    </a:lnTo>
                    <a:lnTo>
                      <a:pt x="198" y="1007"/>
                    </a:lnTo>
                    <a:lnTo>
                      <a:pt x="222" y="994"/>
                    </a:lnTo>
                    <a:lnTo>
                      <a:pt x="244" y="979"/>
                    </a:lnTo>
                    <a:lnTo>
                      <a:pt x="267" y="962"/>
                    </a:lnTo>
                    <a:lnTo>
                      <a:pt x="267" y="2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05" name="Google Shape;7605;p128"/>
              <p:cNvSpPr/>
              <p:nvPr/>
            </p:nvSpPr>
            <p:spPr>
              <a:xfrm>
                <a:off x="4800" y="1567"/>
                <a:ext cx="33" cy="128"/>
              </a:xfrm>
              <a:custGeom>
                <a:rect b="b" l="l" r="r" t="t"/>
                <a:pathLst>
                  <a:path extrusionOk="0" h="898" w="228">
                    <a:moveTo>
                      <a:pt x="228" y="21"/>
                    </a:moveTo>
                    <a:lnTo>
                      <a:pt x="227" y="20"/>
                    </a:lnTo>
                    <a:lnTo>
                      <a:pt x="224" y="19"/>
                    </a:lnTo>
                    <a:lnTo>
                      <a:pt x="217" y="17"/>
                    </a:lnTo>
                    <a:lnTo>
                      <a:pt x="209" y="13"/>
                    </a:lnTo>
                    <a:lnTo>
                      <a:pt x="199" y="10"/>
                    </a:lnTo>
                    <a:lnTo>
                      <a:pt x="186" y="6"/>
                    </a:lnTo>
                    <a:lnTo>
                      <a:pt x="172" y="4"/>
                    </a:lnTo>
                    <a:lnTo>
                      <a:pt x="157" y="2"/>
                    </a:lnTo>
                    <a:lnTo>
                      <a:pt x="140" y="0"/>
                    </a:lnTo>
                    <a:lnTo>
                      <a:pt x="122" y="0"/>
                    </a:lnTo>
                    <a:lnTo>
                      <a:pt x="104" y="2"/>
                    </a:lnTo>
                    <a:lnTo>
                      <a:pt x="83" y="5"/>
                    </a:lnTo>
                    <a:lnTo>
                      <a:pt x="64" y="11"/>
                    </a:lnTo>
                    <a:lnTo>
                      <a:pt x="42" y="19"/>
                    </a:lnTo>
                    <a:lnTo>
                      <a:pt x="21" y="29"/>
                    </a:lnTo>
                    <a:lnTo>
                      <a:pt x="0" y="43"/>
                    </a:lnTo>
                    <a:lnTo>
                      <a:pt x="0" y="898"/>
                    </a:lnTo>
                    <a:lnTo>
                      <a:pt x="1" y="898"/>
                    </a:lnTo>
                    <a:lnTo>
                      <a:pt x="5" y="898"/>
                    </a:lnTo>
                    <a:lnTo>
                      <a:pt x="12" y="897"/>
                    </a:lnTo>
                    <a:lnTo>
                      <a:pt x="21" y="896"/>
                    </a:lnTo>
                    <a:lnTo>
                      <a:pt x="32" y="894"/>
                    </a:lnTo>
                    <a:lnTo>
                      <a:pt x="45" y="892"/>
                    </a:lnTo>
                    <a:lnTo>
                      <a:pt x="59" y="889"/>
                    </a:lnTo>
                    <a:lnTo>
                      <a:pt x="75" y="884"/>
                    </a:lnTo>
                    <a:lnTo>
                      <a:pt x="92" y="879"/>
                    </a:lnTo>
                    <a:lnTo>
                      <a:pt x="111" y="874"/>
                    </a:lnTo>
                    <a:lnTo>
                      <a:pt x="130" y="867"/>
                    </a:lnTo>
                    <a:lnTo>
                      <a:pt x="149" y="858"/>
                    </a:lnTo>
                    <a:lnTo>
                      <a:pt x="169" y="848"/>
                    </a:lnTo>
                    <a:lnTo>
                      <a:pt x="190" y="837"/>
                    </a:lnTo>
                    <a:lnTo>
                      <a:pt x="209" y="824"/>
                    </a:lnTo>
                    <a:lnTo>
                      <a:pt x="228" y="809"/>
                    </a:lnTo>
                    <a:lnTo>
                      <a:pt x="228" y="21"/>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06" name="Google Shape;7606;p128"/>
              <p:cNvSpPr/>
              <p:nvPr/>
            </p:nvSpPr>
            <p:spPr>
              <a:xfrm>
                <a:off x="4801" y="1568"/>
                <a:ext cx="27" cy="104"/>
              </a:xfrm>
              <a:custGeom>
                <a:rect b="b" l="l" r="r" t="t"/>
                <a:pathLst>
                  <a:path extrusionOk="0" h="729" w="192">
                    <a:moveTo>
                      <a:pt x="192" y="17"/>
                    </a:moveTo>
                    <a:lnTo>
                      <a:pt x="191" y="17"/>
                    </a:lnTo>
                    <a:lnTo>
                      <a:pt x="187" y="15"/>
                    </a:lnTo>
                    <a:lnTo>
                      <a:pt x="183" y="12"/>
                    </a:lnTo>
                    <a:lnTo>
                      <a:pt x="176" y="10"/>
                    </a:lnTo>
                    <a:lnTo>
                      <a:pt x="167" y="8"/>
                    </a:lnTo>
                    <a:lnTo>
                      <a:pt x="156" y="4"/>
                    </a:lnTo>
                    <a:lnTo>
                      <a:pt x="145" y="2"/>
                    </a:lnTo>
                    <a:lnTo>
                      <a:pt x="132" y="0"/>
                    </a:lnTo>
                    <a:lnTo>
                      <a:pt x="117" y="0"/>
                    </a:lnTo>
                    <a:lnTo>
                      <a:pt x="102" y="0"/>
                    </a:lnTo>
                    <a:lnTo>
                      <a:pt x="86" y="1"/>
                    </a:lnTo>
                    <a:lnTo>
                      <a:pt x="70" y="3"/>
                    </a:lnTo>
                    <a:lnTo>
                      <a:pt x="53" y="8"/>
                    </a:lnTo>
                    <a:lnTo>
                      <a:pt x="35" y="15"/>
                    </a:lnTo>
                    <a:lnTo>
                      <a:pt x="18" y="24"/>
                    </a:lnTo>
                    <a:lnTo>
                      <a:pt x="0" y="35"/>
                    </a:lnTo>
                    <a:lnTo>
                      <a:pt x="0" y="729"/>
                    </a:lnTo>
                    <a:lnTo>
                      <a:pt x="1" y="729"/>
                    </a:lnTo>
                    <a:lnTo>
                      <a:pt x="4" y="729"/>
                    </a:lnTo>
                    <a:lnTo>
                      <a:pt x="10" y="728"/>
                    </a:lnTo>
                    <a:lnTo>
                      <a:pt x="18" y="727"/>
                    </a:lnTo>
                    <a:lnTo>
                      <a:pt x="27" y="726"/>
                    </a:lnTo>
                    <a:lnTo>
                      <a:pt x="37" y="725"/>
                    </a:lnTo>
                    <a:lnTo>
                      <a:pt x="50" y="721"/>
                    </a:lnTo>
                    <a:lnTo>
                      <a:pt x="64" y="719"/>
                    </a:lnTo>
                    <a:lnTo>
                      <a:pt x="77" y="714"/>
                    </a:lnTo>
                    <a:lnTo>
                      <a:pt x="92" y="710"/>
                    </a:lnTo>
                    <a:lnTo>
                      <a:pt x="108" y="704"/>
                    </a:lnTo>
                    <a:lnTo>
                      <a:pt x="125" y="697"/>
                    </a:lnTo>
                    <a:lnTo>
                      <a:pt x="141" y="689"/>
                    </a:lnTo>
                    <a:lnTo>
                      <a:pt x="159" y="680"/>
                    </a:lnTo>
                    <a:lnTo>
                      <a:pt x="176" y="668"/>
                    </a:lnTo>
                    <a:lnTo>
                      <a:pt x="192" y="657"/>
                    </a:lnTo>
                    <a:lnTo>
                      <a:pt x="192" y="17"/>
                    </a:lnTo>
                    <a:close/>
                  </a:path>
                </a:pathLst>
              </a:cu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07" name="Google Shape;7607;p128"/>
              <p:cNvSpPr/>
              <p:nvPr/>
            </p:nvSpPr>
            <p:spPr>
              <a:xfrm>
                <a:off x="4802" y="1569"/>
                <a:ext cx="22" cy="81"/>
              </a:xfrm>
              <a:custGeom>
                <a:rect b="b" l="l" r="r" t="t"/>
                <a:pathLst>
                  <a:path extrusionOk="0" h="564" w="156">
                    <a:moveTo>
                      <a:pt x="156" y="15"/>
                    </a:moveTo>
                    <a:lnTo>
                      <a:pt x="153" y="14"/>
                    </a:lnTo>
                    <a:lnTo>
                      <a:pt x="142" y="9"/>
                    </a:lnTo>
                    <a:lnTo>
                      <a:pt x="127" y="4"/>
                    </a:lnTo>
                    <a:lnTo>
                      <a:pt x="108" y="1"/>
                    </a:lnTo>
                    <a:lnTo>
                      <a:pt x="84" y="0"/>
                    </a:lnTo>
                    <a:lnTo>
                      <a:pt x="58" y="3"/>
                    </a:lnTo>
                    <a:lnTo>
                      <a:pt x="29" y="12"/>
                    </a:lnTo>
                    <a:lnTo>
                      <a:pt x="0" y="28"/>
                    </a:lnTo>
                    <a:lnTo>
                      <a:pt x="0" y="564"/>
                    </a:lnTo>
                    <a:lnTo>
                      <a:pt x="4" y="564"/>
                    </a:lnTo>
                    <a:lnTo>
                      <a:pt x="15" y="563"/>
                    </a:lnTo>
                    <a:lnTo>
                      <a:pt x="31" y="560"/>
                    </a:lnTo>
                    <a:lnTo>
                      <a:pt x="52" y="555"/>
                    </a:lnTo>
                    <a:lnTo>
                      <a:pt x="76" y="548"/>
                    </a:lnTo>
                    <a:lnTo>
                      <a:pt x="102" y="537"/>
                    </a:lnTo>
                    <a:lnTo>
                      <a:pt x="128" y="524"/>
                    </a:lnTo>
                    <a:lnTo>
                      <a:pt x="156" y="505"/>
                    </a:lnTo>
                    <a:lnTo>
                      <a:pt x="156" y="1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08" name="Google Shape;7608;p128"/>
              <p:cNvSpPr/>
              <p:nvPr/>
            </p:nvSpPr>
            <p:spPr>
              <a:xfrm>
                <a:off x="4803" y="1571"/>
                <a:ext cx="17" cy="56"/>
              </a:xfrm>
              <a:custGeom>
                <a:rect b="b" l="l" r="r" t="t"/>
                <a:pathLst>
                  <a:path extrusionOk="0" h="396" w="117">
                    <a:moveTo>
                      <a:pt x="117" y="10"/>
                    </a:moveTo>
                    <a:lnTo>
                      <a:pt x="115" y="9"/>
                    </a:lnTo>
                    <a:lnTo>
                      <a:pt x="107" y="6"/>
                    </a:lnTo>
                    <a:lnTo>
                      <a:pt x="95" y="2"/>
                    </a:lnTo>
                    <a:lnTo>
                      <a:pt x="80" y="0"/>
                    </a:lnTo>
                    <a:lnTo>
                      <a:pt x="63" y="0"/>
                    </a:lnTo>
                    <a:lnTo>
                      <a:pt x="43" y="2"/>
                    </a:lnTo>
                    <a:lnTo>
                      <a:pt x="22" y="9"/>
                    </a:lnTo>
                    <a:lnTo>
                      <a:pt x="0" y="22"/>
                    </a:lnTo>
                    <a:lnTo>
                      <a:pt x="0" y="396"/>
                    </a:lnTo>
                    <a:lnTo>
                      <a:pt x="3" y="396"/>
                    </a:lnTo>
                    <a:lnTo>
                      <a:pt x="11" y="395"/>
                    </a:lnTo>
                    <a:lnTo>
                      <a:pt x="23" y="393"/>
                    </a:lnTo>
                    <a:lnTo>
                      <a:pt x="39" y="389"/>
                    </a:lnTo>
                    <a:lnTo>
                      <a:pt x="58" y="385"/>
                    </a:lnTo>
                    <a:lnTo>
                      <a:pt x="77" y="377"/>
                    </a:lnTo>
                    <a:lnTo>
                      <a:pt x="96" y="365"/>
                    </a:lnTo>
                    <a:lnTo>
                      <a:pt x="117" y="351"/>
                    </a:lnTo>
                    <a:lnTo>
                      <a:pt x="117" y="1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09" name="Google Shape;7609;p128"/>
              <p:cNvSpPr/>
              <p:nvPr/>
            </p:nvSpPr>
            <p:spPr>
              <a:xfrm>
                <a:off x="4804" y="1572"/>
                <a:ext cx="11" cy="33"/>
              </a:xfrm>
              <a:custGeom>
                <a:rect b="b" l="l" r="r" t="t"/>
                <a:pathLst>
                  <a:path extrusionOk="0" h="230" w="80">
                    <a:moveTo>
                      <a:pt x="80" y="7"/>
                    </a:moveTo>
                    <a:lnTo>
                      <a:pt x="78" y="6"/>
                    </a:lnTo>
                    <a:lnTo>
                      <a:pt x="73" y="5"/>
                    </a:lnTo>
                    <a:lnTo>
                      <a:pt x="65" y="2"/>
                    </a:lnTo>
                    <a:lnTo>
                      <a:pt x="55" y="0"/>
                    </a:lnTo>
                    <a:lnTo>
                      <a:pt x="44" y="0"/>
                    </a:lnTo>
                    <a:lnTo>
                      <a:pt x="30" y="1"/>
                    </a:lnTo>
                    <a:lnTo>
                      <a:pt x="15" y="7"/>
                    </a:lnTo>
                    <a:lnTo>
                      <a:pt x="0" y="15"/>
                    </a:lnTo>
                    <a:lnTo>
                      <a:pt x="0" y="230"/>
                    </a:lnTo>
                    <a:lnTo>
                      <a:pt x="3" y="230"/>
                    </a:lnTo>
                    <a:lnTo>
                      <a:pt x="7" y="229"/>
                    </a:lnTo>
                    <a:lnTo>
                      <a:pt x="16" y="228"/>
                    </a:lnTo>
                    <a:lnTo>
                      <a:pt x="27" y="225"/>
                    </a:lnTo>
                    <a:lnTo>
                      <a:pt x="39" y="222"/>
                    </a:lnTo>
                    <a:lnTo>
                      <a:pt x="53" y="216"/>
                    </a:lnTo>
                    <a:lnTo>
                      <a:pt x="67" y="208"/>
                    </a:lnTo>
                    <a:lnTo>
                      <a:pt x="80" y="199"/>
                    </a:lnTo>
                    <a:lnTo>
                      <a:pt x="80" y="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10" name="Google Shape;7610;p128"/>
              <p:cNvSpPr/>
              <p:nvPr/>
            </p:nvSpPr>
            <p:spPr>
              <a:xfrm>
                <a:off x="4942" y="1666"/>
                <a:ext cx="16" cy="17"/>
              </a:xfrm>
              <a:custGeom>
                <a:rect b="b" l="l" r="r" t="t"/>
                <a:pathLst>
                  <a:path extrusionOk="0" h="117" w="117">
                    <a:moveTo>
                      <a:pt x="58" y="117"/>
                    </a:moveTo>
                    <a:lnTo>
                      <a:pt x="70" y="116"/>
                    </a:lnTo>
                    <a:lnTo>
                      <a:pt x="81" y="112"/>
                    </a:lnTo>
                    <a:lnTo>
                      <a:pt x="90" y="106"/>
                    </a:lnTo>
                    <a:lnTo>
                      <a:pt x="100" y="100"/>
                    </a:lnTo>
                    <a:lnTo>
                      <a:pt x="106" y="90"/>
                    </a:lnTo>
                    <a:lnTo>
                      <a:pt x="112" y="81"/>
                    </a:lnTo>
                    <a:lnTo>
                      <a:pt x="116" y="70"/>
                    </a:lnTo>
                    <a:lnTo>
                      <a:pt x="117" y="58"/>
                    </a:lnTo>
                    <a:lnTo>
                      <a:pt x="116" y="46"/>
                    </a:lnTo>
                    <a:lnTo>
                      <a:pt x="112" y="35"/>
                    </a:lnTo>
                    <a:lnTo>
                      <a:pt x="106" y="25"/>
                    </a:lnTo>
                    <a:lnTo>
                      <a:pt x="100" y="17"/>
                    </a:lnTo>
                    <a:lnTo>
                      <a:pt x="90" y="9"/>
                    </a:lnTo>
                    <a:lnTo>
                      <a:pt x="81" y="4"/>
                    </a:lnTo>
                    <a:lnTo>
                      <a:pt x="70" y="1"/>
                    </a:lnTo>
                    <a:lnTo>
                      <a:pt x="58" y="0"/>
                    </a:lnTo>
                    <a:lnTo>
                      <a:pt x="47" y="1"/>
                    </a:lnTo>
                    <a:lnTo>
                      <a:pt x="36" y="4"/>
                    </a:lnTo>
                    <a:lnTo>
                      <a:pt x="26" y="9"/>
                    </a:lnTo>
                    <a:lnTo>
                      <a:pt x="17" y="17"/>
                    </a:lnTo>
                    <a:lnTo>
                      <a:pt x="10" y="25"/>
                    </a:lnTo>
                    <a:lnTo>
                      <a:pt x="5" y="35"/>
                    </a:lnTo>
                    <a:lnTo>
                      <a:pt x="1" y="46"/>
                    </a:lnTo>
                    <a:lnTo>
                      <a:pt x="0" y="58"/>
                    </a:lnTo>
                    <a:lnTo>
                      <a:pt x="1" y="70"/>
                    </a:lnTo>
                    <a:lnTo>
                      <a:pt x="5" y="81"/>
                    </a:lnTo>
                    <a:lnTo>
                      <a:pt x="10" y="90"/>
                    </a:lnTo>
                    <a:lnTo>
                      <a:pt x="17" y="100"/>
                    </a:lnTo>
                    <a:lnTo>
                      <a:pt x="26" y="106"/>
                    </a:lnTo>
                    <a:lnTo>
                      <a:pt x="36" y="112"/>
                    </a:lnTo>
                    <a:lnTo>
                      <a:pt x="47" y="116"/>
                    </a:lnTo>
                    <a:lnTo>
                      <a:pt x="58" y="11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11" name="Google Shape;7611;p128"/>
              <p:cNvSpPr/>
              <p:nvPr/>
            </p:nvSpPr>
            <p:spPr>
              <a:xfrm>
                <a:off x="4890" y="1666"/>
                <a:ext cx="9" cy="9"/>
              </a:xfrm>
              <a:custGeom>
                <a:rect b="b" l="l" r="r" t="t"/>
                <a:pathLst>
                  <a:path extrusionOk="0" h="59" w="58">
                    <a:moveTo>
                      <a:pt x="29" y="59"/>
                    </a:moveTo>
                    <a:lnTo>
                      <a:pt x="40" y="56"/>
                    </a:lnTo>
                    <a:lnTo>
                      <a:pt x="50" y="49"/>
                    </a:lnTo>
                    <a:lnTo>
                      <a:pt x="56" y="40"/>
                    </a:lnTo>
                    <a:lnTo>
                      <a:pt x="58" y="29"/>
                    </a:lnTo>
                    <a:lnTo>
                      <a:pt x="56" y="17"/>
                    </a:lnTo>
                    <a:lnTo>
                      <a:pt x="50" y="8"/>
                    </a:lnTo>
                    <a:lnTo>
                      <a:pt x="40" y="2"/>
                    </a:lnTo>
                    <a:lnTo>
                      <a:pt x="29" y="0"/>
                    </a:lnTo>
                    <a:lnTo>
                      <a:pt x="17" y="2"/>
                    </a:lnTo>
                    <a:lnTo>
                      <a:pt x="8" y="8"/>
                    </a:lnTo>
                    <a:lnTo>
                      <a:pt x="2" y="17"/>
                    </a:lnTo>
                    <a:lnTo>
                      <a:pt x="0" y="29"/>
                    </a:lnTo>
                    <a:lnTo>
                      <a:pt x="2" y="40"/>
                    </a:lnTo>
                    <a:lnTo>
                      <a:pt x="8" y="49"/>
                    </a:lnTo>
                    <a:lnTo>
                      <a:pt x="17" y="56"/>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12" name="Google Shape;7612;p128"/>
              <p:cNvSpPr/>
              <p:nvPr/>
            </p:nvSpPr>
            <p:spPr>
              <a:xfrm>
                <a:off x="4905" y="1667"/>
                <a:ext cx="8" cy="8"/>
              </a:xfrm>
              <a:custGeom>
                <a:rect b="b" l="l" r="r" t="t"/>
                <a:pathLst>
                  <a:path extrusionOk="0" h="59" w="58">
                    <a:moveTo>
                      <a:pt x="29" y="59"/>
                    </a:moveTo>
                    <a:lnTo>
                      <a:pt x="41" y="57"/>
                    </a:lnTo>
                    <a:lnTo>
                      <a:pt x="50" y="51"/>
                    </a:lnTo>
                    <a:lnTo>
                      <a:pt x="56" y="42"/>
                    </a:lnTo>
                    <a:lnTo>
                      <a:pt x="58" y="30"/>
                    </a:lnTo>
                    <a:lnTo>
                      <a:pt x="56" y="19"/>
                    </a:lnTo>
                    <a:lnTo>
                      <a:pt x="50" y="9"/>
                    </a:lnTo>
                    <a:lnTo>
                      <a:pt x="41" y="3"/>
                    </a:lnTo>
                    <a:lnTo>
                      <a:pt x="29" y="0"/>
                    </a:lnTo>
                    <a:lnTo>
                      <a:pt x="18" y="3"/>
                    </a:lnTo>
                    <a:lnTo>
                      <a:pt x="9" y="9"/>
                    </a:lnTo>
                    <a:lnTo>
                      <a:pt x="2" y="19"/>
                    </a:lnTo>
                    <a:lnTo>
                      <a:pt x="0" y="30"/>
                    </a:lnTo>
                    <a:lnTo>
                      <a:pt x="2" y="42"/>
                    </a:lnTo>
                    <a:lnTo>
                      <a:pt x="9" y="51"/>
                    </a:lnTo>
                    <a:lnTo>
                      <a:pt x="18" y="57"/>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13" name="Google Shape;7613;p128"/>
              <p:cNvSpPr/>
              <p:nvPr/>
            </p:nvSpPr>
            <p:spPr>
              <a:xfrm>
                <a:off x="4849" y="1552"/>
                <a:ext cx="23" cy="114"/>
              </a:xfrm>
              <a:custGeom>
                <a:rect b="b" l="l" r="r" t="t"/>
                <a:pathLst>
                  <a:path extrusionOk="0" h="800" w="166">
                    <a:moveTo>
                      <a:pt x="52" y="16"/>
                    </a:moveTo>
                    <a:lnTo>
                      <a:pt x="47" y="32"/>
                    </a:lnTo>
                    <a:lnTo>
                      <a:pt x="36" y="77"/>
                    </a:lnTo>
                    <a:lnTo>
                      <a:pt x="21" y="148"/>
                    </a:lnTo>
                    <a:lnTo>
                      <a:pt x="8" y="244"/>
                    </a:lnTo>
                    <a:lnTo>
                      <a:pt x="0" y="359"/>
                    </a:lnTo>
                    <a:lnTo>
                      <a:pt x="2" y="492"/>
                    </a:lnTo>
                    <a:lnTo>
                      <a:pt x="15" y="640"/>
                    </a:lnTo>
                    <a:lnTo>
                      <a:pt x="46" y="800"/>
                    </a:lnTo>
                    <a:lnTo>
                      <a:pt x="161" y="794"/>
                    </a:lnTo>
                    <a:lnTo>
                      <a:pt x="156" y="770"/>
                    </a:lnTo>
                    <a:lnTo>
                      <a:pt x="145" y="706"/>
                    </a:lnTo>
                    <a:lnTo>
                      <a:pt x="131" y="610"/>
                    </a:lnTo>
                    <a:lnTo>
                      <a:pt x="118" y="493"/>
                    </a:lnTo>
                    <a:lnTo>
                      <a:pt x="111" y="364"/>
                    </a:lnTo>
                    <a:lnTo>
                      <a:pt x="115" y="235"/>
                    </a:lnTo>
                    <a:lnTo>
                      <a:pt x="132" y="113"/>
                    </a:lnTo>
                    <a:lnTo>
                      <a:pt x="166" y="9"/>
                    </a:lnTo>
                    <a:lnTo>
                      <a:pt x="166" y="8"/>
                    </a:lnTo>
                    <a:lnTo>
                      <a:pt x="166" y="6"/>
                    </a:lnTo>
                    <a:lnTo>
                      <a:pt x="164" y="4"/>
                    </a:lnTo>
                    <a:lnTo>
                      <a:pt x="157" y="0"/>
                    </a:lnTo>
                    <a:lnTo>
                      <a:pt x="143" y="0"/>
                    </a:lnTo>
                    <a:lnTo>
                      <a:pt x="123" y="1"/>
                    </a:lnTo>
                    <a:lnTo>
                      <a:pt x="93" y="7"/>
                    </a:lnTo>
                    <a:lnTo>
                      <a:pt x="52" y="1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14" name="Google Shape;7614;p128"/>
              <p:cNvSpPr/>
              <p:nvPr/>
            </p:nvSpPr>
            <p:spPr>
              <a:xfrm>
                <a:off x="4971" y="1538"/>
                <a:ext cx="32" cy="128"/>
              </a:xfrm>
              <a:custGeom>
                <a:rect b="b" l="l" r="r" t="t"/>
                <a:pathLst>
                  <a:path extrusionOk="0" h="893" w="225">
                    <a:moveTo>
                      <a:pt x="225" y="6"/>
                    </a:moveTo>
                    <a:lnTo>
                      <a:pt x="219" y="12"/>
                    </a:lnTo>
                    <a:lnTo>
                      <a:pt x="204" y="35"/>
                    </a:lnTo>
                    <a:lnTo>
                      <a:pt x="185" y="82"/>
                    </a:lnTo>
                    <a:lnTo>
                      <a:pt x="165" y="158"/>
                    </a:lnTo>
                    <a:lnTo>
                      <a:pt x="149" y="270"/>
                    </a:lnTo>
                    <a:lnTo>
                      <a:pt x="141" y="427"/>
                    </a:lnTo>
                    <a:lnTo>
                      <a:pt x="146" y="631"/>
                    </a:lnTo>
                    <a:lnTo>
                      <a:pt x="168" y="893"/>
                    </a:lnTo>
                    <a:lnTo>
                      <a:pt x="41" y="893"/>
                    </a:lnTo>
                    <a:lnTo>
                      <a:pt x="36" y="867"/>
                    </a:lnTo>
                    <a:lnTo>
                      <a:pt x="26" y="794"/>
                    </a:lnTo>
                    <a:lnTo>
                      <a:pt x="13" y="686"/>
                    </a:lnTo>
                    <a:lnTo>
                      <a:pt x="3" y="554"/>
                    </a:lnTo>
                    <a:lnTo>
                      <a:pt x="0" y="408"/>
                    </a:lnTo>
                    <a:lnTo>
                      <a:pt x="6" y="260"/>
                    </a:lnTo>
                    <a:lnTo>
                      <a:pt x="30" y="121"/>
                    </a:lnTo>
                    <a:lnTo>
                      <a:pt x="73" y="0"/>
                    </a:lnTo>
                    <a:lnTo>
                      <a:pt x="225"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15" name="Google Shape;7615;p128"/>
              <p:cNvSpPr/>
              <p:nvPr/>
            </p:nvSpPr>
            <p:spPr>
              <a:xfrm>
                <a:off x="4849" y="1559"/>
                <a:ext cx="21" cy="100"/>
              </a:xfrm>
              <a:custGeom>
                <a:rect b="b" l="l" r="r" t="t"/>
                <a:pathLst>
                  <a:path extrusionOk="0" h="699" w="145">
                    <a:moveTo>
                      <a:pt x="46" y="14"/>
                    </a:moveTo>
                    <a:lnTo>
                      <a:pt x="41" y="28"/>
                    </a:lnTo>
                    <a:lnTo>
                      <a:pt x="32" y="67"/>
                    </a:lnTo>
                    <a:lnTo>
                      <a:pt x="20" y="130"/>
                    </a:lnTo>
                    <a:lnTo>
                      <a:pt x="7" y="213"/>
                    </a:lnTo>
                    <a:lnTo>
                      <a:pt x="0" y="314"/>
                    </a:lnTo>
                    <a:lnTo>
                      <a:pt x="1" y="430"/>
                    </a:lnTo>
                    <a:lnTo>
                      <a:pt x="13" y="559"/>
                    </a:lnTo>
                    <a:lnTo>
                      <a:pt x="40" y="699"/>
                    </a:lnTo>
                    <a:lnTo>
                      <a:pt x="140" y="693"/>
                    </a:lnTo>
                    <a:lnTo>
                      <a:pt x="135" y="672"/>
                    </a:lnTo>
                    <a:lnTo>
                      <a:pt x="126" y="616"/>
                    </a:lnTo>
                    <a:lnTo>
                      <a:pt x="113" y="532"/>
                    </a:lnTo>
                    <a:lnTo>
                      <a:pt x="103" y="430"/>
                    </a:lnTo>
                    <a:lnTo>
                      <a:pt x="97" y="317"/>
                    </a:lnTo>
                    <a:lnTo>
                      <a:pt x="100" y="205"/>
                    </a:lnTo>
                    <a:lnTo>
                      <a:pt x="115" y="98"/>
                    </a:lnTo>
                    <a:lnTo>
                      <a:pt x="145" y="8"/>
                    </a:lnTo>
                    <a:lnTo>
                      <a:pt x="145" y="7"/>
                    </a:lnTo>
                    <a:lnTo>
                      <a:pt x="145" y="5"/>
                    </a:lnTo>
                    <a:lnTo>
                      <a:pt x="143" y="3"/>
                    </a:lnTo>
                    <a:lnTo>
                      <a:pt x="137" y="0"/>
                    </a:lnTo>
                    <a:lnTo>
                      <a:pt x="126" y="0"/>
                    </a:lnTo>
                    <a:lnTo>
                      <a:pt x="108" y="1"/>
                    </a:lnTo>
                    <a:lnTo>
                      <a:pt x="81" y="6"/>
                    </a:lnTo>
                    <a:lnTo>
                      <a:pt x="46" y="14"/>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16" name="Google Shape;7616;p128"/>
              <p:cNvSpPr/>
              <p:nvPr/>
            </p:nvSpPr>
            <p:spPr>
              <a:xfrm>
                <a:off x="4850" y="1566"/>
                <a:ext cx="18" cy="85"/>
              </a:xfrm>
              <a:custGeom>
                <a:rect b="b" l="l" r="r" t="t"/>
                <a:pathLst>
                  <a:path extrusionOk="0" h="597" w="123">
                    <a:moveTo>
                      <a:pt x="39" y="12"/>
                    </a:moveTo>
                    <a:lnTo>
                      <a:pt x="35" y="23"/>
                    </a:lnTo>
                    <a:lnTo>
                      <a:pt x="26" y="57"/>
                    </a:lnTo>
                    <a:lnTo>
                      <a:pt x="16" y="111"/>
                    </a:lnTo>
                    <a:lnTo>
                      <a:pt x="6" y="181"/>
                    </a:lnTo>
                    <a:lnTo>
                      <a:pt x="0" y="267"/>
                    </a:lnTo>
                    <a:lnTo>
                      <a:pt x="1" y="367"/>
                    </a:lnTo>
                    <a:lnTo>
                      <a:pt x="11" y="477"/>
                    </a:lnTo>
                    <a:lnTo>
                      <a:pt x="34" y="597"/>
                    </a:lnTo>
                    <a:lnTo>
                      <a:pt x="119" y="591"/>
                    </a:lnTo>
                    <a:lnTo>
                      <a:pt x="115" y="574"/>
                    </a:lnTo>
                    <a:lnTo>
                      <a:pt x="107" y="526"/>
                    </a:lnTo>
                    <a:lnTo>
                      <a:pt x="97" y="454"/>
                    </a:lnTo>
                    <a:lnTo>
                      <a:pt x="88" y="367"/>
                    </a:lnTo>
                    <a:lnTo>
                      <a:pt x="82" y="272"/>
                    </a:lnTo>
                    <a:lnTo>
                      <a:pt x="84" y="175"/>
                    </a:lnTo>
                    <a:lnTo>
                      <a:pt x="97" y="84"/>
                    </a:lnTo>
                    <a:lnTo>
                      <a:pt x="123" y="7"/>
                    </a:lnTo>
                    <a:lnTo>
                      <a:pt x="123" y="6"/>
                    </a:lnTo>
                    <a:lnTo>
                      <a:pt x="123" y="5"/>
                    </a:lnTo>
                    <a:lnTo>
                      <a:pt x="121" y="3"/>
                    </a:lnTo>
                    <a:lnTo>
                      <a:pt x="117" y="0"/>
                    </a:lnTo>
                    <a:lnTo>
                      <a:pt x="106" y="0"/>
                    </a:lnTo>
                    <a:lnTo>
                      <a:pt x="91" y="2"/>
                    </a:lnTo>
                    <a:lnTo>
                      <a:pt x="70" y="5"/>
                    </a:lnTo>
                    <a:lnTo>
                      <a:pt x="39" y="12"/>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17" name="Google Shape;7617;p128"/>
              <p:cNvSpPr/>
              <p:nvPr/>
            </p:nvSpPr>
            <p:spPr>
              <a:xfrm>
                <a:off x="4851" y="1572"/>
                <a:ext cx="15" cy="71"/>
              </a:xfrm>
              <a:custGeom>
                <a:rect b="b" l="l" r="r" t="t"/>
                <a:pathLst>
                  <a:path extrusionOk="0" h="492" w="103">
                    <a:moveTo>
                      <a:pt x="32" y="9"/>
                    </a:moveTo>
                    <a:lnTo>
                      <a:pt x="28" y="18"/>
                    </a:lnTo>
                    <a:lnTo>
                      <a:pt x="21" y="47"/>
                    </a:lnTo>
                    <a:lnTo>
                      <a:pt x="12" y="90"/>
                    </a:lnTo>
                    <a:lnTo>
                      <a:pt x="4" y="149"/>
                    </a:lnTo>
                    <a:lnTo>
                      <a:pt x="0" y="220"/>
                    </a:lnTo>
                    <a:lnTo>
                      <a:pt x="0" y="303"/>
                    </a:lnTo>
                    <a:lnTo>
                      <a:pt x="9" y="394"/>
                    </a:lnTo>
                    <a:lnTo>
                      <a:pt x="27" y="492"/>
                    </a:lnTo>
                    <a:lnTo>
                      <a:pt x="98" y="489"/>
                    </a:lnTo>
                    <a:lnTo>
                      <a:pt x="95" y="474"/>
                    </a:lnTo>
                    <a:lnTo>
                      <a:pt x="88" y="434"/>
                    </a:lnTo>
                    <a:lnTo>
                      <a:pt x="80" y="375"/>
                    </a:lnTo>
                    <a:lnTo>
                      <a:pt x="72" y="303"/>
                    </a:lnTo>
                    <a:lnTo>
                      <a:pt x="68" y="224"/>
                    </a:lnTo>
                    <a:lnTo>
                      <a:pt x="70" y="144"/>
                    </a:lnTo>
                    <a:lnTo>
                      <a:pt x="81" y="68"/>
                    </a:lnTo>
                    <a:lnTo>
                      <a:pt x="103" y="5"/>
                    </a:lnTo>
                    <a:lnTo>
                      <a:pt x="103" y="4"/>
                    </a:lnTo>
                    <a:lnTo>
                      <a:pt x="103" y="3"/>
                    </a:lnTo>
                    <a:lnTo>
                      <a:pt x="100" y="1"/>
                    </a:lnTo>
                    <a:lnTo>
                      <a:pt x="97" y="0"/>
                    </a:lnTo>
                    <a:lnTo>
                      <a:pt x="89" y="0"/>
                    </a:lnTo>
                    <a:lnTo>
                      <a:pt x="75" y="0"/>
                    </a:lnTo>
                    <a:lnTo>
                      <a:pt x="57" y="3"/>
                    </a:lnTo>
                    <a:lnTo>
                      <a:pt x="32" y="9"/>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18" name="Google Shape;7618;p128"/>
              <p:cNvSpPr/>
              <p:nvPr/>
            </p:nvSpPr>
            <p:spPr>
              <a:xfrm>
                <a:off x="4852" y="1579"/>
                <a:ext cx="12" cy="56"/>
              </a:xfrm>
              <a:custGeom>
                <a:rect b="b" l="l" r="r" t="t"/>
                <a:pathLst>
                  <a:path extrusionOk="0" h="390" w="82">
                    <a:moveTo>
                      <a:pt x="25" y="8"/>
                    </a:moveTo>
                    <a:lnTo>
                      <a:pt x="23" y="16"/>
                    </a:lnTo>
                    <a:lnTo>
                      <a:pt x="17" y="38"/>
                    </a:lnTo>
                    <a:lnTo>
                      <a:pt x="11" y="72"/>
                    </a:lnTo>
                    <a:lnTo>
                      <a:pt x="4" y="118"/>
                    </a:lnTo>
                    <a:lnTo>
                      <a:pt x="0" y="174"/>
                    </a:lnTo>
                    <a:lnTo>
                      <a:pt x="0" y="240"/>
                    </a:lnTo>
                    <a:lnTo>
                      <a:pt x="7" y="312"/>
                    </a:lnTo>
                    <a:lnTo>
                      <a:pt x="22" y="390"/>
                    </a:lnTo>
                    <a:lnTo>
                      <a:pt x="78" y="387"/>
                    </a:lnTo>
                    <a:lnTo>
                      <a:pt x="76" y="375"/>
                    </a:lnTo>
                    <a:lnTo>
                      <a:pt x="70" y="343"/>
                    </a:lnTo>
                    <a:lnTo>
                      <a:pt x="63" y="297"/>
                    </a:lnTo>
                    <a:lnTo>
                      <a:pt x="57" y="240"/>
                    </a:lnTo>
                    <a:lnTo>
                      <a:pt x="54" y="178"/>
                    </a:lnTo>
                    <a:lnTo>
                      <a:pt x="56" y="113"/>
                    </a:lnTo>
                    <a:lnTo>
                      <a:pt x="64" y="55"/>
                    </a:lnTo>
                    <a:lnTo>
                      <a:pt x="82" y="4"/>
                    </a:lnTo>
                    <a:lnTo>
                      <a:pt x="82" y="2"/>
                    </a:lnTo>
                    <a:lnTo>
                      <a:pt x="80" y="1"/>
                    </a:lnTo>
                    <a:lnTo>
                      <a:pt x="77" y="0"/>
                    </a:lnTo>
                    <a:lnTo>
                      <a:pt x="70" y="0"/>
                    </a:lnTo>
                    <a:lnTo>
                      <a:pt x="60" y="1"/>
                    </a:lnTo>
                    <a:lnTo>
                      <a:pt x="46" y="3"/>
                    </a:lnTo>
                    <a:lnTo>
                      <a:pt x="25" y="8"/>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19" name="Google Shape;7619;p128"/>
              <p:cNvSpPr/>
              <p:nvPr/>
            </p:nvSpPr>
            <p:spPr>
              <a:xfrm>
                <a:off x="4853" y="1586"/>
                <a:ext cx="8" cy="41"/>
              </a:xfrm>
              <a:custGeom>
                <a:rect b="b" l="l" r="r" t="t"/>
                <a:pathLst>
                  <a:path extrusionOk="0" h="288" w="59">
                    <a:moveTo>
                      <a:pt x="18" y="6"/>
                    </a:moveTo>
                    <a:lnTo>
                      <a:pt x="17" y="11"/>
                    </a:lnTo>
                    <a:lnTo>
                      <a:pt x="13" y="27"/>
                    </a:lnTo>
                    <a:lnTo>
                      <a:pt x="7" y="53"/>
                    </a:lnTo>
                    <a:lnTo>
                      <a:pt x="2" y="87"/>
                    </a:lnTo>
                    <a:lnTo>
                      <a:pt x="0" y="130"/>
                    </a:lnTo>
                    <a:lnTo>
                      <a:pt x="0" y="177"/>
                    </a:lnTo>
                    <a:lnTo>
                      <a:pt x="5" y="231"/>
                    </a:lnTo>
                    <a:lnTo>
                      <a:pt x="16" y="288"/>
                    </a:lnTo>
                    <a:lnTo>
                      <a:pt x="57" y="286"/>
                    </a:lnTo>
                    <a:lnTo>
                      <a:pt x="56" y="278"/>
                    </a:lnTo>
                    <a:lnTo>
                      <a:pt x="51" y="254"/>
                    </a:lnTo>
                    <a:lnTo>
                      <a:pt x="47" y="219"/>
                    </a:lnTo>
                    <a:lnTo>
                      <a:pt x="42" y="177"/>
                    </a:lnTo>
                    <a:lnTo>
                      <a:pt x="40" y="131"/>
                    </a:lnTo>
                    <a:lnTo>
                      <a:pt x="41" y="84"/>
                    </a:lnTo>
                    <a:lnTo>
                      <a:pt x="47" y="40"/>
                    </a:lnTo>
                    <a:lnTo>
                      <a:pt x="59" y="3"/>
                    </a:lnTo>
                    <a:lnTo>
                      <a:pt x="59" y="2"/>
                    </a:lnTo>
                    <a:lnTo>
                      <a:pt x="58" y="1"/>
                    </a:lnTo>
                    <a:lnTo>
                      <a:pt x="56" y="0"/>
                    </a:lnTo>
                    <a:lnTo>
                      <a:pt x="51" y="0"/>
                    </a:lnTo>
                    <a:lnTo>
                      <a:pt x="45" y="0"/>
                    </a:lnTo>
                    <a:lnTo>
                      <a:pt x="33" y="2"/>
                    </a:lnTo>
                    <a:lnTo>
                      <a:pt x="18"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20" name="Google Shape;7620;p128"/>
              <p:cNvSpPr/>
              <p:nvPr/>
            </p:nvSpPr>
            <p:spPr>
              <a:xfrm>
                <a:off x="4972" y="1546"/>
                <a:ext cx="28" cy="111"/>
              </a:xfrm>
              <a:custGeom>
                <a:rect b="b" l="l" r="r" t="t"/>
                <a:pathLst>
                  <a:path extrusionOk="0" h="779" w="198">
                    <a:moveTo>
                      <a:pt x="198" y="6"/>
                    </a:moveTo>
                    <a:lnTo>
                      <a:pt x="194" y="12"/>
                    </a:lnTo>
                    <a:lnTo>
                      <a:pt x="180" y="31"/>
                    </a:lnTo>
                    <a:lnTo>
                      <a:pt x="163" y="72"/>
                    </a:lnTo>
                    <a:lnTo>
                      <a:pt x="146" y="138"/>
                    </a:lnTo>
                    <a:lnTo>
                      <a:pt x="132" y="236"/>
                    </a:lnTo>
                    <a:lnTo>
                      <a:pt x="125" y="373"/>
                    </a:lnTo>
                    <a:lnTo>
                      <a:pt x="130" y="551"/>
                    </a:lnTo>
                    <a:lnTo>
                      <a:pt x="148" y="779"/>
                    </a:lnTo>
                    <a:lnTo>
                      <a:pt x="37" y="779"/>
                    </a:lnTo>
                    <a:lnTo>
                      <a:pt x="34" y="756"/>
                    </a:lnTo>
                    <a:lnTo>
                      <a:pt x="23" y="693"/>
                    </a:lnTo>
                    <a:lnTo>
                      <a:pt x="13" y="599"/>
                    </a:lnTo>
                    <a:lnTo>
                      <a:pt x="4" y="483"/>
                    </a:lnTo>
                    <a:lnTo>
                      <a:pt x="0" y="357"/>
                    </a:lnTo>
                    <a:lnTo>
                      <a:pt x="7" y="227"/>
                    </a:lnTo>
                    <a:lnTo>
                      <a:pt x="27" y="105"/>
                    </a:lnTo>
                    <a:lnTo>
                      <a:pt x="65" y="0"/>
                    </a:lnTo>
                    <a:lnTo>
                      <a:pt x="198"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21" name="Google Shape;7621;p128"/>
              <p:cNvSpPr/>
              <p:nvPr/>
            </p:nvSpPr>
            <p:spPr>
              <a:xfrm>
                <a:off x="4973" y="1553"/>
                <a:ext cx="24" cy="96"/>
              </a:xfrm>
              <a:custGeom>
                <a:rect b="b" l="l" r="r" t="t"/>
                <a:pathLst>
                  <a:path extrusionOk="0" h="666" w="169">
                    <a:moveTo>
                      <a:pt x="169" y="5"/>
                    </a:moveTo>
                    <a:lnTo>
                      <a:pt x="164" y="10"/>
                    </a:lnTo>
                    <a:lnTo>
                      <a:pt x="154" y="27"/>
                    </a:lnTo>
                    <a:lnTo>
                      <a:pt x="139" y="61"/>
                    </a:lnTo>
                    <a:lnTo>
                      <a:pt x="124" y="118"/>
                    </a:lnTo>
                    <a:lnTo>
                      <a:pt x="113" y="201"/>
                    </a:lnTo>
                    <a:lnTo>
                      <a:pt x="107" y="318"/>
                    </a:lnTo>
                    <a:lnTo>
                      <a:pt x="110" y="470"/>
                    </a:lnTo>
                    <a:lnTo>
                      <a:pt x="126" y="666"/>
                    </a:lnTo>
                    <a:lnTo>
                      <a:pt x="31" y="666"/>
                    </a:lnTo>
                    <a:lnTo>
                      <a:pt x="28" y="646"/>
                    </a:lnTo>
                    <a:lnTo>
                      <a:pt x="20" y="592"/>
                    </a:lnTo>
                    <a:lnTo>
                      <a:pt x="11" y="512"/>
                    </a:lnTo>
                    <a:lnTo>
                      <a:pt x="3" y="413"/>
                    </a:lnTo>
                    <a:lnTo>
                      <a:pt x="0" y="305"/>
                    </a:lnTo>
                    <a:lnTo>
                      <a:pt x="6" y="195"/>
                    </a:lnTo>
                    <a:lnTo>
                      <a:pt x="23" y="90"/>
                    </a:lnTo>
                    <a:lnTo>
                      <a:pt x="55" y="0"/>
                    </a:lnTo>
                    <a:lnTo>
                      <a:pt x="169" y="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22" name="Google Shape;7622;p128"/>
              <p:cNvSpPr/>
              <p:nvPr/>
            </p:nvSpPr>
            <p:spPr>
              <a:xfrm>
                <a:off x="4974" y="1561"/>
                <a:ext cx="20" cy="79"/>
              </a:xfrm>
              <a:custGeom>
                <a:rect b="b" l="l" r="r" t="t"/>
                <a:pathLst>
                  <a:path extrusionOk="0" h="551" w="140">
                    <a:moveTo>
                      <a:pt x="140" y="5"/>
                    </a:moveTo>
                    <a:lnTo>
                      <a:pt x="136" y="8"/>
                    </a:lnTo>
                    <a:lnTo>
                      <a:pt x="127" y="23"/>
                    </a:lnTo>
                    <a:lnTo>
                      <a:pt x="116" y="51"/>
                    </a:lnTo>
                    <a:lnTo>
                      <a:pt x="103" y="98"/>
                    </a:lnTo>
                    <a:lnTo>
                      <a:pt x="94" y="167"/>
                    </a:lnTo>
                    <a:lnTo>
                      <a:pt x="90" y="264"/>
                    </a:lnTo>
                    <a:lnTo>
                      <a:pt x="92" y="390"/>
                    </a:lnTo>
                    <a:lnTo>
                      <a:pt x="106" y="551"/>
                    </a:lnTo>
                    <a:lnTo>
                      <a:pt x="27" y="551"/>
                    </a:lnTo>
                    <a:lnTo>
                      <a:pt x="24" y="535"/>
                    </a:lnTo>
                    <a:lnTo>
                      <a:pt x="17" y="490"/>
                    </a:lnTo>
                    <a:lnTo>
                      <a:pt x="9" y="423"/>
                    </a:lnTo>
                    <a:lnTo>
                      <a:pt x="3" y="342"/>
                    </a:lnTo>
                    <a:lnTo>
                      <a:pt x="0" y="252"/>
                    </a:lnTo>
                    <a:lnTo>
                      <a:pt x="5" y="161"/>
                    </a:lnTo>
                    <a:lnTo>
                      <a:pt x="20" y="75"/>
                    </a:lnTo>
                    <a:lnTo>
                      <a:pt x="46" y="0"/>
                    </a:lnTo>
                    <a:lnTo>
                      <a:pt x="140" y="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23" name="Google Shape;7623;p128"/>
              <p:cNvSpPr/>
              <p:nvPr/>
            </p:nvSpPr>
            <p:spPr>
              <a:xfrm>
                <a:off x="4975" y="1569"/>
                <a:ext cx="16" cy="62"/>
              </a:xfrm>
              <a:custGeom>
                <a:rect b="b" l="l" r="r" t="t"/>
                <a:pathLst>
                  <a:path extrusionOk="0" h="437" w="111">
                    <a:moveTo>
                      <a:pt x="111" y="4"/>
                    </a:moveTo>
                    <a:lnTo>
                      <a:pt x="108" y="7"/>
                    </a:lnTo>
                    <a:lnTo>
                      <a:pt x="101" y="18"/>
                    </a:lnTo>
                    <a:lnTo>
                      <a:pt x="92" y="41"/>
                    </a:lnTo>
                    <a:lnTo>
                      <a:pt x="82" y="77"/>
                    </a:lnTo>
                    <a:lnTo>
                      <a:pt x="75" y="133"/>
                    </a:lnTo>
                    <a:lnTo>
                      <a:pt x="70" y="208"/>
                    </a:lnTo>
                    <a:lnTo>
                      <a:pt x="72" y="309"/>
                    </a:lnTo>
                    <a:lnTo>
                      <a:pt x="83" y="437"/>
                    </a:lnTo>
                    <a:lnTo>
                      <a:pt x="21" y="437"/>
                    </a:lnTo>
                    <a:lnTo>
                      <a:pt x="19" y="424"/>
                    </a:lnTo>
                    <a:lnTo>
                      <a:pt x="13" y="389"/>
                    </a:lnTo>
                    <a:lnTo>
                      <a:pt x="7" y="336"/>
                    </a:lnTo>
                    <a:lnTo>
                      <a:pt x="3" y="272"/>
                    </a:lnTo>
                    <a:lnTo>
                      <a:pt x="0" y="200"/>
                    </a:lnTo>
                    <a:lnTo>
                      <a:pt x="5" y="128"/>
                    </a:lnTo>
                    <a:lnTo>
                      <a:pt x="16" y="59"/>
                    </a:lnTo>
                    <a:lnTo>
                      <a:pt x="37" y="0"/>
                    </a:lnTo>
                    <a:lnTo>
                      <a:pt x="111" y="4"/>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24" name="Google Shape;7624;p128"/>
              <p:cNvSpPr/>
              <p:nvPr/>
            </p:nvSpPr>
            <p:spPr>
              <a:xfrm>
                <a:off x="4976" y="1577"/>
                <a:ext cx="12" cy="46"/>
              </a:xfrm>
              <a:custGeom>
                <a:rect b="b" l="l" r="r" t="t"/>
                <a:pathLst>
                  <a:path extrusionOk="0" h="322" w="82">
                    <a:moveTo>
                      <a:pt x="82" y="3"/>
                    </a:moveTo>
                    <a:lnTo>
                      <a:pt x="79" y="5"/>
                    </a:lnTo>
                    <a:lnTo>
                      <a:pt x="75" y="13"/>
                    </a:lnTo>
                    <a:lnTo>
                      <a:pt x="67" y="30"/>
                    </a:lnTo>
                    <a:lnTo>
                      <a:pt x="60" y="57"/>
                    </a:lnTo>
                    <a:lnTo>
                      <a:pt x="54" y="98"/>
                    </a:lnTo>
                    <a:lnTo>
                      <a:pt x="52" y="154"/>
                    </a:lnTo>
                    <a:lnTo>
                      <a:pt x="53" y="228"/>
                    </a:lnTo>
                    <a:lnTo>
                      <a:pt x="61" y="322"/>
                    </a:lnTo>
                    <a:lnTo>
                      <a:pt x="15" y="322"/>
                    </a:lnTo>
                    <a:lnTo>
                      <a:pt x="14" y="313"/>
                    </a:lnTo>
                    <a:lnTo>
                      <a:pt x="9" y="287"/>
                    </a:lnTo>
                    <a:lnTo>
                      <a:pt x="5" y="247"/>
                    </a:lnTo>
                    <a:lnTo>
                      <a:pt x="1" y="200"/>
                    </a:lnTo>
                    <a:lnTo>
                      <a:pt x="0" y="147"/>
                    </a:lnTo>
                    <a:lnTo>
                      <a:pt x="3" y="95"/>
                    </a:lnTo>
                    <a:lnTo>
                      <a:pt x="11" y="44"/>
                    </a:lnTo>
                    <a:lnTo>
                      <a:pt x="27" y="0"/>
                    </a:lnTo>
                    <a:lnTo>
                      <a:pt x="82" y="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25" name="Google Shape;7625;p128"/>
              <p:cNvSpPr/>
              <p:nvPr/>
            </p:nvSpPr>
            <p:spPr>
              <a:xfrm>
                <a:off x="4824" y="1565"/>
                <a:ext cx="4" cy="146"/>
              </a:xfrm>
              <a:prstGeom prst="rect">
                <a:avLst/>
              </a:pr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26" name="Google Shape;7626;p128"/>
              <p:cNvSpPr/>
              <p:nvPr/>
            </p:nvSpPr>
            <p:spPr>
              <a:xfrm>
                <a:off x="4876" y="1563"/>
                <a:ext cx="57" cy="67"/>
              </a:xfrm>
              <a:custGeom>
                <a:rect b="b" l="l" r="r" t="t"/>
                <a:pathLst>
                  <a:path extrusionOk="0" h="469" w="398">
                    <a:moveTo>
                      <a:pt x="37" y="44"/>
                    </a:moveTo>
                    <a:lnTo>
                      <a:pt x="33" y="53"/>
                    </a:lnTo>
                    <a:lnTo>
                      <a:pt x="27" y="79"/>
                    </a:lnTo>
                    <a:lnTo>
                      <a:pt x="17" y="120"/>
                    </a:lnTo>
                    <a:lnTo>
                      <a:pt x="8" y="174"/>
                    </a:lnTo>
                    <a:lnTo>
                      <a:pt x="1" y="238"/>
                    </a:lnTo>
                    <a:lnTo>
                      <a:pt x="0" y="309"/>
                    </a:lnTo>
                    <a:lnTo>
                      <a:pt x="7" y="387"/>
                    </a:lnTo>
                    <a:lnTo>
                      <a:pt x="24" y="469"/>
                    </a:lnTo>
                    <a:lnTo>
                      <a:pt x="24" y="466"/>
                    </a:lnTo>
                    <a:lnTo>
                      <a:pt x="24" y="455"/>
                    </a:lnTo>
                    <a:lnTo>
                      <a:pt x="24" y="438"/>
                    </a:lnTo>
                    <a:lnTo>
                      <a:pt x="24" y="417"/>
                    </a:lnTo>
                    <a:lnTo>
                      <a:pt x="27" y="391"/>
                    </a:lnTo>
                    <a:lnTo>
                      <a:pt x="30" y="363"/>
                    </a:lnTo>
                    <a:lnTo>
                      <a:pt x="35" y="332"/>
                    </a:lnTo>
                    <a:lnTo>
                      <a:pt x="41" y="300"/>
                    </a:lnTo>
                    <a:lnTo>
                      <a:pt x="52" y="268"/>
                    </a:lnTo>
                    <a:lnTo>
                      <a:pt x="64" y="237"/>
                    </a:lnTo>
                    <a:lnTo>
                      <a:pt x="79" y="207"/>
                    </a:lnTo>
                    <a:lnTo>
                      <a:pt x="99" y="179"/>
                    </a:lnTo>
                    <a:lnTo>
                      <a:pt x="123" y="155"/>
                    </a:lnTo>
                    <a:lnTo>
                      <a:pt x="150" y="136"/>
                    </a:lnTo>
                    <a:lnTo>
                      <a:pt x="183" y="122"/>
                    </a:lnTo>
                    <a:lnTo>
                      <a:pt x="221" y="114"/>
                    </a:lnTo>
                    <a:lnTo>
                      <a:pt x="223" y="112"/>
                    </a:lnTo>
                    <a:lnTo>
                      <a:pt x="230" y="107"/>
                    </a:lnTo>
                    <a:lnTo>
                      <a:pt x="242" y="99"/>
                    </a:lnTo>
                    <a:lnTo>
                      <a:pt x="260" y="88"/>
                    </a:lnTo>
                    <a:lnTo>
                      <a:pt x="284" y="74"/>
                    </a:lnTo>
                    <a:lnTo>
                      <a:pt x="315" y="58"/>
                    </a:lnTo>
                    <a:lnTo>
                      <a:pt x="352" y="39"/>
                    </a:lnTo>
                    <a:lnTo>
                      <a:pt x="398" y="19"/>
                    </a:lnTo>
                    <a:lnTo>
                      <a:pt x="396" y="17"/>
                    </a:lnTo>
                    <a:lnTo>
                      <a:pt x="389" y="16"/>
                    </a:lnTo>
                    <a:lnTo>
                      <a:pt x="379" y="14"/>
                    </a:lnTo>
                    <a:lnTo>
                      <a:pt x="364" y="12"/>
                    </a:lnTo>
                    <a:lnTo>
                      <a:pt x="347" y="8"/>
                    </a:lnTo>
                    <a:lnTo>
                      <a:pt x="326" y="6"/>
                    </a:lnTo>
                    <a:lnTo>
                      <a:pt x="302" y="4"/>
                    </a:lnTo>
                    <a:lnTo>
                      <a:pt x="277" y="1"/>
                    </a:lnTo>
                    <a:lnTo>
                      <a:pt x="250" y="0"/>
                    </a:lnTo>
                    <a:lnTo>
                      <a:pt x="221" y="1"/>
                    </a:lnTo>
                    <a:lnTo>
                      <a:pt x="191" y="3"/>
                    </a:lnTo>
                    <a:lnTo>
                      <a:pt x="160" y="6"/>
                    </a:lnTo>
                    <a:lnTo>
                      <a:pt x="129" y="12"/>
                    </a:lnTo>
                    <a:lnTo>
                      <a:pt x="97" y="20"/>
                    </a:lnTo>
                    <a:lnTo>
                      <a:pt x="67" y="30"/>
                    </a:lnTo>
                    <a:lnTo>
                      <a:pt x="37" y="44"/>
                    </a:lnTo>
                    <a:close/>
                  </a:path>
                </a:pathLst>
              </a:custGeom>
              <a:solidFill>
                <a:srgbClr val="9999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27" name="Google Shape;7627;p128"/>
              <p:cNvSpPr/>
              <p:nvPr/>
            </p:nvSpPr>
            <p:spPr>
              <a:xfrm>
                <a:off x="4797" y="1613"/>
                <a:ext cx="46" cy="13"/>
              </a:xfrm>
              <a:custGeom>
                <a:rect b="b" l="l" r="r" t="t"/>
                <a:pathLst>
                  <a:path extrusionOk="0" h="89" w="325">
                    <a:moveTo>
                      <a:pt x="0" y="57"/>
                    </a:moveTo>
                    <a:lnTo>
                      <a:pt x="0" y="55"/>
                    </a:lnTo>
                    <a:lnTo>
                      <a:pt x="2" y="52"/>
                    </a:lnTo>
                    <a:lnTo>
                      <a:pt x="6" y="47"/>
                    </a:lnTo>
                    <a:lnTo>
                      <a:pt x="12" y="41"/>
                    </a:lnTo>
                    <a:lnTo>
                      <a:pt x="20" y="34"/>
                    </a:lnTo>
                    <a:lnTo>
                      <a:pt x="29" y="27"/>
                    </a:lnTo>
                    <a:lnTo>
                      <a:pt x="41" y="20"/>
                    </a:lnTo>
                    <a:lnTo>
                      <a:pt x="57" y="13"/>
                    </a:lnTo>
                    <a:lnTo>
                      <a:pt x="77" y="7"/>
                    </a:lnTo>
                    <a:lnTo>
                      <a:pt x="98" y="3"/>
                    </a:lnTo>
                    <a:lnTo>
                      <a:pt x="126" y="0"/>
                    </a:lnTo>
                    <a:lnTo>
                      <a:pt x="156" y="0"/>
                    </a:lnTo>
                    <a:lnTo>
                      <a:pt x="191" y="3"/>
                    </a:lnTo>
                    <a:lnTo>
                      <a:pt x="230" y="8"/>
                    </a:lnTo>
                    <a:lnTo>
                      <a:pt x="275" y="18"/>
                    </a:lnTo>
                    <a:lnTo>
                      <a:pt x="325" y="31"/>
                    </a:lnTo>
                    <a:lnTo>
                      <a:pt x="318" y="51"/>
                    </a:lnTo>
                    <a:lnTo>
                      <a:pt x="316" y="50"/>
                    </a:lnTo>
                    <a:lnTo>
                      <a:pt x="308" y="47"/>
                    </a:lnTo>
                    <a:lnTo>
                      <a:pt x="295" y="44"/>
                    </a:lnTo>
                    <a:lnTo>
                      <a:pt x="279" y="39"/>
                    </a:lnTo>
                    <a:lnTo>
                      <a:pt x="260" y="35"/>
                    </a:lnTo>
                    <a:lnTo>
                      <a:pt x="238" y="30"/>
                    </a:lnTo>
                    <a:lnTo>
                      <a:pt x="214" y="27"/>
                    </a:lnTo>
                    <a:lnTo>
                      <a:pt x="188" y="24"/>
                    </a:lnTo>
                    <a:lnTo>
                      <a:pt x="161" y="23"/>
                    </a:lnTo>
                    <a:lnTo>
                      <a:pt x="134" y="23"/>
                    </a:lnTo>
                    <a:lnTo>
                      <a:pt x="108" y="26"/>
                    </a:lnTo>
                    <a:lnTo>
                      <a:pt x="82" y="31"/>
                    </a:lnTo>
                    <a:lnTo>
                      <a:pt x="58" y="41"/>
                    </a:lnTo>
                    <a:lnTo>
                      <a:pt x="36" y="52"/>
                    </a:lnTo>
                    <a:lnTo>
                      <a:pt x="16" y="68"/>
                    </a:lnTo>
                    <a:lnTo>
                      <a:pt x="0" y="89"/>
                    </a:lnTo>
                    <a:lnTo>
                      <a:pt x="0" y="5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28" name="Google Shape;7628;p128"/>
              <p:cNvSpPr/>
              <p:nvPr/>
            </p:nvSpPr>
            <p:spPr>
              <a:xfrm>
                <a:off x="4797" y="1583"/>
                <a:ext cx="46" cy="13"/>
              </a:xfrm>
              <a:custGeom>
                <a:rect b="b" l="l" r="r" t="t"/>
                <a:pathLst>
                  <a:path extrusionOk="0" h="89" w="325">
                    <a:moveTo>
                      <a:pt x="0" y="56"/>
                    </a:moveTo>
                    <a:lnTo>
                      <a:pt x="0" y="55"/>
                    </a:lnTo>
                    <a:lnTo>
                      <a:pt x="2" y="52"/>
                    </a:lnTo>
                    <a:lnTo>
                      <a:pt x="6" y="47"/>
                    </a:lnTo>
                    <a:lnTo>
                      <a:pt x="12" y="40"/>
                    </a:lnTo>
                    <a:lnTo>
                      <a:pt x="20" y="33"/>
                    </a:lnTo>
                    <a:lnTo>
                      <a:pt x="29" y="27"/>
                    </a:lnTo>
                    <a:lnTo>
                      <a:pt x="41" y="18"/>
                    </a:lnTo>
                    <a:lnTo>
                      <a:pt x="57" y="13"/>
                    </a:lnTo>
                    <a:lnTo>
                      <a:pt x="77" y="7"/>
                    </a:lnTo>
                    <a:lnTo>
                      <a:pt x="98" y="2"/>
                    </a:lnTo>
                    <a:lnTo>
                      <a:pt x="126" y="0"/>
                    </a:lnTo>
                    <a:lnTo>
                      <a:pt x="156" y="0"/>
                    </a:lnTo>
                    <a:lnTo>
                      <a:pt x="191" y="2"/>
                    </a:lnTo>
                    <a:lnTo>
                      <a:pt x="230" y="8"/>
                    </a:lnTo>
                    <a:lnTo>
                      <a:pt x="275" y="17"/>
                    </a:lnTo>
                    <a:lnTo>
                      <a:pt x="325" y="31"/>
                    </a:lnTo>
                    <a:lnTo>
                      <a:pt x="318" y="49"/>
                    </a:lnTo>
                    <a:lnTo>
                      <a:pt x="316" y="48"/>
                    </a:lnTo>
                    <a:lnTo>
                      <a:pt x="308" y="46"/>
                    </a:lnTo>
                    <a:lnTo>
                      <a:pt x="295" y="43"/>
                    </a:lnTo>
                    <a:lnTo>
                      <a:pt x="279" y="38"/>
                    </a:lnTo>
                    <a:lnTo>
                      <a:pt x="260" y="35"/>
                    </a:lnTo>
                    <a:lnTo>
                      <a:pt x="238" y="30"/>
                    </a:lnTo>
                    <a:lnTo>
                      <a:pt x="214" y="27"/>
                    </a:lnTo>
                    <a:lnTo>
                      <a:pt x="188" y="23"/>
                    </a:lnTo>
                    <a:lnTo>
                      <a:pt x="161" y="22"/>
                    </a:lnTo>
                    <a:lnTo>
                      <a:pt x="134" y="23"/>
                    </a:lnTo>
                    <a:lnTo>
                      <a:pt x="108" y="25"/>
                    </a:lnTo>
                    <a:lnTo>
                      <a:pt x="82" y="31"/>
                    </a:lnTo>
                    <a:lnTo>
                      <a:pt x="58" y="40"/>
                    </a:lnTo>
                    <a:lnTo>
                      <a:pt x="36" y="52"/>
                    </a:lnTo>
                    <a:lnTo>
                      <a:pt x="16" y="68"/>
                    </a:lnTo>
                    <a:lnTo>
                      <a:pt x="0" y="89"/>
                    </a:lnTo>
                    <a:lnTo>
                      <a:pt x="0" y="56"/>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29" name="Google Shape;7629;p128"/>
              <p:cNvSpPr/>
              <p:nvPr/>
            </p:nvSpPr>
            <p:spPr>
              <a:xfrm>
                <a:off x="4841" y="1568"/>
                <a:ext cx="75" cy="139"/>
              </a:xfrm>
              <a:custGeom>
                <a:rect b="b" l="l" r="r" t="t"/>
                <a:pathLst>
                  <a:path extrusionOk="0" h="975" w="528">
                    <a:moveTo>
                      <a:pt x="0" y="0"/>
                    </a:moveTo>
                    <a:lnTo>
                      <a:pt x="0" y="943"/>
                    </a:lnTo>
                    <a:lnTo>
                      <a:pt x="159" y="975"/>
                    </a:lnTo>
                    <a:lnTo>
                      <a:pt x="152" y="848"/>
                    </a:lnTo>
                    <a:lnTo>
                      <a:pt x="528" y="905"/>
                    </a:lnTo>
                    <a:lnTo>
                      <a:pt x="521" y="855"/>
                    </a:lnTo>
                    <a:lnTo>
                      <a:pt x="261" y="822"/>
                    </a:lnTo>
                    <a:lnTo>
                      <a:pt x="254" y="713"/>
                    </a:lnTo>
                    <a:lnTo>
                      <a:pt x="77" y="713"/>
                    </a:lnTo>
                    <a:lnTo>
                      <a:pt x="72" y="699"/>
                    </a:lnTo>
                    <a:lnTo>
                      <a:pt x="60" y="659"/>
                    </a:lnTo>
                    <a:lnTo>
                      <a:pt x="44" y="595"/>
                    </a:lnTo>
                    <a:lnTo>
                      <a:pt x="28" y="511"/>
                    </a:lnTo>
                    <a:lnTo>
                      <a:pt x="16" y="410"/>
                    </a:lnTo>
                    <a:lnTo>
                      <a:pt x="12" y="294"/>
                    </a:lnTo>
                    <a:lnTo>
                      <a:pt x="21" y="167"/>
                    </a:lnTo>
                    <a:lnTo>
                      <a:pt x="45" y="32"/>
                    </a:lnTo>
                    <a:lnTo>
                      <a:pt x="0" y="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30" name="Google Shape;7630;p128"/>
              <p:cNvSpPr/>
              <p:nvPr/>
            </p:nvSpPr>
            <p:spPr>
              <a:xfrm>
                <a:off x="4878" y="1536"/>
                <a:ext cx="97" cy="19"/>
              </a:xfrm>
              <a:custGeom>
                <a:rect b="b" l="l" r="r" t="t"/>
                <a:pathLst>
                  <a:path extrusionOk="0" h="133" w="678">
                    <a:moveTo>
                      <a:pt x="0" y="133"/>
                    </a:moveTo>
                    <a:lnTo>
                      <a:pt x="4" y="132"/>
                    </a:lnTo>
                    <a:lnTo>
                      <a:pt x="15" y="127"/>
                    </a:lnTo>
                    <a:lnTo>
                      <a:pt x="32" y="122"/>
                    </a:lnTo>
                    <a:lnTo>
                      <a:pt x="56" y="114"/>
                    </a:lnTo>
                    <a:lnTo>
                      <a:pt x="86" y="104"/>
                    </a:lnTo>
                    <a:lnTo>
                      <a:pt x="120" y="95"/>
                    </a:lnTo>
                    <a:lnTo>
                      <a:pt x="160" y="86"/>
                    </a:lnTo>
                    <a:lnTo>
                      <a:pt x="204" y="78"/>
                    </a:lnTo>
                    <a:lnTo>
                      <a:pt x="252" y="70"/>
                    </a:lnTo>
                    <a:lnTo>
                      <a:pt x="303" y="64"/>
                    </a:lnTo>
                    <a:lnTo>
                      <a:pt x="358" y="60"/>
                    </a:lnTo>
                    <a:lnTo>
                      <a:pt x="414" y="58"/>
                    </a:lnTo>
                    <a:lnTo>
                      <a:pt x="474" y="60"/>
                    </a:lnTo>
                    <a:lnTo>
                      <a:pt x="534" y="65"/>
                    </a:lnTo>
                    <a:lnTo>
                      <a:pt x="596" y="74"/>
                    </a:lnTo>
                    <a:lnTo>
                      <a:pt x="659" y="88"/>
                    </a:lnTo>
                    <a:lnTo>
                      <a:pt x="678" y="0"/>
                    </a:lnTo>
                    <a:lnTo>
                      <a:pt x="674" y="0"/>
                    </a:lnTo>
                    <a:lnTo>
                      <a:pt x="659" y="0"/>
                    </a:lnTo>
                    <a:lnTo>
                      <a:pt x="636" y="0"/>
                    </a:lnTo>
                    <a:lnTo>
                      <a:pt x="606" y="1"/>
                    </a:lnTo>
                    <a:lnTo>
                      <a:pt x="570" y="2"/>
                    </a:lnTo>
                    <a:lnTo>
                      <a:pt x="527" y="3"/>
                    </a:lnTo>
                    <a:lnTo>
                      <a:pt x="480" y="7"/>
                    </a:lnTo>
                    <a:lnTo>
                      <a:pt x="430" y="9"/>
                    </a:lnTo>
                    <a:lnTo>
                      <a:pt x="376" y="14"/>
                    </a:lnTo>
                    <a:lnTo>
                      <a:pt x="320" y="18"/>
                    </a:lnTo>
                    <a:lnTo>
                      <a:pt x="264" y="24"/>
                    </a:lnTo>
                    <a:lnTo>
                      <a:pt x="208" y="32"/>
                    </a:lnTo>
                    <a:lnTo>
                      <a:pt x="152" y="40"/>
                    </a:lnTo>
                    <a:lnTo>
                      <a:pt x="98" y="50"/>
                    </a:lnTo>
                    <a:lnTo>
                      <a:pt x="47" y="62"/>
                    </a:lnTo>
                    <a:lnTo>
                      <a:pt x="0" y="76"/>
                    </a:lnTo>
                    <a:lnTo>
                      <a:pt x="0" y="13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31" name="Google Shape;7631;p128"/>
              <p:cNvSpPr/>
              <p:nvPr/>
            </p:nvSpPr>
            <p:spPr>
              <a:xfrm>
                <a:off x="4821" y="1711"/>
                <a:ext cx="163" cy="54"/>
              </a:xfrm>
              <a:custGeom>
                <a:rect b="b" l="l" r="r" t="t"/>
                <a:pathLst>
                  <a:path extrusionOk="0" h="379" w="1142">
                    <a:moveTo>
                      <a:pt x="482" y="367"/>
                    </a:moveTo>
                    <a:lnTo>
                      <a:pt x="485" y="366"/>
                    </a:lnTo>
                    <a:lnTo>
                      <a:pt x="492" y="363"/>
                    </a:lnTo>
                    <a:lnTo>
                      <a:pt x="502" y="359"/>
                    </a:lnTo>
                    <a:lnTo>
                      <a:pt x="516" y="353"/>
                    </a:lnTo>
                    <a:lnTo>
                      <a:pt x="533" y="346"/>
                    </a:lnTo>
                    <a:lnTo>
                      <a:pt x="551" y="338"/>
                    </a:lnTo>
                    <a:lnTo>
                      <a:pt x="572" y="328"/>
                    </a:lnTo>
                    <a:lnTo>
                      <a:pt x="593" y="317"/>
                    </a:lnTo>
                    <a:lnTo>
                      <a:pt x="616" y="306"/>
                    </a:lnTo>
                    <a:lnTo>
                      <a:pt x="638" y="292"/>
                    </a:lnTo>
                    <a:lnTo>
                      <a:pt x="660" y="279"/>
                    </a:lnTo>
                    <a:lnTo>
                      <a:pt x="680" y="264"/>
                    </a:lnTo>
                    <a:lnTo>
                      <a:pt x="700" y="249"/>
                    </a:lnTo>
                    <a:lnTo>
                      <a:pt x="717" y="233"/>
                    </a:lnTo>
                    <a:lnTo>
                      <a:pt x="732" y="217"/>
                    </a:lnTo>
                    <a:lnTo>
                      <a:pt x="743" y="201"/>
                    </a:lnTo>
                    <a:lnTo>
                      <a:pt x="0" y="20"/>
                    </a:lnTo>
                    <a:lnTo>
                      <a:pt x="57" y="0"/>
                    </a:lnTo>
                    <a:lnTo>
                      <a:pt x="1142" y="267"/>
                    </a:lnTo>
                    <a:lnTo>
                      <a:pt x="1098" y="292"/>
                    </a:lnTo>
                    <a:lnTo>
                      <a:pt x="784" y="212"/>
                    </a:lnTo>
                    <a:lnTo>
                      <a:pt x="783" y="213"/>
                    </a:lnTo>
                    <a:lnTo>
                      <a:pt x="781" y="216"/>
                    </a:lnTo>
                    <a:lnTo>
                      <a:pt x="776" y="221"/>
                    </a:lnTo>
                    <a:lnTo>
                      <a:pt x="769" y="228"/>
                    </a:lnTo>
                    <a:lnTo>
                      <a:pt x="761" y="237"/>
                    </a:lnTo>
                    <a:lnTo>
                      <a:pt x="750" y="246"/>
                    </a:lnTo>
                    <a:lnTo>
                      <a:pt x="737" y="258"/>
                    </a:lnTo>
                    <a:lnTo>
                      <a:pt x="721" y="269"/>
                    </a:lnTo>
                    <a:lnTo>
                      <a:pt x="703" y="282"/>
                    </a:lnTo>
                    <a:lnTo>
                      <a:pt x="684" y="295"/>
                    </a:lnTo>
                    <a:lnTo>
                      <a:pt x="660" y="309"/>
                    </a:lnTo>
                    <a:lnTo>
                      <a:pt x="635" y="323"/>
                    </a:lnTo>
                    <a:lnTo>
                      <a:pt x="606" y="338"/>
                    </a:lnTo>
                    <a:lnTo>
                      <a:pt x="574" y="352"/>
                    </a:lnTo>
                    <a:lnTo>
                      <a:pt x="540" y="366"/>
                    </a:lnTo>
                    <a:lnTo>
                      <a:pt x="502" y="379"/>
                    </a:lnTo>
                    <a:lnTo>
                      <a:pt x="482" y="36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32" name="Google Shape;7632;p128"/>
              <p:cNvSpPr/>
              <p:nvPr/>
            </p:nvSpPr>
            <p:spPr>
              <a:xfrm>
                <a:off x="4787" y="1725"/>
                <a:ext cx="167" cy="48"/>
              </a:xfrm>
              <a:custGeom>
                <a:rect b="b" l="l" r="r" t="t"/>
                <a:pathLst>
                  <a:path extrusionOk="0" h="340" w="1163">
                    <a:moveTo>
                      <a:pt x="0" y="0"/>
                    </a:moveTo>
                    <a:lnTo>
                      <a:pt x="1137" y="340"/>
                    </a:lnTo>
                    <a:lnTo>
                      <a:pt x="1163" y="340"/>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33" name="Google Shape;7633;p128"/>
              <p:cNvSpPr/>
              <p:nvPr/>
            </p:nvSpPr>
            <p:spPr>
              <a:xfrm>
                <a:off x="4815" y="1718"/>
                <a:ext cx="164" cy="44"/>
              </a:xfrm>
              <a:custGeom>
                <a:rect b="b" l="l" r="r" t="t"/>
                <a:pathLst>
                  <a:path extrusionOk="0" h="303" w="1149">
                    <a:moveTo>
                      <a:pt x="0" y="1"/>
                    </a:moveTo>
                    <a:lnTo>
                      <a:pt x="1124" y="303"/>
                    </a:lnTo>
                    <a:lnTo>
                      <a:pt x="1149" y="302"/>
                    </a:lnTo>
                    <a:lnTo>
                      <a:pt x="34" y="0"/>
                    </a:lnTo>
                    <a:lnTo>
                      <a:pt x="0" y="1"/>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34" name="Google Shape;7634;p128"/>
              <p:cNvSpPr/>
              <p:nvPr/>
            </p:nvSpPr>
            <p:spPr>
              <a:xfrm>
                <a:off x="4802" y="1721"/>
                <a:ext cx="165" cy="48"/>
              </a:xfrm>
              <a:custGeom>
                <a:rect b="b" l="l" r="r" t="t"/>
                <a:pathLst>
                  <a:path extrusionOk="0" h="336" w="1155">
                    <a:moveTo>
                      <a:pt x="0" y="0"/>
                    </a:moveTo>
                    <a:lnTo>
                      <a:pt x="1134" y="336"/>
                    </a:lnTo>
                    <a:lnTo>
                      <a:pt x="1155" y="328"/>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sp>
          <p:nvSpPr>
            <p:cNvPr id="7635" name="Google Shape;7635;p128"/>
            <p:cNvSpPr/>
            <p:nvPr/>
          </p:nvSpPr>
          <p:spPr>
            <a:xfrm flipH="1" rot="10800000">
              <a:off x="1740" y="3512"/>
              <a:ext cx="391" cy="27"/>
            </a:xfrm>
            <a:custGeom>
              <a:rect b="b" l="l" r="r" t="t"/>
              <a:pathLst>
                <a:path extrusionOk="0" h="56" w="720">
                  <a:moveTo>
                    <a:pt x="0" y="0"/>
                  </a:moveTo>
                  <a:lnTo>
                    <a:pt x="0" y="56"/>
                  </a:lnTo>
                  <a:lnTo>
                    <a:pt x="720" y="56"/>
                  </a:lnTo>
                  <a:lnTo>
                    <a:pt x="720" y="8"/>
                  </a:lnTo>
                </a:path>
              </a:pathLst>
            </a:custGeom>
            <a:noFill/>
            <a:ln cap="flat" cmpd="sng" w="12700">
              <a:solidFill>
                <a:schemeClr val="dk1"/>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636" name="Google Shape;7636;p128"/>
            <p:cNvCxnSpPr/>
            <p:nvPr/>
          </p:nvCxnSpPr>
          <p:spPr>
            <a:xfrm>
              <a:off x="1932" y="3451"/>
              <a:ext cx="0" cy="60"/>
            </a:xfrm>
            <a:prstGeom prst="straightConnector1">
              <a:avLst/>
            </a:prstGeom>
            <a:noFill/>
            <a:ln cap="flat" cmpd="sng" w="19050">
              <a:solidFill>
                <a:schemeClr val="dk1"/>
              </a:solidFill>
              <a:prstDash val="solid"/>
              <a:round/>
              <a:headEnd len="med" w="med" type="none"/>
              <a:tailEnd len="med" w="med" type="none"/>
            </a:ln>
          </p:spPr>
        </p:cxnSp>
        <p:grpSp>
          <p:nvGrpSpPr>
            <p:cNvPr id="7637" name="Google Shape;7637;p128"/>
            <p:cNvGrpSpPr/>
            <p:nvPr/>
          </p:nvGrpSpPr>
          <p:grpSpPr>
            <a:xfrm>
              <a:off x="1791" y="3364"/>
              <a:ext cx="275" cy="118"/>
              <a:chOff x="3600" y="219"/>
              <a:chExt cx="360" cy="175"/>
            </a:xfrm>
          </p:grpSpPr>
          <p:sp>
            <p:nvSpPr>
              <p:cNvPr id="7638" name="Google Shape;7638;p128"/>
              <p:cNvSpPr/>
              <p:nvPr/>
            </p:nvSpPr>
            <p:spPr>
              <a:xfrm>
                <a:off x="3603" y="297"/>
                <a:ext cx="357" cy="97"/>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639" name="Google Shape;7639;p128"/>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7640" name="Google Shape;7640;p128"/>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7641" name="Google Shape;7641;p128"/>
              <p:cNvSpPr/>
              <p:nvPr/>
            </p:nvSpPr>
            <p:spPr>
              <a:xfrm>
                <a:off x="3603" y="289"/>
                <a:ext cx="354" cy="59"/>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7642" name="Google Shape;7642;p128"/>
              <p:cNvSpPr/>
              <p:nvPr/>
            </p:nvSpPr>
            <p:spPr>
              <a:xfrm>
                <a:off x="3600" y="219"/>
                <a:ext cx="357" cy="113"/>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643" name="Google Shape;7643;p128"/>
              <p:cNvGrpSpPr/>
              <p:nvPr/>
            </p:nvGrpSpPr>
            <p:grpSpPr>
              <a:xfrm>
                <a:off x="3686" y="244"/>
                <a:ext cx="177" cy="66"/>
                <a:chOff x="2848" y="848"/>
                <a:chExt cx="140" cy="98"/>
              </a:xfrm>
            </p:grpSpPr>
            <p:cxnSp>
              <p:nvCxnSpPr>
                <p:cNvPr id="7644" name="Google Shape;7644;p128"/>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7645" name="Google Shape;7645;p128"/>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7646" name="Google Shape;7646;p128"/>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7647" name="Google Shape;7647;p128"/>
              <p:cNvGrpSpPr/>
              <p:nvPr/>
            </p:nvGrpSpPr>
            <p:grpSpPr>
              <a:xfrm flipH="1" rot="10800000">
                <a:off x="3686" y="243"/>
                <a:ext cx="177" cy="66"/>
                <a:chOff x="2848" y="848"/>
                <a:chExt cx="140" cy="98"/>
              </a:xfrm>
            </p:grpSpPr>
            <p:cxnSp>
              <p:nvCxnSpPr>
                <p:cNvPr id="7648" name="Google Shape;7648;p128"/>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7649" name="Google Shape;7649;p128"/>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7650" name="Google Shape;7650;p128"/>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grpSp>
        <p:nvGrpSpPr>
          <p:cNvPr id="7651" name="Google Shape;7651;p128"/>
          <p:cNvGrpSpPr/>
          <p:nvPr/>
        </p:nvGrpSpPr>
        <p:grpSpPr>
          <a:xfrm>
            <a:off x="2968625" y="4170363"/>
            <a:ext cx="781050" cy="790575"/>
            <a:chOff x="1533" y="3235"/>
            <a:chExt cx="492" cy="498"/>
          </a:xfrm>
        </p:grpSpPr>
        <p:grpSp>
          <p:nvGrpSpPr>
            <p:cNvPr id="7652" name="Google Shape;7652;p128"/>
            <p:cNvGrpSpPr/>
            <p:nvPr/>
          </p:nvGrpSpPr>
          <p:grpSpPr>
            <a:xfrm>
              <a:off x="1850" y="3235"/>
              <a:ext cx="159" cy="146"/>
              <a:chOff x="4781" y="1833"/>
              <a:chExt cx="318" cy="262"/>
            </a:xfrm>
          </p:grpSpPr>
          <p:sp>
            <p:nvSpPr>
              <p:cNvPr id="7653" name="Google Shape;7653;p128"/>
              <p:cNvSpPr/>
              <p:nvPr/>
            </p:nvSpPr>
            <p:spPr>
              <a:xfrm>
                <a:off x="4787" y="1835"/>
                <a:ext cx="312" cy="2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54" name="Google Shape;7654;p128"/>
              <p:cNvSpPr/>
              <p:nvPr/>
            </p:nvSpPr>
            <p:spPr>
              <a:xfrm>
                <a:off x="4781" y="1833"/>
                <a:ext cx="307" cy="258"/>
              </a:xfrm>
              <a:custGeom>
                <a:rect b="b" l="l" r="r" t="t"/>
                <a:pathLst>
                  <a:path extrusionOk="0" h="1804" w="2150">
                    <a:moveTo>
                      <a:pt x="582" y="239"/>
                    </a:moveTo>
                    <a:lnTo>
                      <a:pt x="606" y="129"/>
                    </a:lnTo>
                    <a:lnTo>
                      <a:pt x="607" y="129"/>
                    </a:lnTo>
                    <a:lnTo>
                      <a:pt x="611" y="128"/>
                    </a:lnTo>
                    <a:lnTo>
                      <a:pt x="616" y="125"/>
                    </a:lnTo>
                    <a:lnTo>
                      <a:pt x="623" y="123"/>
                    </a:lnTo>
                    <a:lnTo>
                      <a:pt x="633" y="120"/>
                    </a:lnTo>
                    <a:lnTo>
                      <a:pt x="645" y="115"/>
                    </a:lnTo>
                    <a:lnTo>
                      <a:pt x="659" y="112"/>
                    </a:lnTo>
                    <a:lnTo>
                      <a:pt x="676" y="107"/>
                    </a:lnTo>
                    <a:lnTo>
                      <a:pt x="694" y="101"/>
                    </a:lnTo>
                    <a:lnTo>
                      <a:pt x="715" y="95"/>
                    </a:lnTo>
                    <a:lnTo>
                      <a:pt x="738" y="90"/>
                    </a:lnTo>
                    <a:lnTo>
                      <a:pt x="763" y="84"/>
                    </a:lnTo>
                    <a:lnTo>
                      <a:pt x="790" y="78"/>
                    </a:lnTo>
                    <a:lnTo>
                      <a:pt x="820" y="71"/>
                    </a:lnTo>
                    <a:lnTo>
                      <a:pt x="852" y="64"/>
                    </a:lnTo>
                    <a:lnTo>
                      <a:pt x="886" y="59"/>
                    </a:lnTo>
                    <a:lnTo>
                      <a:pt x="922" y="52"/>
                    </a:lnTo>
                    <a:lnTo>
                      <a:pt x="961" y="46"/>
                    </a:lnTo>
                    <a:lnTo>
                      <a:pt x="1002" y="40"/>
                    </a:lnTo>
                    <a:lnTo>
                      <a:pt x="1044" y="35"/>
                    </a:lnTo>
                    <a:lnTo>
                      <a:pt x="1090" y="29"/>
                    </a:lnTo>
                    <a:lnTo>
                      <a:pt x="1138" y="23"/>
                    </a:lnTo>
                    <a:lnTo>
                      <a:pt x="1187" y="18"/>
                    </a:lnTo>
                    <a:lnTo>
                      <a:pt x="1240" y="14"/>
                    </a:lnTo>
                    <a:lnTo>
                      <a:pt x="1294" y="10"/>
                    </a:lnTo>
                    <a:lnTo>
                      <a:pt x="1350" y="7"/>
                    </a:lnTo>
                    <a:lnTo>
                      <a:pt x="1410" y="4"/>
                    </a:lnTo>
                    <a:lnTo>
                      <a:pt x="1470" y="1"/>
                    </a:lnTo>
                    <a:lnTo>
                      <a:pt x="1535" y="0"/>
                    </a:lnTo>
                    <a:lnTo>
                      <a:pt x="1601" y="0"/>
                    </a:lnTo>
                    <a:lnTo>
                      <a:pt x="1668" y="0"/>
                    </a:lnTo>
                    <a:lnTo>
                      <a:pt x="1739" y="1"/>
                    </a:lnTo>
                    <a:lnTo>
                      <a:pt x="1816" y="44"/>
                    </a:lnTo>
                    <a:lnTo>
                      <a:pt x="1799" y="248"/>
                    </a:lnTo>
                    <a:lnTo>
                      <a:pt x="1804" y="251"/>
                    </a:lnTo>
                    <a:lnTo>
                      <a:pt x="1820" y="259"/>
                    </a:lnTo>
                    <a:lnTo>
                      <a:pt x="1842" y="272"/>
                    </a:lnTo>
                    <a:lnTo>
                      <a:pt x="1868" y="292"/>
                    </a:lnTo>
                    <a:lnTo>
                      <a:pt x="1896" y="318"/>
                    </a:lnTo>
                    <a:lnTo>
                      <a:pt x="1920" y="351"/>
                    </a:lnTo>
                    <a:lnTo>
                      <a:pt x="1939" y="390"/>
                    </a:lnTo>
                    <a:lnTo>
                      <a:pt x="1951" y="436"/>
                    </a:lnTo>
                    <a:lnTo>
                      <a:pt x="2125" y="593"/>
                    </a:lnTo>
                    <a:lnTo>
                      <a:pt x="2078" y="1009"/>
                    </a:lnTo>
                    <a:lnTo>
                      <a:pt x="1799" y="1149"/>
                    </a:lnTo>
                    <a:lnTo>
                      <a:pt x="2129" y="1247"/>
                    </a:lnTo>
                    <a:lnTo>
                      <a:pt x="2131" y="1251"/>
                    </a:lnTo>
                    <a:lnTo>
                      <a:pt x="2137" y="1264"/>
                    </a:lnTo>
                    <a:lnTo>
                      <a:pt x="2143" y="1284"/>
                    </a:lnTo>
                    <a:lnTo>
                      <a:pt x="2149" y="1310"/>
                    </a:lnTo>
                    <a:lnTo>
                      <a:pt x="2150" y="1342"/>
                    </a:lnTo>
                    <a:lnTo>
                      <a:pt x="2147" y="1380"/>
                    </a:lnTo>
                    <a:lnTo>
                      <a:pt x="2136" y="1423"/>
                    </a:lnTo>
                    <a:lnTo>
                      <a:pt x="2117" y="1468"/>
                    </a:lnTo>
                    <a:lnTo>
                      <a:pt x="1244" y="1804"/>
                    </a:lnTo>
                    <a:lnTo>
                      <a:pt x="0" y="1413"/>
                    </a:lnTo>
                    <a:lnTo>
                      <a:pt x="22" y="1367"/>
                    </a:lnTo>
                    <a:lnTo>
                      <a:pt x="212" y="1302"/>
                    </a:lnTo>
                    <a:lnTo>
                      <a:pt x="212" y="248"/>
                    </a:lnTo>
                    <a:lnTo>
                      <a:pt x="213" y="247"/>
                    </a:lnTo>
                    <a:lnTo>
                      <a:pt x="217" y="244"/>
                    </a:lnTo>
                    <a:lnTo>
                      <a:pt x="223" y="240"/>
                    </a:lnTo>
                    <a:lnTo>
                      <a:pt x="232" y="234"/>
                    </a:lnTo>
                    <a:lnTo>
                      <a:pt x="245" y="228"/>
                    </a:lnTo>
                    <a:lnTo>
                      <a:pt x="258" y="221"/>
                    </a:lnTo>
                    <a:lnTo>
                      <a:pt x="276" y="214"/>
                    </a:lnTo>
                    <a:lnTo>
                      <a:pt x="294" y="207"/>
                    </a:lnTo>
                    <a:lnTo>
                      <a:pt x="316" y="201"/>
                    </a:lnTo>
                    <a:lnTo>
                      <a:pt x="340" y="197"/>
                    </a:lnTo>
                    <a:lnTo>
                      <a:pt x="366" y="194"/>
                    </a:lnTo>
                    <a:lnTo>
                      <a:pt x="393" y="192"/>
                    </a:lnTo>
                    <a:lnTo>
                      <a:pt x="424" y="193"/>
                    </a:lnTo>
                    <a:lnTo>
                      <a:pt x="457" y="197"/>
                    </a:lnTo>
                    <a:lnTo>
                      <a:pt x="493" y="203"/>
                    </a:lnTo>
                    <a:lnTo>
                      <a:pt x="529" y="214"/>
                    </a:lnTo>
                    <a:lnTo>
                      <a:pt x="582" y="239"/>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55" name="Google Shape;7655;p128"/>
              <p:cNvSpPr/>
              <p:nvPr/>
            </p:nvSpPr>
            <p:spPr>
              <a:xfrm>
                <a:off x="4894" y="1857"/>
                <a:ext cx="98" cy="112"/>
              </a:xfrm>
              <a:custGeom>
                <a:rect b="b" l="l" r="r" t="t"/>
                <a:pathLst>
                  <a:path extrusionOk="0" h="782" w="690">
                    <a:moveTo>
                      <a:pt x="684" y="29"/>
                    </a:moveTo>
                    <a:lnTo>
                      <a:pt x="681" y="28"/>
                    </a:lnTo>
                    <a:lnTo>
                      <a:pt x="670" y="25"/>
                    </a:lnTo>
                    <a:lnTo>
                      <a:pt x="652" y="21"/>
                    </a:lnTo>
                    <a:lnTo>
                      <a:pt x="628" y="16"/>
                    </a:lnTo>
                    <a:lnTo>
                      <a:pt x="600" y="11"/>
                    </a:lnTo>
                    <a:lnTo>
                      <a:pt x="566" y="7"/>
                    </a:lnTo>
                    <a:lnTo>
                      <a:pt x="527" y="3"/>
                    </a:lnTo>
                    <a:lnTo>
                      <a:pt x="483" y="1"/>
                    </a:lnTo>
                    <a:lnTo>
                      <a:pt x="436" y="0"/>
                    </a:lnTo>
                    <a:lnTo>
                      <a:pt x="386" y="2"/>
                    </a:lnTo>
                    <a:lnTo>
                      <a:pt x="333" y="7"/>
                    </a:lnTo>
                    <a:lnTo>
                      <a:pt x="277" y="16"/>
                    </a:lnTo>
                    <a:lnTo>
                      <a:pt x="221" y="28"/>
                    </a:lnTo>
                    <a:lnTo>
                      <a:pt x="163" y="45"/>
                    </a:lnTo>
                    <a:lnTo>
                      <a:pt x="104" y="65"/>
                    </a:lnTo>
                    <a:lnTo>
                      <a:pt x="44" y="93"/>
                    </a:lnTo>
                    <a:lnTo>
                      <a:pt x="40" y="108"/>
                    </a:lnTo>
                    <a:lnTo>
                      <a:pt x="29" y="150"/>
                    </a:lnTo>
                    <a:lnTo>
                      <a:pt x="17" y="216"/>
                    </a:lnTo>
                    <a:lnTo>
                      <a:pt x="5" y="301"/>
                    </a:lnTo>
                    <a:lnTo>
                      <a:pt x="0" y="402"/>
                    </a:lnTo>
                    <a:lnTo>
                      <a:pt x="4" y="516"/>
                    </a:lnTo>
                    <a:lnTo>
                      <a:pt x="21" y="638"/>
                    </a:lnTo>
                    <a:lnTo>
                      <a:pt x="57" y="763"/>
                    </a:lnTo>
                    <a:lnTo>
                      <a:pt x="60" y="763"/>
                    </a:lnTo>
                    <a:lnTo>
                      <a:pt x="69" y="762"/>
                    </a:lnTo>
                    <a:lnTo>
                      <a:pt x="84" y="759"/>
                    </a:lnTo>
                    <a:lnTo>
                      <a:pt x="105" y="758"/>
                    </a:lnTo>
                    <a:lnTo>
                      <a:pt x="131" y="756"/>
                    </a:lnTo>
                    <a:lnTo>
                      <a:pt x="162" y="754"/>
                    </a:lnTo>
                    <a:lnTo>
                      <a:pt x="198" y="753"/>
                    </a:lnTo>
                    <a:lnTo>
                      <a:pt x="239" y="751"/>
                    </a:lnTo>
                    <a:lnTo>
                      <a:pt x="283" y="750"/>
                    </a:lnTo>
                    <a:lnTo>
                      <a:pt x="331" y="751"/>
                    </a:lnTo>
                    <a:lnTo>
                      <a:pt x="384" y="753"/>
                    </a:lnTo>
                    <a:lnTo>
                      <a:pt x="440" y="755"/>
                    </a:lnTo>
                    <a:lnTo>
                      <a:pt x="498" y="759"/>
                    </a:lnTo>
                    <a:lnTo>
                      <a:pt x="560" y="765"/>
                    </a:lnTo>
                    <a:lnTo>
                      <a:pt x="624" y="773"/>
                    </a:lnTo>
                    <a:lnTo>
                      <a:pt x="690" y="782"/>
                    </a:lnTo>
                    <a:lnTo>
                      <a:pt x="687" y="759"/>
                    </a:lnTo>
                    <a:lnTo>
                      <a:pt x="680" y="697"/>
                    </a:lnTo>
                    <a:lnTo>
                      <a:pt x="670" y="604"/>
                    </a:lnTo>
                    <a:lnTo>
                      <a:pt x="662" y="492"/>
                    </a:lnTo>
                    <a:lnTo>
                      <a:pt x="656" y="368"/>
                    </a:lnTo>
                    <a:lnTo>
                      <a:pt x="656" y="244"/>
                    </a:lnTo>
                    <a:lnTo>
                      <a:pt x="665" y="128"/>
                    </a:lnTo>
                    <a:lnTo>
                      <a:pt x="684" y="29"/>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56" name="Google Shape;7656;p128"/>
              <p:cNvSpPr/>
              <p:nvPr/>
            </p:nvSpPr>
            <p:spPr>
              <a:xfrm>
                <a:off x="4904" y="1888"/>
                <a:ext cx="163" cy="111"/>
              </a:xfrm>
              <a:custGeom>
                <a:rect b="b" l="l" r="r" t="t"/>
                <a:pathLst>
                  <a:path extrusionOk="0" h="778" w="1139">
                    <a:moveTo>
                      <a:pt x="7" y="587"/>
                    </a:moveTo>
                    <a:lnTo>
                      <a:pt x="0" y="682"/>
                    </a:lnTo>
                    <a:lnTo>
                      <a:pt x="742" y="778"/>
                    </a:lnTo>
                    <a:lnTo>
                      <a:pt x="748" y="775"/>
                    </a:lnTo>
                    <a:lnTo>
                      <a:pt x="763" y="767"/>
                    </a:lnTo>
                    <a:lnTo>
                      <a:pt x="787" y="755"/>
                    </a:lnTo>
                    <a:lnTo>
                      <a:pt x="816" y="737"/>
                    </a:lnTo>
                    <a:lnTo>
                      <a:pt x="852" y="714"/>
                    </a:lnTo>
                    <a:lnTo>
                      <a:pt x="891" y="686"/>
                    </a:lnTo>
                    <a:lnTo>
                      <a:pt x="932" y="652"/>
                    </a:lnTo>
                    <a:lnTo>
                      <a:pt x="973" y="613"/>
                    </a:lnTo>
                    <a:lnTo>
                      <a:pt x="1013" y="570"/>
                    </a:lnTo>
                    <a:lnTo>
                      <a:pt x="1051" y="521"/>
                    </a:lnTo>
                    <a:lnTo>
                      <a:pt x="1083" y="466"/>
                    </a:lnTo>
                    <a:lnTo>
                      <a:pt x="1109" y="406"/>
                    </a:lnTo>
                    <a:lnTo>
                      <a:pt x="1129" y="342"/>
                    </a:lnTo>
                    <a:lnTo>
                      <a:pt x="1139" y="271"/>
                    </a:lnTo>
                    <a:lnTo>
                      <a:pt x="1138" y="196"/>
                    </a:lnTo>
                    <a:lnTo>
                      <a:pt x="1124" y="115"/>
                    </a:lnTo>
                    <a:lnTo>
                      <a:pt x="1122" y="110"/>
                    </a:lnTo>
                    <a:lnTo>
                      <a:pt x="1115" y="97"/>
                    </a:lnTo>
                    <a:lnTo>
                      <a:pt x="1102" y="80"/>
                    </a:lnTo>
                    <a:lnTo>
                      <a:pt x="1086" y="59"/>
                    </a:lnTo>
                    <a:lnTo>
                      <a:pt x="1066" y="39"/>
                    </a:lnTo>
                    <a:lnTo>
                      <a:pt x="1041" y="20"/>
                    </a:lnTo>
                    <a:lnTo>
                      <a:pt x="1011" y="7"/>
                    </a:lnTo>
                    <a:lnTo>
                      <a:pt x="978" y="0"/>
                    </a:lnTo>
                    <a:lnTo>
                      <a:pt x="982" y="12"/>
                    </a:lnTo>
                    <a:lnTo>
                      <a:pt x="994" y="46"/>
                    </a:lnTo>
                    <a:lnTo>
                      <a:pt x="1007" y="100"/>
                    </a:lnTo>
                    <a:lnTo>
                      <a:pt x="1019" y="169"/>
                    </a:lnTo>
                    <a:lnTo>
                      <a:pt x="1022" y="252"/>
                    </a:lnTo>
                    <a:lnTo>
                      <a:pt x="1013" y="344"/>
                    </a:lnTo>
                    <a:lnTo>
                      <a:pt x="987" y="444"/>
                    </a:lnTo>
                    <a:lnTo>
                      <a:pt x="940" y="549"/>
                    </a:lnTo>
                    <a:lnTo>
                      <a:pt x="939" y="550"/>
                    </a:lnTo>
                    <a:lnTo>
                      <a:pt x="934" y="553"/>
                    </a:lnTo>
                    <a:lnTo>
                      <a:pt x="927" y="559"/>
                    </a:lnTo>
                    <a:lnTo>
                      <a:pt x="917" y="567"/>
                    </a:lnTo>
                    <a:lnTo>
                      <a:pt x="904" y="575"/>
                    </a:lnTo>
                    <a:lnTo>
                      <a:pt x="890" y="585"/>
                    </a:lnTo>
                    <a:lnTo>
                      <a:pt x="871" y="594"/>
                    </a:lnTo>
                    <a:lnTo>
                      <a:pt x="851" y="603"/>
                    </a:lnTo>
                    <a:lnTo>
                      <a:pt x="828" y="611"/>
                    </a:lnTo>
                    <a:lnTo>
                      <a:pt x="802" y="619"/>
                    </a:lnTo>
                    <a:lnTo>
                      <a:pt x="773" y="625"/>
                    </a:lnTo>
                    <a:lnTo>
                      <a:pt x="741" y="629"/>
                    </a:lnTo>
                    <a:lnTo>
                      <a:pt x="708" y="630"/>
                    </a:lnTo>
                    <a:lnTo>
                      <a:pt x="671" y="629"/>
                    </a:lnTo>
                    <a:lnTo>
                      <a:pt x="631" y="626"/>
                    </a:lnTo>
                    <a:lnTo>
                      <a:pt x="590" y="618"/>
                    </a:lnTo>
                    <a:lnTo>
                      <a:pt x="590" y="720"/>
                    </a:lnTo>
                    <a:lnTo>
                      <a:pt x="26" y="663"/>
                    </a:lnTo>
                    <a:lnTo>
                      <a:pt x="7" y="58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57" name="Google Shape;7657;p128"/>
              <p:cNvSpPr/>
              <p:nvPr/>
            </p:nvSpPr>
            <p:spPr>
              <a:xfrm>
                <a:off x="4884" y="1997"/>
                <a:ext cx="119" cy="38"/>
              </a:xfrm>
              <a:custGeom>
                <a:rect b="b" l="l" r="r" t="t"/>
                <a:pathLst>
                  <a:path extrusionOk="0" h="269" w="837">
                    <a:moveTo>
                      <a:pt x="837" y="96"/>
                    </a:moveTo>
                    <a:lnTo>
                      <a:pt x="12" y="0"/>
                    </a:lnTo>
                    <a:lnTo>
                      <a:pt x="0" y="96"/>
                    </a:lnTo>
                    <a:lnTo>
                      <a:pt x="812" y="269"/>
                    </a:lnTo>
                    <a:lnTo>
                      <a:pt x="837" y="9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58" name="Google Shape;7658;p128"/>
              <p:cNvSpPr/>
              <p:nvPr/>
            </p:nvSpPr>
            <p:spPr>
              <a:xfrm>
                <a:off x="4943" y="2009"/>
                <a:ext cx="51" cy="18"/>
              </a:xfrm>
              <a:custGeom>
                <a:rect b="b" l="l" r="r" t="t"/>
                <a:pathLst>
                  <a:path extrusionOk="0" h="122" w="358">
                    <a:moveTo>
                      <a:pt x="358" y="53"/>
                    </a:moveTo>
                    <a:lnTo>
                      <a:pt x="5" y="0"/>
                    </a:lnTo>
                    <a:lnTo>
                      <a:pt x="0" y="51"/>
                    </a:lnTo>
                    <a:lnTo>
                      <a:pt x="348" y="122"/>
                    </a:lnTo>
                    <a:lnTo>
                      <a:pt x="358" y="53"/>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59" name="Google Shape;7659;p128"/>
              <p:cNvSpPr/>
              <p:nvPr/>
            </p:nvSpPr>
            <p:spPr>
              <a:xfrm>
                <a:off x="4891" y="2000"/>
                <a:ext cx="34" cy="13"/>
              </a:xfrm>
              <a:custGeom>
                <a:rect b="b" l="l" r="r" t="t"/>
                <a:pathLst>
                  <a:path extrusionOk="0" h="91" w="239">
                    <a:moveTo>
                      <a:pt x="239" y="42"/>
                    </a:moveTo>
                    <a:lnTo>
                      <a:pt x="0" y="0"/>
                    </a:lnTo>
                    <a:lnTo>
                      <a:pt x="2" y="44"/>
                    </a:lnTo>
                    <a:lnTo>
                      <a:pt x="231" y="91"/>
                    </a:lnTo>
                    <a:lnTo>
                      <a:pt x="239" y="42"/>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60" name="Google Shape;7660;p128"/>
              <p:cNvSpPr/>
              <p:nvPr/>
            </p:nvSpPr>
            <p:spPr>
              <a:xfrm>
                <a:off x="4805" y="2013"/>
                <a:ext cx="202" cy="67"/>
              </a:xfrm>
              <a:custGeom>
                <a:rect b="b" l="l" r="r" t="t"/>
                <a:pathLst>
                  <a:path extrusionOk="0" h="466" w="1409">
                    <a:moveTo>
                      <a:pt x="0" y="140"/>
                    </a:moveTo>
                    <a:lnTo>
                      <a:pt x="4" y="140"/>
                    </a:lnTo>
                    <a:lnTo>
                      <a:pt x="12" y="138"/>
                    </a:lnTo>
                    <a:lnTo>
                      <a:pt x="27" y="135"/>
                    </a:lnTo>
                    <a:lnTo>
                      <a:pt x="45" y="132"/>
                    </a:lnTo>
                    <a:lnTo>
                      <a:pt x="67" y="128"/>
                    </a:lnTo>
                    <a:lnTo>
                      <a:pt x="92" y="123"/>
                    </a:lnTo>
                    <a:lnTo>
                      <a:pt x="120" y="116"/>
                    </a:lnTo>
                    <a:lnTo>
                      <a:pt x="150" y="108"/>
                    </a:lnTo>
                    <a:lnTo>
                      <a:pt x="181" y="100"/>
                    </a:lnTo>
                    <a:lnTo>
                      <a:pt x="212" y="89"/>
                    </a:lnTo>
                    <a:lnTo>
                      <a:pt x="243" y="78"/>
                    </a:lnTo>
                    <a:lnTo>
                      <a:pt x="273" y="65"/>
                    </a:lnTo>
                    <a:lnTo>
                      <a:pt x="303" y="50"/>
                    </a:lnTo>
                    <a:lnTo>
                      <a:pt x="330" y="35"/>
                    </a:lnTo>
                    <a:lnTo>
                      <a:pt x="355" y="18"/>
                    </a:lnTo>
                    <a:lnTo>
                      <a:pt x="375" y="0"/>
                    </a:lnTo>
                    <a:lnTo>
                      <a:pt x="1409" y="236"/>
                    </a:lnTo>
                    <a:lnTo>
                      <a:pt x="1407" y="239"/>
                    </a:lnTo>
                    <a:lnTo>
                      <a:pt x="1401" y="245"/>
                    </a:lnTo>
                    <a:lnTo>
                      <a:pt x="1392" y="254"/>
                    </a:lnTo>
                    <a:lnTo>
                      <a:pt x="1379" y="265"/>
                    </a:lnTo>
                    <a:lnTo>
                      <a:pt x="1363" y="279"/>
                    </a:lnTo>
                    <a:lnTo>
                      <a:pt x="1345" y="295"/>
                    </a:lnTo>
                    <a:lnTo>
                      <a:pt x="1325" y="313"/>
                    </a:lnTo>
                    <a:lnTo>
                      <a:pt x="1303" y="332"/>
                    </a:lnTo>
                    <a:lnTo>
                      <a:pt x="1279" y="351"/>
                    </a:lnTo>
                    <a:lnTo>
                      <a:pt x="1253" y="371"/>
                    </a:lnTo>
                    <a:lnTo>
                      <a:pt x="1227" y="390"/>
                    </a:lnTo>
                    <a:lnTo>
                      <a:pt x="1200" y="409"/>
                    </a:lnTo>
                    <a:lnTo>
                      <a:pt x="1172" y="426"/>
                    </a:lnTo>
                    <a:lnTo>
                      <a:pt x="1145" y="441"/>
                    </a:lnTo>
                    <a:lnTo>
                      <a:pt x="1117" y="455"/>
                    </a:lnTo>
                    <a:lnTo>
                      <a:pt x="1091" y="466"/>
                    </a:lnTo>
                    <a:lnTo>
                      <a:pt x="0" y="140"/>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61" name="Google Shape;7661;p128"/>
              <p:cNvSpPr/>
              <p:nvPr/>
            </p:nvSpPr>
            <p:spPr>
              <a:xfrm>
                <a:off x="5006" y="2006"/>
                <a:ext cx="72" cy="32"/>
              </a:xfrm>
              <a:custGeom>
                <a:rect b="b" l="l" r="r" t="t"/>
                <a:pathLst>
                  <a:path extrusionOk="0" h="223" w="502">
                    <a:moveTo>
                      <a:pt x="51" y="223"/>
                    </a:moveTo>
                    <a:lnTo>
                      <a:pt x="502" y="90"/>
                    </a:lnTo>
                    <a:lnTo>
                      <a:pt x="229" y="0"/>
                    </a:lnTo>
                    <a:lnTo>
                      <a:pt x="6" y="26"/>
                    </a:lnTo>
                    <a:lnTo>
                      <a:pt x="0" y="211"/>
                    </a:lnTo>
                    <a:lnTo>
                      <a:pt x="51" y="22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62" name="Google Shape;7662;p128"/>
              <p:cNvSpPr/>
              <p:nvPr/>
            </p:nvSpPr>
            <p:spPr>
              <a:xfrm>
                <a:off x="4821" y="1869"/>
                <a:ext cx="38" cy="152"/>
              </a:xfrm>
              <a:custGeom>
                <a:rect b="b" l="l" r="r" t="t"/>
                <a:pathLst>
                  <a:path extrusionOk="0" h="1064" w="267">
                    <a:moveTo>
                      <a:pt x="267" y="26"/>
                    </a:moveTo>
                    <a:lnTo>
                      <a:pt x="266" y="24"/>
                    </a:lnTo>
                    <a:lnTo>
                      <a:pt x="262" y="22"/>
                    </a:lnTo>
                    <a:lnTo>
                      <a:pt x="254" y="20"/>
                    </a:lnTo>
                    <a:lnTo>
                      <a:pt x="244" y="16"/>
                    </a:lnTo>
                    <a:lnTo>
                      <a:pt x="232" y="12"/>
                    </a:lnTo>
                    <a:lnTo>
                      <a:pt x="218" y="8"/>
                    </a:lnTo>
                    <a:lnTo>
                      <a:pt x="202" y="5"/>
                    </a:lnTo>
                    <a:lnTo>
                      <a:pt x="184" y="1"/>
                    </a:lnTo>
                    <a:lnTo>
                      <a:pt x="164" y="0"/>
                    </a:lnTo>
                    <a:lnTo>
                      <a:pt x="143" y="0"/>
                    </a:lnTo>
                    <a:lnTo>
                      <a:pt x="121" y="3"/>
                    </a:lnTo>
                    <a:lnTo>
                      <a:pt x="98" y="6"/>
                    </a:lnTo>
                    <a:lnTo>
                      <a:pt x="74" y="13"/>
                    </a:lnTo>
                    <a:lnTo>
                      <a:pt x="50" y="22"/>
                    </a:lnTo>
                    <a:lnTo>
                      <a:pt x="25" y="35"/>
                    </a:lnTo>
                    <a:lnTo>
                      <a:pt x="0" y="51"/>
                    </a:lnTo>
                    <a:lnTo>
                      <a:pt x="0" y="1064"/>
                    </a:lnTo>
                    <a:lnTo>
                      <a:pt x="1" y="1064"/>
                    </a:lnTo>
                    <a:lnTo>
                      <a:pt x="7" y="1064"/>
                    </a:lnTo>
                    <a:lnTo>
                      <a:pt x="15" y="1063"/>
                    </a:lnTo>
                    <a:lnTo>
                      <a:pt x="25" y="1062"/>
                    </a:lnTo>
                    <a:lnTo>
                      <a:pt x="37" y="1060"/>
                    </a:lnTo>
                    <a:lnTo>
                      <a:pt x="52" y="1057"/>
                    </a:lnTo>
                    <a:lnTo>
                      <a:pt x="69" y="1054"/>
                    </a:lnTo>
                    <a:lnTo>
                      <a:pt x="88" y="1049"/>
                    </a:lnTo>
                    <a:lnTo>
                      <a:pt x="108" y="1044"/>
                    </a:lnTo>
                    <a:lnTo>
                      <a:pt x="129" y="1037"/>
                    </a:lnTo>
                    <a:lnTo>
                      <a:pt x="152" y="1029"/>
                    </a:lnTo>
                    <a:lnTo>
                      <a:pt x="175" y="1018"/>
                    </a:lnTo>
                    <a:lnTo>
                      <a:pt x="198" y="1007"/>
                    </a:lnTo>
                    <a:lnTo>
                      <a:pt x="222" y="994"/>
                    </a:lnTo>
                    <a:lnTo>
                      <a:pt x="244" y="979"/>
                    </a:lnTo>
                    <a:lnTo>
                      <a:pt x="267" y="962"/>
                    </a:lnTo>
                    <a:lnTo>
                      <a:pt x="267" y="2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63" name="Google Shape;7663;p128"/>
              <p:cNvSpPr/>
              <p:nvPr/>
            </p:nvSpPr>
            <p:spPr>
              <a:xfrm>
                <a:off x="4822" y="1871"/>
                <a:ext cx="33" cy="128"/>
              </a:xfrm>
              <a:custGeom>
                <a:rect b="b" l="l" r="r" t="t"/>
                <a:pathLst>
                  <a:path extrusionOk="0" h="898" w="228">
                    <a:moveTo>
                      <a:pt x="228" y="21"/>
                    </a:moveTo>
                    <a:lnTo>
                      <a:pt x="227" y="20"/>
                    </a:lnTo>
                    <a:lnTo>
                      <a:pt x="224" y="19"/>
                    </a:lnTo>
                    <a:lnTo>
                      <a:pt x="217" y="17"/>
                    </a:lnTo>
                    <a:lnTo>
                      <a:pt x="209" y="13"/>
                    </a:lnTo>
                    <a:lnTo>
                      <a:pt x="199" y="10"/>
                    </a:lnTo>
                    <a:lnTo>
                      <a:pt x="186" y="6"/>
                    </a:lnTo>
                    <a:lnTo>
                      <a:pt x="172" y="4"/>
                    </a:lnTo>
                    <a:lnTo>
                      <a:pt x="157" y="2"/>
                    </a:lnTo>
                    <a:lnTo>
                      <a:pt x="140" y="0"/>
                    </a:lnTo>
                    <a:lnTo>
                      <a:pt x="122" y="0"/>
                    </a:lnTo>
                    <a:lnTo>
                      <a:pt x="104" y="2"/>
                    </a:lnTo>
                    <a:lnTo>
                      <a:pt x="83" y="5"/>
                    </a:lnTo>
                    <a:lnTo>
                      <a:pt x="64" y="11"/>
                    </a:lnTo>
                    <a:lnTo>
                      <a:pt x="42" y="19"/>
                    </a:lnTo>
                    <a:lnTo>
                      <a:pt x="21" y="29"/>
                    </a:lnTo>
                    <a:lnTo>
                      <a:pt x="0" y="43"/>
                    </a:lnTo>
                    <a:lnTo>
                      <a:pt x="0" y="898"/>
                    </a:lnTo>
                    <a:lnTo>
                      <a:pt x="1" y="898"/>
                    </a:lnTo>
                    <a:lnTo>
                      <a:pt x="5" y="898"/>
                    </a:lnTo>
                    <a:lnTo>
                      <a:pt x="12" y="897"/>
                    </a:lnTo>
                    <a:lnTo>
                      <a:pt x="21" y="896"/>
                    </a:lnTo>
                    <a:lnTo>
                      <a:pt x="32" y="894"/>
                    </a:lnTo>
                    <a:lnTo>
                      <a:pt x="45" y="892"/>
                    </a:lnTo>
                    <a:lnTo>
                      <a:pt x="59" y="889"/>
                    </a:lnTo>
                    <a:lnTo>
                      <a:pt x="75" y="884"/>
                    </a:lnTo>
                    <a:lnTo>
                      <a:pt x="92" y="879"/>
                    </a:lnTo>
                    <a:lnTo>
                      <a:pt x="111" y="874"/>
                    </a:lnTo>
                    <a:lnTo>
                      <a:pt x="130" y="867"/>
                    </a:lnTo>
                    <a:lnTo>
                      <a:pt x="149" y="858"/>
                    </a:lnTo>
                    <a:lnTo>
                      <a:pt x="169" y="848"/>
                    </a:lnTo>
                    <a:lnTo>
                      <a:pt x="190" y="837"/>
                    </a:lnTo>
                    <a:lnTo>
                      <a:pt x="209" y="824"/>
                    </a:lnTo>
                    <a:lnTo>
                      <a:pt x="228" y="809"/>
                    </a:lnTo>
                    <a:lnTo>
                      <a:pt x="228" y="21"/>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64" name="Google Shape;7664;p128"/>
              <p:cNvSpPr/>
              <p:nvPr/>
            </p:nvSpPr>
            <p:spPr>
              <a:xfrm>
                <a:off x="4823" y="1872"/>
                <a:ext cx="27" cy="104"/>
              </a:xfrm>
              <a:custGeom>
                <a:rect b="b" l="l" r="r" t="t"/>
                <a:pathLst>
                  <a:path extrusionOk="0" h="729" w="192">
                    <a:moveTo>
                      <a:pt x="192" y="17"/>
                    </a:moveTo>
                    <a:lnTo>
                      <a:pt x="191" y="17"/>
                    </a:lnTo>
                    <a:lnTo>
                      <a:pt x="187" y="15"/>
                    </a:lnTo>
                    <a:lnTo>
                      <a:pt x="183" y="12"/>
                    </a:lnTo>
                    <a:lnTo>
                      <a:pt x="176" y="10"/>
                    </a:lnTo>
                    <a:lnTo>
                      <a:pt x="167" y="8"/>
                    </a:lnTo>
                    <a:lnTo>
                      <a:pt x="156" y="4"/>
                    </a:lnTo>
                    <a:lnTo>
                      <a:pt x="145" y="2"/>
                    </a:lnTo>
                    <a:lnTo>
                      <a:pt x="132" y="0"/>
                    </a:lnTo>
                    <a:lnTo>
                      <a:pt x="117" y="0"/>
                    </a:lnTo>
                    <a:lnTo>
                      <a:pt x="102" y="0"/>
                    </a:lnTo>
                    <a:lnTo>
                      <a:pt x="86" y="1"/>
                    </a:lnTo>
                    <a:lnTo>
                      <a:pt x="70" y="3"/>
                    </a:lnTo>
                    <a:lnTo>
                      <a:pt x="53" y="8"/>
                    </a:lnTo>
                    <a:lnTo>
                      <a:pt x="35" y="15"/>
                    </a:lnTo>
                    <a:lnTo>
                      <a:pt x="18" y="24"/>
                    </a:lnTo>
                    <a:lnTo>
                      <a:pt x="0" y="35"/>
                    </a:lnTo>
                    <a:lnTo>
                      <a:pt x="0" y="729"/>
                    </a:lnTo>
                    <a:lnTo>
                      <a:pt x="1" y="729"/>
                    </a:lnTo>
                    <a:lnTo>
                      <a:pt x="4" y="729"/>
                    </a:lnTo>
                    <a:lnTo>
                      <a:pt x="10" y="728"/>
                    </a:lnTo>
                    <a:lnTo>
                      <a:pt x="18" y="727"/>
                    </a:lnTo>
                    <a:lnTo>
                      <a:pt x="27" y="726"/>
                    </a:lnTo>
                    <a:lnTo>
                      <a:pt x="37" y="725"/>
                    </a:lnTo>
                    <a:lnTo>
                      <a:pt x="50" y="721"/>
                    </a:lnTo>
                    <a:lnTo>
                      <a:pt x="64" y="719"/>
                    </a:lnTo>
                    <a:lnTo>
                      <a:pt x="77" y="714"/>
                    </a:lnTo>
                    <a:lnTo>
                      <a:pt x="92" y="710"/>
                    </a:lnTo>
                    <a:lnTo>
                      <a:pt x="108" y="704"/>
                    </a:lnTo>
                    <a:lnTo>
                      <a:pt x="125" y="697"/>
                    </a:lnTo>
                    <a:lnTo>
                      <a:pt x="141" y="689"/>
                    </a:lnTo>
                    <a:lnTo>
                      <a:pt x="159" y="680"/>
                    </a:lnTo>
                    <a:lnTo>
                      <a:pt x="176" y="668"/>
                    </a:lnTo>
                    <a:lnTo>
                      <a:pt x="192" y="657"/>
                    </a:lnTo>
                    <a:lnTo>
                      <a:pt x="192" y="1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65" name="Google Shape;7665;p128"/>
              <p:cNvSpPr/>
              <p:nvPr/>
            </p:nvSpPr>
            <p:spPr>
              <a:xfrm>
                <a:off x="4824" y="1873"/>
                <a:ext cx="22" cy="81"/>
              </a:xfrm>
              <a:custGeom>
                <a:rect b="b" l="l" r="r" t="t"/>
                <a:pathLst>
                  <a:path extrusionOk="0" h="564" w="156">
                    <a:moveTo>
                      <a:pt x="156" y="15"/>
                    </a:moveTo>
                    <a:lnTo>
                      <a:pt x="153" y="14"/>
                    </a:lnTo>
                    <a:lnTo>
                      <a:pt x="142" y="9"/>
                    </a:lnTo>
                    <a:lnTo>
                      <a:pt x="127" y="4"/>
                    </a:lnTo>
                    <a:lnTo>
                      <a:pt x="108" y="1"/>
                    </a:lnTo>
                    <a:lnTo>
                      <a:pt x="84" y="0"/>
                    </a:lnTo>
                    <a:lnTo>
                      <a:pt x="58" y="3"/>
                    </a:lnTo>
                    <a:lnTo>
                      <a:pt x="29" y="12"/>
                    </a:lnTo>
                    <a:lnTo>
                      <a:pt x="0" y="28"/>
                    </a:lnTo>
                    <a:lnTo>
                      <a:pt x="0" y="564"/>
                    </a:lnTo>
                    <a:lnTo>
                      <a:pt x="4" y="564"/>
                    </a:lnTo>
                    <a:lnTo>
                      <a:pt x="15" y="563"/>
                    </a:lnTo>
                    <a:lnTo>
                      <a:pt x="31" y="560"/>
                    </a:lnTo>
                    <a:lnTo>
                      <a:pt x="52" y="555"/>
                    </a:lnTo>
                    <a:lnTo>
                      <a:pt x="76" y="548"/>
                    </a:lnTo>
                    <a:lnTo>
                      <a:pt x="102" y="537"/>
                    </a:lnTo>
                    <a:lnTo>
                      <a:pt x="128" y="524"/>
                    </a:lnTo>
                    <a:lnTo>
                      <a:pt x="156" y="505"/>
                    </a:lnTo>
                    <a:lnTo>
                      <a:pt x="156" y="1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66" name="Google Shape;7666;p128"/>
              <p:cNvSpPr/>
              <p:nvPr/>
            </p:nvSpPr>
            <p:spPr>
              <a:xfrm>
                <a:off x="4825" y="1875"/>
                <a:ext cx="17" cy="56"/>
              </a:xfrm>
              <a:custGeom>
                <a:rect b="b" l="l" r="r" t="t"/>
                <a:pathLst>
                  <a:path extrusionOk="0" h="396" w="117">
                    <a:moveTo>
                      <a:pt x="117" y="10"/>
                    </a:moveTo>
                    <a:lnTo>
                      <a:pt x="115" y="9"/>
                    </a:lnTo>
                    <a:lnTo>
                      <a:pt x="107" y="6"/>
                    </a:lnTo>
                    <a:lnTo>
                      <a:pt x="95" y="2"/>
                    </a:lnTo>
                    <a:lnTo>
                      <a:pt x="80" y="0"/>
                    </a:lnTo>
                    <a:lnTo>
                      <a:pt x="63" y="0"/>
                    </a:lnTo>
                    <a:lnTo>
                      <a:pt x="43" y="2"/>
                    </a:lnTo>
                    <a:lnTo>
                      <a:pt x="22" y="9"/>
                    </a:lnTo>
                    <a:lnTo>
                      <a:pt x="0" y="22"/>
                    </a:lnTo>
                    <a:lnTo>
                      <a:pt x="0" y="396"/>
                    </a:lnTo>
                    <a:lnTo>
                      <a:pt x="3" y="396"/>
                    </a:lnTo>
                    <a:lnTo>
                      <a:pt x="11" y="395"/>
                    </a:lnTo>
                    <a:lnTo>
                      <a:pt x="23" y="393"/>
                    </a:lnTo>
                    <a:lnTo>
                      <a:pt x="39" y="389"/>
                    </a:lnTo>
                    <a:lnTo>
                      <a:pt x="58" y="385"/>
                    </a:lnTo>
                    <a:lnTo>
                      <a:pt x="77" y="377"/>
                    </a:lnTo>
                    <a:lnTo>
                      <a:pt x="96" y="365"/>
                    </a:lnTo>
                    <a:lnTo>
                      <a:pt x="117" y="351"/>
                    </a:lnTo>
                    <a:lnTo>
                      <a:pt x="117" y="10"/>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67" name="Google Shape;7667;p128"/>
              <p:cNvSpPr/>
              <p:nvPr/>
            </p:nvSpPr>
            <p:spPr>
              <a:xfrm>
                <a:off x="4826" y="1876"/>
                <a:ext cx="11" cy="33"/>
              </a:xfrm>
              <a:custGeom>
                <a:rect b="b" l="l" r="r" t="t"/>
                <a:pathLst>
                  <a:path extrusionOk="0" h="230" w="80">
                    <a:moveTo>
                      <a:pt x="80" y="7"/>
                    </a:moveTo>
                    <a:lnTo>
                      <a:pt x="78" y="6"/>
                    </a:lnTo>
                    <a:lnTo>
                      <a:pt x="73" y="5"/>
                    </a:lnTo>
                    <a:lnTo>
                      <a:pt x="65" y="2"/>
                    </a:lnTo>
                    <a:lnTo>
                      <a:pt x="55" y="0"/>
                    </a:lnTo>
                    <a:lnTo>
                      <a:pt x="44" y="0"/>
                    </a:lnTo>
                    <a:lnTo>
                      <a:pt x="30" y="1"/>
                    </a:lnTo>
                    <a:lnTo>
                      <a:pt x="15" y="7"/>
                    </a:lnTo>
                    <a:lnTo>
                      <a:pt x="0" y="15"/>
                    </a:lnTo>
                    <a:lnTo>
                      <a:pt x="0" y="230"/>
                    </a:lnTo>
                    <a:lnTo>
                      <a:pt x="3" y="230"/>
                    </a:lnTo>
                    <a:lnTo>
                      <a:pt x="7" y="229"/>
                    </a:lnTo>
                    <a:lnTo>
                      <a:pt x="16" y="228"/>
                    </a:lnTo>
                    <a:lnTo>
                      <a:pt x="27" y="225"/>
                    </a:lnTo>
                    <a:lnTo>
                      <a:pt x="39" y="222"/>
                    </a:lnTo>
                    <a:lnTo>
                      <a:pt x="53" y="216"/>
                    </a:lnTo>
                    <a:lnTo>
                      <a:pt x="67" y="208"/>
                    </a:lnTo>
                    <a:lnTo>
                      <a:pt x="80" y="199"/>
                    </a:lnTo>
                    <a:lnTo>
                      <a:pt x="80" y="7"/>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68" name="Google Shape;7668;p128"/>
              <p:cNvSpPr/>
              <p:nvPr/>
            </p:nvSpPr>
            <p:spPr>
              <a:xfrm>
                <a:off x="4964" y="1970"/>
                <a:ext cx="16" cy="17"/>
              </a:xfrm>
              <a:custGeom>
                <a:rect b="b" l="l" r="r" t="t"/>
                <a:pathLst>
                  <a:path extrusionOk="0" h="117" w="117">
                    <a:moveTo>
                      <a:pt x="58" y="117"/>
                    </a:moveTo>
                    <a:lnTo>
                      <a:pt x="70" y="116"/>
                    </a:lnTo>
                    <a:lnTo>
                      <a:pt x="81" y="112"/>
                    </a:lnTo>
                    <a:lnTo>
                      <a:pt x="90" y="106"/>
                    </a:lnTo>
                    <a:lnTo>
                      <a:pt x="100" y="100"/>
                    </a:lnTo>
                    <a:lnTo>
                      <a:pt x="106" y="90"/>
                    </a:lnTo>
                    <a:lnTo>
                      <a:pt x="112" y="81"/>
                    </a:lnTo>
                    <a:lnTo>
                      <a:pt x="116" y="70"/>
                    </a:lnTo>
                    <a:lnTo>
                      <a:pt x="117" y="58"/>
                    </a:lnTo>
                    <a:lnTo>
                      <a:pt x="116" y="46"/>
                    </a:lnTo>
                    <a:lnTo>
                      <a:pt x="112" y="35"/>
                    </a:lnTo>
                    <a:lnTo>
                      <a:pt x="106" y="25"/>
                    </a:lnTo>
                    <a:lnTo>
                      <a:pt x="100" y="17"/>
                    </a:lnTo>
                    <a:lnTo>
                      <a:pt x="90" y="9"/>
                    </a:lnTo>
                    <a:lnTo>
                      <a:pt x="81" y="4"/>
                    </a:lnTo>
                    <a:lnTo>
                      <a:pt x="70" y="1"/>
                    </a:lnTo>
                    <a:lnTo>
                      <a:pt x="58" y="0"/>
                    </a:lnTo>
                    <a:lnTo>
                      <a:pt x="47" y="1"/>
                    </a:lnTo>
                    <a:lnTo>
                      <a:pt x="36" y="4"/>
                    </a:lnTo>
                    <a:lnTo>
                      <a:pt x="26" y="9"/>
                    </a:lnTo>
                    <a:lnTo>
                      <a:pt x="17" y="17"/>
                    </a:lnTo>
                    <a:lnTo>
                      <a:pt x="10" y="25"/>
                    </a:lnTo>
                    <a:lnTo>
                      <a:pt x="5" y="35"/>
                    </a:lnTo>
                    <a:lnTo>
                      <a:pt x="1" y="46"/>
                    </a:lnTo>
                    <a:lnTo>
                      <a:pt x="0" y="58"/>
                    </a:lnTo>
                    <a:lnTo>
                      <a:pt x="1" y="70"/>
                    </a:lnTo>
                    <a:lnTo>
                      <a:pt x="5" y="81"/>
                    </a:lnTo>
                    <a:lnTo>
                      <a:pt x="10" y="90"/>
                    </a:lnTo>
                    <a:lnTo>
                      <a:pt x="17" y="100"/>
                    </a:lnTo>
                    <a:lnTo>
                      <a:pt x="26" y="106"/>
                    </a:lnTo>
                    <a:lnTo>
                      <a:pt x="36" y="112"/>
                    </a:lnTo>
                    <a:lnTo>
                      <a:pt x="47" y="116"/>
                    </a:lnTo>
                    <a:lnTo>
                      <a:pt x="58" y="117"/>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69" name="Google Shape;7669;p128"/>
              <p:cNvSpPr/>
              <p:nvPr/>
            </p:nvSpPr>
            <p:spPr>
              <a:xfrm>
                <a:off x="4912" y="1970"/>
                <a:ext cx="9" cy="9"/>
              </a:xfrm>
              <a:custGeom>
                <a:rect b="b" l="l" r="r" t="t"/>
                <a:pathLst>
                  <a:path extrusionOk="0" h="59" w="58">
                    <a:moveTo>
                      <a:pt x="29" y="59"/>
                    </a:moveTo>
                    <a:lnTo>
                      <a:pt x="40" y="56"/>
                    </a:lnTo>
                    <a:lnTo>
                      <a:pt x="50" y="49"/>
                    </a:lnTo>
                    <a:lnTo>
                      <a:pt x="56" y="40"/>
                    </a:lnTo>
                    <a:lnTo>
                      <a:pt x="58" y="29"/>
                    </a:lnTo>
                    <a:lnTo>
                      <a:pt x="56" y="17"/>
                    </a:lnTo>
                    <a:lnTo>
                      <a:pt x="50" y="8"/>
                    </a:lnTo>
                    <a:lnTo>
                      <a:pt x="40" y="2"/>
                    </a:lnTo>
                    <a:lnTo>
                      <a:pt x="29" y="0"/>
                    </a:lnTo>
                    <a:lnTo>
                      <a:pt x="17" y="2"/>
                    </a:lnTo>
                    <a:lnTo>
                      <a:pt x="8" y="8"/>
                    </a:lnTo>
                    <a:lnTo>
                      <a:pt x="2" y="17"/>
                    </a:lnTo>
                    <a:lnTo>
                      <a:pt x="0" y="29"/>
                    </a:lnTo>
                    <a:lnTo>
                      <a:pt x="2" y="40"/>
                    </a:lnTo>
                    <a:lnTo>
                      <a:pt x="8" y="49"/>
                    </a:lnTo>
                    <a:lnTo>
                      <a:pt x="17" y="56"/>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70" name="Google Shape;7670;p128"/>
              <p:cNvSpPr/>
              <p:nvPr/>
            </p:nvSpPr>
            <p:spPr>
              <a:xfrm>
                <a:off x="4927" y="1971"/>
                <a:ext cx="8" cy="8"/>
              </a:xfrm>
              <a:custGeom>
                <a:rect b="b" l="l" r="r" t="t"/>
                <a:pathLst>
                  <a:path extrusionOk="0" h="59" w="58">
                    <a:moveTo>
                      <a:pt x="29" y="59"/>
                    </a:moveTo>
                    <a:lnTo>
                      <a:pt x="41" y="57"/>
                    </a:lnTo>
                    <a:lnTo>
                      <a:pt x="50" y="51"/>
                    </a:lnTo>
                    <a:lnTo>
                      <a:pt x="56" y="42"/>
                    </a:lnTo>
                    <a:lnTo>
                      <a:pt x="58" y="30"/>
                    </a:lnTo>
                    <a:lnTo>
                      <a:pt x="56" y="19"/>
                    </a:lnTo>
                    <a:lnTo>
                      <a:pt x="50" y="9"/>
                    </a:lnTo>
                    <a:lnTo>
                      <a:pt x="41" y="3"/>
                    </a:lnTo>
                    <a:lnTo>
                      <a:pt x="29" y="0"/>
                    </a:lnTo>
                    <a:lnTo>
                      <a:pt x="18" y="3"/>
                    </a:lnTo>
                    <a:lnTo>
                      <a:pt x="9" y="9"/>
                    </a:lnTo>
                    <a:lnTo>
                      <a:pt x="2" y="19"/>
                    </a:lnTo>
                    <a:lnTo>
                      <a:pt x="0" y="30"/>
                    </a:lnTo>
                    <a:lnTo>
                      <a:pt x="2" y="42"/>
                    </a:lnTo>
                    <a:lnTo>
                      <a:pt x="9" y="51"/>
                    </a:lnTo>
                    <a:lnTo>
                      <a:pt x="18" y="57"/>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71" name="Google Shape;7671;p128"/>
              <p:cNvSpPr/>
              <p:nvPr/>
            </p:nvSpPr>
            <p:spPr>
              <a:xfrm>
                <a:off x="4871" y="1856"/>
                <a:ext cx="23" cy="114"/>
              </a:xfrm>
              <a:custGeom>
                <a:rect b="b" l="l" r="r" t="t"/>
                <a:pathLst>
                  <a:path extrusionOk="0" h="800" w="166">
                    <a:moveTo>
                      <a:pt x="52" y="16"/>
                    </a:moveTo>
                    <a:lnTo>
                      <a:pt x="47" y="32"/>
                    </a:lnTo>
                    <a:lnTo>
                      <a:pt x="36" y="77"/>
                    </a:lnTo>
                    <a:lnTo>
                      <a:pt x="21" y="148"/>
                    </a:lnTo>
                    <a:lnTo>
                      <a:pt x="8" y="244"/>
                    </a:lnTo>
                    <a:lnTo>
                      <a:pt x="0" y="359"/>
                    </a:lnTo>
                    <a:lnTo>
                      <a:pt x="2" y="492"/>
                    </a:lnTo>
                    <a:lnTo>
                      <a:pt x="15" y="640"/>
                    </a:lnTo>
                    <a:lnTo>
                      <a:pt x="46" y="800"/>
                    </a:lnTo>
                    <a:lnTo>
                      <a:pt x="161" y="794"/>
                    </a:lnTo>
                    <a:lnTo>
                      <a:pt x="156" y="770"/>
                    </a:lnTo>
                    <a:lnTo>
                      <a:pt x="145" y="706"/>
                    </a:lnTo>
                    <a:lnTo>
                      <a:pt x="131" y="610"/>
                    </a:lnTo>
                    <a:lnTo>
                      <a:pt x="118" y="493"/>
                    </a:lnTo>
                    <a:lnTo>
                      <a:pt x="111" y="364"/>
                    </a:lnTo>
                    <a:lnTo>
                      <a:pt x="115" y="235"/>
                    </a:lnTo>
                    <a:lnTo>
                      <a:pt x="132" y="113"/>
                    </a:lnTo>
                    <a:lnTo>
                      <a:pt x="166" y="9"/>
                    </a:lnTo>
                    <a:lnTo>
                      <a:pt x="166" y="8"/>
                    </a:lnTo>
                    <a:lnTo>
                      <a:pt x="166" y="6"/>
                    </a:lnTo>
                    <a:lnTo>
                      <a:pt x="164" y="4"/>
                    </a:lnTo>
                    <a:lnTo>
                      <a:pt x="157" y="0"/>
                    </a:lnTo>
                    <a:lnTo>
                      <a:pt x="143" y="0"/>
                    </a:lnTo>
                    <a:lnTo>
                      <a:pt x="123" y="1"/>
                    </a:lnTo>
                    <a:lnTo>
                      <a:pt x="93" y="7"/>
                    </a:lnTo>
                    <a:lnTo>
                      <a:pt x="52" y="1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72" name="Google Shape;7672;p128"/>
              <p:cNvSpPr/>
              <p:nvPr/>
            </p:nvSpPr>
            <p:spPr>
              <a:xfrm>
                <a:off x="4993" y="1842"/>
                <a:ext cx="32" cy="128"/>
              </a:xfrm>
              <a:custGeom>
                <a:rect b="b" l="l" r="r" t="t"/>
                <a:pathLst>
                  <a:path extrusionOk="0" h="893" w="225">
                    <a:moveTo>
                      <a:pt x="225" y="6"/>
                    </a:moveTo>
                    <a:lnTo>
                      <a:pt x="219" y="12"/>
                    </a:lnTo>
                    <a:lnTo>
                      <a:pt x="204" y="35"/>
                    </a:lnTo>
                    <a:lnTo>
                      <a:pt x="185" y="82"/>
                    </a:lnTo>
                    <a:lnTo>
                      <a:pt x="165" y="158"/>
                    </a:lnTo>
                    <a:lnTo>
                      <a:pt x="149" y="270"/>
                    </a:lnTo>
                    <a:lnTo>
                      <a:pt x="141" y="427"/>
                    </a:lnTo>
                    <a:lnTo>
                      <a:pt x="146" y="631"/>
                    </a:lnTo>
                    <a:lnTo>
                      <a:pt x="168" y="893"/>
                    </a:lnTo>
                    <a:lnTo>
                      <a:pt x="41" y="893"/>
                    </a:lnTo>
                    <a:lnTo>
                      <a:pt x="36" y="867"/>
                    </a:lnTo>
                    <a:lnTo>
                      <a:pt x="26" y="794"/>
                    </a:lnTo>
                    <a:lnTo>
                      <a:pt x="13" y="686"/>
                    </a:lnTo>
                    <a:lnTo>
                      <a:pt x="3" y="554"/>
                    </a:lnTo>
                    <a:lnTo>
                      <a:pt x="0" y="408"/>
                    </a:lnTo>
                    <a:lnTo>
                      <a:pt x="6" y="260"/>
                    </a:lnTo>
                    <a:lnTo>
                      <a:pt x="30" y="121"/>
                    </a:lnTo>
                    <a:lnTo>
                      <a:pt x="73" y="0"/>
                    </a:lnTo>
                    <a:lnTo>
                      <a:pt x="225"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73" name="Google Shape;7673;p128"/>
              <p:cNvSpPr/>
              <p:nvPr/>
            </p:nvSpPr>
            <p:spPr>
              <a:xfrm>
                <a:off x="4871" y="1863"/>
                <a:ext cx="21" cy="100"/>
              </a:xfrm>
              <a:custGeom>
                <a:rect b="b" l="l" r="r" t="t"/>
                <a:pathLst>
                  <a:path extrusionOk="0" h="699" w="145">
                    <a:moveTo>
                      <a:pt x="46" y="14"/>
                    </a:moveTo>
                    <a:lnTo>
                      <a:pt x="41" y="28"/>
                    </a:lnTo>
                    <a:lnTo>
                      <a:pt x="32" y="67"/>
                    </a:lnTo>
                    <a:lnTo>
                      <a:pt x="20" y="130"/>
                    </a:lnTo>
                    <a:lnTo>
                      <a:pt x="7" y="213"/>
                    </a:lnTo>
                    <a:lnTo>
                      <a:pt x="0" y="314"/>
                    </a:lnTo>
                    <a:lnTo>
                      <a:pt x="1" y="430"/>
                    </a:lnTo>
                    <a:lnTo>
                      <a:pt x="13" y="559"/>
                    </a:lnTo>
                    <a:lnTo>
                      <a:pt x="40" y="699"/>
                    </a:lnTo>
                    <a:lnTo>
                      <a:pt x="140" y="693"/>
                    </a:lnTo>
                    <a:lnTo>
                      <a:pt x="135" y="672"/>
                    </a:lnTo>
                    <a:lnTo>
                      <a:pt x="126" y="616"/>
                    </a:lnTo>
                    <a:lnTo>
                      <a:pt x="113" y="532"/>
                    </a:lnTo>
                    <a:lnTo>
                      <a:pt x="103" y="430"/>
                    </a:lnTo>
                    <a:lnTo>
                      <a:pt x="97" y="317"/>
                    </a:lnTo>
                    <a:lnTo>
                      <a:pt x="100" y="205"/>
                    </a:lnTo>
                    <a:lnTo>
                      <a:pt x="115" y="98"/>
                    </a:lnTo>
                    <a:lnTo>
                      <a:pt x="145" y="8"/>
                    </a:lnTo>
                    <a:lnTo>
                      <a:pt x="145" y="7"/>
                    </a:lnTo>
                    <a:lnTo>
                      <a:pt x="145" y="5"/>
                    </a:lnTo>
                    <a:lnTo>
                      <a:pt x="143" y="3"/>
                    </a:lnTo>
                    <a:lnTo>
                      <a:pt x="137" y="0"/>
                    </a:lnTo>
                    <a:lnTo>
                      <a:pt x="126" y="0"/>
                    </a:lnTo>
                    <a:lnTo>
                      <a:pt x="108" y="1"/>
                    </a:lnTo>
                    <a:lnTo>
                      <a:pt x="81" y="6"/>
                    </a:lnTo>
                    <a:lnTo>
                      <a:pt x="46" y="1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74" name="Google Shape;7674;p128"/>
              <p:cNvSpPr/>
              <p:nvPr/>
            </p:nvSpPr>
            <p:spPr>
              <a:xfrm>
                <a:off x="4872" y="1870"/>
                <a:ext cx="18" cy="85"/>
              </a:xfrm>
              <a:custGeom>
                <a:rect b="b" l="l" r="r" t="t"/>
                <a:pathLst>
                  <a:path extrusionOk="0" h="597" w="123">
                    <a:moveTo>
                      <a:pt x="39" y="12"/>
                    </a:moveTo>
                    <a:lnTo>
                      <a:pt x="35" y="23"/>
                    </a:lnTo>
                    <a:lnTo>
                      <a:pt x="26" y="57"/>
                    </a:lnTo>
                    <a:lnTo>
                      <a:pt x="16" y="111"/>
                    </a:lnTo>
                    <a:lnTo>
                      <a:pt x="6" y="181"/>
                    </a:lnTo>
                    <a:lnTo>
                      <a:pt x="0" y="267"/>
                    </a:lnTo>
                    <a:lnTo>
                      <a:pt x="1" y="367"/>
                    </a:lnTo>
                    <a:lnTo>
                      <a:pt x="11" y="477"/>
                    </a:lnTo>
                    <a:lnTo>
                      <a:pt x="34" y="597"/>
                    </a:lnTo>
                    <a:lnTo>
                      <a:pt x="119" y="591"/>
                    </a:lnTo>
                    <a:lnTo>
                      <a:pt x="115" y="574"/>
                    </a:lnTo>
                    <a:lnTo>
                      <a:pt x="107" y="526"/>
                    </a:lnTo>
                    <a:lnTo>
                      <a:pt x="97" y="454"/>
                    </a:lnTo>
                    <a:lnTo>
                      <a:pt x="88" y="367"/>
                    </a:lnTo>
                    <a:lnTo>
                      <a:pt x="82" y="272"/>
                    </a:lnTo>
                    <a:lnTo>
                      <a:pt x="84" y="175"/>
                    </a:lnTo>
                    <a:lnTo>
                      <a:pt x="97" y="84"/>
                    </a:lnTo>
                    <a:lnTo>
                      <a:pt x="123" y="7"/>
                    </a:lnTo>
                    <a:lnTo>
                      <a:pt x="123" y="6"/>
                    </a:lnTo>
                    <a:lnTo>
                      <a:pt x="123" y="5"/>
                    </a:lnTo>
                    <a:lnTo>
                      <a:pt x="121" y="3"/>
                    </a:lnTo>
                    <a:lnTo>
                      <a:pt x="117" y="0"/>
                    </a:lnTo>
                    <a:lnTo>
                      <a:pt x="106" y="0"/>
                    </a:lnTo>
                    <a:lnTo>
                      <a:pt x="91" y="2"/>
                    </a:lnTo>
                    <a:lnTo>
                      <a:pt x="70" y="5"/>
                    </a:lnTo>
                    <a:lnTo>
                      <a:pt x="39" y="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75" name="Google Shape;7675;p128"/>
              <p:cNvSpPr/>
              <p:nvPr/>
            </p:nvSpPr>
            <p:spPr>
              <a:xfrm>
                <a:off x="4873" y="1876"/>
                <a:ext cx="15" cy="71"/>
              </a:xfrm>
              <a:custGeom>
                <a:rect b="b" l="l" r="r" t="t"/>
                <a:pathLst>
                  <a:path extrusionOk="0" h="492" w="103">
                    <a:moveTo>
                      <a:pt x="32" y="9"/>
                    </a:moveTo>
                    <a:lnTo>
                      <a:pt x="28" y="18"/>
                    </a:lnTo>
                    <a:lnTo>
                      <a:pt x="21" y="47"/>
                    </a:lnTo>
                    <a:lnTo>
                      <a:pt x="12" y="90"/>
                    </a:lnTo>
                    <a:lnTo>
                      <a:pt x="4" y="149"/>
                    </a:lnTo>
                    <a:lnTo>
                      <a:pt x="0" y="220"/>
                    </a:lnTo>
                    <a:lnTo>
                      <a:pt x="0" y="303"/>
                    </a:lnTo>
                    <a:lnTo>
                      <a:pt x="9" y="394"/>
                    </a:lnTo>
                    <a:lnTo>
                      <a:pt x="27" y="492"/>
                    </a:lnTo>
                    <a:lnTo>
                      <a:pt x="98" y="489"/>
                    </a:lnTo>
                    <a:lnTo>
                      <a:pt x="95" y="474"/>
                    </a:lnTo>
                    <a:lnTo>
                      <a:pt x="88" y="434"/>
                    </a:lnTo>
                    <a:lnTo>
                      <a:pt x="80" y="375"/>
                    </a:lnTo>
                    <a:lnTo>
                      <a:pt x="72" y="303"/>
                    </a:lnTo>
                    <a:lnTo>
                      <a:pt x="68" y="224"/>
                    </a:lnTo>
                    <a:lnTo>
                      <a:pt x="70" y="144"/>
                    </a:lnTo>
                    <a:lnTo>
                      <a:pt x="81" y="68"/>
                    </a:lnTo>
                    <a:lnTo>
                      <a:pt x="103" y="5"/>
                    </a:lnTo>
                    <a:lnTo>
                      <a:pt x="103" y="4"/>
                    </a:lnTo>
                    <a:lnTo>
                      <a:pt x="103" y="3"/>
                    </a:lnTo>
                    <a:lnTo>
                      <a:pt x="100" y="1"/>
                    </a:lnTo>
                    <a:lnTo>
                      <a:pt x="97" y="0"/>
                    </a:lnTo>
                    <a:lnTo>
                      <a:pt x="89" y="0"/>
                    </a:lnTo>
                    <a:lnTo>
                      <a:pt x="75" y="0"/>
                    </a:lnTo>
                    <a:lnTo>
                      <a:pt x="57" y="3"/>
                    </a:lnTo>
                    <a:lnTo>
                      <a:pt x="32" y="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76" name="Google Shape;7676;p128"/>
              <p:cNvSpPr/>
              <p:nvPr/>
            </p:nvSpPr>
            <p:spPr>
              <a:xfrm>
                <a:off x="4874" y="1883"/>
                <a:ext cx="12" cy="56"/>
              </a:xfrm>
              <a:custGeom>
                <a:rect b="b" l="l" r="r" t="t"/>
                <a:pathLst>
                  <a:path extrusionOk="0" h="390" w="82">
                    <a:moveTo>
                      <a:pt x="25" y="8"/>
                    </a:moveTo>
                    <a:lnTo>
                      <a:pt x="23" y="16"/>
                    </a:lnTo>
                    <a:lnTo>
                      <a:pt x="17" y="38"/>
                    </a:lnTo>
                    <a:lnTo>
                      <a:pt x="11" y="72"/>
                    </a:lnTo>
                    <a:lnTo>
                      <a:pt x="4" y="118"/>
                    </a:lnTo>
                    <a:lnTo>
                      <a:pt x="0" y="174"/>
                    </a:lnTo>
                    <a:lnTo>
                      <a:pt x="0" y="240"/>
                    </a:lnTo>
                    <a:lnTo>
                      <a:pt x="7" y="312"/>
                    </a:lnTo>
                    <a:lnTo>
                      <a:pt x="22" y="390"/>
                    </a:lnTo>
                    <a:lnTo>
                      <a:pt x="78" y="387"/>
                    </a:lnTo>
                    <a:lnTo>
                      <a:pt x="76" y="375"/>
                    </a:lnTo>
                    <a:lnTo>
                      <a:pt x="70" y="343"/>
                    </a:lnTo>
                    <a:lnTo>
                      <a:pt x="63" y="297"/>
                    </a:lnTo>
                    <a:lnTo>
                      <a:pt x="57" y="240"/>
                    </a:lnTo>
                    <a:lnTo>
                      <a:pt x="54" y="178"/>
                    </a:lnTo>
                    <a:lnTo>
                      <a:pt x="56" y="113"/>
                    </a:lnTo>
                    <a:lnTo>
                      <a:pt x="64" y="55"/>
                    </a:lnTo>
                    <a:lnTo>
                      <a:pt x="82" y="4"/>
                    </a:lnTo>
                    <a:lnTo>
                      <a:pt x="82" y="2"/>
                    </a:lnTo>
                    <a:lnTo>
                      <a:pt x="80" y="1"/>
                    </a:lnTo>
                    <a:lnTo>
                      <a:pt x="77" y="0"/>
                    </a:lnTo>
                    <a:lnTo>
                      <a:pt x="70" y="0"/>
                    </a:lnTo>
                    <a:lnTo>
                      <a:pt x="60" y="1"/>
                    </a:lnTo>
                    <a:lnTo>
                      <a:pt x="46" y="3"/>
                    </a:lnTo>
                    <a:lnTo>
                      <a:pt x="25" y="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77" name="Google Shape;7677;p128"/>
              <p:cNvSpPr/>
              <p:nvPr/>
            </p:nvSpPr>
            <p:spPr>
              <a:xfrm>
                <a:off x="4875" y="1890"/>
                <a:ext cx="8" cy="41"/>
              </a:xfrm>
              <a:custGeom>
                <a:rect b="b" l="l" r="r" t="t"/>
                <a:pathLst>
                  <a:path extrusionOk="0" h="288" w="59">
                    <a:moveTo>
                      <a:pt x="18" y="6"/>
                    </a:moveTo>
                    <a:lnTo>
                      <a:pt x="17" y="11"/>
                    </a:lnTo>
                    <a:lnTo>
                      <a:pt x="13" y="27"/>
                    </a:lnTo>
                    <a:lnTo>
                      <a:pt x="7" y="53"/>
                    </a:lnTo>
                    <a:lnTo>
                      <a:pt x="2" y="87"/>
                    </a:lnTo>
                    <a:lnTo>
                      <a:pt x="0" y="130"/>
                    </a:lnTo>
                    <a:lnTo>
                      <a:pt x="0" y="177"/>
                    </a:lnTo>
                    <a:lnTo>
                      <a:pt x="5" y="231"/>
                    </a:lnTo>
                    <a:lnTo>
                      <a:pt x="16" y="288"/>
                    </a:lnTo>
                    <a:lnTo>
                      <a:pt x="57" y="286"/>
                    </a:lnTo>
                    <a:lnTo>
                      <a:pt x="56" y="278"/>
                    </a:lnTo>
                    <a:lnTo>
                      <a:pt x="51" y="254"/>
                    </a:lnTo>
                    <a:lnTo>
                      <a:pt x="47" y="219"/>
                    </a:lnTo>
                    <a:lnTo>
                      <a:pt x="42" y="177"/>
                    </a:lnTo>
                    <a:lnTo>
                      <a:pt x="40" y="131"/>
                    </a:lnTo>
                    <a:lnTo>
                      <a:pt x="41" y="84"/>
                    </a:lnTo>
                    <a:lnTo>
                      <a:pt x="47" y="40"/>
                    </a:lnTo>
                    <a:lnTo>
                      <a:pt x="59" y="3"/>
                    </a:lnTo>
                    <a:lnTo>
                      <a:pt x="59" y="2"/>
                    </a:lnTo>
                    <a:lnTo>
                      <a:pt x="58" y="1"/>
                    </a:lnTo>
                    <a:lnTo>
                      <a:pt x="56" y="0"/>
                    </a:lnTo>
                    <a:lnTo>
                      <a:pt x="51" y="0"/>
                    </a:lnTo>
                    <a:lnTo>
                      <a:pt x="45" y="0"/>
                    </a:lnTo>
                    <a:lnTo>
                      <a:pt x="33" y="2"/>
                    </a:lnTo>
                    <a:lnTo>
                      <a:pt x="18"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78" name="Google Shape;7678;p128"/>
              <p:cNvSpPr/>
              <p:nvPr/>
            </p:nvSpPr>
            <p:spPr>
              <a:xfrm>
                <a:off x="4994" y="1850"/>
                <a:ext cx="28" cy="111"/>
              </a:xfrm>
              <a:custGeom>
                <a:rect b="b" l="l" r="r" t="t"/>
                <a:pathLst>
                  <a:path extrusionOk="0" h="779" w="198">
                    <a:moveTo>
                      <a:pt x="198" y="6"/>
                    </a:moveTo>
                    <a:lnTo>
                      <a:pt x="194" y="12"/>
                    </a:lnTo>
                    <a:lnTo>
                      <a:pt x="180" y="31"/>
                    </a:lnTo>
                    <a:lnTo>
                      <a:pt x="163" y="72"/>
                    </a:lnTo>
                    <a:lnTo>
                      <a:pt x="146" y="138"/>
                    </a:lnTo>
                    <a:lnTo>
                      <a:pt x="132" y="236"/>
                    </a:lnTo>
                    <a:lnTo>
                      <a:pt x="125" y="373"/>
                    </a:lnTo>
                    <a:lnTo>
                      <a:pt x="130" y="551"/>
                    </a:lnTo>
                    <a:lnTo>
                      <a:pt x="148" y="779"/>
                    </a:lnTo>
                    <a:lnTo>
                      <a:pt x="37" y="779"/>
                    </a:lnTo>
                    <a:lnTo>
                      <a:pt x="34" y="756"/>
                    </a:lnTo>
                    <a:lnTo>
                      <a:pt x="23" y="693"/>
                    </a:lnTo>
                    <a:lnTo>
                      <a:pt x="13" y="599"/>
                    </a:lnTo>
                    <a:lnTo>
                      <a:pt x="4" y="483"/>
                    </a:lnTo>
                    <a:lnTo>
                      <a:pt x="0" y="357"/>
                    </a:lnTo>
                    <a:lnTo>
                      <a:pt x="7" y="227"/>
                    </a:lnTo>
                    <a:lnTo>
                      <a:pt x="27" y="105"/>
                    </a:lnTo>
                    <a:lnTo>
                      <a:pt x="65" y="0"/>
                    </a:lnTo>
                    <a:lnTo>
                      <a:pt x="198"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79" name="Google Shape;7679;p128"/>
              <p:cNvSpPr/>
              <p:nvPr/>
            </p:nvSpPr>
            <p:spPr>
              <a:xfrm>
                <a:off x="4995" y="1857"/>
                <a:ext cx="24" cy="96"/>
              </a:xfrm>
              <a:custGeom>
                <a:rect b="b" l="l" r="r" t="t"/>
                <a:pathLst>
                  <a:path extrusionOk="0" h="666" w="169">
                    <a:moveTo>
                      <a:pt x="169" y="5"/>
                    </a:moveTo>
                    <a:lnTo>
                      <a:pt x="164" y="10"/>
                    </a:lnTo>
                    <a:lnTo>
                      <a:pt x="154" y="27"/>
                    </a:lnTo>
                    <a:lnTo>
                      <a:pt x="139" y="61"/>
                    </a:lnTo>
                    <a:lnTo>
                      <a:pt x="124" y="118"/>
                    </a:lnTo>
                    <a:lnTo>
                      <a:pt x="113" y="201"/>
                    </a:lnTo>
                    <a:lnTo>
                      <a:pt x="107" y="318"/>
                    </a:lnTo>
                    <a:lnTo>
                      <a:pt x="110" y="470"/>
                    </a:lnTo>
                    <a:lnTo>
                      <a:pt x="126" y="666"/>
                    </a:lnTo>
                    <a:lnTo>
                      <a:pt x="31" y="666"/>
                    </a:lnTo>
                    <a:lnTo>
                      <a:pt x="28" y="646"/>
                    </a:lnTo>
                    <a:lnTo>
                      <a:pt x="20" y="592"/>
                    </a:lnTo>
                    <a:lnTo>
                      <a:pt x="11" y="512"/>
                    </a:lnTo>
                    <a:lnTo>
                      <a:pt x="3" y="413"/>
                    </a:lnTo>
                    <a:lnTo>
                      <a:pt x="0" y="305"/>
                    </a:lnTo>
                    <a:lnTo>
                      <a:pt x="6" y="195"/>
                    </a:lnTo>
                    <a:lnTo>
                      <a:pt x="23" y="90"/>
                    </a:lnTo>
                    <a:lnTo>
                      <a:pt x="55" y="0"/>
                    </a:lnTo>
                    <a:lnTo>
                      <a:pt x="169" y="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80" name="Google Shape;7680;p128"/>
              <p:cNvSpPr/>
              <p:nvPr/>
            </p:nvSpPr>
            <p:spPr>
              <a:xfrm>
                <a:off x="4996" y="1865"/>
                <a:ext cx="20" cy="79"/>
              </a:xfrm>
              <a:custGeom>
                <a:rect b="b" l="l" r="r" t="t"/>
                <a:pathLst>
                  <a:path extrusionOk="0" h="551" w="140">
                    <a:moveTo>
                      <a:pt x="140" y="5"/>
                    </a:moveTo>
                    <a:lnTo>
                      <a:pt x="136" y="8"/>
                    </a:lnTo>
                    <a:lnTo>
                      <a:pt x="127" y="23"/>
                    </a:lnTo>
                    <a:lnTo>
                      <a:pt x="116" y="51"/>
                    </a:lnTo>
                    <a:lnTo>
                      <a:pt x="103" y="98"/>
                    </a:lnTo>
                    <a:lnTo>
                      <a:pt x="94" y="167"/>
                    </a:lnTo>
                    <a:lnTo>
                      <a:pt x="90" y="264"/>
                    </a:lnTo>
                    <a:lnTo>
                      <a:pt x="92" y="390"/>
                    </a:lnTo>
                    <a:lnTo>
                      <a:pt x="106" y="551"/>
                    </a:lnTo>
                    <a:lnTo>
                      <a:pt x="27" y="551"/>
                    </a:lnTo>
                    <a:lnTo>
                      <a:pt x="24" y="535"/>
                    </a:lnTo>
                    <a:lnTo>
                      <a:pt x="17" y="490"/>
                    </a:lnTo>
                    <a:lnTo>
                      <a:pt x="9" y="423"/>
                    </a:lnTo>
                    <a:lnTo>
                      <a:pt x="3" y="342"/>
                    </a:lnTo>
                    <a:lnTo>
                      <a:pt x="0" y="252"/>
                    </a:lnTo>
                    <a:lnTo>
                      <a:pt x="5" y="161"/>
                    </a:lnTo>
                    <a:lnTo>
                      <a:pt x="20" y="75"/>
                    </a:lnTo>
                    <a:lnTo>
                      <a:pt x="46" y="0"/>
                    </a:lnTo>
                    <a:lnTo>
                      <a:pt x="140" y="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81" name="Google Shape;7681;p128"/>
              <p:cNvSpPr/>
              <p:nvPr/>
            </p:nvSpPr>
            <p:spPr>
              <a:xfrm>
                <a:off x="4997" y="1873"/>
                <a:ext cx="16" cy="62"/>
              </a:xfrm>
              <a:custGeom>
                <a:rect b="b" l="l" r="r" t="t"/>
                <a:pathLst>
                  <a:path extrusionOk="0" h="437" w="111">
                    <a:moveTo>
                      <a:pt x="111" y="4"/>
                    </a:moveTo>
                    <a:lnTo>
                      <a:pt x="108" y="7"/>
                    </a:lnTo>
                    <a:lnTo>
                      <a:pt x="101" y="18"/>
                    </a:lnTo>
                    <a:lnTo>
                      <a:pt x="92" y="41"/>
                    </a:lnTo>
                    <a:lnTo>
                      <a:pt x="82" y="77"/>
                    </a:lnTo>
                    <a:lnTo>
                      <a:pt x="75" y="133"/>
                    </a:lnTo>
                    <a:lnTo>
                      <a:pt x="70" y="208"/>
                    </a:lnTo>
                    <a:lnTo>
                      <a:pt x="72" y="309"/>
                    </a:lnTo>
                    <a:lnTo>
                      <a:pt x="83" y="437"/>
                    </a:lnTo>
                    <a:lnTo>
                      <a:pt x="21" y="437"/>
                    </a:lnTo>
                    <a:lnTo>
                      <a:pt x="19" y="424"/>
                    </a:lnTo>
                    <a:lnTo>
                      <a:pt x="13" y="389"/>
                    </a:lnTo>
                    <a:lnTo>
                      <a:pt x="7" y="336"/>
                    </a:lnTo>
                    <a:lnTo>
                      <a:pt x="3" y="272"/>
                    </a:lnTo>
                    <a:lnTo>
                      <a:pt x="0" y="200"/>
                    </a:lnTo>
                    <a:lnTo>
                      <a:pt x="5" y="128"/>
                    </a:lnTo>
                    <a:lnTo>
                      <a:pt x="16" y="59"/>
                    </a:lnTo>
                    <a:lnTo>
                      <a:pt x="37" y="0"/>
                    </a:lnTo>
                    <a:lnTo>
                      <a:pt x="111" y="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82" name="Google Shape;7682;p128"/>
              <p:cNvSpPr/>
              <p:nvPr/>
            </p:nvSpPr>
            <p:spPr>
              <a:xfrm>
                <a:off x="4998" y="1881"/>
                <a:ext cx="12" cy="46"/>
              </a:xfrm>
              <a:custGeom>
                <a:rect b="b" l="l" r="r" t="t"/>
                <a:pathLst>
                  <a:path extrusionOk="0" h="322" w="82">
                    <a:moveTo>
                      <a:pt x="82" y="3"/>
                    </a:moveTo>
                    <a:lnTo>
                      <a:pt x="79" y="5"/>
                    </a:lnTo>
                    <a:lnTo>
                      <a:pt x="75" y="13"/>
                    </a:lnTo>
                    <a:lnTo>
                      <a:pt x="67" y="30"/>
                    </a:lnTo>
                    <a:lnTo>
                      <a:pt x="60" y="57"/>
                    </a:lnTo>
                    <a:lnTo>
                      <a:pt x="54" y="98"/>
                    </a:lnTo>
                    <a:lnTo>
                      <a:pt x="52" y="154"/>
                    </a:lnTo>
                    <a:lnTo>
                      <a:pt x="53" y="228"/>
                    </a:lnTo>
                    <a:lnTo>
                      <a:pt x="61" y="322"/>
                    </a:lnTo>
                    <a:lnTo>
                      <a:pt x="15" y="322"/>
                    </a:lnTo>
                    <a:lnTo>
                      <a:pt x="14" y="313"/>
                    </a:lnTo>
                    <a:lnTo>
                      <a:pt x="9" y="287"/>
                    </a:lnTo>
                    <a:lnTo>
                      <a:pt x="5" y="247"/>
                    </a:lnTo>
                    <a:lnTo>
                      <a:pt x="1" y="200"/>
                    </a:lnTo>
                    <a:lnTo>
                      <a:pt x="0" y="147"/>
                    </a:lnTo>
                    <a:lnTo>
                      <a:pt x="3" y="95"/>
                    </a:lnTo>
                    <a:lnTo>
                      <a:pt x="11" y="44"/>
                    </a:lnTo>
                    <a:lnTo>
                      <a:pt x="27" y="0"/>
                    </a:lnTo>
                    <a:lnTo>
                      <a:pt x="82" y="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83" name="Google Shape;7683;p128"/>
              <p:cNvSpPr/>
              <p:nvPr/>
            </p:nvSpPr>
            <p:spPr>
              <a:xfrm>
                <a:off x="4846" y="1869"/>
                <a:ext cx="4" cy="146"/>
              </a:xfrm>
              <a:prstGeom prst="rect">
                <a:avLst/>
              </a:pr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84" name="Google Shape;7684;p128"/>
              <p:cNvSpPr/>
              <p:nvPr/>
            </p:nvSpPr>
            <p:spPr>
              <a:xfrm>
                <a:off x="4898" y="1867"/>
                <a:ext cx="57" cy="67"/>
              </a:xfrm>
              <a:custGeom>
                <a:rect b="b" l="l" r="r" t="t"/>
                <a:pathLst>
                  <a:path extrusionOk="0" h="469" w="398">
                    <a:moveTo>
                      <a:pt x="37" y="44"/>
                    </a:moveTo>
                    <a:lnTo>
                      <a:pt x="33" y="53"/>
                    </a:lnTo>
                    <a:lnTo>
                      <a:pt x="27" y="79"/>
                    </a:lnTo>
                    <a:lnTo>
                      <a:pt x="17" y="120"/>
                    </a:lnTo>
                    <a:lnTo>
                      <a:pt x="8" y="174"/>
                    </a:lnTo>
                    <a:lnTo>
                      <a:pt x="1" y="238"/>
                    </a:lnTo>
                    <a:lnTo>
                      <a:pt x="0" y="309"/>
                    </a:lnTo>
                    <a:lnTo>
                      <a:pt x="7" y="387"/>
                    </a:lnTo>
                    <a:lnTo>
                      <a:pt x="24" y="469"/>
                    </a:lnTo>
                    <a:lnTo>
                      <a:pt x="24" y="466"/>
                    </a:lnTo>
                    <a:lnTo>
                      <a:pt x="24" y="455"/>
                    </a:lnTo>
                    <a:lnTo>
                      <a:pt x="24" y="438"/>
                    </a:lnTo>
                    <a:lnTo>
                      <a:pt x="24" y="417"/>
                    </a:lnTo>
                    <a:lnTo>
                      <a:pt x="27" y="391"/>
                    </a:lnTo>
                    <a:lnTo>
                      <a:pt x="30" y="363"/>
                    </a:lnTo>
                    <a:lnTo>
                      <a:pt x="35" y="332"/>
                    </a:lnTo>
                    <a:lnTo>
                      <a:pt x="41" y="300"/>
                    </a:lnTo>
                    <a:lnTo>
                      <a:pt x="52" y="268"/>
                    </a:lnTo>
                    <a:lnTo>
                      <a:pt x="64" y="237"/>
                    </a:lnTo>
                    <a:lnTo>
                      <a:pt x="79" y="207"/>
                    </a:lnTo>
                    <a:lnTo>
                      <a:pt x="99" y="179"/>
                    </a:lnTo>
                    <a:lnTo>
                      <a:pt x="123" y="155"/>
                    </a:lnTo>
                    <a:lnTo>
                      <a:pt x="150" y="136"/>
                    </a:lnTo>
                    <a:lnTo>
                      <a:pt x="183" y="122"/>
                    </a:lnTo>
                    <a:lnTo>
                      <a:pt x="221" y="114"/>
                    </a:lnTo>
                    <a:lnTo>
                      <a:pt x="223" y="112"/>
                    </a:lnTo>
                    <a:lnTo>
                      <a:pt x="230" y="107"/>
                    </a:lnTo>
                    <a:lnTo>
                      <a:pt x="242" y="99"/>
                    </a:lnTo>
                    <a:lnTo>
                      <a:pt x="260" y="88"/>
                    </a:lnTo>
                    <a:lnTo>
                      <a:pt x="284" y="74"/>
                    </a:lnTo>
                    <a:lnTo>
                      <a:pt x="315" y="58"/>
                    </a:lnTo>
                    <a:lnTo>
                      <a:pt x="352" y="39"/>
                    </a:lnTo>
                    <a:lnTo>
                      <a:pt x="398" y="19"/>
                    </a:lnTo>
                    <a:lnTo>
                      <a:pt x="396" y="17"/>
                    </a:lnTo>
                    <a:lnTo>
                      <a:pt x="389" y="16"/>
                    </a:lnTo>
                    <a:lnTo>
                      <a:pt x="379" y="14"/>
                    </a:lnTo>
                    <a:lnTo>
                      <a:pt x="364" y="12"/>
                    </a:lnTo>
                    <a:lnTo>
                      <a:pt x="347" y="8"/>
                    </a:lnTo>
                    <a:lnTo>
                      <a:pt x="326" y="6"/>
                    </a:lnTo>
                    <a:lnTo>
                      <a:pt x="302" y="4"/>
                    </a:lnTo>
                    <a:lnTo>
                      <a:pt x="277" y="1"/>
                    </a:lnTo>
                    <a:lnTo>
                      <a:pt x="250" y="0"/>
                    </a:lnTo>
                    <a:lnTo>
                      <a:pt x="221" y="1"/>
                    </a:lnTo>
                    <a:lnTo>
                      <a:pt x="191" y="3"/>
                    </a:lnTo>
                    <a:lnTo>
                      <a:pt x="160" y="6"/>
                    </a:lnTo>
                    <a:lnTo>
                      <a:pt x="129" y="12"/>
                    </a:lnTo>
                    <a:lnTo>
                      <a:pt x="97" y="20"/>
                    </a:lnTo>
                    <a:lnTo>
                      <a:pt x="67" y="30"/>
                    </a:lnTo>
                    <a:lnTo>
                      <a:pt x="37" y="44"/>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85" name="Google Shape;7685;p128"/>
              <p:cNvSpPr/>
              <p:nvPr/>
            </p:nvSpPr>
            <p:spPr>
              <a:xfrm>
                <a:off x="4819" y="1917"/>
                <a:ext cx="46" cy="13"/>
              </a:xfrm>
              <a:custGeom>
                <a:rect b="b" l="l" r="r" t="t"/>
                <a:pathLst>
                  <a:path extrusionOk="0" h="89" w="325">
                    <a:moveTo>
                      <a:pt x="0" y="57"/>
                    </a:moveTo>
                    <a:lnTo>
                      <a:pt x="0" y="55"/>
                    </a:lnTo>
                    <a:lnTo>
                      <a:pt x="2" y="52"/>
                    </a:lnTo>
                    <a:lnTo>
                      <a:pt x="6" y="47"/>
                    </a:lnTo>
                    <a:lnTo>
                      <a:pt x="12" y="41"/>
                    </a:lnTo>
                    <a:lnTo>
                      <a:pt x="20" y="34"/>
                    </a:lnTo>
                    <a:lnTo>
                      <a:pt x="29" y="27"/>
                    </a:lnTo>
                    <a:lnTo>
                      <a:pt x="41" y="20"/>
                    </a:lnTo>
                    <a:lnTo>
                      <a:pt x="57" y="13"/>
                    </a:lnTo>
                    <a:lnTo>
                      <a:pt x="77" y="7"/>
                    </a:lnTo>
                    <a:lnTo>
                      <a:pt x="98" y="3"/>
                    </a:lnTo>
                    <a:lnTo>
                      <a:pt x="126" y="0"/>
                    </a:lnTo>
                    <a:lnTo>
                      <a:pt x="156" y="0"/>
                    </a:lnTo>
                    <a:lnTo>
                      <a:pt x="191" y="3"/>
                    </a:lnTo>
                    <a:lnTo>
                      <a:pt x="230" y="8"/>
                    </a:lnTo>
                    <a:lnTo>
                      <a:pt x="275" y="18"/>
                    </a:lnTo>
                    <a:lnTo>
                      <a:pt x="325" y="31"/>
                    </a:lnTo>
                    <a:lnTo>
                      <a:pt x="318" y="51"/>
                    </a:lnTo>
                    <a:lnTo>
                      <a:pt x="316" y="50"/>
                    </a:lnTo>
                    <a:lnTo>
                      <a:pt x="308" y="47"/>
                    </a:lnTo>
                    <a:lnTo>
                      <a:pt x="295" y="44"/>
                    </a:lnTo>
                    <a:lnTo>
                      <a:pt x="279" y="39"/>
                    </a:lnTo>
                    <a:lnTo>
                      <a:pt x="260" y="35"/>
                    </a:lnTo>
                    <a:lnTo>
                      <a:pt x="238" y="30"/>
                    </a:lnTo>
                    <a:lnTo>
                      <a:pt x="214" y="27"/>
                    </a:lnTo>
                    <a:lnTo>
                      <a:pt x="188" y="24"/>
                    </a:lnTo>
                    <a:lnTo>
                      <a:pt x="161" y="23"/>
                    </a:lnTo>
                    <a:lnTo>
                      <a:pt x="134" y="23"/>
                    </a:lnTo>
                    <a:lnTo>
                      <a:pt x="108" y="26"/>
                    </a:lnTo>
                    <a:lnTo>
                      <a:pt x="82" y="31"/>
                    </a:lnTo>
                    <a:lnTo>
                      <a:pt x="58" y="41"/>
                    </a:lnTo>
                    <a:lnTo>
                      <a:pt x="36" y="52"/>
                    </a:lnTo>
                    <a:lnTo>
                      <a:pt x="16" y="68"/>
                    </a:lnTo>
                    <a:lnTo>
                      <a:pt x="0" y="89"/>
                    </a:lnTo>
                    <a:lnTo>
                      <a:pt x="0" y="5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86" name="Google Shape;7686;p128"/>
              <p:cNvSpPr/>
              <p:nvPr/>
            </p:nvSpPr>
            <p:spPr>
              <a:xfrm>
                <a:off x="4819" y="1887"/>
                <a:ext cx="46" cy="13"/>
              </a:xfrm>
              <a:custGeom>
                <a:rect b="b" l="l" r="r" t="t"/>
                <a:pathLst>
                  <a:path extrusionOk="0" h="89" w="325">
                    <a:moveTo>
                      <a:pt x="0" y="56"/>
                    </a:moveTo>
                    <a:lnTo>
                      <a:pt x="0" y="55"/>
                    </a:lnTo>
                    <a:lnTo>
                      <a:pt x="2" y="52"/>
                    </a:lnTo>
                    <a:lnTo>
                      <a:pt x="6" y="47"/>
                    </a:lnTo>
                    <a:lnTo>
                      <a:pt x="12" y="40"/>
                    </a:lnTo>
                    <a:lnTo>
                      <a:pt x="20" y="33"/>
                    </a:lnTo>
                    <a:lnTo>
                      <a:pt x="29" y="27"/>
                    </a:lnTo>
                    <a:lnTo>
                      <a:pt x="41" y="18"/>
                    </a:lnTo>
                    <a:lnTo>
                      <a:pt x="57" y="13"/>
                    </a:lnTo>
                    <a:lnTo>
                      <a:pt x="77" y="7"/>
                    </a:lnTo>
                    <a:lnTo>
                      <a:pt x="98" y="2"/>
                    </a:lnTo>
                    <a:lnTo>
                      <a:pt x="126" y="0"/>
                    </a:lnTo>
                    <a:lnTo>
                      <a:pt x="156" y="0"/>
                    </a:lnTo>
                    <a:lnTo>
                      <a:pt x="191" y="2"/>
                    </a:lnTo>
                    <a:lnTo>
                      <a:pt x="230" y="8"/>
                    </a:lnTo>
                    <a:lnTo>
                      <a:pt x="275" y="17"/>
                    </a:lnTo>
                    <a:lnTo>
                      <a:pt x="325" y="31"/>
                    </a:lnTo>
                    <a:lnTo>
                      <a:pt x="318" y="49"/>
                    </a:lnTo>
                    <a:lnTo>
                      <a:pt x="316" y="48"/>
                    </a:lnTo>
                    <a:lnTo>
                      <a:pt x="308" y="46"/>
                    </a:lnTo>
                    <a:lnTo>
                      <a:pt x="295" y="43"/>
                    </a:lnTo>
                    <a:lnTo>
                      <a:pt x="279" y="38"/>
                    </a:lnTo>
                    <a:lnTo>
                      <a:pt x="260" y="35"/>
                    </a:lnTo>
                    <a:lnTo>
                      <a:pt x="238" y="30"/>
                    </a:lnTo>
                    <a:lnTo>
                      <a:pt x="214" y="27"/>
                    </a:lnTo>
                    <a:lnTo>
                      <a:pt x="188" y="23"/>
                    </a:lnTo>
                    <a:lnTo>
                      <a:pt x="161" y="22"/>
                    </a:lnTo>
                    <a:lnTo>
                      <a:pt x="134" y="23"/>
                    </a:lnTo>
                    <a:lnTo>
                      <a:pt x="108" y="25"/>
                    </a:lnTo>
                    <a:lnTo>
                      <a:pt x="82" y="31"/>
                    </a:lnTo>
                    <a:lnTo>
                      <a:pt x="58" y="40"/>
                    </a:lnTo>
                    <a:lnTo>
                      <a:pt x="36" y="52"/>
                    </a:lnTo>
                    <a:lnTo>
                      <a:pt x="16" y="68"/>
                    </a:lnTo>
                    <a:lnTo>
                      <a:pt x="0" y="89"/>
                    </a:lnTo>
                    <a:lnTo>
                      <a:pt x="0" y="56"/>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87" name="Google Shape;7687;p128"/>
              <p:cNvSpPr/>
              <p:nvPr/>
            </p:nvSpPr>
            <p:spPr>
              <a:xfrm>
                <a:off x="4863" y="1872"/>
                <a:ext cx="75" cy="139"/>
              </a:xfrm>
              <a:custGeom>
                <a:rect b="b" l="l" r="r" t="t"/>
                <a:pathLst>
                  <a:path extrusionOk="0" h="975" w="528">
                    <a:moveTo>
                      <a:pt x="0" y="0"/>
                    </a:moveTo>
                    <a:lnTo>
                      <a:pt x="0" y="943"/>
                    </a:lnTo>
                    <a:lnTo>
                      <a:pt x="159" y="975"/>
                    </a:lnTo>
                    <a:lnTo>
                      <a:pt x="152" y="848"/>
                    </a:lnTo>
                    <a:lnTo>
                      <a:pt x="528" y="905"/>
                    </a:lnTo>
                    <a:lnTo>
                      <a:pt x="521" y="855"/>
                    </a:lnTo>
                    <a:lnTo>
                      <a:pt x="261" y="822"/>
                    </a:lnTo>
                    <a:lnTo>
                      <a:pt x="254" y="713"/>
                    </a:lnTo>
                    <a:lnTo>
                      <a:pt x="77" y="713"/>
                    </a:lnTo>
                    <a:lnTo>
                      <a:pt x="72" y="699"/>
                    </a:lnTo>
                    <a:lnTo>
                      <a:pt x="60" y="659"/>
                    </a:lnTo>
                    <a:lnTo>
                      <a:pt x="44" y="595"/>
                    </a:lnTo>
                    <a:lnTo>
                      <a:pt x="28" y="511"/>
                    </a:lnTo>
                    <a:lnTo>
                      <a:pt x="16" y="410"/>
                    </a:lnTo>
                    <a:lnTo>
                      <a:pt x="12" y="294"/>
                    </a:lnTo>
                    <a:lnTo>
                      <a:pt x="21" y="167"/>
                    </a:lnTo>
                    <a:lnTo>
                      <a:pt x="45" y="32"/>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88" name="Google Shape;7688;p128"/>
              <p:cNvSpPr/>
              <p:nvPr/>
            </p:nvSpPr>
            <p:spPr>
              <a:xfrm>
                <a:off x="4900" y="1840"/>
                <a:ext cx="97" cy="19"/>
              </a:xfrm>
              <a:custGeom>
                <a:rect b="b" l="l" r="r" t="t"/>
                <a:pathLst>
                  <a:path extrusionOk="0" h="133" w="678">
                    <a:moveTo>
                      <a:pt x="0" y="133"/>
                    </a:moveTo>
                    <a:lnTo>
                      <a:pt x="4" y="132"/>
                    </a:lnTo>
                    <a:lnTo>
                      <a:pt x="15" y="127"/>
                    </a:lnTo>
                    <a:lnTo>
                      <a:pt x="32" y="122"/>
                    </a:lnTo>
                    <a:lnTo>
                      <a:pt x="56" y="114"/>
                    </a:lnTo>
                    <a:lnTo>
                      <a:pt x="86" y="104"/>
                    </a:lnTo>
                    <a:lnTo>
                      <a:pt x="120" y="95"/>
                    </a:lnTo>
                    <a:lnTo>
                      <a:pt x="160" y="86"/>
                    </a:lnTo>
                    <a:lnTo>
                      <a:pt x="204" y="78"/>
                    </a:lnTo>
                    <a:lnTo>
                      <a:pt x="252" y="70"/>
                    </a:lnTo>
                    <a:lnTo>
                      <a:pt x="303" y="64"/>
                    </a:lnTo>
                    <a:lnTo>
                      <a:pt x="358" y="60"/>
                    </a:lnTo>
                    <a:lnTo>
                      <a:pt x="414" y="58"/>
                    </a:lnTo>
                    <a:lnTo>
                      <a:pt x="474" y="60"/>
                    </a:lnTo>
                    <a:lnTo>
                      <a:pt x="534" y="65"/>
                    </a:lnTo>
                    <a:lnTo>
                      <a:pt x="596" y="74"/>
                    </a:lnTo>
                    <a:lnTo>
                      <a:pt x="659" y="88"/>
                    </a:lnTo>
                    <a:lnTo>
                      <a:pt x="678" y="0"/>
                    </a:lnTo>
                    <a:lnTo>
                      <a:pt x="674" y="0"/>
                    </a:lnTo>
                    <a:lnTo>
                      <a:pt x="659" y="0"/>
                    </a:lnTo>
                    <a:lnTo>
                      <a:pt x="636" y="0"/>
                    </a:lnTo>
                    <a:lnTo>
                      <a:pt x="606" y="1"/>
                    </a:lnTo>
                    <a:lnTo>
                      <a:pt x="570" y="2"/>
                    </a:lnTo>
                    <a:lnTo>
                      <a:pt x="527" y="3"/>
                    </a:lnTo>
                    <a:lnTo>
                      <a:pt x="480" y="7"/>
                    </a:lnTo>
                    <a:lnTo>
                      <a:pt x="430" y="9"/>
                    </a:lnTo>
                    <a:lnTo>
                      <a:pt x="376" y="14"/>
                    </a:lnTo>
                    <a:lnTo>
                      <a:pt x="320" y="18"/>
                    </a:lnTo>
                    <a:lnTo>
                      <a:pt x="264" y="24"/>
                    </a:lnTo>
                    <a:lnTo>
                      <a:pt x="208" y="32"/>
                    </a:lnTo>
                    <a:lnTo>
                      <a:pt x="152" y="40"/>
                    </a:lnTo>
                    <a:lnTo>
                      <a:pt x="98" y="50"/>
                    </a:lnTo>
                    <a:lnTo>
                      <a:pt x="47" y="62"/>
                    </a:lnTo>
                    <a:lnTo>
                      <a:pt x="0" y="76"/>
                    </a:lnTo>
                    <a:lnTo>
                      <a:pt x="0"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89" name="Google Shape;7689;p128"/>
              <p:cNvSpPr/>
              <p:nvPr/>
            </p:nvSpPr>
            <p:spPr>
              <a:xfrm>
                <a:off x="4843" y="2015"/>
                <a:ext cx="163" cy="54"/>
              </a:xfrm>
              <a:custGeom>
                <a:rect b="b" l="l" r="r" t="t"/>
                <a:pathLst>
                  <a:path extrusionOk="0" h="379" w="1142">
                    <a:moveTo>
                      <a:pt x="482" y="367"/>
                    </a:moveTo>
                    <a:lnTo>
                      <a:pt x="485" y="366"/>
                    </a:lnTo>
                    <a:lnTo>
                      <a:pt x="492" y="363"/>
                    </a:lnTo>
                    <a:lnTo>
                      <a:pt x="502" y="359"/>
                    </a:lnTo>
                    <a:lnTo>
                      <a:pt x="516" y="353"/>
                    </a:lnTo>
                    <a:lnTo>
                      <a:pt x="533" y="346"/>
                    </a:lnTo>
                    <a:lnTo>
                      <a:pt x="551" y="338"/>
                    </a:lnTo>
                    <a:lnTo>
                      <a:pt x="572" y="328"/>
                    </a:lnTo>
                    <a:lnTo>
                      <a:pt x="593" y="317"/>
                    </a:lnTo>
                    <a:lnTo>
                      <a:pt x="616" y="306"/>
                    </a:lnTo>
                    <a:lnTo>
                      <a:pt x="638" y="292"/>
                    </a:lnTo>
                    <a:lnTo>
                      <a:pt x="660" y="279"/>
                    </a:lnTo>
                    <a:lnTo>
                      <a:pt x="680" y="264"/>
                    </a:lnTo>
                    <a:lnTo>
                      <a:pt x="700" y="249"/>
                    </a:lnTo>
                    <a:lnTo>
                      <a:pt x="717" y="233"/>
                    </a:lnTo>
                    <a:lnTo>
                      <a:pt x="732" y="217"/>
                    </a:lnTo>
                    <a:lnTo>
                      <a:pt x="743" y="201"/>
                    </a:lnTo>
                    <a:lnTo>
                      <a:pt x="0" y="20"/>
                    </a:lnTo>
                    <a:lnTo>
                      <a:pt x="57" y="0"/>
                    </a:lnTo>
                    <a:lnTo>
                      <a:pt x="1142" y="267"/>
                    </a:lnTo>
                    <a:lnTo>
                      <a:pt x="1098" y="292"/>
                    </a:lnTo>
                    <a:lnTo>
                      <a:pt x="784" y="212"/>
                    </a:lnTo>
                    <a:lnTo>
                      <a:pt x="783" y="213"/>
                    </a:lnTo>
                    <a:lnTo>
                      <a:pt x="781" y="216"/>
                    </a:lnTo>
                    <a:lnTo>
                      <a:pt x="776" y="221"/>
                    </a:lnTo>
                    <a:lnTo>
                      <a:pt x="769" y="228"/>
                    </a:lnTo>
                    <a:lnTo>
                      <a:pt x="761" y="237"/>
                    </a:lnTo>
                    <a:lnTo>
                      <a:pt x="750" y="246"/>
                    </a:lnTo>
                    <a:lnTo>
                      <a:pt x="737" y="258"/>
                    </a:lnTo>
                    <a:lnTo>
                      <a:pt x="721" y="269"/>
                    </a:lnTo>
                    <a:lnTo>
                      <a:pt x="703" y="282"/>
                    </a:lnTo>
                    <a:lnTo>
                      <a:pt x="684" y="295"/>
                    </a:lnTo>
                    <a:lnTo>
                      <a:pt x="660" y="309"/>
                    </a:lnTo>
                    <a:lnTo>
                      <a:pt x="635" y="323"/>
                    </a:lnTo>
                    <a:lnTo>
                      <a:pt x="606" y="338"/>
                    </a:lnTo>
                    <a:lnTo>
                      <a:pt x="574" y="352"/>
                    </a:lnTo>
                    <a:lnTo>
                      <a:pt x="540" y="366"/>
                    </a:lnTo>
                    <a:lnTo>
                      <a:pt x="502" y="379"/>
                    </a:lnTo>
                    <a:lnTo>
                      <a:pt x="482" y="36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90" name="Google Shape;7690;p128"/>
              <p:cNvSpPr/>
              <p:nvPr/>
            </p:nvSpPr>
            <p:spPr>
              <a:xfrm>
                <a:off x="4809" y="2029"/>
                <a:ext cx="167" cy="48"/>
              </a:xfrm>
              <a:custGeom>
                <a:rect b="b" l="l" r="r" t="t"/>
                <a:pathLst>
                  <a:path extrusionOk="0" h="340" w="1163">
                    <a:moveTo>
                      <a:pt x="0" y="0"/>
                    </a:moveTo>
                    <a:lnTo>
                      <a:pt x="1137" y="340"/>
                    </a:lnTo>
                    <a:lnTo>
                      <a:pt x="1163" y="340"/>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91" name="Google Shape;7691;p128"/>
              <p:cNvSpPr/>
              <p:nvPr/>
            </p:nvSpPr>
            <p:spPr>
              <a:xfrm>
                <a:off x="4837" y="2022"/>
                <a:ext cx="164" cy="44"/>
              </a:xfrm>
              <a:custGeom>
                <a:rect b="b" l="l" r="r" t="t"/>
                <a:pathLst>
                  <a:path extrusionOk="0" h="303" w="1149">
                    <a:moveTo>
                      <a:pt x="0" y="1"/>
                    </a:moveTo>
                    <a:lnTo>
                      <a:pt x="1124" y="303"/>
                    </a:lnTo>
                    <a:lnTo>
                      <a:pt x="1149" y="302"/>
                    </a:lnTo>
                    <a:lnTo>
                      <a:pt x="34" y="0"/>
                    </a:lnTo>
                    <a:lnTo>
                      <a:pt x="0" y="1"/>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92" name="Google Shape;7692;p128"/>
              <p:cNvSpPr/>
              <p:nvPr/>
            </p:nvSpPr>
            <p:spPr>
              <a:xfrm>
                <a:off x="4824" y="2025"/>
                <a:ext cx="165" cy="48"/>
              </a:xfrm>
              <a:custGeom>
                <a:rect b="b" l="l" r="r" t="t"/>
                <a:pathLst>
                  <a:path extrusionOk="0" h="336" w="1155">
                    <a:moveTo>
                      <a:pt x="0" y="0"/>
                    </a:moveTo>
                    <a:lnTo>
                      <a:pt x="1134" y="336"/>
                    </a:lnTo>
                    <a:lnTo>
                      <a:pt x="1155" y="328"/>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7693" name="Google Shape;7693;p128"/>
            <p:cNvGrpSpPr/>
            <p:nvPr/>
          </p:nvGrpSpPr>
          <p:grpSpPr>
            <a:xfrm>
              <a:off x="1849" y="3583"/>
              <a:ext cx="176" cy="150"/>
              <a:chOff x="4765" y="1531"/>
              <a:chExt cx="312" cy="261"/>
            </a:xfrm>
          </p:grpSpPr>
          <p:sp>
            <p:nvSpPr>
              <p:cNvPr id="7694" name="Google Shape;7694;p128"/>
              <p:cNvSpPr/>
              <p:nvPr/>
            </p:nvSpPr>
            <p:spPr>
              <a:xfrm>
                <a:off x="4765" y="1531"/>
                <a:ext cx="312" cy="2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95" name="Google Shape;7695;p128"/>
              <p:cNvSpPr/>
              <p:nvPr/>
            </p:nvSpPr>
            <p:spPr>
              <a:xfrm>
                <a:off x="4765" y="1534"/>
                <a:ext cx="307" cy="258"/>
              </a:xfrm>
              <a:custGeom>
                <a:rect b="b" l="l" r="r" t="t"/>
                <a:pathLst>
                  <a:path extrusionOk="0" h="1804" w="2150">
                    <a:moveTo>
                      <a:pt x="582" y="239"/>
                    </a:moveTo>
                    <a:lnTo>
                      <a:pt x="606" y="129"/>
                    </a:lnTo>
                    <a:lnTo>
                      <a:pt x="607" y="129"/>
                    </a:lnTo>
                    <a:lnTo>
                      <a:pt x="611" y="128"/>
                    </a:lnTo>
                    <a:lnTo>
                      <a:pt x="616" y="125"/>
                    </a:lnTo>
                    <a:lnTo>
                      <a:pt x="623" y="123"/>
                    </a:lnTo>
                    <a:lnTo>
                      <a:pt x="633" y="120"/>
                    </a:lnTo>
                    <a:lnTo>
                      <a:pt x="645" y="115"/>
                    </a:lnTo>
                    <a:lnTo>
                      <a:pt x="659" y="112"/>
                    </a:lnTo>
                    <a:lnTo>
                      <a:pt x="676" y="107"/>
                    </a:lnTo>
                    <a:lnTo>
                      <a:pt x="694" y="101"/>
                    </a:lnTo>
                    <a:lnTo>
                      <a:pt x="715" y="95"/>
                    </a:lnTo>
                    <a:lnTo>
                      <a:pt x="738" y="90"/>
                    </a:lnTo>
                    <a:lnTo>
                      <a:pt x="763" y="84"/>
                    </a:lnTo>
                    <a:lnTo>
                      <a:pt x="790" y="78"/>
                    </a:lnTo>
                    <a:lnTo>
                      <a:pt x="820" y="71"/>
                    </a:lnTo>
                    <a:lnTo>
                      <a:pt x="852" y="64"/>
                    </a:lnTo>
                    <a:lnTo>
                      <a:pt x="886" y="59"/>
                    </a:lnTo>
                    <a:lnTo>
                      <a:pt x="922" y="52"/>
                    </a:lnTo>
                    <a:lnTo>
                      <a:pt x="961" y="46"/>
                    </a:lnTo>
                    <a:lnTo>
                      <a:pt x="1002" y="40"/>
                    </a:lnTo>
                    <a:lnTo>
                      <a:pt x="1044" y="35"/>
                    </a:lnTo>
                    <a:lnTo>
                      <a:pt x="1090" y="29"/>
                    </a:lnTo>
                    <a:lnTo>
                      <a:pt x="1138" y="23"/>
                    </a:lnTo>
                    <a:lnTo>
                      <a:pt x="1187" y="18"/>
                    </a:lnTo>
                    <a:lnTo>
                      <a:pt x="1240" y="14"/>
                    </a:lnTo>
                    <a:lnTo>
                      <a:pt x="1294" y="10"/>
                    </a:lnTo>
                    <a:lnTo>
                      <a:pt x="1350" y="7"/>
                    </a:lnTo>
                    <a:lnTo>
                      <a:pt x="1410" y="4"/>
                    </a:lnTo>
                    <a:lnTo>
                      <a:pt x="1470" y="1"/>
                    </a:lnTo>
                    <a:lnTo>
                      <a:pt x="1535" y="0"/>
                    </a:lnTo>
                    <a:lnTo>
                      <a:pt x="1601" y="0"/>
                    </a:lnTo>
                    <a:lnTo>
                      <a:pt x="1668" y="0"/>
                    </a:lnTo>
                    <a:lnTo>
                      <a:pt x="1739" y="1"/>
                    </a:lnTo>
                    <a:lnTo>
                      <a:pt x="1816" y="44"/>
                    </a:lnTo>
                    <a:lnTo>
                      <a:pt x="1799" y="248"/>
                    </a:lnTo>
                    <a:lnTo>
                      <a:pt x="1804" y="251"/>
                    </a:lnTo>
                    <a:lnTo>
                      <a:pt x="1820" y="259"/>
                    </a:lnTo>
                    <a:lnTo>
                      <a:pt x="1842" y="272"/>
                    </a:lnTo>
                    <a:lnTo>
                      <a:pt x="1868" y="292"/>
                    </a:lnTo>
                    <a:lnTo>
                      <a:pt x="1896" y="318"/>
                    </a:lnTo>
                    <a:lnTo>
                      <a:pt x="1920" y="351"/>
                    </a:lnTo>
                    <a:lnTo>
                      <a:pt x="1939" y="390"/>
                    </a:lnTo>
                    <a:lnTo>
                      <a:pt x="1951" y="436"/>
                    </a:lnTo>
                    <a:lnTo>
                      <a:pt x="2125" y="593"/>
                    </a:lnTo>
                    <a:lnTo>
                      <a:pt x="2078" y="1009"/>
                    </a:lnTo>
                    <a:lnTo>
                      <a:pt x="1799" y="1149"/>
                    </a:lnTo>
                    <a:lnTo>
                      <a:pt x="2129" y="1247"/>
                    </a:lnTo>
                    <a:lnTo>
                      <a:pt x="2131" y="1251"/>
                    </a:lnTo>
                    <a:lnTo>
                      <a:pt x="2137" y="1264"/>
                    </a:lnTo>
                    <a:lnTo>
                      <a:pt x="2143" y="1284"/>
                    </a:lnTo>
                    <a:lnTo>
                      <a:pt x="2149" y="1310"/>
                    </a:lnTo>
                    <a:lnTo>
                      <a:pt x="2150" y="1342"/>
                    </a:lnTo>
                    <a:lnTo>
                      <a:pt x="2147" y="1380"/>
                    </a:lnTo>
                    <a:lnTo>
                      <a:pt x="2136" y="1423"/>
                    </a:lnTo>
                    <a:lnTo>
                      <a:pt x="2117" y="1468"/>
                    </a:lnTo>
                    <a:lnTo>
                      <a:pt x="1244" y="1804"/>
                    </a:lnTo>
                    <a:lnTo>
                      <a:pt x="0" y="1413"/>
                    </a:lnTo>
                    <a:lnTo>
                      <a:pt x="22" y="1367"/>
                    </a:lnTo>
                    <a:lnTo>
                      <a:pt x="212" y="1302"/>
                    </a:lnTo>
                    <a:lnTo>
                      <a:pt x="212" y="248"/>
                    </a:lnTo>
                    <a:lnTo>
                      <a:pt x="213" y="247"/>
                    </a:lnTo>
                    <a:lnTo>
                      <a:pt x="217" y="244"/>
                    </a:lnTo>
                    <a:lnTo>
                      <a:pt x="223" y="240"/>
                    </a:lnTo>
                    <a:lnTo>
                      <a:pt x="232" y="234"/>
                    </a:lnTo>
                    <a:lnTo>
                      <a:pt x="245" y="228"/>
                    </a:lnTo>
                    <a:lnTo>
                      <a:pt x="258" y="221"/>
                    </a:lnTo>
                    <a:lnTo>
                      <a:pt x="276" y="214"/>
                    </a:lnTo>
                    <a:lnTo>
                      <a:pt x="294" y="207"/>
                    </a:lnTo>
                    <a:lnTo>
                      <a:pt x="316" y="201"/>
                    </a:lnTo>
                    <a:lnTo>
                      <a:pt x="340" y="197"/>
                    </a:lnTo>
                    <a:lnTo>
                      <a:pt x="366" y="194"/>
                    </a:lnTo>
                    <a:lnTo>
                      <a:pt x="393" y="192"/>
                    </a:lnTo>
                    <a:lnTo>
                      <a:pt x="424" y="193"/>
                    </a:lnTo>
                    <a:lnTo>
                      <a:pt x="457" y="197"/>
                    </a:lnTo>
                    <a:lnTo>
                      <a:pt x="493" y="203"/>
                    </a:lnTo>
                    <a:lnTo>
                      <a:pt x="529" y="214"/>
                    </a:lnTo>
                    <a:lnTo>
                      <a:pt x="582" y="239"/>
                    </a:lnTo>
                    <a:close/>
                  </a:path>
                </a:pathLst>
              </a:cu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96" name="Google Shape;7696;p128"/>
              <p:cNvSpPr/>
              <p:nvPr/>
            </p:nvSpPr>
            <p:spPr>
              <a:xfrm>
                <a:off x="4882" y="1584"/>
                <a:ext cx="163" cy="111"/>
              </a:xfrm>
              <a:custGeom>
                <a:rect b="b" l="l" r="r" t="t"/>
                <a:pathLst>
                  <a:path extrusionOk="0" h="778" w="1139">
                    <a:moveTo>
                      <a:pt x="7" y="587"/>
                    </a:moveTo>
                    <a:lnTo>
                      <a:pt x="0" y="682"/>
                    </a:lnTo>
                    <a:lnTo>
                      <a:pt x="742" y="778"/>
                    </a:lnTo>
                    <a:lnTo>
                      <a:pt x="748" y="775"/>
                    </a:lnTo>
                    <a:lnTo>
                      <a:pt x="763" y="767"/>
                    </a:lnTo>
                    <a:lnTo>
                      <a:pt x="787" y="755"/>
                    </a:lnTo>
                    <a:lnTo>
                      <a:pt x="816" y="737"/>
                    </a:lnTo>
                    <a:lnTo>
                      <a:pt x="852" y="714"/>
                    </a:lnTo>
                    <a:lnTo>
                      <a:pt x="891" y="686"/>
                    </a:lnTo>
                    <a:lnTo>
                      <a:pt x="932" y="652"/>
                    </a:lnTo>
                    <a:lnTo>
                      <a:pt x="973" y="613"/>
                    </a:lnTo>
                    <a:lnTo>
                      <a:pt x="1013" y="570"/>
                    </a:lnTo>
                    <a:lnTo>
                      <a:pt x="1051" y="521"/>
                    </a:lnTo>
                    <a:lnTo>
                      <a:pt x="1083" y="466"/>
                    </a:lnTo>
                    <a:lnTo>
                      <a:pt x="1109" y="406"/>
                    </a:lnTo>
                    <a:lnTo>
                      <a:pt x="1129" y="342"/>
                    </a:lnTo>
                    <a:lnTo>
                      <a:pt x="1139" y="271"/>
                    </a:lnTo>
                    <a:lnTo>
                      <a:pt x="1138" y="196"/>
                    </a:lnTo>
                    <a:lnTo>
                      <a:pt x="1124" y="115"/>
                    </a:lnTo>
                    <a:lnTo>
                      <a:pt x="1122" y="110"/>
                    </a:lnTo>
                    <a:lnTo>
                      <a:pt x="1115" y="97"/>
                    </a:lnTo>
                    <a:lnTo>
                      <a:pt x="1102" y="80"/>
                    </a:lnTo>
                    <a:lnTo>
                      <a:pt x="1086" y="59"/>
                    </a:lnTo>
                    <a:lnTo>
                      <a:pt x="1066" y="39"/>
                    </a:lnTo>
                    <a:lnTo>
                      <a:pt x="1041" y="20"/>
                    </a:lnTo>
                    <a:lnTo>
                      <a:pt x="1011" y="7"/>
                    </a:lnTo>
                    <a:lnTo>
                      <a:pt x="978" y="0"/>
                    </a:lnTo>
                    <a:lnTo>
                      <a:pt x="982" y="12"/>
                    </a:lnTo>
                    <a:lnTo>
                      <a:pt x="994" y="46"/>
                    </a:lnTo>
                    <a:lnTo>
                      <a:pt x="1007" y="100"/>
                    </a:lnTo>
                    <a:lnTo>
                      <a:pt x="1019" y="169"/>
                    </a:lnTo>
                    <a:lnTo>
                      <a:pt x="1022" y="252"/>
                    </a:lnTo>
                    <a:lnTo>
                      <a:pt x="1013" y="344"/>
                    </a:lnTo>
                    <a:lnTo>
                      <a:pt x="987" y="444"/>
                    </a:lnTo>
                    <a:lnTo>
                      <a:pt x="940" y="549"/>
                    </a:lnTo>
                    <a:lnTo>
                      <a:pt x="939" y="550"/>
                    </a:lnTo>
                    <a:lnTo>
                      <a:pt x="934" y="553"/>
                    </a:lnTo>
                    <a:lnTo>
                      <a:pt x="927" y="559"/>
                    </a:lnTo>
                    <a:lnTo>
                      <a:pt x="917" y="567"/>
                    </a:lnTo>
                    <a:lnTo>
                      <a:pt x="904" y="575"/>
                    </a:lnTo>
                    <a:lnTo>
                      <a:pt x="890" y="585"/>
                    </a:lnTo>
                    <a:lnTo>
                      <a:pt x="871" y="594"/>
                    </a:lnTo>
                    <a:lnTo>
                      <a:pt x="851" y="603"/>
                    </a:lnTo>
                    <a:lnTo>
                      <a:pt x="828" y="611"/>
                    </a:lnTo>
                    <a:lnTo>
                      <a:pt x="802" y="619"/>
                    </a:lnTo>
                    <a:lnTo>
                      <a:pt x="773" y="625"/>
                    </a:lnTo>
                    <a:lnTo>
                      <a:pt x="741" y="629"/>
                    </a:lnTo>
                    <a:lnTo>
                      <a:pt x="708" y="630"/>
                    </a:lnTo>
                    <a:lnTo>
                      <a:pt x="671" y="629"/>
                    </a:lnTo>
                    <a:lnTo>
                      <a:pt x="631" y="626"/>
                    </a:lnTo>
                    <a:lnTo>
                      <a:pt x="590" y="618"/>
                    </a:lnTo>
                    <a:lnTo>
                      <a:pt x="590" y="720"/>
                    </a:lnTo>
                    <a:lnTo>
                      <a:pt x="26" y="663"/>
                    </a:lnTo>
                    <a:lnTo>
                      <a:pt x="7" y="58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97" name="Google Shape;7697;p128"/>
              <p:cNvSpPr/>
              <p:nvPr/>
            </p:nvSpPr>
            <p:spPr>
              <a:xfrm>
                <a:off x="4862" y="1693"/>
                <a:ext cx="119" cy="38"/>
              </a:xfrm>
              <a:custGeom>
                <a:rect b="b" l="l" r="r" t="t"/>
                <a:pathLst>
                  <a:path extrusionOk="0" h="269" w="837">
                    <a:moveTo>
                      <a:pt x="837" y="96"/>
                    </a:moveTo>
                    <a:lnTo>
                      <a:pt x="12" y="0"/>
                    </a:lnTo>
                    <a:lnTo>
                      <a:pt x="0" y="96"/>
                    </a:lnTo>
                    <a:lnTo>
                      <a:pt x="812" y="269"/>
                    </a:lnTo>
                    <a:lnTo>
                      <a:pt x="837" y="9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98" name="Google Shape;7698;p128"/>
              <p:cNvSpPr/>
              <p:nvPr/>
            </p:nvSpPr>
            <p:spPr>
              <a:xfrm>
                <a:off x="4921" y="1705"/>
                <a:ext cx="51" cy="18"/>
              </a:xfrm>
              <a:custGeom>
                <a:rect b="b" l="l" r="r" t="t"/>
                <a:pathLst>
                  <a:path extrusionOk="0" h="122" w="358">
                    <a:moveTo>
                      <a:pt x="358" y="53"/>
                    </a:moveTo>
                    <a:lnTo>
                      <a:pt x="5" y="0"/>
                    </a:lnTo>
                    <a:lnTo>
                      <a:pt x="0" y="51"/>
                    </a:lnTo>
                    <a:lnTo>
                      <a:pt x="348" y="122"/>
                    </a:lnTo>
                    <a:lnTo>
                      <a:pt x="358" y="53"/>
                    </a:lnTo>
                    <a:close/>
                  </a:path>
                </a:pathLst>
              </a:custGeom>
              <a:solidFill>
                <a:schemeClr val="folHlink"/>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699" name="Google Shape;7699;p128"/>
              <p:cNvSpPr/>
              <p:nvPr/>
            </p:nvSpPr>
            <p:spPr>
              <a:xfrm>
                <a:off x="4869" y="1696"/>
                <a:ext cx="34" cy="13"/>
              </a:xfrm>
              <a:custGeom>
                <a:rect b="b" l="l" r="r" t="t"/>
                <a:pathLst>
                  <a:path extrusionOk="0" h="91" w="239">
                    <a:moveTo>
                      <a:pt x="239" y="42"/>
                    </a:moveTo>
                    <a:lnTo>
                      <a:pt x="0" y="0"/>
                    </a:lnTo>
                    <a:lnTo>
                      <a:pt x="2" y="44"/>
                    </a:lnTo>
                    <a:lnTo>
                      <a:pt x="231" y="91"/>
                    </a:lnTo>
                    <a:lnTo>
                      <a:pt x="239" y="42"/>
                    </a:lnTo>
                    <a:close/>
                  </a:path>
                </a:pathLst>
              </a:custGeom>
              <a:solidFill>
                <a:schemeClr val="folHlink"/>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00" name="Google Shape;7700;p128"/>
              <p:cNvSpPr/>
              <p:nvPr/>
            </p:nvSpPr>
            <p:spPr>
              <a:xfrm>
                <a:off x="4783" y="1709"/>
                <a:ext cx="202" cy="67"/>
              </a:xfrm>
              <a:custGeom>
                <a:rect b="b" l="l" r="r" t="t"/>
                <a:pathLst>
                  <a:path extrusionOk="0" h="466" w="1409">
                    <a:moveTo>
                      <a:pt x="0" y="140"/>
                    </a:moveTo>
                    <a:lnTo>
                      <a:pt x="4" y="140"/>
                    </a:lnTo>
                    <a:lnTo>
                      <a:pt x="12" y="138"/>
                    </a:lnTo>
                    <a:lnTo>
                      <a:pt x="27" y="135"/>
                    </a:lnTo>
                    <a:lnTo>
                      <a:pt x="45" y="132"/>
                    </a:lnTo>
                    <a:lnTo>
                      <a:pt x="67" y="128"/>
                    </a:lnTo>
                    <a:lnTo>
                      <a:pt x="92" y="123"/>
                    </a:lnTo>
                    <a:lnTo>
                      <a:pt x="120" y="116"/>
                    </a:lnTo>
                    <a:lnTo>
                      <a:pt x="150" y="108"/>
                    </a:lnTo>
                    <a:lnTo>
                      <a:pt x="181" y="100"/>
                    </a:lnTo>
                    <a:lnTo>
                      <a:pt x="212" y="89"/>
                    </a:lnTo>
                    <a:lnTo>
                      <a:pt x="243" y="78"/>
                    </a:lnTo>
                    <a:lnTo>
                      <a:pt x="273" y="65"/>
                    </a:lnTo>
                    <a:lnTo>
                      <a:pt x="303" y="50"/>
                    </a:lnTo>
                    <a:lnTo>
                      <a:pt x="330" y="35"/>
                    </a:lnTo>
                    <a:lnTo>
                      <a:pt x="355" y="18"/>
                    </a:lnTo>
                    <a:lnTo>
                      <a:pt x="375" y="0"/>
                    </a:lnTo>
                    <a:lnTo>
                      <a:pt x="1409" y="236"/>
                    </a:lnTo>
                    <a:lnTo>
                      <a:pt x="1407" y="239"/>
                    </a:lnTo>
                    <a:lnTo>
                      <a:pt x="1401" y="245"/>
                    </a:lnTo>
                    <a:lnTo>
                      <a:pt x="1392" y="254"/>
                    </a:lnTo>
                    <a:lnTo>
                      <a:pt x="1379" y="265"/>
                    </a:lnTo>
                    <a:lnTo>
                      <a:pt x="1363" y="279"/>
                    </a:lnTo>
                    <a:lnTo>
                      <a:pt x="1345" y="295"/>
                    </a:lnTo>
                    <a:lnTo>
                      <a:pt x="1325" y="313"/>
                    </a:lnTo>
                    <a:lnTo>
                      <a:pt x="1303" y="332"/>
                    </a:lnTo>
                    <a:lnTo>
                      <a:pt x="1279" y="351"/>
                    </a:lnTo>
                    <a:lnTo>
                      <a:pt x="1253" y="371"/>
                    </a:lnTo>
                    <a:lnTo>
                      <a:pt x="1227" y="390"/>
                    </a:lnTo>
                    <a:lnTo>
                      <a:pt x="1200" y="409"/>
                    </a:lnTo>
                    <a:lnTo>
                      <a:pt x="1172" y="426"/>
                    </a:lnTo>
                    <a:lnTo>
                      <a:pt x="1145" y="441"/>
                    </a:lnTo>
                    <a:lnTo>
                      <a:pt x="1117" y="455"/>
                    </a:lnTo>
                    <a:lnTo>
                      <a:pt x="1091" y="466"/>
                    </a:lnTo>
                    <a:lnTo>
                      <a:pt x="0" y="14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01" name="Google Shape;7701;p128"/>
              <p:cNvSpPr/>
              <p:nvPr/>
            </p:nvSpPr>
            <p:spPr>
              <a:xfrm>
                <a:off x="4984" y="1702"/>
                <a:ext cx="72" cy="32"/>
              </a:xfrm>
              <a:custGeom>
                <a:rect b="b" l="l" r="r" t="t"/>
                <a:pathLst>
                  <a:path extrusionOk="0" h="223" w="502">
                    <a:moveTo>
                      <a:pt x="51" y="223"/>
                    </a:moveTo>
                    <a:lnTo>
                      <a:pt x="502" y="90"/>
                    </a:lnTo>
                    <a:lnTo>
                      <a:pt x="229" y="0"/>
                    </a:lnTo>
                    <a:lnTo>
                      <a:pt x="6" y="26"/>
                    </a:lnTo>
                    <a:lnTo>
                      <a:pt x="0" y="211"/>
                    </a:lnTo>
                    <a:lnTo>
                      <a:pt x="51" y="22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02" name="Google Shape;7702;p128"/>
              <p:cNvSpPr/>
              <p:nvPr/>
            </p:nvSpPr>
            <p:spPr>
              <a:xfrm>
                <a:off x="4799" y="1565"/>
                <a:ext cx="38" cy="152"/>
              </a:xfrm>
              <a:custGeom>
                <a:rect b="b" l="l" r="r" t="t"/>
                <a:pathLst>
                  <a:path extrusionOk="0" h="1064" w="267">
                    <a:moveTo>
                      <a:pt x="267" y="26"/>
                    </a:moveTo>
                    <a:lnTo>
                      <a:pt x="266" y="24"/>
                    </a:lnTo>
                    <a:lnTo>
                      <a:pt x="262" y="22"/>
                    </a:lnTo>
                    <a:lnTo>
                      <a:pt x="254" y="20"/>
                    </a:lnTo>
                    <a:lnTo>
                      <a:pt x="244" y="16"/>
                    </a:lnTo>
                    <a:lnTo>
                      <a:pt x="232" y="12"/>
                    </a:lnTo>
                    <a:lnTo>
                      <a:pt x="218" y="8"/>
                    </a:lnTo>
                    <a:lnTo>
                      <a:pt x="202" y="5"/>
                    </a:lnTo>
                    <a:lnTo>
                      <a:pt x="184" y="1"/>
                    </a:lnTo>
                    <a:lnTo>
                      <a:pt x="164" y="0"/>
                    </a:lnTo>
                    <a:lnTo>
                      <a:pt x="143" y="0"/>
                    </a:lnTo>
                    <a:lnTo>
                      <a:pt x="121" y="3"/>
                    </a:lnTo>
                    <a:lnTo>
                      <a:pt x="98" y="6"/>
                    </a:lnTo>
                    <a:lnTo>
                      <a:pt x="74" y="13"/>
                    </a:lnTo>
                    <a:lnTo>
                      <a:pt x="50" y="22"/>
                    </a:lnTo>
                    <a:lnTo>
                      <a:pt x="25" y="35"/>
                    </a:lnTo>
                    <a:lnTo>
                      <a:pt x="0" y="51"/>
                    </a:lnTo>
                    <a:lnTo>
                      <a:pt x="0" y="1064"/>
                    </a:lnTo>
                    <a:lnTo>
                      <a:pt x="1" y="1064"/>
                    </a:lnTo>
                    <a:lnTo>
                      <a:pt x="7" y="1064"/>
                    </a:lnTo>
                    <a:lnTo>
                      <a:pt x="15" y="1063"/>
                    </a:lnTo>
                    <a:lnTo>
                      <a:pt x="25" y="1062"/>
                    </a:lnTo>
                    <a:lnTo>
                      <a:pt x="37" y="1060"/>
                    </a:lnTo>
                    <a:lnTo>
                      <a:pt x="52" y="1057"/>
                    </a:lnTo>
                    <a:lnTo>
                      <a:pt x="69" y="1054"/>
                    </a:lnTo>
                    <a:lnTo>
                      <a:pt x="88" y="1049"/>
                    </a:lnTo>
                    <a:lnTo>
                      <a:pt x="108" y="1044"/>
                    </a:lnTo>
                    <a:lnTo>
                      <a:pt x="129" y="1037"/>
                    </a:lnTo>
                    <a:lnTo>
                      <a:pt x="152" y="1029"/>
                    </a:lnTo>
                    <a:lnTo>
                      <a:pt x="175" y="1018"/>
                    </a:lnTo>
                    <a:lnTo>
                      <a:pt x="198" y="1007"/>
                    </a:lnTo>
                    <a:lnTo>
                      <a:pt x="222" y="994"/>
                    </a:lnTo>
                    <a:lnTo>
                      <a:pt x="244" y="979"/>
                    </a:lnTo>
                    <a:lnTo>
                      <a:pt x="267" y="962"/>
                    </a:lnTo>
                    <a:lnTo>
                      <a:pt x="267" y="2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03" name="Google Shape;7703;p128"/>
              <p:cNvSpPr/>
              <p:nvPr/>
            </p:nvSpPr>
            <p:spPr>
              <a:xfrm>
                <a:off x="4800" y="1567"/>
                <a:ext cx="33" cy="128"/>
              </a:xfrm>
              <a:custGeom>
                <a:rect b="b" l="l" r="r" t="t"/>
                <a:pathLst>
                  <a:path extrusionOk="0" h="898" w="228">
                    <a:moveTo>
                      <a:pt x="228" y="21"/>
                    </a:moveTo>
                    <a:lnTo>
                      <a:pt x="227" y="20"/>
                    </a:lnTo>
                    <a:lnTo>
                      <a:pt x="224" y="19"/>
                    </a:lnTo>
                    <a:lnTo>
                      <a:pt x="217" y="17"/>
                    </a:lnTo>
                    <a:lnTo>
                      <a:pt x="209" y="13"/>
                    </a:lnTo>
                    <a:lnTo>
                      <a:pt x="199" y="10"/>
                    </a:lnTo>
                    <a:lnTo>
                      <a:pt x="186" y="6"/>
                    </a:lnTo>
                    <a:lnTo>
                      <a:pt x="172" y="4"/>
                    </a:lnTo>
                    <a:lnTo>
                      <a:pt x="157" y="2"/>
                    </a:lnTo>
                    <a:lnTo>
                      <a:pt x="140" y="0"/>
                    </a:lnTo>
                    <a:lnTo>
                      <a:pt x="122" y="0"/>
                    </a:lnTo>
                    <a:lnTo>
                      <a:pt x="104" y="2"/>
                    </a:lnTo>
                    <a:lnTo>
                      <a:pt x="83" y="5"/>
                    </a:lnTo>
                    <a:lnTo>
                      <a:pt x="64" y="11"/>
                    </a:lnTo>
                    <a:lnTo>
                      <a:pt x="42" y="19"/>
                    </a:lnTo>
                    <a:lnTo>
                      <a:pt x="21" y="29"/>
                    </a:lnTo>
                    <a:lnTo>
                      <a:pt x="0" y="43"/>
                    </a:lnTo>
                    <a:lnTo>
                      <a:pt x="0" y="898"/>
                    </a:lnTo>
                    <a:lnTo>
                      <a:pt x="1" y="898"/>
                    </a:lnTo>
                    <a:lnTo>
                      <a:pt x="5" y="898"/>
                    </a:lnTo>
                    <a:lnTo>
                      <a:pt x="12" y="897"/>
                    </a:lnTo>
                    <a:lnTo>
                      <a:pt x="21" y="896"/>
                    </a:lnTo>
                    <a:lnTo>
                      <a:pt x="32" y="894"/>
                    </a:lnTo>
                    <a:lnTo>
                      <a:pt x="45" y="892"/>
                    </a:lnTo>
                    <a:lnTo>
                      <a:pt x="59" y="889"/>
                    </a:lnTo>
                    <a:lnTo>
                      <a:pt x="75" y="884"/>
                    </a:lnTo>
                    <a:lnTo>
                      <a:pt x="92" y="879"/>
                    </a:lnTo>
                    <a:lnTo>
                      <a:pt x="111" y="874"/>
                    </a:lnTo>
                    <a:lnTo>
                      <a:pt x="130" y="867"/>
                    </a:lnTo>
                    <a:lnTo>
                      <a:pt x="149" y="858"/>
                    </a:lnTo>
                    <a:lnTo>
                      <a:pt x="169" y="848"/>
                    </a:lnTo>
                    <a:lnTo>
                      <a:pt x="190" y="837"/>
                    </a:lnTo>
                    <a:lnTo>
                      <a:pt x="209" y="824"/>
                    </a:lnTo>
                    <a:lnTo>
                      <a:pt x="228" y="809"/>
                    </a:lnTo>
                    <a:lnTo>
                      <a:pt x="228" y="21"/>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04" name="Google Shape;7704;p128"/>
              <p:cNvSpPr/>
              <p:nvPr/>
            </p:nvSpPr>
            <p:spPr>
              <a:xfrm>
                <a:off x="4801" y="1568"/>
                <a:ext cx="27" cy="104"/>
              </a:xfrm>
              <a:custGeom>
                <a:rect b="b" l="l" r="r" t="t"/>
                <a:pathLst>
                  <a:path extrusionOk="0" h="729" w="192">
                    <a:moveTo>
                      <a:pt x="192" y="17"/>
                    </a:moveTo>
                    <a:lnTo>
                      <a:pt x="191" y="17"/>
                    </a:lnTo>
                    <a:lnTo>
                      <a:pt x="187" y="15"/>
                    </a:lnTo>
                    <a:lnTo>
                      <a:pt x="183" y="12"/>
                    </a:lnTo>
                    <a:lnTo>
                      <a:pt x="176" y="10"/>
                    </a:lnTo>
                    <a:lnTo>
                      <a:pt x="167" y="8"/>
                    </a:lnTo>
                    <a:lnTo>
                      <a:pt x="156" y="4"/>
                    </a:lnTo>
                    <a:lnTo>
                      <a:pt x="145" y="2"/>
                    </a:lnTo>
                    <a:lnTo>
                      <a:pt x="132" y="0"/>
                    </a:lnTo>
                    <a:lnTo>
                      <a:pt x="117" y="0"/>
                    </a:lnTo>
                    <a:lnTo>
                      <a:pt x="102" y="0"/>
                    </a:lnTo>
                    <a:lnTo>
                      <a:pt x="86" y="1"/>
                    </a:lnTo>
                    <a:lnTo>
                      <a:pt x="70" y="3"/>
                    </a:lnTo>
                    <a:lnTo>
                      <a:pt x="53" y="8"/>
                    </a:lnTo>
                    <a:lnTo>
                      <a:pt x="35" y="15"/>
                    </a:lnTo>
                    <a:lnTo>
                      <a:pt x="18" y="24"/>
                    </a:lnTo>
                    <a:lnTo>
                      <a:pt x="0" y="35"/>
                    </a:lnTo>
                    <a:lnTo>
                      <a:pt x="0" y="729"/>
                    </a:lnTo>
                    <a:lnTo>
                      <a:pt x="1" y="729"/>
                    </a:lnTo>
                    <a:lnTo>
                      <a:pt x="4" y="729"/>
                    </a:lnTo>
                    <a:lnTo>
                      <a:pt x="10" y="728"/>
                    </a:lnTo>
                    <a:lnTo>
                      <a:pt x="18" y="727"/>
                    </a:lnTo>
                    <a:lnTo>
                      <a:pt x="27" y="726"/>
                    </a:lnTo>
                    <a:lnTo>
                      <a:pt x="37" y="725"/>
                    </a:lnTo>
                    <a:lnTo>
                      <a:pt x="50" y="721"/>
                    </a:lnTo>
                    <a:lnTo>
                      <a:pt x="64" y="719"/>
                    </a:lnTo>
                    <a:lnTo>
                      <a:pt x="77" y="714"/>
                    </a:lnTo>
                    <a:lnTo>
                      <a:pt x="92" y="710"/>
                    </a:lnTo>
                    <a:lnTo>
                      <a:pt x="108" y="704"/>
                    </a:lnTo>
                    <a:lnTo>
                      <a:pt x="125" y="697"/>
                    </a:lnTo>
                    <a:lnTo>
                      <a:pt x="141" y="689"/>
                    </a:lnTo>
                    <a:lnTo>
                      <a:pt x="159" y="680"/>
                    </a:lnTo>
                    <a:lnTo>
                      <a:pt x="176" y="668"/>
                    </a:lnTo>
                    <a:lnTo>
                      <a:pt x="192" y="657"/>
                    </a:lnTo>
                    <a:lnTo>
                      <a:pt x="192" y="17"/>
                    </a:lnTo>
                    <a:close/>
                  </a:path>
                </a:pathLst>
              </a:cu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05" name="Google Shape;7705;p128"/>
              <p:cNvSpPr/>
              <p:nvPr/>
            </p:nvSpPr>
            <p:spPr>
              <a:xfrm>
                <a:off x="4802" y="1569"/>
                <a:ext cx="22" cy="81"/>
              </a:xfrm>
              <a:custGeom>
                <a:rect b="b" l="l" r="r" t="t"/>
                <a:pathLst>
                  <a:path extrusionOk="0" h="564" w="156">
                    <a:moveTo>
                      <a:pt x="156" y="15"/>
                    </a:moveTo>
                    <a:lnTo>
                      <a:pt x="153" y="14"/>
                    </a:lnTo>
                    <a:lnTo>
                      <a:pt x="142" y="9"/>
                    </a:lnTo>
                    <a:lnTo>
                      <a:pt x="127" y="4"/>
                    </a:lnTo>
                    <a:lnTo>
                      <a:pt x="108" y="1"/>
                    </a:lnTo>
                    <a:lnTo>
                      <a:pt x="84" y="0"/>
                    </a:lnTo>
                    <a:lnTo>
                      <a:pt x="58" y="3"/>
                    </a:lnTo>
                    <a:lnTo>
                      <a:pt x="29" y="12"/>
                    </a:lnTo>
                    <a:lnTo>
                      <a:pt x="0" y="28"/>
                    </a:lnTo>
                    <a:lnTo>
                      <a:pt x="0" y="564"/>
                    </a:lnTo>
                    <a:lnTo>
                      <a:pt x="4" y="564"/>
                    </a:lnTo>
                    <a:lnTo>
                      <a:pt x="15" y="563"/>
                    </a:lnTo>
                    <a:lnTo>
                      <a:pt x="31" y="560"/>
                    </a:lnTo>
                    <a:lnTo>
                      <a:pt x="52" y="555"/>
                    </a:lnTo>
                    <a:lnTo>
                      <a:pt x="76" y="548"/>
                    </a:lnTo>
                    <a:lnTo>
                      <a:pt x="102" y="537"/>
                    </a:lnTo>
                    <a:lnTo>
                      <a:pt x="128" y="524"/>
                    </a:lnTo>
                    <a:lnTo>
                      <a:pt x="156" y="505"/>
                    </a:lnTo>
                    <a:lnTo>
                      <a:pt x="156" y="1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06" name="Google Shape;7706;p128"/>
              <p:cNvSpPr/>
              <p:nvPr/>
            </p:nvSpPr>
            <p:spPr>
              <a:xfrm>
                <a:off x="4803" y="1571"/>
                <a:ext cx="17" cy="56"/>
              </a:xfrm>
              <a:custGeom>
                <a:rect b="b" l="l" r="r" t="t"/>
                <a:pathLst>
                  <a:path extrusionOk="0" h="396" w="117">
                    <a:moveTo>
                      <a:pt x="117" y="10"/>
                    </a:moveTo>
                    <a:lnTo>
                      <a:pt x="115" y="9"/>
                    </a:lnTo>
                    <a:lnTo>
                      <a:pt x="107" y="6"/>
                    </a:lnTo>
                    <a:lnTo>
                      <a:pt x="95" y="2"/>
                    </a:lnTo>
                    <a:lnTo>
                      <a:pt x="80" y="0"/>
                    </a:lnTo>
                    <a:lnTo>
                      <a:pt x="63" y="0"/>
                    </a:lnTo>
                    <a:lnTo>
                      <a:pt x="43" y="2"/>
                    </a:lnTo>
                    <a:lnTo>
                      <a:pt x="22" y="9"/>
                    </a:lnTo>
                    <a:lnTo>
                      <a:pt x="0" y="22"/>
                    </a:lnTo>
                    <a:lnTo>
                      <a:pt x="0" y="396"/>
                    </a:lnTo>
                    <a:lnTo>
                      <a:pt x="3" y="396"/>
                    </a:lnTo>
                    <a:lnTo>
                      <a:pt x="11" y="395"/>
                    </a:lnTo>
                    <a:lnTo>
                      <a:pt x="23" y="393"/>
                    </a:lnTo>
                    <a:lnTo>
                      <a:pt x="39" y="389"/>
                    </a:lnTo>
                    <a:lnTo>
                      <a:pt x="58" y="385"/>
                    </a:lnTo>
                    <a:lnTo>
                      <a:pt x="77" y="377"/>
                    </a:lnTo>
                    <a:lnTo>
                      <a:pt x="96" y="365"/>
                    </a:lnTo>
                    <a:lnTo>
                      <a:pt x="117" y="351"/>
                    </a:lnTo>
                    <a:lnTo>
                      <a:pt x="117" y="1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07" name="Google Shape;7707;p128"/>
              <p:cNvSpPr/>
              <p:nvPr/>
            </p:nvSpPr>
            <p:spPr>
              <a:xfrm>
                <a:off x="4804" y="1572"/>
                <a:ext cx="11" cy="33"/>
              </a:xfrm>
              <a:custGeom>
                <a:rect b="b" l="l" r="r" t="t"/>
                <a:pathLst>
                  <a:path extrusionOk="0" h="230" w="80">
                    <a:moveTo>
                      <a:pt x="80" y="7"/>
                    </a:moveTo>
                    <a:lnTo>
                      <a:pt x="78" y="6"/>
                    </a:lnTo>
                    <a:lnTo>
                      <a:pt x="73" y="5"/>
                    </a:lnTo>
                    <a:lnTo>
                      <a:pt x="65" y="2"/>
                    </a:lnTo>
                    <a:lnTo>
                      <a:pt x="55" y="0"/>
                    </a:lnTo>
                    <a:lnTo>
                      <a:pt x="44" y="0"/>
                    </a:lnTo>
                    <a:lnTo>
                      <a:pt x="30" y="1"/>
                    </a:lnTo>
                    <a:lnTo>
                      <a:pt x="15" y="7"/>
                    </a:lnTo>
                    <a:lnTo>
                      <a:pt x="0" y="15"/>
                    </a:lnTo>
                    <a:lnTo>
                      <a:pt x="0" y="230"/>
                    </a:lnTo>
                    <a:lnTo>
                      <a:pt x="3" y="230"/>
                    </a:lnTo>
                    <a:lnTo>
                      <a:pt x="7" y="229"/>
                    </a:lnTo>
                    <a:lnTo>
                      <a:pt x="16" y="228"/>
                    </a:lnTo>
                    <a:lnTo>
                      <a:pt x="27" y="225"/>
                    </a:lnTo>
                    <a:lnTo>
                      <a:pt x="39" y="222"/>
                    </a:lnTo>
                    <a:lnTo>
                      <a:pt x="53" y="216"/>
                    </a:lnTo>
                    <a:lnTo>
                      <a:pt x="67" y="208"/>
                    </a:lnTo>
                    <a:lnTo>
                      <a:pt x="80" y="199"/>
                    </a:lnTo>
                    <a:lnTo>
                      <a:pt x="80" y="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08" name="Google Shape;7708;p128"/>
              <p:cNvSpPr/>
              <p:nvPr/>
            </p:nvSpPr>
            <p:spPr>
              <a:xfrm>
                <a:off x="4942" y="1666"/>
                <a:ext cx="16" cy="17"/>
              </a:xfrm>
              <a:custGeom>
                <a:rect b="b" l="l" r="r" t="t"/>
                <a:pathLst>
                  <a:path extrusionOk="0" h="117" w="117">
                    <a:moveTo>
                      <a:pt x="58" y="117"/>
                    </a:moveTo>
                    <a:lnTo>
                      <a:pt x="70" y="116"/>
                    </a:lnTo>
                    <a:lnTo>
                      <a:pt x="81" y="112"/>
                    </a:lnTo>
                    <a:lnTo>
                      <a:pt x="90" y="106"/>
                    </a:lnTo>
                    <a:lnTo>
                      <a:pt x="100" y="100"/>
                    </a:lnTo>
                    <a:lnTo>
                      <a:pt x="106" y="90"/>
                    </a:lnTo>
                    <a:lnTo>
                      <a:pt x="112" y="81"/>
                    </a:lnTo>
                    <a:lnTo>
                      <a:pt x="116" y="70"/>
                    </a:lnTo>
                    <a:lnTo>
                      <a:pt x="117" y="58"/>
                    </a:lnTo>
                    <a:lnTo>
                      <a:pt x="116" y="46"/>
                    </a:lnTo>
                    <a:lnTo>
                      <a:pt x="112" y="35"/>
                    </a:lnTo>
                    <a:lnTo>
                      <a:pt x="106" y="25"/>
                    </a:lnTo>
                    <a:lnTo>
                      <a:pt x="100" y="17"/>
                    </a:lnTo>
                    <a:lnTo>
                      <a:pt x="90" y="9"/>
                    </a:lnTo>
                    <a:lnTo>
                      <a:pt x="81" y="4"/>
                    </a:lnTo>
                    <a:lnTo>
                      <a:pt x="70" y="1"/>
                    </a:lnTo>
                    <a:lnTo>
                      <a:pt x="58" y="0"/>
                    </a:lnTo>
                    <a:lnTo>
                      <a:pt x="47" y="1"/>
                    </a:lnTo>
                    <a:lnTo>
                      <a:pt x="36" y="4"/>
                    </a:lnTo>
                    <a:lnTo>
                      <a:pt x="26" y="9"/>
                    </a:lnTo>
                    <a:lnTo>
                      <a:pt x="17" y="17"/>
                    </a:lnTo>
                    <a:lnTo>
                      <a:pt x="10" y="25"/>
                    </a:lnTo>
                    <a:lnTo>
                      <a:pt x="5" y="35"/>
                    </a:lnTo>
                    <a:lnTo>
                      <a:pt x="1" y="46"/>
                    </a:lnTo>
                    <a:lnTo>
                      <a:pt x="0" y="58"/>
                    </a:lnTo>
                    <a:lnTo>
                      <a:pt x="1" y="70"/>
                    </a:lnTo>
                    <a:lnTo>
                      <a:pt x="5" y="81"/>
                    </a:lnTo>
                    <a:lnTo>
                      <a:pt x="10" y="90"/>
                    </a:lnTo>
                    <a:lnTo>
                      <a:pt x="17" y="100"/>
                    </a:lnTo>
                    <a:lnTo>
                      <a:pt x="26" y="106"/>
                    </a:lnTo>
                    <a:lnTo>
                      <a:pt x="36" y="112"/>
                    </a:lnTo>
                    <a:lnTo>
                      <a:pt x="47" y="116"/>
                    </a:lnTo>
                    <a:lnTo>
                      <a:pt x="58" y="11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09" name="Google Shape;7709;p128"/>
              <p:cNvSpPr/>
              <p:nvPr/>
            </p:nvSpPr>
            <p:spPr>
              <a:xfrm>
                <a:off x="4890" y="1666"/>
                <a:ext cx="9" cy="9"/>
              </a:xfrm>
              <a:custGeom>
                <a:rect b="b" l="l" r="r" t="t"/>
                <a:pathLst>
                  <a:path extrusionOk="0" h="59" w="58">
                    <a:moveTo>
                      <a:pt x="29" y="59"/>
                    </a:moveTo>
                    <a:lnTo>
                      <a:pt x="40" y="56"/>
                    </a:lnTo>
                    <a:lnTo>
                      <a:pt x="50" y="49"/>
                    </a:lnTo>
                    <a:lnTo>
                      <a:pt x="56" y="40"/>
                    </a:lnTo>
                    <a:lnTo>
                      <a:pt x="58" y="29"/>
                    </a:lnTo>
                    <a:lnTo>
                      <a:pt x="56" y="17"/>
                    </a:lnTo>
                    <a:lnTo>
                      <a:pt x="50" y="8"/>
                    </a:lnTo>
                    <a:lnTo>
                      <a:pt x="40" y="2"/>
                    </a:lnTo>
                    <a:lnTo>
                      <a:pt x="29" y="0"/>
                    </a:lnTo>
                    <a:lnTo>
                      <a:pt x="17" y="2"/>
                    </a:lnTo>
                    <a:lnTo>
                      <a:pt x="8" y="8"/>
                    </a:lnTo>
                    <a:lnTo>
                      <a:pt x="2" y="17"/>
                    </a:lnTo>
                    <a:lnTo>
                      <a:pt x="0" y="29"/>
                    </a:lnTo>
                    <a:lnTo>
                      <a:pt x="2" y="40"/>
                    </a:lnTo>
                    <a:lnTo>
                      <a:pt x="8" y="49"/>
                    </a:lnTo>
                    <a:lnTo>
                      <a:pt x="17" y="56"/>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10" name="Google Shape;7710;p128"/>
              <p:cNvSpPr/>
              <p:nvPr/>
            </p:nvSpPr>
            <p:spPr>
              <a:xfrm>
                <a:off x="4905" y="1667"/>
                <a:ext cx="8" cy="8"/>
              </a:xfrm>
              <a:custGeom>
                <a:rect b="b" l="l" r="r" t="t"/>
                <a:pathLst>
                  <a:path extrusionOk="0" h="59" w="58">
                    <a:moveTo>
                      <a:pt x="29" y="59"/>
                    </a:moveTo>
                    <a:lnTo>
                      <a:pt x="41" y="57"/>
                    </a:lnTo>
                    <a:lnTo>
                      <a:pt x="50" y="51"/>
                    </a:lnTo>
                    <a:lnTo>
                      <a:pt x="56" y="42"/>
                    </a:lnTo>
                    <a:lnTo>
                      <a:pt x="58" y="30"/>
                    </a:lnTo>
                    <a:lnTo>
                      <a:pt x="56" y="19"/>
                    </a:lnTo>
                    <a:lnTo>
                      <a:pt x="50" y="9"/>
                    </a:lnTo>
                    <a:lnTo>
                      <a:pt x="41" y="3"/>
                    </a:lnTo>
                    <a:lnTo>
                      <a:pt x="29" y="0"/>
                    </a:lnTo>
                    <a:lnTo>
                      <a:pt x="18" y="3"/>
                    </a:lnTo>
                    <a:lnTo>
                      <a:pt x="9" y="9"/>
                    </a:lnTo>
                    <a:lnTo>
                      <a:pt x="2" y="19"/>
                    </a:lnTo>
                    <a:lnTo>
                      <a:pt x="0" y="30"/>
                    </a:lnTo>
                    <a:lnTo>
                      <a:pt x="2" y="42"/>
                    </a:lnTo>
                    <a:lnTo>
                      <a:pt x="9" y="51"/>
                    </a:lnTo>
                    <a:lnTo>
                      <a:pt x="18" y="57"/>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11" name="Google Shape;7711;p128"/>
              <p:cNvSpPr/>
              <p:nvPr/>
            </p:nvSpPr>
            <p:spPr>
              <a:xfrm>
                <a:off x="4849" y="1552"/>
                <a:ext cx="23" cy="114"/>
              </a:xfrm>
              <a:custGeom>
                <a:rect b="b" l="l" r="r" t="t"/>
                <a:pathLst>
                  <a:path extrusionOk="0" h="800" w="166">
                    <a:moveTo>
                      <a:pt x="52" y="16"/>
                    </a:moveTo>
                    <a:lnTo>
                      <a:pt x="47" y="32"/>
                    </a:lnTo>
                    <a:lnTo>
                      <a:pt x="36" y="77"/>
                    </a:lnTo>
                    <a:lnTo>
                      <a:pt x="21" y="148"/>
                    </a:lnTo>
                    <a:lnTo>
                      <a:pt x="8" y="244"/>
                    </a:lnTo>
                    <a:lnTo>
                      <a:pt x="0" y="359"/>
                    </a:lnTo>
                    <a:lnTo>
                      <a:pt x="2" y="492"/>
                    </a:lnTo>
                    <a:lnTo>
                      <a:pt x="15" y="640"/>
                    </a:lnTo>
                    <a:lnTo>
                      <a:pt x="46" y="800"/>
                    </a:lnTo>
                    <a:lnTo>
                      <a:pt x="161" y="794"/>
                    </a:lnTo>
                    <a:lnTo>
                      <a:pt x="156" y="770"/>
                    </a:lnTo>
                    <a:lnTo>
                      <a:pt x="145" y="706"/>
                    </a:lnTo>
                    <a:lnTo>
                      <a:pt x="131" y="610"/>
                    </a:lnTo>
                    <a:lnTo>
                      <a:pt x="118" y="493"/>
                    </a:lnTo>
                    <a:lnTo>
                      <a:pt x="111" y="364"/>
                    </a:lnTo>
                    <a:lnTo>
                      <a:pt x="115" y="235"/>
                    </a:lnTo>
                    <a:lnTo>
                      <a:pt x="132" y="113"/>
                    </a:lnTo>
                    <a:lnTo>
                      <a:pt x="166" y="9"/>
                    </a:lnTo>
                    <a:lnTo>
                      <a:pt x="166" y="8"/>
                    </a:lnTo>
                    <a:lnTo>
                      <a:pt x="166" y="6"/>
                    </a:lnTo>
                    <a:lnTo>
                      <a:pt x="164" y="4"/>
                    </a:lnTo>
                    <a:lnTo>
                      <a:pt x="157" y="0"/>
                    </a:lnTo>
                    <a:lnTo>
                      <a:pt x="143" y="0"/>
                    </a:lnTo>
                    <a:lnTo>
                      <a:pt x="123" y="1"/>
                    </a:lnTo>
                    <a:lnTo>
                      <a:pt x="93" y="7"/>
                    </a:lnTo>
                    <a:lnTo>
                      <a:pt x="52" y="1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12" name="Google Shape;7712;p128"/>
              <p:cNvSpPr/>
              <p:nvPr/>
            </p:nvSpPr>
            <p:spPr>
              <a:xfrm>
                <a:off x="4971" y="1538"/>
                <a:ext cx="32" cy="128"/>
              </a:xfrm>
              <a:custGeom>
                <a:rect b="b" l="l" r="r" t="t"/>
                <a:pathLst>
                  <a:path extrusionOk="0" h="893" w="225">
                    <a:moveTo>
                      <a:pt x="225" y="6"/>
                    </a:moveTo>
                    <a:lnTo>
                      <a:pt x="219" y="12"/>
                    </a:lnTo>
                    <a:lnTo>
                      <a:pt x="204" y="35"/>
                    </a:lnTo>
                    <a:lnTo>
                      <a:pt x="185" y="82"/>
                    </a:lnTo>
                    <a:lnTo>
                      <a:pt x="165" y="158"/>
                    </a:lnTo>
                    <a:lnTo>
                      <a:pt x="149" y="270"/>
                    </a:lnTo>
                    <a:lnTo>
                      <a:pt x="141" y="427"/>
                    </a:lnTo>
                    <a:lnTo>
                      <a:pt x="146" y="631"/>
                    </a:lnTo>
                    <a:lnTo>
                      <a:pt x="168" y="893"/>
                    </a:lnTo>
                    <a:lnTo>
                      <a:pt x="41" y="893"/>
                    </a:lnTo>
                    <a:lnTo>
                      <a:pt x="36" y="867"/>
                    </a:lnTo>
                    <a:lnTo>
                      <a:pt x="26" y="794"/>
                    </a:lnTo>
                    <a:lnTo>
                      <a:pt x="13" y="686"/>
                    </a:lnTo>
                    <a:lnTo>
                      <a:pt x="3" y="554"/>
                    </a:lnTo>
                    <a:lnTo>
                      <a:pt x="0" y="408"/>
                    </a:lnTo>
                    <a:lnTo>
                      <a:pt x="6" y="260"/>
                    </a:lnTo>
                    <a:lnTo>
                      <a:pt x="30" y="121"/>
                    </a:lnTo>
                    <a:lnTo>
                      <a:pt x="73" y="0"/>
                    </a:lnTo>
                    <a:lnTo>
                      <a:pt x="225"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13" name="Google Shape;7713;p128"/>
              <p:cNvSpPr/>
              <p:nvPr/>
            </p:nvSpPr>
            <p:spPr>
              <a:xfrm>
                <a:off x="4849" y="1559"/>
                <a:ext cx="21" cy="100"/>
              </a:xfrm>
              <a:custGeom>
                <a:rect b="b" l="l" r="r" t="t"/>
                <a:pathLst>
                  <a:path extrusionOk="0" h="699" w="145">
                    <a:moveTo>
                      <a:pt x="46" y="14"/>
                    </a:moveTo>
                    <a:lnTo>
                      <a:pt x="41" y="28"/>
                    </a:lnTo>
                    <a:lnTo>
                      <a:pt x="32" y="67"/>
                    </a:lnTo>
                    <a:lnTo>
                      <a:pt x="20" y="130"/>
                    </a:lnTo>
                    <a:lnTo>
                      <a:pt x="7" y="213"/>
                    </a:lnTo>
                    <a:lnTo>
                      <a:pt x="0" y="314"/>
                    </a:lnTo>
                    <a:lnTo>
                      <a:pt x="1" y="430"/>
                    </a:lnTo>
                    <a:lnTo>
                      <a:pt x="13" y="559"/>
                    </a:lnTo>
                    <a:lnTo>
                      <a:pt x="40" y="699"/>
                    </a:lnTo>
                    <a:lnTo>
                      <a:pt x="140" y="693"/>
                    </a:lnTo>
                    <a:lnTo>
                      <a:pt x="135" y="672"/>
                    </a:lnTo>
                    <a:lnTo>
                      <a:pt x="126" y="616"/>
                    </a:lnTo>
                    <a:lnTo>
                      <a:pt x="113" y="532"/>
                    </a:lnTo>
                    <a:lnTo>
                      <a:pt x="103" y="430"/>
                    </a:lnTo>
                    <a:lnTo>
                      <a:pt x="97" y="317"/>
                    </a:lnTo>
                    <a:lnTo>
                      <a:pt x="100" y="205"/>
                    </a:lnTo>
                    <a:lnTo>
                      <a:pt x="115" y="98"/>
                    </a:lnTo>
                    <a:lnTo>
                      <a:pt x="145" y="8"/>
                    </a:lnTo>
                    <a:lnTo>
                      <a:pt x="145" y="7"/>
                    </a:lnTo>
                    <a:lnTo>
                      <a:pt x="145" y="5"/>
                    </a:lnTo>
                    <a:lnTo>
                      <a:pt x="143" y="3"/>
                    </a:lnTo>
                    <a:lnTo>
                      <a:pt x="137" y="0"/>
                    </a:lnTo>
                    <a:lnTo>
                      <a:pt x="126" y="0"/>
                    </a:lnTo>
                    <a:lnTo>
                      <a:pt x="108" y="1"/>
                    </a:lnTo>
                    <a:lnTo>
                      <a:pt x="81" y="6"/>
                    </a:lnTo>
                    <a:lnTo>
                      <a:pt x="46" y="14"/>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14" name="Google Shape;7714;p128"/>
              <p:cNvSpPr/>
              <p:nvPr/>
            </p:nvSpPr>
            <p:spPr>
              <a:xfrm>
                <a:off x="4850" y="1566"/>
                <a:ext cx="18" cy="85"/>
              </a:xfrm>
              <a:custGeom>
                <a:rect b="b" l="l" r="r" t="t"/>
                <a:pathLst>
                  <a:path extrusionOk="0" h="597" w="123">
                    <a:moveTo>
                      <a:pt x="39" y="12"/>
                    </a:moveTo>
                    <a:lnTo>
                      <a:pt x="35" y="23"/>
                    </a:lnTo>
                    <a:lnTo>
                      <a:pt x="26" y="57"/>
                    </a:lnTo>
                    <a:lnTo>
                      <a:pt x="16" y="111"/>
                    </a:lnTo>
                    <a:lnTo>
                      <a:pt x="6" y="181"/>
                    </a:lnTo>
                    <a:lnTo>
                      <a:pt x="0" y="267"/>
                    </a:lnTo>
                    <a:lnTo>
                      <a:pt x="1" y="367"/>
                    </a:lnTo>
                    <a:lnTo>
                      <a:pt x="11" y="477"/>
                    </a:lnTo>
                    <a:lnTo>
                      <a:pt x="34" y="597"/>
                    </a:lnTo>
                    <a:lnTo>
                      <a:pt x="119" y="591"/>
                    </a:lnTo>
                    <a:lnTo>
                      <a:pt x="115" y="574"/>
                    </a:lnTo>
                    <a:lnTo>
                      <a:pt x="107" y="526"/>
                    </a:lnTo>
                    <a:lnTo>
                      <a:pt x="97" y="454"/>
                    </a:lnTo>
                    <a:lnTo>
                      <a:pt x="88" y="367"/>
                    </a:lnTo>
                    <a:lnTo>
                      <a:pt x="82" y="272"/>
                    </a:lnTo>
                    <a:lnTo>
                      <a:pt x="84" y="175"/>
                    </a:lnTo>
                    <a:lnTo>
                      <a:pt x="97" y="84"/>
                    </a:lnTo>
                    <a:lnTo>
                      <a:pt x="123" y="7"/>
                    </a:lnTo>
                    <a:lnTo>
                      <a:pt x="123" y="6"/>
                    </a:lnTo>
                    <a:lnTo>
                      <a:pt x="123" y="5"/>
                    </a:lnTo>
                    <a:lnTo>
                      <a:pt x="121" y="3"/>
                    </a:lnTo>
                    <a:lnTo>
                      <a:pt x="117" y="0"/>
                    </a:lnTo>
                    <a:lnTo>
                      <a:pt x="106" y="0"/>
                    </a:lnTo>
                    <a:lnTo>
                      <a:pt x="91" y="2"/>
                    </a:lnTo>
                    <a:lnTo>
                      <a:pt x="70" y="5"/>
                    </a:lnTo>
                    <a:lnTo>
                      <a:pt x="39" y="12"/>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15" name="Google Shape;7715;p128"/>
              <p:cNvSpPr/>
              <p:nvPr/>
            </p:nvSpPr>
            <p:spPr>
              <a:xfrm>
                <a:off x="4851" y="1572"/>
                <a:ext cx="15" cy="71"/>
              </a:xfrm>
              <a:custGeom>
                <a:rect b="b" l="l" r="r" t="t"/>
                <a:pathLst>
                  <a:path extrusionOk="0" h="492" w="103">
                    <a:moveTo>
                      <a:pt x="32" y="9"/>
                    </a:moveTo>
                    <a:lnTo>
                      <a:pt x="28" y="18"/>
                    </a:lnTo>
                    <a:lnTo>
                      <a:pt x="21" y="47"/>
                    </a:lnTo>
                    <a:lnTo>
                      <a:pt x="12" y="90"/>
                    </a:lnTo>
                    <a:lnTo>
                      <a:pt x="4" y="149"/>
                    </a:lnTo>
                    <a:lnTo>
                      <a:pt x="0" y="220"/>
                    </a:lnTo>
                    <a:lnTo>
                      <a:pt x="0" y="303"/>
                    </a:lnTo>
                    <a:lnTo>
                      <a:pt x="9" y="394"/>
                    </a:lnTo>
                    <a:lnTo>
                      <a:pt x="27" y="492"/>
                    </a:lnTo>
                    <a:lnTo>
                      <a:pt x="98" y="489"/>
                    </a:lnTo>
                    <a:lnTo>
                      <a:pt x="95" y="474"/>
                    </a:lnTo>
                    <a:lnTo>
                      <a:pt x="88" y="434"/>
                    </a:lnTo>
                    <a:lnTo>
                      <a:pt x="80" y="375"/>
                    </a:lnTo>
                    <a:lnTo>
                      <a:pt x="72" y="303"/>
                    </a:lnTo>
                    <a:lnTo>
                      <a:pt x="68" y="224"/>
                    </a:lnTo>
                    <a:lnTo>
                      <a:pt x="70" y="144"/>
                    </a:lnTo>
                    <a:lnTo>
                      <a:pt x="81" y="68"/>
                    </a:lnTo>
                    <a:lnTo>
                      <a:pt x="103" y="5"/>
                    </a:lnTo>
                    <a:lnTo>
                      <a:pt x="103" y="4"/>
                    </a:lnTo>
                    <a:lnTo>
                      <a:pt x="103" y="3"/>
                    </a:lnTo>
                    <a:lnTo>
                      <a:pt x="100" y="1"/>
                    </a:lnTo>
                    <a:lnTo>
                      <a:pt x="97" y="0"/>
                    </a:lnTo>
                    <a:lnTo>
                      <a:pt x="89" y="0"/>
                    </a:lnTo>
                    <a:lnTo>
                      <a:pt x="75" y="0"/>
                    </a:lnTo>
                    <a:lnTo>
                      <a:pt x="57" y="3"/>
                    </a:lnTo>
                    <a:lnTo>
                      <a:pt x="32" y="9"/>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16" name="Google Shape;7716;p128"/>
              <p:cNvSpPr/>
              <p:nvPr/>
            </p:nvSpPr>
            <p:spPr>
              <a:xfrm>
                <a:off x="4852" y="1579"/>
                <a:ext cx="12" cy="56"/>
              </a:xfrm>
              <a:custGeom>
                <a:rect b="b" l="l" r="r" t="t"/>
                <a:pathLst>
                  <a:path extrusionOk="0" h="390" w="82">
                    <a:moveTo>
                      <a:pt x="25" y="8"/>
                    </a:moveTo>
                    <a:lnTo>
                      <a:pt x="23" y="16"/>
                    </a:lnTo>
                    <a:lnTo>
                      <a:pt x="17" y="38"/>
                    </a:lnTo>
                    <a:lnTo>
                      <a:pt x="11" y="72"/>
                    </a:lnTo>
                    <a:lnTo>
                      <a:pt x="4" y="118"/>
                    </a:lnTo>
                    <a:lnTo>
                      <a:pt x="0" y="174"/>
                    </a:lnTo>
                    <a:lnTo>
                      <a:pt x="0" y="240"/>
                    </a:lnTo>
                    <a:lnTo>
                      <a:pt x="7" y="312"/>
                    </a:lnTo>
                    <a:lnTo>
                      <a:pt x="22" y="390"/>
                    </a:lnTo>
                    <a:lnTo>
                      <a:pt x="78" y="387"/>
                    </a:lnTo>
                    <a:lnTo>
                      <a:pt x="76" y="375"/>
                    </a:lnTo>
                    <a:lnTo>
                      <a:pt x="70" y="343"/>
                    </a:lnTo>
                    <a:lnTo>
                      <a:pt x="63" y="297"/>
                    </a:lnTo>
                    <a:lnTo>
                      <a:pt x="57" y="240"/>
                    </a:lnTo>
                    <a:lnTo>
                      <a:pt x="54" y="178"/>
                    </a:lnTo>
                    <a:lnTo>
                      <a:pt x="56" y="113"/>
                    </a:lnTo>
                    <a:lnTo>
                      <a:pt x="64" y="55"/>
                    </a:lnTo>
                    <a:lnTo>
                      <a:pt x="82" y="4"/>
                    </a:lnTo>
                    <a:lnTo>
                      <a:pt x="82" y="2"/>
                    </a:lnTo>
                    <a:lnTo>
                      <a:pt x="80" y="1"/>
                    </a:lnTo>
                    <a:lnTo>
                      <a:pt x="77" y="0"/>
                    </a:lnTo>
                    <a:lnTo>
                      <a:pt x="70" y="0"/>
                    </a:lnTo>
                    <a:lnTo>
                      <a:pt x="60" y="1"/>
                    </a:lnTo>
                    <a:lnTo>
                      <a:pt x="46" y="3"/>
                    </a:lnTo>
                    <a:lnTo>
                      <a:pt x="25" y="8"/>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17" name="Google Shape;7717;p128"/>
              <p:cNvSpPr/>
              <p:nvPr/>
            </p:nvSpPr>
            <p:spPr>
              <a:xfrm>
                <a:off x="4853" y="1586"/>
                <a:ext cx="8" cy="41"/>
              </a:xfrm>
              <a:custGeom>
                <a:rect b="b" l="l" r="r" t="t"/>
                <a:pathLst>
                  <a:path extrusionOk="0" h="288" w="59">
                    <a:moveTo>
                      <a:pt x="18" y="6"/>
                    </a:moveTo>
                    <a:lnTo>
                      <a:pt x="17" y="11"/>
                    </a:lnTo>
                    <a:lnTo>
                      <a:pt x="13" y="27"/>
                    </a:lnTo>
                    <a:lnTo>
                      <a:pt x="7" y="53"/>
                    </a:lnTo>
                    <a:lnTo>
                      <a:pt x="2" y="87"/>
                    </a:lnTo>
                    <a:lnTo>
                      <a:pt x="0" y="130"/>
                    </a:lnTo>
                    <a:lnTo>
                      <a:pt x="0" y="177"/>
                    </a:lnTo>
                    <a:lnTo>
                      <a:pt x="5" y="231"/>
                    </a:lnTo>
                    <a:lnTo>
                      <a:pt x="16" y="288"/>
                    </a:lnTo>
                    <a:lnTo>
                      <a:pt x="57" y="286"/>
                    </a:lnTo>
                    <a:lnTo>
                      <a:pt x="56" y="278"/>
                    </a:lnTo>
                    <a:lnTo>
                      <a:pt x="51" y="254"/>
                    </a:lnTo>
                    <a:lnTo>
                      <a:pt x="47" y="219"/>
                    </a:lnTo>
                    <a:lnTo>
                      <a:pt x="42" y="177"/>
                    </a:lnTo>
                    <a:lnTo>
                      <a:pt x="40" y="131"/>
                    </a:lnTo>
                    <a:lnTo>
                      <a:pt x="41" y="84"/>
                    </a:lnTo>
                    <a:lnTo>
                      <a:pt x="47" y="40"/>
                    </a:lnTo>
                    <a:lnTo>
                      <a:pt x="59" y="3"/>
                    </a:lnTo>
                    <a:lnTo>
                      <a:pt x="59" y="2"/>
                    </a:lnTo>
                    <a:lnTo>
                      <a:pt x="58" y="1"/>
                    </a:lnTo>
                    <a:lnTo>
                      <a:pt x="56" y="0"/>
                    </a:lnTo>
                    <a:lnTo>
                      <a:pt x="51" y="0"/>
                    </a:lnTo>
                    <a:lnTo>
                      <a:pt x="45" y="0"/>
                    </a:lnTo>
                    <a:lnTo>
                      <a:pt x="33" y="2"/>
                    </a:lnTo>
                    <a:lnTo>
                      <a:pt x="18"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18" name="Google Shape;7718;p128"/>
              <p:cNvSpPr/>
              <p:nvPr/>
            </p:nvSpPr>
            <p:spPr>
              <a:xfrm>
                <a:off x="4972" y="1546"/>
                <a:ext cx="28" cy="111"/>
              </a:xfrm>
              <a:custGeom>
                <a:rect b="b" l="l" r="r" t="t"/>
                <a:pathLst>
                  <a:path extrusionOk="0" h="779" w="198">
                    <a:moveTo>
                      <a:pt x="198" y="6"/>
                    </a:moveTo>
                    <a:lnTo>
                      <a:pt x="194" y="12"/>
                    </a:lnTo>
                    <a:lnTo>
                      <a:pt x="180" y="31"/>
                    </a:lnTo>
                    <a:lnTo>
                      <a:pt x="163" y="72"/>
                    </a:lnTo>
                    <a:lnTo>
                      <a:pt x="146" y="138"/>
                    </a:lnTo>
                    <a:lnTo>
                      <a:pt x="132" y="236"/>
                    </a:lnTo>
                    <a:lnTo>
                      <a:pt x="125" y="373"/>
                    </a:lnTo>
                    <a:lnTo>
                      <a:pt x="130" y="551"/>
                    </a:lnTo>
                    <a:lnTo>
                      <a:pt x="148" y="779"/>
                    </a:lnTo>
                    <a:lnTo>
                      <a:pt x="37" y="779"/>
                    </a:lnTo>
                    <a:lnTo>
                      <a:pt x="34" y="756"/>
                    </a:lnTo>
                    <a:lnTo>
                      <a:pt x="23" y="693"/>
                    </a:lnTo>
                    <a:lnTo>
                      <a:pt x="13" y="599"/>
                    </a:lnTo>
                    <a:lnTo>
                      <a:pt x="4" y="483"/>
                    </a:lnTo>
                    <a:lnTo>
                      <a:pt x="0" y="357"/>
                    </a:lnTo>
                    <a:lnTo>
                      <a:pt x="7" y="227"/>
                    </a:lnTo>
                    <a:lnTo>
                      <a:pt x="27" y="105"/>
                    </a:lnTo>
                    <a:lnTo>
                      <a:pt x="65" y="0"/>
                    </a:lnTo>
                    <a:lnTo>
                      <a:pt x="198"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19" name="Google Shape;7719;p128"/>
              <p:cNvSpPr/>
              <p:nvPr/>
            </p:nvSpPr>
            <p:spPr>
              <a:xfrm>
                <a:off x="4973" y="1553"/>
                <a:ext cx="24" cy="96"/>
              </a:xfrm>
              <a:custGeom>
                <a:rect b="b" l="l" r="r" t="t"/>
                <a:pathLst>
                  <a:path extrusionOk="0" h="666" w="169">
                    <a:moveTo>
                      <a:pt x="169" y="5"/>
                    </a:moveTo>
                    <a:lnTo>
                      <a:pt x="164" y="10"/>
                    </a:lnTo>
                    <a:lnTo>
                      <a:pt x="154" y="27"/>
                    </a:lnTo>
                    <a:lnTo>
                      <a:pt x="139" y="61"/>
                    </a:lnTo>
                    <a:lnTo>
                      <a:pt x="124" y="118"/>
                    </a:lnTo>
                    <a:lnTo>
                      <a:pt x="113" y="201"/>
                    </a:lnTo>
                    <a:lnTo>
                      <a:pt x="107" y="318"/>
                    </a:lnTo>
                    <a:lnTo>
                      <a:pt x="110" y="470"/>
                    </a:lnTo>
                    <a:lnTo>
                      <a:pt x="126" y="666"/>
                    </a:lnTo>
                    <a:lnTo>
                      <a:pt x="31" y="666"/>
                    </a:lnTo>
                    <a:lnTo>
                      <a:pt x="28" y="646"/>
                    </a:lnTo>
                    <a:lnTo>
                      <a:pt x="20" y="592"/>
                    </a:lnTo>
                    <a:lnTo>
                      <a:pt x="11" y="512"/>
                    </a:lnTo>
                    <a:lnTo>
                      <a:pt x="3" y="413"/>
                    </a:lnTo>
                    <a:lnTo>
                      <a:pt x="0" y="305"/>
                    </a:lnTo>
                    <a:lnTo>
                      <a:pt x="6" y="195"/>
                    </a:lnTo>
                    <a:lnTo>
                      <a:pt x="23" y="90"/>
                    </a:lnTo>
                    <a:lnTo>
                      <a:pt x="55" y="0"/>
                    </a:lnTo>
                    <a:lnTo>
                      <a:pt x="169" y="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20" name="Google Shape;7720;p128"/>
              <p:cNvSpPr/>
              <p:nvPr/>
            </p:nvSpPr>
            <p:spPr>
              <a:xfrm>
                <a:off x="4974" y="1561"/>
                <a:ext cx="20" cy="79"/>
              </a:xfrm>
              <a:custGeom>
                <a:rect b="b" l="l" r="r" t="t"/>
                <a:pathLst>
                  <a:path extrusionOk="0" h="551" w="140">
                    <a:moveTo>
                      <a:pt x="140" y="5"/>
                    </a:moveTo>
                    <a:lnTo>
                      <a:pt x="136" y="8"/>
                    </a:lnTo>
                    <a:lnTo>
                      <a:pt x="127" y="23"/>
                    </a:lnTo>
                    <a:lnTo>
                      <a:pt x="116" y="51"/>
                    </a:lnTo>
                    <a:lnTo>
                      <a:pt x="103" y="98"/>
                    </a:lnTo>
                    <a:lnTo>
                      <a:pt x="94" y="167"/>
                    </a:lnTo>
                    <a:lnTo>
                      <a:pt x="90" y="264"/>
                    </a:lnTo>
                    <a:lnTo>
                      <a:pt x="92" y="390"/>
                    </a:lnTo>
                    <a:lnTo>
                      <a:pt x="106" y="551"/>
                    </a:lnTo>
                    <a:lnTo>
                      <a:pt x="27" y="551"/>
                    </a:lnTo>
                    <a:lnTo>
                      <a:pt x="24" y="535"/>
                    </a:lnTo>
                    <a:lnTo>
                      <a:pt x="17" y="490"/>
                    </a:lnTo>
                    <a:lnTo>
                      <a:pt x="9" y="423"/>
                    </a:lnTo>
                    <a:lnTo>
                      <a:pt x="3" y="342"/>
                    </a:lnTo>
                    <a:lnTo>
                      <a:pt x="0" y="252"/>
                    </a:lnTo>
                    <a:lnTo>
                      <a:pt x="5" y="161"/>
                    </a:lnTo>
                    <a:lnTo>
                      <a:pt x="20" y="75"/>
                    </a:lnTo>
                    <a:lnTo>
                      <a:pt x="46" y="0"/>
                    </a:lnTo>
                    <a:lnTo>
                      <a:pt x="140" y="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21" name="Google Shape;7721;p128"/>
              <p:cNvSpPr/>
              <p:nvPr/>
            </p:nvSpPr>
            <p:spPr>
              <a:xfrm>
                <a:off x="4975" y="1569"/>
                <a:ext cx="16" cy="62"/>
              </a:xfrm>
              <a:custGeom>
                <a:rect b="b" l="l" r="r" t="t"/>
                <a:pathLst>
                  <a:path extrusionOk="0" h="437" w="111">
                    <a:moveTo>
                      <a:pt x="111" y="4"/>
                    </a:moveTo>
                    <a:lnTo>
                      <a:pt x="108" y="7"/>
                    </a:lnTo>
                    <a:lnTo>
                      <a:pt x="101" y="18"/>
                    </a:lnTo>
                    <a:lnTo>
                      <a:pt x="92" y="41"/>
                    </a:lnTo>
                    <a:lnTo>
                      <a:pt x="82" y="77"/>
                    </a:lnTo>
                    <a:lnTo>
                      <a:pt x="75" y="133"/>
                    </a:lnTo>
                    <a:lnTo>
                      <a:pt x="70" y="208"/>
                    </a:lnTo>
                    <a:lnTo>
                      <a:pt x="72" y="309"/>
                    </a:lnTo>
                    <a:lnTo>
                      <a:pt x="83" y="437"/>
                    </a:lnTo>
                    <a:lnTo>
                      <a:pt x="21" y="437"/>
                    </a:lnTo>
                    <a:lnTo>
                      <a:pt x="19" y="424"/>
                    </a:lnTo>
                    <a:lnTo>
                      <a:pt x="13" y="389"/>
                    </a:lnTo>
                    <a:lnTo>
                      <a:pt x="7" y="336"/>
                    </a:lnTo>
                    <a:lnTo>
                      <a:pt x="3" y="272"/>
                    </a:lnTo>
                    <a:lnTo>
                      <a:pt x="0" y="200"/>
                    </a:lnTo>
                    <a:lnTo>
                      <a:pt x="5" y="128"/>
                    </a:lnTo>
                    <a:lnTo>
                      <a:pt x="16" y="59"/>
                    </a:lnTo>
                    <a:lnTo>
                      <a:pt x="37" y="0"/>
                    </a:lnTo>
                    <a:lnTo>
                      <a:pt x="111" y="4"/>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22" name="Google Shape;7722;p128"/>
              <p:cNvSpPr/>
              <p:nvPr/>
            </p:nvSpPr>
            <p:spPr>
              <a:xfrm>
                <a:off x="4976" y="1577"/>
                <a:ext cx="12" cy="46"/>
              </a:xfrm>
              <a:custGeom>
                <a:rect b="b" l="l" r="r" t="t"/>
                <a:pathLst>
                  <a:path extrusionOk="0" h="322" w="82">
                    <a:moveTo>
                      <a:pt x="82" y="3"/>
                    </a:moveTo>
                    <a:lnTo>
                      <a:pt x="79" y="5"/>
                    </a:lnTo>
                    <a:lnTo>
                      <a:pt x="75" y="13"/>
                    </a:lnTo>
                    <a:lnTo>
                      <a:pt x="67" y="30"/>
                    </a:lnTo>
                    <a:lnTo>
                      <a:pt x="60" y="57"/>
                    </a:lnTo>
                    <a:lnTo>
                      <a:pt x="54" y="98"/>
                    </a:lnTo>
                    <a:lnTo>
                      <a:pt x="52" y="154"/>
                    </a:lnTo>
                    <a:lnTo>
                      <a:pt x="53" y="228"/>
                    </a:lnTo>
                    <a:lnTo>
                      <a:pt x="61" y="322"/>
                    </a:lnTo>
                    <a:lnTo>
                      <a:pt x="15" y="322"/>
                    </a:lnTo>
                    <a:lnTo>
                      <a:pt x="14" y="313"/>
                    </a:lnTo>
                    <a:lnTo>
                      <a:pt x="9" y="287"/>
                    </a:lnTo>
                    <a:lnTo>
                      <a:pt x="5" y="247"/>
                    </a:lnTo>
                    <a:lnTo>
                      <a:pt x="1" y="200"/>
                    </a:lnTo>
                    <a:lnTo>
                      <a:pt x="0" y="147"/>
                    </a:lnTo>
                    <a:lnTo>
                      <a:pt x="3" y="95"/>
                    </a:lnTo>
                    <a:lnTo>
                      <a:pt x="11" y="44"/>
                    </a:lnTo>
                    <a:lnTo>
                      <a:pt x="27" y="0"/>
                    </a:lnTo>
                    <a:lnTo>
                      <a:pt x="82" y="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23" name="Google Shape;7723;p128"/>
              <p:cNvSpPr/>
              <p:nvPr/>
            </p:nvSpPr>
            <p:spPr>
              <a:xfrm>
                <a:off x="4824" y="1565"/>
                <a:ext cx="4" cy="146"/>
              </a:xfrm>
              <a:prstGeom prst="rect">
                <a:avLst/>
              </a:pr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24" name="Google Shape;7724;p128"/>
              <p:cNvSpPr/>
              <p:nvPr/>
            </p:nvSpPr>
            <p:spPr>
              <a:xfrm>
                <a:off x="4876" y="1563"/>
                <a:ext cx="57" cy="67"/>
              </a:xfrm>
              <a:custGeom>
                <a:rect b="b" l="l" r="r" t="t"/>
                <a:pathLst>
                  <a:path extrusionOk="0" h="469" w="398">
                    <a:moveTo>
                      <a:pt x="37" y="44"/>
                    </a:moveTo>
                    <a:lnTo>
                      <a:pt x="33" y="53"/>
                    </a:lnTo>
                    <a:lnTo>
                      <a:pt x="27" y="79"/>
                    </a:lnTo>
                    <a:lnTo>
                      <a:pt x="17" y="120"/>
                    </a:lnTo>
                    <a:lnTo>
                      <a:pt x="8" y="174"/>
                    </a:lnTo>
                    <a:lnTo>
                      <a:pt x="1" y="238"/>
                    </a:lnTo>
                    <a:lnTo>
                      <a:pt x="0" y="309"/>
                    </a:lnTo>
                    <a:lnTo>
                      <a:pt x="7" y="387"/>
                    </a:lnTo>
                    <a:lnTo>
                      <a:pt x="24" y="469"/>
                    </a:lnTo>
                    <a:lnTo>
                      <a:pt x="24" y="466"/>
                    </a:lnTo>
                    <a:lnTo>
                      <a:pt x="24" y="455"/>
                    </a:lnTo>
                    <a:lnTo>
                      <a:pt x="24" y="438"/>
                    </a:lnTo>
                    <a:lnTo>
                      <a:pt x="24" y="417"/>
                    </a:lnTo>
                    <a:lnTo>
                      <a:pt x="27" y="391"/>
                    </a:lnTo>
                    <a:lnTo>
                      <a:pt x="30" y="363"/>
                    </a:lnTo>
                    <a:lnTo>
                      <a:pt x="35" y="332"/>
                    </a:lnTo>
                    <a:lnTo>
                      <a:pt x="41" y="300"/>
                    </a:lnTo>
                    <a:lnTo>
                      <a:pt x="52" y="268"/>
                    </a:lnTo>
                    <a:lnTo>
                      <a:pt x="64" y="237"/>
                    </a:lnTo>
                    <a:lnTo>
                      <a:pt x="79" y="207"/>
                    </a:lnTo>
                    <a:lnTo>
                      <a:pt x="99" y="179"/>
                    </a:lnTo>
                    <a:lnTo>
                      <a:pt x="123" y="155"/>
                    </a:lnTo>
                    <a:lnTo>
                      <a:pt x="150" y="136"/>
                    </a:lnTo>
                    <a:lnTo>
                      <a:pt x="183" y="122"/>
                    </a:lnTo>
                    <a:lnTo>
                      <a:pt x="221" y="114"/>
                    </a:lnTo>
                    <a:lnTo>
                      <a:pt x="223" y="112"/>
                    </a:lnTo>
                    <a:lnTo>
                      <a:pt x="230" y="107"/>
                    </a:lnTo>
                    <a:lnTo>
                      <a:pt x="242" y="99"/>
                    </a:lnTo>
                    <a:lnTo>
                      <a:pt x="260" y="88"/>
                    </a:lnTo>
                    <a:lnTo>
                      <a:pt x="284" y="74"/>
                    </a:lnTo>
                    <a:lnTo>
                      <a:pt x="315" y="58"/>
                    </a:lnTo>
                    <a:lnTo>
                      <a:pt x="352" y="39"/>
                    </a:lnTo>
                    <a:lnTo>
                      <a:pt x="398" y="19"/>
                    </a:lnTo>
                    <a:lnTo>
                      <a:pt x="396" y="17"/>
                    </a:lnTo>
                    <a:lnTo>
                      <a:pt x="389" y="16"/>
                    </a:lnTo>
                    <a:lnTo>
                      <a:pt x="379" y="14"/>
                    </a:lnTo>
                    <a:lnTo>
                      <a:pt x="364" y="12"/>
                    </a:lnTo>
                    <a:lnTo>
                      <a:pt x="347" y="8"/>
                    </a:lnTo>
                    <a:lnTo>
                      <a:pt x="326" y="6"/>
                    </a:lnTo>
                    <a:lnTo>
                      <a:pt x="302" y="4"/>
                    </a:lnTo>
                    <a:lnTo>
                      <a:pt x="277" y="1"/>
                    </a:lnTo>
                    <a:lnTo>
                      <a:pt x="250" y="0"/>
                    </a:lnTo>
                    <a:lnTo>
                      <a:pt x="221" y="1"/>
                    </a:lnTo>
                    <a:lnTo>
                      <a:pt x="191" y="3"/>
                    </a:lnTo>
                    <a:lnTo>
                      <a:pt x="160" y="6"/>
                    </a:lnTo>
                    <a:lnTo>
                      <a:pt x="129" y="12"/>
                    </a:lnTo>
                    <a:lnTo>
                      <a:pt x="97" y="20"/>
                    </a:lnTo>
                    <a:lnTo>
                      <a:pt x="67" y="30"/>
                    </a:lnTo>
                    <a:lnTo>
                      <a:pt x="37" y="44"/>
                    </a:lnTo>
                    <a:close/>
                  </a:path>
                </a:pathLst>
              </a:custGeom>
              <a:solidFill>
                <a:srgbClr val="9999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25" name="Google Shape;7725;p128"/>
              <p:cNvSpPr/>
              <p:nvPr/>
            </p:nvSpPr>
            <p:spPr>
              <a:xfrm>
                <a:off x="4797" y="1613"/>
                <a:ext cx="46" cy="13"/>
              </a:xfrm>
              <a:custGeom>
                <a:rect b="b" l="l" r="r" t="t"/>
                <a:pathLst>
                  <a:path extrusionOk="0" h="89" w="325">
                    <a:moveTo>
                      <a:pt x="0" y="57"/>
                    </a:moveTo>
                    <a:lnTo>
                      <a:pt x="0" y="55"/>
                    </a:lnTo>
                    <a:lnTo>
                      <a:pt x="2" y="52"/>
                    </a:lnTo>
                    <a:lnTo>
                      <a:pt x="6" y="47"/>
                    </a:lnTo>
                    <a:lnTo>
                      <a:pt x="12" y="41"/>
                    </a:lnTo>
                    <a:lnTo>
                      <a:pt x="20" y="34"/>
                    </a:lnTo>
                    <a:lnTo>
                      <a:pt x="29" y="27"/>
                    </a:lnTo>
                    <a:lnTo>
                      <a:pt x="41" y="20"/>
                    </a:lnTo>
                    <a:lnTo>
                      <a:pt x="57" y="13"/>
                    </a:lnTo>
                    <a:lnTo>
                      <a:pt x="77" y="7"/>
                    </a:lnTo>
                    <a:lnTo>
                      <a:pt x="98" y="3"/>
                    </a:lnTo>
                    <a:lnTo>
                      <a:pt x="126" y="0"/>
                    </a:lnTo>
                    <a:lnTo>
                      <a:pt x="156" y="0"/>
                    </a:lnTo>
                    <a:lnTo>
                      <a:pt x="191" y="3"/>
                    </a:lnTo>
                    <a:lnTo>
                      <a:pt x="230" y="8"/>
                    </a:lnTo>
                    <a:lnTo>
                      <a:pt x="275" y="18"/>
                    </a:lnTo>
                    <a:lnTo>
                      <a:pt x="325" y="31"/>
                    </a:lnTo>
                    <a:lnTo>
                      <a:pt x="318" y="51"/>
                    </a:lnTo>
                    <a:lnTo>
                      <a:pt x="316" y="50"/>
                    </a:lnTo>
                    <a:lnTo>
                      <a:pt x="308" y="47"/>
                    </a:lnTo>
                    <a:lnTo>
                      <a:pt x="295" y="44"/>
                    </a:lnTo>
                    <a:lnTo>
                      <a:pt x="279" y="39"/>
                    </a:lnTo>
                    <a:lnTo>
                      <a:pt x="260" y="35"/>
                    </a:lnTo>
                    <a:lnTo>
                      <a:pt x="238" y="30"/>
                    </a:lnTo>
                    <a:lnTo>
                      <a:pt x="214" y="27"/>
                    </a:lnTo>
                    <a:lnTo>
                      <a:pt x="188" y="24"/>
                    </a:lnTo>
                    <a:lnTo>
                      <a:pt x="161" y="23"/>
                    </a:lnTo>
                    <a:lnTo>
                      <a:pt x="134" y="23"/>
                    </a:lnTo>
                    <a:lnTo>
                      <a:pt x="108" y="26"/>
                    </a:lnTo>
                    <a:lnTo>
                      <a:pt x="82" y="31"/>
                    </a:lnTo>
                    <a:lnTo>
                      <a:pt x="58" y="41"/>
                    </a:lnTo>
                    <a:lnTo>
                      <a:pt x="36" y="52"/>
                    </a:lnTo>
                    <a:lnTo>
                      <a:pt x="16" y="68"/>
                    </a:lnTo>
                    <a:lnTo>
                      <a:pt x="0" y="89"/>
                    </a:lnTo>
                    <a:lnTo>
                      <a:pt x="0" y="5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26" name="Google Shape;7726;p128"/>
              <p:cNvSpPr/>
              <p:nvPr/>
            </p:nvSpPr>
            <p:spPr>
              <a:xfrm>
                <a:off x="4797" y="1583"/>
                <a:ext cx="46" cy="13"/>
              </a:xfrm>
              <a:custGeom>
                <a:rect b="b" l="l" r="r" t="t"/>
                <a:pathLst>
                  <a:path extrusionOk="0" h="89" w="325">
                    <a:moveTo>
                      <a:pt x="0" y="56"/>
                    </a:moveTo>
                    <a:lnTo>
                      <a:pt x="0" y="55"/>
                    </a:lnTo>
                    <a:lnTo>
                      <a:pt x="2" y="52"/>
                    </a:lnTo>
                    <a:lnTo>
                      <a:pt x="6" y="47"/>
                    </a:lnTo>
                    <a:lnTo>
                      <a:pt x="12" y="40"/>
                    </a:lnTo>
                    <a:lnTo>
                      <a:pt x="20" y="33"/>
                    </a:lnTo>
                    <a:lnTo>
                      <a:pt x="29" y="27"/>
                    </a:lnTo>
                    <a:lnTo>
                      <a:pt x="41" y="18"/>
                    </a:lnTo>
                    <a:lnTo>
                      <a:pt x="57" y="13"/>
                    </a:lnTo>
                    <a:lnTo>
                      <a:pt x="77" y="7"/>
                    </a:lnTo>
                    <a:lnTo>
                      <a:pt x="98" y="2"/>
                    </a:lnTo>
                    <a:lnTo>
                      <a:pt x="126" y="0"/>
                    </a:lnTo>
                    <a:lnTo>
                      <a:pt x="156" y="0"/>
                    </a:lnTo>
                    <a:lnTo>
                      <a:pt x="191" y="2"/>
                    </a:lnTo>
                    <a:lnTo>
                      <a:pt x="230" y="8"/>
                    </a:lnTo>
                    <a:lnTo>
                      <a:pt x="275" y="17"/>
                    </a:lnTo>
                    <a:lnTo>
                      <a:pt x="325" y="31"/>
                    </a:lnTo>
                    <a:lnTo>
                      <a:pt x="318" y="49"/>
                    </a:lnTo>
                    <a:lnTo>
                      <a:pt x="316" y="48"/>
                    </a:lnTo>
                    <a:lnTo>
                      <a:pt x="308" y="46"/>
                    </a:lnTo>
                    <a:lnTo>
                      <a:pt x="295" y="43"/>
                    </a:lnTo>
                    <a:lnTo>
                      <a:pt x="279" y="38"/>
                    </a:lnTo>
                    <a:lnTo>
                      <a:pt x="260" y="35"/>
                    </a:lnTo>
                    <a:lnTo>
                      <a:pt x="238" y="30"/>
                    </a:lnTo>
                    <a:lnTo>
                      <a:pt x="214" y="27"/>
                    </a:lnTo>
                    <a:lnTo>
                      <a:pt x="188" y="23"/>
                    </a:lnTo>
                    <a:lnTo>
                      <a:pt x="161" y="22"/>
                    </a:lnTo>
                    <a:lnTo>
                      <a:pt x="134" y="23"/>
                    </a:lnTo>
                    <a:lnTo>
                      <a:pt x="108" y="25"/>
                    </a:lnTo>
                    <a:lnTo>
                      <a:pt x="82" y="31"/>
                    </a:lnTo>
                    <a:lnTo>
                      <a:pt x="58" y="40"/>
                    </a:lnTo>
                    <a:lnTo>
                      <a:pt x="36" y="52"/>
                    </a:lnTo>
                    <a:lnTo>
                      <a:pt x="16" y="68"/>
                    </a:lnTo>
                    <a:lnTo>
                      <a:pt x="0" y="89"/>
                    </a:lnTo>
                    <a:lnTo>
                      <a:pt x="0" y="56"/>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27" name="Google Shape;7727;p128"/>
              <p:cNvSpPr/>
              <p:nvPr/>
            </p:nvSpPr>
            <p:spPr>
              <a:xfrm>
                <a:off x="4841" y="1568"/>
                <a:ext cx="75" cy="139"/>
              </a:xfrm>
              <a:custGeom>
                <a:rect b="b" l="l" r="r" t="t"/>
                <a:pathLst>
                  <a:path extrusionOk="0" h="975" w="528">
                    <a:moveTo>
                      <a:pt x="0" y="0"/>
                    </a:moveTo>
                    <a:lnTo>
                      <a:pt x="0" y="943"/>
                    </a:lnTo>
                    <a:lnTo>
                      <a:pt x="159" y="975"/>
                    </a:lnTo>
                    <a:lnTo>
                      <a:pt x="152" y="848"/>
                    </a:lnTo>
                    <a:lnTo>
                      <a:pt x="528" y="905"/>
                    </a:lnTo>
                    <a:lnTo>
                      <a:pt x="521" y="855"/>
                    </a:lnTo>
                    <a:lnTo>
                      <a:pt x="261" y="822"/>
                    </a:lnTo>
                    <a:lnTo>
                      <a:pt x="254" y="713"/>
                    </a:lnTo>
                    <a:lnTo>
                      <a:pt x="77" y="713"/>
                    </a:lnTo>
                    <a:lnTo>
                      <a:pt x="72" y="699"/>
                    </a:lnTo>
                    <a:lnTo>
                      <a:pt x="60" y="659"/>
                    </a:lnTo>
                    <a:lnTo>
                      <a:pt x="44" y="595"/>
                    </a:lnTo>
                    <a:lnTo>
                      <a:pt x="28" y="511"/>
                    </a:lnTo>
                    <a:lnTo>
                      <a:pt x="16" y="410"/>
                    </a:lnTo>
                    <a:lnTo>
                      <a:pt x="12" y="294"/>
                    </a:lnTo>
                    <a:lnTo>
                      <a:pt x="21" y="167"/>
                    </a:lnTo>
                    <a:lnTo>
                      <a:pt x="45" y="32"/>
                    </a:lnTo>
                    <a:lnTo>
                      <a:pt x="0" y="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28" name="Google Shape;7728;p128"/>
              <p:cNvSpPr/>
              <p:nvPr/>
            </p:nvSpPr>
            <p:spPr>
              <a:xfrm>
                <a:off x="4878" y="1536"/>
                <a:ext cx="97" cy="19"/>
              </a:xfrm>
              <a:custGeom>
                <a:rect b="b" l="l" r="r" t="t"/>
                <a:pathLst>
                  <a:path extrusionOk="0" h="133" w="678">
                    <a:moveTo>
                      <a:pt x="0" y="133"/>
                    </a:moveTo>
                    <a:lnTo>
                      <a:pt x="4" y="132"/>
                    </a:lnTo>
                    <a:lnTo>
                      <a:pt x="15" y="127"/>
                    </a:lnTo>
                    <a:lnTo>
                      <a:pt x="32" y="122"/>
                    </a:lnTo>
                    <a:lnTo>
                      <a:pt x="56" y="114"/>
                    </a:lnTo>
                    <a:lnTo>
                      <a:pt x="86" y="104"/>
                    </a:lnTo>
                    <a:lnTo>
                      <a:pt x="120" y="95"/>
                    </a:lnTo>
                    <a:lnTo>
                      <a:pt x="160" y="86"/>
                    </a:lnTo>
                    <a:lnTo>
                      <a:pt x="204" y="78"/>
                    </a:lnTo>
                    <a:lnTo>
                      <a:pt x="252" y="70"/>
                    </a:lnTo>
                    <a:lnTo>
                      <a:pt x="303" y="64"/>
                    </a:lnTo>
                    <a:lnTo>
                      <a:pt x="358" y="60"/>
                    </a:lnTo>
                    <a:lnTo>
                      <a:pt x="414" y="58"/>
                    </a:lnTo>
                    <a:lnTo>
                      <a:pt x="474" y="60"/>
                    </a:lnTo>
                    <a:lnTo>
                      <a:pt x="534" y="65"/>
                    </a:lnTo>
                    <a:lnTo>
                      <a:pt x="596" y="74"/>
                    </a:lnTo>
                    <a:lnTo>
                      <a:pt x="659" y="88"/>
                    </a:lnTo>
                    <a:lnTo>
                      <a:pt x="678" y="0"/>
                    </a:lnTo>
                    <a:lnTo>
                      <a:pt x="674" y="0"/>
                    </a:lnTo>
                    <a:lnTo>
                      <a:pt x="659" y="0"/>
                    </a:lnTo>
                    <a:lnTo>
                      <a:pt x="636" y="0"/>
                    </a:lnTo>
                    <a:lnTo>
                      <a:pt x="606" y="1"/>
                    </a:lnTo>
                    <a:lnTo>
                      <a:pt x="570" y="2"/>
                    </a:lnTo>
                    <a:lnTo>
                      <a:pt x="527" y="3"/>
                    </a:lnTo>
                    <a:lnTo>
                      <a:pt x="480" y="7"/>
                    </a:lnTo>
                    <a:lnTo>
                      <a:pt x="430" y="9"/>
                    </a:lnTo>
                    <a:lnTo>
                      <a:pt x="376" y="14"/>
                    </a:lnTo>
                    <a:lnTo>
                      <a:pt x="320" y="18"/>
                    </a:lnTo>
                    <a:lnTo>
                      <a:pt x="264" y="24"/>
                    </a:lnTo>
                    <a:lnTo>
                      <a:pt x="208" y="32"/>
                    </a:lnTo>
                    <a:lnTo>
                      <a:pt x="152" y="40"/>
                    </a:lnTo>
                    <a:lnTo>
                      <a:pt x="98" y="50"/>
                    </a:lnTo>
                    <a:lnTo>
                      <a:pt x="47" y="62"/>
                    </a:lnTo>
                    <a:lnTo>
                      <a:pt x="0" y="76"/>
                    </a:lnTo>
                    <a:lnTo>
                      <a:pt x="0" y="13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29" name="Google Shape;7729;p128"/>
              <p:cNvSpPr/>
              <p:nvPr/>
            </p:nvSpPr>
            <p:spPr>
              <a:xfrm>
                <a:off x="4821" y="1711"/>
                <a:ext cx="163" cy="54"/>
              </a:xfrm>
              <a:custGeom>
                <a:rect b="b" l="l" r="r" t="t"/>
                <a:pathLst>
                  <a:path extrusionOk="0" h="379" w="1142">
                    <a:moveTo>
                      <a:pt x="482" y="367"/>
                    </a:moveTo>
                    <a:lnTo>
                      <a:pt x="485" y="366"/>
                    </a:lnTo>
                    <a:lnTo>
                      <a:pt x="492" y="363"/>
                    </a:lnTo>
                    <a:lnTo>
                      <a:pt x="502" y="359"/>
                    </a:lnTo>
                    <a:lnTo>
                      <a:pt x="516" y="353"/>
                    </a:lnTo>
                    <a:lnTo>
                      <a:pt x="533" y="346"/>
                    </a:lnTo>
                    <a:lnTo>
                      <a:pt x="551" y="338"/>
                    </a:lnTo>
                    <a:lnTo>
                      <a:pt x="572" y="328"/>
                    </a:lnTo>
                    <a:lnTo>
                      <a:pt x="593" y="317"/>
                    </a:lnTo>
                    <a:lnTo>
                      <a:pt x="616" y="306"/>
                    </a:lnTo>
                    <a:lnTo>
                      <a:pt x="638" y="292"/>
                    </a:lnTo>
                    <a:lnTo>
                      <a:pt x="660" y="279"/>
                    </a:lnTo>
                    <a:lnTo>
                      <a:pt x="680" y="264"/>
                    </a:lnTo>
                    <a:lnTo>
                      <a:pt x="700" y="249"/>
                    </a:lnTo>
                    <a:lnTo>
                      <a:pt x="717" y="233"/>
                    </a:lnTo>
                    <a:lnTo>
                      <a:pt x="732" y="217"/>
                    </a:lnTo>
                    <a:lnTo>
                      <a:pt x="743" y="201"/>
                    </a:lnTo>
                    <a:lnTo>
                      <a:pt x="0" y="20"/>
                    </a:lnTo>
                    <a:lnTo>
                      <a:pt x="57" y="0"/>
                    </a:lnTo>
                    <a:lnTo>
                      <a:pt x="1142" y="267"/>
                    </a:lnTo>
                    <a:lnTo>
                      <a:pt x="1098" y="292"/>
                    </a:lnTo>
                    <a:lnTo>
                      <a:pt x="784" y="212"/>
                    </a:lnTo>
                    <a:lnTo>
                      <a:pt x="783" y="213"/>
                    </a:lnTo>
                    <a:lnTo>
                      <a:pt x="781" y="216"/>
                    </a:lnTo>
                    <a:lnTo>
                      <a:pt x="776" y="221"/>
                    </a:lnTo>
                    <a:lnTo>
                      <a:pt x="769" y="228"/>
                    </a:lnTo>
                    <a:lnTo>
                      <a:pt x="761" y="237"/>
                    </a:lnTo>
                    <a:lnTo>
                      <a:pt x="750" y="246"/>
                    </a:lnTo>
                    <a:lnTo>
                      <a:pt x="737" y="258"/>
                    </a:lnTo>
                    <a:lnTo>
                      <a:pt x="721" y="269"/>
                    </a:lnTo>
                    <a:lnTo>
                      <a:pt x="703" y="282"/>
                    </a:lnTo>
                    <a:lnTo>
                      <a:pt x="684" y="295"/>
                    </a:lnTo>
                    <a:lnTo>
                      <a:pt x="660" y="309"/>
                    </a:lnTo>
                    <a:lnTo>
                      <a:pt x="635" y="323"/>
                    </a:lnTo>
                    <a:lnTo>
                      <a:pt x="606" y="338"/>
                    </a:lnTo>
                    <a:lnTo>
                      <a:pt x="574" y="352"/>
                    </a:lnTo>
                    <a:lnTo>
                      <a:pt x="540" y="366"/>
                    </a:lnTo>
                    <a:lnTo>
                      <a:pt x="502" y="379"/>
                    </a:lnTo>
                    <a:lnTo>
                      <a:pt x="482" y="36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30" name="Google Shape;7730;p128"/>
              <p:cNvSpPr/>
              <p:nvPr/>
            </p:nvSpPr>
            <p:spPr>
              <a:xfrm>
                <a:off x="4787" y="1725"/>
                <a:ext cx="167" cy="48"/>
              </a:xfrm>
              <a:custGeom>
                <a:rect b="b" l="l" r="r" t="t"/>
                <a:pathLst>
                  <a:path extrusionOk="0" h="340" w="1163">
                    <a:moveTo>
                      <a:pt x="0" y="0"/>
                    </a:moveTo>
                    <a:lnTo>
                      <a:pt x="1137" y="340"/>
                    </a:lnTo>
                    <a:lnTo>
                      <a:pt x="1163" y="340"/>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31" name="Google Shape;7731;p128"/>
              <p:cNvSpPr/>
              <p:nvPr/>
            </p:nvSpPr>
            <p:spPr>
              <a:xfrm>
                <a:off x="4815" y="1718"/>
                <a:ext cx="164" cy="44"/>
              </a:xfrm>
              <a:custGeom>
                <a:rect b="b" l="l" r="r" t="t"/>
                <a:pathLst>
                  <a:path extrusionOk="0" h="303" w="1149">
                    <a:moveTo>
                      <a:pt x="0" y="1"/>
                    </a:moveTo>
                    <a:lnTo>
                      <a:pt x="1124" y="303"/>
                    </a:lnTo>
                    <a:lnTo>
                      <a:pt x="1149" y="302"/>
                    </a:lnTo>
                    <a:lnTo>
                      <a:pt x="34" y="0"/>
                    </a:lnTo>
                    <a:lnTo>
                      <a:pt x="0" y="1"/>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32" name="Google Shape;7732;p128"/>
              <p:cNvSpPr/>
              <p:nvPr/>
            </p:nvSpPr>
            <p:spPr>
              <a:xfrm>
                <a:off x="4802" y="1721"/>
                <a:ext cx="165" cy="48"/>
              </a:xfrm>
              <a:custGeom>
                <a:rect b="b" l="l" r="r" t="t"/>
                <a:pathLst>
                  <a:path extrusionOk="0" h="336" w="1155">
                    <a:moveTo>
                      <a:pt x="0" y="0"/>
                    </a:moveTo>
                    <a:lnTo>
                      <a:pt x="1134" y="336"/>
                    </a:lnTo>
                    <a:lnTo>
                      <a:pt x="1155" y="328"/>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7733" name="Google Shape;7733;p128"/>
            <p:cNvGrpSpPr/>
            <p:nvPr/>
          </p:nvGrpSpPr>
          <p:grpSpPr>
            <a:xfrm rot="-5400000">
              <a:off x="1626" y="3445"/>
              <a:ext cx="391" cy="88"/>
              <a:chOff x="1450" y="3513"/>
              <a:chExt cx="391" cy="88"/>
            </a:xfrm>
          </p:grpSpPr>
          <p:sp>
            <p:nvSpPr>
              <p:cNvPr id="7734" name="Google Shape;7734;p128"/>
              <p:cNvSpPr/>
              <p:nvPr/>
            </p:nvSpPr>
            <p:spPr>
              <a:xfrm flipH="1" rot="10800000">
                <a:off x="1450" y="3574"/>
                <a:ext cx="391" cy="27"/>
              </a:xfrm>
              <a:custGeom>
                <a:rect b="b" l="l" r="r" t="t"/>
                <a:pathLst>
                  <a:path extrusionOk="0" h="56" w="720">
                    <a:moveTo>
                      <a:pt x="0" y="0"/>
                    </a:moveTo>
                    <a:lnTo>
                      <a:pt x="0" y="56"/>
                    </a:lnTo>
                    <a:lnTo>
                      <a:pt x="720" y="56"/>
                    </a:lnTo>
                    <a:lnTo>
                      <a:pt x="720" y="8"/>
                    </a:lnTo>
                  </a:path>
                </a:pathLst>
              </a:custGeom>
              <a:noFill/>
              <a:ln cap="flat" cmpd="sng" w="12700">
                <a:solidFill>
                  <a:schemeClr val="dk1"/>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735" name="Google Shape;7735;p128"/>
              <p:cNvCxnSpPr/>
              <p:nvPr/>
            </p:nvCxnSpPr>
            <p:spPr>
              <a:xfrm>
                <a:off x="1642" y="3513"/>
                <a:ext cx="0" cy="60"/>
              </a:xfrm>
              <a:prstGeom prst="straightConnector1">
                <a:avLst/>
              </a:prstGeom>
              <a:noFill/>
              <a:ln cap="flat" cmpd="sng" w="19050">
                <a:solidFill>
                  <a:schemeClr val="dk1"/>
                </a:solidFill>
                <a:prstDash val="solid"/>
                <a:round/>
                <a:headEnd len="med" w="med" type="none"/>
                <a:tailEnd len="med" w="med" type="none"/>
              </a:ln>
            </p:spPr>
          </p:cxnSp>
        </p:grpSp>
        <p:grpSp>
          <p:nvGrpSpPr>
            <p:cNvPr id="7736" name="Google Shape;7736;p128"/>
            <p:cNvGrpSpPr/>
            <p:nvPr/>
          </p:nvGrpSpPr>
          <p:grpSpPr>
            <a:xfrm>
              <a:off x="1533" y="3422"/>
              <a:ext cx="275" cy="118"/>
              <a:chOff x="3600" y="219"/>
              <a:chExt cx="360" cy="175"/>
            </a:xfrm>
          </p:grpSpPr>
          <p:sp>
            <p:nvSpPr>
              <p:cNvPr id="7737" name="Google Shape;7737;p128"/>
              <p:cNvSpPr/>
              <p:nvPr/>
            </p:nvSpPr>
            <p:spPr>
              <a:xfrm>
                <a:off x="3603" y="297"/>
                <a:ext cx="357" cy="97"/>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738" name="Google Shape;7738;p128"/>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7739" name="Google Shape;7739;p128"/>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7740" name="Google Shape;7740;p128"/>
              <p:cNvSpPr/>
              <p:nvPr/>
            </p:nvSpPr>
            <p:spPr>
              <a:xfrm>
                <a:off x="3603" y="289"/>
                <a:ext cx="354" cy="59"/>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7741" name="Google Shape;7741;p128"/>
              <p:cNvSpPr/>
              <p:nvPr/>
            </p:nvSpPr>
            <p:spPr>
              <a:xfrm>
                <a:off x="3600" y="219"/>
                <a:ext cx="357" cy="113"/>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742" name="Google Shape;7742;p128"/>
              <p:cNvGrpSpPr/>
              <p:nvPr/>
            </p:nvGrpSpPr>
            <p:grpSpPr>
              <a:xfrm>
                <a:off x="3686" y="244"/>
                <a:ext cx="177" cy="66"/>
                <a:chOff x="2848" y="848"/>
                <a:chExt cx="140" cy="98"/>
              </a:xfrm>
            </p:grpSpPr>
            <p:cxnSp>
              <p:nvCxnSpPr>
                <p:cNvPr id="7743" name="Google Shape;7743;p128"/>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7744" name="Google Shape;7744;p128"/>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7745" name="Google Shape;7745;p128"/>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7746" name="Google Shape;7746;p128"/>
              <p:cNvGrpSpPr/>
              <p:nvPr/>
            </p:nvGrpSpPr>
            <p:grpSpPr>
              <a:xfrm flipH="1" rot="10800000">
                <a:off x="3686" y="243"/>
                <a:ext cx="177" cy="66"/>
                <a:chOff x="2848" y="848"/>
                <a:chExt cx="140" cy="98"/>
              </a:xfrm>
            </p:grpSpPr>
            <p:cxnSp>
              <p:nvCxnSpPr>
                <p:cNvPr id="7747" name="Google Shape;7747;p128"/>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7748" name="Google Shape;7748;p128"/>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7749" name="Google Shape;7749;p128"/>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grpSp>
        <p:nvGrpSpPr>
          <p:cNvPr id="7750" name="Google Shape;7750;p128"/>
          <p:cNvGrpSpPr/>
          <p:nvPr/>
        </p:nvGrpSpPr>
        <p:grpSpPr>
          <a:xfrm>
            <a:off x="1120775" y="5559425"/>
            <a:ext cx="863600" cy="500063"/>
            <a:chOff x="1659" y="3364"/>
            <a:chExt cx="544" cy="315"/>
          </a:xfrm>
        </p:grpSpPr>
        <p:grpSp>
          <p:nvGrpSpPr>
            <p:cNvPr id="7751" name="Google Shape;7751;p128"/>
            <p:cNvGrpSpPr/>
            <p:nvPr/>
          </p:nvGrpSpPr>
          <p:grpSpPr>
            <a:xfrm>
              <a:off x="2044" y="3533"/>
              <a:ext cx="159" cy="146"/>
              <a:chOff x="4781" y="1833"/>
              <a:chExt cx="318" cy="262"/>
            </a:xfrm>
          </p:grpSpPr>
          <p:sp>
            <p:nvSpPr>
              <p:cNvPr id="7752" name="Google Shape;7752;p128"/>
              <p:cNvSpPr/>
              <p:nvPr/>
            </p:nvSpPr>
            <p:spPr>
              <a:xfrm>
                <a:off x="4787" y="1835"/>
                <a:ext cx="312" cy="2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53" name="Google Shape;7753;p128"/>
              <p:cNvSpPr/>
              <p:nvPr/>
            </p:nvSpPr>
            <p:spPr>
              <a:xfrm>
                <a:off x="4781" y="1833"/>
                <a:ext cx="307" cy="258"/>
              </a:xfrm>
              <a:custGeom>
                <a:rect b="b" l="l" r="r" t="t"/>
                <a:pathLst>
                  <a:path extrusionOk="0" h="1804" w="2150">
                    <a:moveTo>
                      <a:pt x="582" y="239"/>
                    </a:moveTo>
                    <a:lnTo>
                      <a:pt x="606" y="129"/>
                    </a:lnTo>
                    <a:lnTo>
                      <a:pt x="607" y="129"/>
                    </a:lnTo>
                    <a:lnTo>
                      <a:pt x="611" y="128"/>
                    </a:lnTo>
                    <a:lnTo>
                      <a:pt x="616" y="125"/>
                    </a:lnTo>
                    <a:lnTo>
                      <a:pt x="623" y="123"/>
                    </a:lnTo>
                    <a:lnTo>
                      <a:pt x="633" y="120"/>
                    </a:lnTo>
                    <a:lnTo>
                      <a:pt x="645" y="115"/>
                    </a:lnTo>
                    <a:lnTo>
                      <a:pt x="659" y="112"/>
                    </a:lnTo>
                    <a:lnTo>
                      <a:pt x="676" y="107"/>
                    </a:lnTo>
                    <a:lnTo>
                      <a:pt x="694" y="101"/>
                    </a:lnTo>
                    <a:lnTo>
                      <a:pt x="715" y="95"/>
                    </a:lnTo>
                    <a:lnTo>
                      <a:pt x="738" y="90"/>
                    </a:lnTo>
                    <a:lnTo>
                      <a:pt x="763" y="84"/>
                    </a:lnTo>
                    <a:lnTo>
                      <a:pt x="790" y="78"/>
                    </a:lnTo>
                    <a:lnTo>
                      <a:pt x="820" y="71"/>
                    </a:lnTo>
                    <a:lnTo>
                      <a:pt x="852" y="64"/>
                    </a:lnTo>
                    <a:lnTo>
                      <a:pt x="886" y="59"/>
                    </a:lnTo>
                    <a:lnTo>
                      <a:pt x="922" y="52"/>
                    </a:lnTo>
                    <a:lnTo>
                      <a:pt x="961" y="46"/>
                    </a:lnTo>
                    <a:lnTo>
                      <a:pt x="1002" y="40"/>
                    </a:lnTo>
                    <a:lnTo>
                      <a:pt x="1044" y="35"/>
                    </a:lnTo>
                    <a:lnTo>
                      <a:pt x="1090" y="29"/>
                    </a:lnTo>
                    <a:lnTo>
                      <a:pt x="1138" y="23"/>
                    </a:lnTo>
                    <a:lnTo>
                      <a:pt x="1187" y="18"/>
                    </a:lnTo>
                    <a:lnTo>
                      <a:pt x="1240" y="14"/>
                    </a:lnTo>
                    <a:lnTo>
                      <a:pt x="1294" y="10"/>
                    </a:lnTo>
                    <a:lnTo>
                      <a:pt x="1350" y="7"/>
                    </a:lnTo>
                    <a:lnTo>
                      <a:pt x="1410" y="4"/>
                    </a:lnTo>
                    <a:lnTo>
                      <a:pt x="1470" y="1"/>
                    </a:lnTo>
                    <a:lnTo>
                      <a:pt x="1535" y="0"/>
                    </a:lnTo>
                    <a:lnTo>
                      <a:pt x="1601" y="0"/>
                    </a:lnTo>
                    <a:lnTo>
                      <a:pt x="1668" y="0"/>
                    </a:lnTo>
                    <a:lnTo>
                      <a:pt x="1739" y="1"/>
                    </a:lnTo>
                    <a:lnTo>
                      <a:pt x="1816" y="44"/>
                    </a:lnTo>
                    <a:lnTo>
                      <a:pt x="1799" y="248"/>
                    </a:lnTo>
                    <a:lnTo>
                      <a:pt x="1804" y="251"/>
                    </a:lnTo>
                    <a:lnTo>
                      <a:pt x="1820" y="259"/>
                    </a:lnTo>
                    <a:lnTo>
                      <a:pt x="1842" y="272"/>
                    </a:lnTo>
                    <a:lnTo>
                      <a:pt x="1868" y="292"/>
                    </a:lnTo>
                    <a:lnTo>
                      <a:pt x="1896" y="318"/>
                    </a:lnTo>
                    <a:lnTo>
                      <a:pt x="1920" y="351"/>
                    </a:lnTo>
                    <a:lnTo>
                      <a:pt x="1939" y="390"/>
                    </a:lnTo>
                    <a:lnTo>
                      <a:pt x="1951" y="436"/>
                    </a:lnTo>
                    <a:lnTo>
                      <a:pt x="2125" y="593"/>
                    </a:lnTo>
                    <a:lnTo>
                      <a:pt x="2078" y="1009"/>
                    </a:lnTo>
                    <a:lnTo>
                      <a:pt x="1799" y="1149"/>
                    </a:lnTo>
                    <a:lnTo>
                      <a:pt x="2129" y="1247"/>
                    </a:lnTo>
                    <a:lnTo>
                      <a:pt x="2131" y="1251"/>
                    </a:lnTo>
                    <a:lnTo>
                      <a:pt x="2137" y="1264"/>
                    </a:lnTo>
                    <a:lnTo>
                      <a:pt x="2143" y="1284"/>
                    </a:lnTo>
                    <a:lnTo>
                      <a:pt x="2149" y="1310"/>
                    </a:lnTo>
                    <a:lnTo>
                      <a:pt x="2150" y="1342"/>
                    </a:lnTo>
                    <a:lnTo>
                      <a:pt x="2147" y="1380"/>
                    </a:lnTo>
                    <a:lnTo>
                      <a:pt x="2136" y="1423"/>
                    </a:lnTo>
                    <a:lnTo>
                      <a:pt x="2117" y="1468"/>
                    </a:lnTo>
                    <a:lnTo>
                      <a:pt x="1244" y="1804"/>
                    </a:lnTo>
                    <a:lnTo>
                      <a:pt x="0" y="1413"/>
                    </a:lnTo>
                    <a:lnTo>
                      <a:pt x="22" y="1367"/>
                    </a:lnTo>
                    <a:lnTo>
                      <a:pt x="212" y="1302"/>
                    </a:lnTo>
                    <a:lnTo>
                      <a:pt x="212" y="248"/>
                    </a:lnTo>
                    <a:lnTo>
                      <a:pt x="213" y="247"/>
                    </a:lnTo>
                    <a:lnTo>
                      <a:pt x="217" y="244"/>
                    </a:lnTo>
                    <a:lnTo>
                      <a:pt x="223" y="240"/>
                    </a:lnTo>
                    <a:lnTo>
                      <a:pt x="232" y="234"/>
                    </a:lnTo>
                    <a:lnTo>
                      <a:pt x="245" y="228"/>
                    </a:lnTo>
                    <a:lnTo>
                      <a:pt x="258" y="221"/>
                    </a:lnTo>
                    <a:lnTo>
                      <a:pt x="276" y="214"/>
                    </a:lnTo>
                    <a:lnTo>
                      <a:pt x="294" y="207"/>
                    </a:lnTo>
                    <a:lnTo>
                      <a:pt x="316" y="201"/>
                    </a:lnTo>
                    <a:lnTo>
                      <a:pt x="340" y="197"/>
                    </a:lnTo>
                    <a:lnTo>
                      <a:pt x="366" y="194"/>
                    </a:lnTo>
                    <a:lnTo>
                      <a:pt x="393" y="192"/>
                    </a:lnTo>
                    <a:lnTo>
                      <a:pt x="424" y="193"/>
                    </a:lnTo>
                    <a:lnTo>
                      <a:pt x="457" y="197"/>
                    </a:lnTo>
                    <a:lnTo>
                      <a:pt x="493" y="203"/>
                    </a:lnTo>
                    <a:lnTo>
                      <a:pt x="529" y="214"/>
                    </a:lnTo>
                    <a:lnTo>
                      <a:pt x="582" y="239"/>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54" name="Google Shape;7754;p128"/>
              <p:cNvSpPr/>
              <p:nvPr/>
            </p:nvSpPr>
            <p:spPr>
              <a:xfrm>
                <a:off x="4894" y="1857"/>
                <a:ext cx="98" cy="112"/>
              </a:xfrm>
              <a:custGeom>
                <a:rect b="b" l="l" r="r" t="t"/>
                <a:pathLst>
                  <a:path extrusionOk="0" h="782" w="690">
                    <a:moveTo>
                      <a:pt x="684" y="29"/>
                    </a:moveTo>
                    <a:lnTo>
                      <a:pt x="681" y="28"/>
                    </a:lnTo>
                    <a:lnTo>
                      <a:pt x="670" y="25"/>
                    </a:lnTo>
                    <a:lnTo>
                      <a:pt x="652" y="21"/>
                    </a:lnTo>
                    <a:lnTo>
                      <a:pt x="628" y="16"/>
                    </a:lnTo>
                    <a:lnTo>
                      <a:pt x="600" y="11"/>
                    </a:lnTo>
                    <a:lnTo>
                      <a:pt x="566" y="7"/>
                    </a:lnTo>
                    <a:lnTo>
                      <a:pt x="527" y="3"/>
                    </a:lnTo>
                    <a:lnTo>
                      <a:pt x="483" y="1"/>
                    </a:lnTo>
                    <a:lnTo>
                      <a:pt x="436" y="0"/>
                    </a:lnTo>
                    <a:lnTo>
                      <a:pt x="386" y="2"/>
                    </a:lnTo>
                    <a:lnTo>
                      <a:pt x="333" y="7"/>
                    </a:lnTo>
                    <a:lnTo>
                      <a:pt x="277" y="16"/>
                    </a:lnTo>
                    <a:lnTo>
                      <a:pt x="221" y="28"/>
                    </a:lnTo>
                    <a:lnTo>
                      <a:pt x="163" y="45"/>
                    </a:lnTo>
                    <a:lnTo>
                      <a:pt x="104" y="65"/>
                    </a:lnTo>
                    <a:lnTo>
                      <a:pt x="44" y="93"/>
                    </a:lnTo>
                    <a:lnTo>
                      <a:pt x="40" y="108"/>
                    </a:lnTo>
                    <a:lnTo>
                      <a:pt x="29" y="150"/>
                    </a:lnTo>
                    <a:lnTo>
                      <a:pt x="17" y="216"/>
                    </a:lnTo>
                    <a:lnTo>
                      <a:pt x="5" y="301"/>
                    </a:lnTo>
                    <a:lnTo>
                      <a:pt x="0" y="402"/>
                    </a:lnTo>
                    <a:lnTo>
                      <a:pt x="4" y="516"/>
                    </a:lnTo>
                    <a:lnTo>
                      <a:pt x="21" y="638"/>
                    </a:lnTo>
                    <a:lnTo>
                      <a:pt x="57" y="763"/>
                    </a:lnTo>
                    <a:lnTo>
                      <a:pt x="60" y="763"/>
                    </a:lnTo>
                    <a:lnTo>
                      <a:pt x="69" y="762"/>
                    </a:lnTo>
                    <a:lnTo>
                      <a:pt x="84" y="759"/>
                    </a:lnTo>
                    <a:lnTo>
                      <a:pt x="105" y="758"/>
                    </a:lnTo>
                    <a:lnTo>
                      <a:pt x="131" y="756"/>
                    </a:lnTo>
                    <a:lnTo>
                      <a:pt x="162" y="754"/>
                    </a:lnTo>
                    <a:lnTo>
                      <a:pt x="198" y="753"/>
                    </a:lnTo>
                    <a:lnTo>
                      <a:pt x="239" y="751"/>
                    </a:lnTo>
                    <a:lnTo>
                      <a:pt x="283" y="750"/>
                    </a:lnTo>
                    <a:lnTo>
                      <a:pt x="331" y="751"/>
                    </a:lnTo>
                    <a:lnTo>
                      <a:pt x="384" y="753"/>
                    </a:lnTo>
                    <a:lnTo>
                      <a:pt x="440" y="755"/>
                    </a:lnTo>
                    <a:lnTo>
                      <a:pt x="498" y="759"/>
                    </a:lnTo>
                    <a:lnTo>
                      <a:pt x="560" y="765"/>
                    </a:lnTo>
                    <a:lnTo>
                      <a:pt x="624" y="773"/>
                    </a:lnTo>
                    <a:lnTo>
                      <a:pt x="690" y="782"/>
                    </a:lnTo>
                    <a:lnTo>
                      <a:pt x="687" y="759"/>
                    </a:lnTo>
                    <a:lnTo>
                      <a:pt x="680" y="697"/>
                    </a:lnTo>
                    <a:lnTo>
                      <a:pt x="670" y="604"/>
                    </a:lnTo>
                    <a:lnTo>
                      <a:pt x="662" y="492"/>
                    </a:lnTo>
                    <a:lnTo>
                      <a:pt x="656" y="368"/>
                    </a:lnTo>
                    <a:lnTo>
                      <a:pt x="656" y="244"/>
                    </a:lnTo>
                    <a:lnTo>
                      <a:pt x="665" y="128"/>
                    </a:lnTo>
                    <a:lnTo>
                      <a:pt x="684" y="29"/>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55" name="Google Shape;7755;p128"/>
              <p:cNvSpPr/>
              <p:nvPr/>
            </p:nvSpPr>
            <p:spPr>
              <a:xfrm>
                <a:off x="4904" y="1888"/>
                <a:ext cx="163" cy="111"/>
              </a:xfrm>
              <a:custGeom>
                <a:rect b="b" l="l" r="r" t="t"/>
                <a:pathLst>
                  <a:path extrusionOk="0" h="778" w="1139">
                    <a:moveTo>
                      <a:pt x="7" y="587"/>
                    </a:moveTo>
                    <a:lnTo>
                      <a:pt x="0" y="682"/>
                    </a:lnTo>
                    <a:lnTo>
                      <a:pt x="742" y="778"/>
                    </a:lnTo>
                    <a:lnTo>
                      <a:pt x="748" y="775"/>
                    </a:lnTo>
                    <a:lnTo>
                      <a:pt x="763" y="767"/>
                    </a:lnTo>
                    <a:lnTo>
                      <a:pt x="787" y="755"/>
                    </a:lnTo>
                    <a:lnTo>
                      <a:pt x="816" y="737"/>
                    </a:lnTo>
                    <a:lnTo>
                      <a:pt x="852" y="714"/>
                    </a:lnTo>
                    <a:lnTo>
                      <a:pt x="891" y="686"/>
                    </a:lnTo>
                    <a:lnTo>
                      <a:pt x="932" y="652"/>
                    </a:lnTo>
                    <a:lnTo>
                      <a:pt x="973" y="613"/>
                    </a:lnTo>
                    <a:lnTo>
                      <a:pt x="1013" y="570"/>
                    </a:lnTo>
                    <a:lnTo>
                      <a:pt x="1051" y="521"/>
                    </a:lnTo>
                    <a:lnTo>
                      <a:pt x="1083" y="466"/>
                    </a:lnTo>
                    <a:lnTo>
                      <a:pt x="1109" y="406"/>
                    </a:lnTo>
                    <a:lnTo>
                      <a:pt x="1129" y="342"/>
                    </a:lnTo>
                    <a:lnTo>
                      <a:pt x="1139" y="271"/>
                    </a:lnTo>
                    <a:lnTo>
                      <a:pt x="1138" y="196"/>
                    </a:lnTo>
                    <a:lnTo>
                      <a:pt x="1124" y="115"/>
                    </a:lnTo>
                    <a:lnTo>
                      <a:pt x="1122" y="110"/>
                    </a:lnTo>
                    <a:lnTo>
                      <a:pt x="1115" y="97"/>
                    </a:lnTo>
                    <a:lnTo>
                      <a:pt x="1102" y="80"/>
                    </a:lnTo>
                    <a:lnTo>
                      <a:pt x="1086" y="59"/>
                    </a:lnTo>
                    <a:lnTo>
                      <a:pt x="1066" y="39"/>
                    </a:lnTo>
                    <a:lnTo>
                      <a:pt x="1041" y="20"/>
                    </a:lnTo>
                    <a:lnTo>
                      <a:pt x="1011" y="7"/>
                    </a:lnTo>
                    <a:lnTo>
                      <a:pt x="978" y="0"/>
                    </a:lnTo>
                    <a:lnTo>
                      <a:pt x="982" y="12"/>
                    </a:lnTo>
                    <a:lnTo>
                      <a:pt x="994" y="46"/>
                    </a:lnTo>
                    <a:lnTo>
                      <a:pt x="1007" y="100"/>
                    </a:lnTo>
                    <a:lnTo>
                      <a:pt x="1019" y="169"/>
                    </a:lnTo>
                    <a:lnTo>
                      <a:pt x="1022" y="252"/>
                    </a:lnTo>
                    <a:lnTo>
                      <a:pt x="1013" y="344"/>
                    </a:lnTo>
                    <a:lnTo>
                      <a:pt x="987" y="444"/>
                    </a:lnTo>
                    <a:lnTo>
                      <a:pt x="940" y="549"/>
                    </a:lnTo>
                    <a:lnTo>
                      <a:pt x="939" y="550"/>
                    </a:lnTo>
                    <a:lnTo>
                      <a:pt x="934" y="553"/>
                    </a:lnTo>
                    <a:lnTo>
                      <a:pt x="927" y="559"/>
                    </a:lnTo>
                    <a:lnTo>
                      <a:pt x="917" y="567"/>
                    </a:lnTo>
                    <a:lnTo>
                      <a:pt x="904" y="575"/>
                    </a:lnTo>
                    <a:lnTo>
                      <a:pt x="890" y="585"/>
                    </a:lnTo>
                    <a:lnTo>
                      <a:pt x="871" y="594"/>
                    </a:lnTo>
                    <a:lnTo>
                      <a:pt x="851" y="603"/>
                    </a:lnTo>
                    <a:lnTo>
                      <a:pt x="828" y="611"/>
                    </a:lnTo>
                    <a:lnTo>
                      <a:pt x="802" y="619"/>
                    </a:lnTo>
                    <a:lnTo>
                      <a:pt x="773" y="625"/>
                    </a:lnTo>
                    <a:lnTo>
                      <a:pt x="741" y="629"/>
                    </a:lnTo>
                    <a:lnTo>
                      <a:pt x="708" y="630"/>
                    </a:lnTo>
                    <a:lnTo>
                      <a:pt x="671" y="629"/>
                    </a:lnTo>
                    <a:lnTo>
                      <a:pt x="631" y="626"/>
                    </a:lnTo>
                    <a:lnTo>
                      <a:pt x="590" y="618"/>
                    </a:lnTo>
                    <a:lnTo>
                      <a:pt x="590" y="720"/>
                    </a:lnTo>
                    <a:lnTo>
                      <a:pt x="26" y="663"/>
                    </a:lnTo>
                    <a:lnTo>
                      <a:pt x="7" y="58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56" name="Google Shape;7756;p128"/>
              <p:cNvSpPr/>
              <p:nvPr/>
            </p:nvSpPr>
            <p:spPr>
              <a:xfrm>
                <a:off x="4884" y="1997"/>
                <a:ext cx="119" cy="38"/>
              </a:xfrm>
              <a:custGeom>
                <a:rect b="b" l="l" r="r" t="t"/>
                <a:pathLst>
                  <a:path extrusionOk="0" h="269" w="837">
                    <a:moveTo>
                      <a:pt x="837" y="96"/>
                    </a:moveTo>
                    <a:lnTo>
                      <a:pt x="12" y="0"/>
                    </a:lnTo>
                    <a:lnTo>
                      <a:pt x="0" y="96"/>
                    </a:lnTo>
                    <a:lnTo>
                      <a:pt x="812" y="269"/>
                    </a:lnTo>
                    <a:lnTo>
                      <a:pt x="837" y="9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57" name="Google Shape;7757;p128"/>
              <p:cNvSpPr/>
              <p:nvPr/>
            </p:nvSpPr>
            <p:spPr>
              <a:xfrm>
                <a:off x="4943" y="2009"/>
                <a:ext cx="51" cy="18"/>
              </a:xfrm>
              <a:custGeom>
                <a:rect b="b" l="l" r="r" t="t"/>
                <a:pathLst>
                  <a:path extrusionOk="0" h="122" w="358">
                    <a:moveTo>
                      <a:pt x="358" y="53"/>
                    </a:moveTo>
                    <a:lnTo>
                      <a:pt x="5" y="0"/>
                    </a:lnTo>
                    <a:lnTo>
                      <a:pt x="0" y="51"/>
                    </a:lnTo>
                    <a:lnTo>
                      <a:pt x="348" y="122"/>
                    </a:lnTo>
                    <a:lnTo>
                      <a:pt x="358" y="53"/>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58" name="Google Shape;7758;p128"/>
              <p:cNvSpPr/>
              <p:nvPr/>
            </p:nvSpPr>
            <p:spPr>
              <a:xfrm>
                <a:off x="4891" y="2000"/>
                <a:ext cx="34" cy="13"/>
              </a:xfrm>
              <a:custGeom>
                <a:rect b="b" l="l" r="r" t="t"/>
                <a:pathLst>
                  <a:path extrusionOk="0" h="91" w="239">
                    <a:moveTo>
                      <a:pt x="239" y="42"/>
                    </a:moveTo>
                    <a:lnTo>
                      <a:pt x="0" y="0"/>
                    </a:lnTo>
                    <a:lnTo>
                      <a:pt x="2" y="44"/>
                    </a:lnTo>
                    <a:lnTo>
                      <a:pt x="231" y="91"/>
                    </a:lnTo>
                    <a:lnTo>
                      <a:pt x="239" y="42"/>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59" name="Google Shape;7759;p128"/>
              <p:cNvSpPr/>
              <p:nvPr/>
            </p:nvSpPr>
            <p:spPr>
              <a:xfrm>
                <a:off x="4805" y="2013"/>
                <a:ext cx="202" cy="67"/>
              </a:xfrm>
              <a:custGeom>
                <a:rect b="b" l="l" r="r" t="t"/>
                <a:pathLst>
                  <a:path extrusionOk="0" h="466" w="1409">
                    <a:moveTo>
                      <a:pt x="0" y="140"/>
                    </a:moveTo>
                    <a:lnTo>
                      <a:pt x="4" y="140"/>
                    </a:lnTo>
                    <a:lnTo>
                      <a:pt x="12" y="138"/>
                    </a:lnTo>
                    <a:lnTo>
                      <a:pt x="27" y="135"/>
                    </a:lnTo>
                    <a:lnTo>
                      <a:pt x="45" y="132"/>
                    </a:lnTo>
                    <a:lnTo>
                      <a:pt x="67" y="128"/>
                    </a:lnTo>
                    <a:lnTo>
                      <a:pt x="92" y="123"/>
                    </a:lnTo>
                    <a:lnTo>
                      <a:pt x="120" y="116"/>
                    </a:lnTo>
                    <a:lnTo>
                      <a:pt x="150" y="108"/>
                    </a:lnTo>
                    <a:lnTo>
                      <a:pt x="181" y="100"/>
                    </a:lnTo>
                    <a:lnTo>
                      <a:pt x="212" y="89"/>
                    </a:lnTo>
                    <a:lnTo>
                      <a:pt x="243" y="78"/>
                    </a:lnTo>
                    <a:lnTo>
                      <a:pt x="273" y="65"/>
                    </a:lnTo>
                    <a:lnTo>
                      <a:pt x="303" y="50"/>
                    </a:lnTo>
                    <a:lnTo>
                      <a:pt x="330" y="35"/>
                    </a:lnTo>
                    <a:lnTo>
                      <a:pt x="355" y="18"/>
                    </a:lnTo>
                    <a:lnTo>
                      <a:pt x="375" y="0"/>
                    </a:lnTo>
                    <a:lnTo>
                      <a:pt x="1409" y="236"/>
                    </a:lnTo>
                    <a:lnTo>
                      <a:pt x="1407" y="239"/>
                    </a:lnTo>
                    <a:lnTo>
                      <a:pt x="1401" y="245"/>
                    </a:lnTo>
                    <a:lnTo>
                      <a:pt x="1392" y="254"/>
                    </a:lnTo>
                    <a:lnTo>
                      <a:pt x="1379" y="265"/>
                    </a:lnTo>
                    <a:lnTo>
                      <a:pt x="1363" y="279"/>
                    </a:lnTo>
                    <a:lnTo>
                      <a:pt x="1345" y="295"/>
                    </a:lnTo>
                    <a:lnTo>
                      <a:pt x="1325" y="313"/>
                    </a:lnTo>
                    <a:lnTo>
                      <a:pt x="1303" y="332"/>
                    </a:lnTo>
                    <a:lnTo>
                      <a:pt x="1279" y="351"/>
                    </a:lnTo>
                    <a:lnTo>
                      <a:pt x="1253" y="371"/>
                    </a:lnTo>
                    <a:lnTo>
                      <a:pt x="1227" y="390"/>
                    </a:lnTo>
                    <a:lnTo>
                      <a:pt x="1200" y="409"/>
                    </a:lnTo>
                    <a:lnTo>
                      <a:pt x="1172" y="426"/>
                    </a:lnTo>
                    <a:lnTo>
                      <a:pt x="1145" y="441"/>
                    </a:lnTo>
                    <a:lnTo>
                      <a:pt x="1117" y="455"/>
                    </a:lnTo>
                    <a:lnTo>
                      <a:pt x="1091" y="466"/>
                    </a:lnTo>
                    <a:lnTo>
                      <a:pt x="0" y="140"/>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60" name="Google Shape;7760;p128"/>
              <p:cNvSpPr/>
              <p:nvPr/>
            </p:nvSpPr>
            <p:spPr>
              <a:xfrm>
                <a:off x="5006" y="2006"/>
                <a:ext cx="72" cy="32"/>
              </a:xfrm>
              <a:custGeom>
                <a:rect b="b" l="l" r="r" t="t"/>
                <a:pathLst>
                  <a:path extrusionOk="0" h="223" w="502">
                    <a:moveTo>
                      <a:pt x="51" y="223"/>
                    </a:moveTo>
                    <a:lnTo>
                      <a:pt x="502" y="90"/>
                    </a:lnTo>
                    <a:lnTo>
                      <a:pt x="229" y="0"/>
                    </a:lnTo>
                    <a:lnTo>
                      <a:pt x="6" y="26"/>
                    </a:lnTo>
                    <a:lnTo>
                      <a:pt x="0" y="211"/>
                    </a:lnTo>
                    <a:lnTo>
                      <a:pt x="51" y="22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61" name="Google Shape;7761;p128"/>
              <p:cNvSpPr/>
              <p:nvPr/>
            </p:nvSpPr>
            <p:spPr>
              <a:xfrm>
                <a:off x="4821" y="1869"/>
                <a:ext cx="38" cy="152"/>
              </a:xfrm>
              <a:custGeom>
                <a:rect b="b" l="l" r="r" t="t"/>
                <a:pathLst>
                  <a:path extrusionOk="0" h="1064" w="267">
                    <a:moveTo>
                      <a:pt x="267" y="26"/>
                    </a:moveTo>
                    <a:lnTo>
                      <a:pt x="266" y="24"/>
                    </a:lnTo>
                    <a:lnTo>
                      <a:pt x="262" y="22"/>
                    </a:lnTo>
                    <a:lnTo>
                      <a:pt x="254" y="20"/>
                    </a:lnTo>
                    <a:lnTo>
                      <a:pt x="244" y="16"/>
                    </a:lnTo>
                    <a:lnTo>
                      <a:pt x="232" y="12"/>
                    </a:lnTo>
                    <a:lnTo>
                      <a:pt x="218" y="8"/>
                    </a:lnTo>
                    <a:lnTo>
                      <a:pt x="202" y="5"/>
                    </a:lnTo>
                    <a:lnTo>
                      <a:pt x="184" y="1"/>
                    </a:lnTo>
                    <a:lnTo>
                      <a:pt x="164" y="0"/>
                    </a:lnTo>
                    <a:lnTo>
                      <a:pt x="143" y="0"/>
                    </a:lnTo>
                    <a:lnTo>
                      <a:pt x="121" y="3"/>
                    </a:lnTo>
                    <a:lnTo>
                      <a:pt x="98" y="6"/>
                    </a:lnTo>
                    <a:lnTo>
                      <a:pt x="74" y="13"/>
                    </a:lnTo>
                    <a:lnTo>
                      <a:pt x="50" y="22"/>
                    </a:lnTo>
                    <a:lnTo>
                      <a:pt x="25" y="35"/>
                    </a:lnTo>
                    <a:lnTo>
                      <a:pt x="0" y="51"/>
                    </a:lnTo>
                    <a:lnTo>
                      <a:pt x="0" y="1064"/>
                    </a:lnTo>
                    <a:lnTo>
                      <a:pt x="1" y="1064"/>
                    </a:lnTo>
                    <a:lnTo>
                      <a:pt x="7" y="1064"/>
                    </a:lnTo>
                    <a:lnTo>
                      <a:pt x="15" y="1063"/>
                    </a:lnTo>
                    <a:lnTo>
                      <a:pt x="25" y="1062"/>
                    </a:lnTo>
                    <a:lnTo>
                      <a:pt x="37" y="1060"/>
                    </a:lnTo>
                    <a:lnTo>
                      <a:pt x="52" y="1057"/>
                    </a:lnTo>
                    <a:lnTo>
                      <a:pt x="69" y="1054"/>
                    </a:lnTo>
                    <a:lnTo>
                      <a:pt x="88" y="1049"/>
                    </a:lnTo>
                    <a:lnTo>
                      <a:pt x="108" y="1044"/>
                    </a:lnTo>
                    <a:lnTo>
                      <a:pt x="129" y="1037"/>
                    </a:lnTo>
                    <a:lnTo>
                      <a:pt x="152" y="1029"/>
                    </a:lnTo>
                    <a:lnTo>
                      <a:pt x="175" y="1018"/>
                    </a:lnTo>
                    <a:lnTo>
                      <a:pt x="198" y="1007"/>
                    </a:lnTo>
                    <a:lnTo>
                      <a:pt x="222" y="994"/>
                    </a:lnTo>
                    <a:lnTo>
                      <a:pt x="244" y="979"/>
                    </a:lnTo>
                    <a:lnTo>
                      <a:pt x="267" y="962"/>
                    </a:lnTo>
                    <a:lnTo>
                      <a:pt x="267" y="2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62" name="Google Shape;7762;p128"/>
              <p:cNvSpPr/>
              <p:nvPr/>
            </p:nvSpPr>
            <p:spPr>
              <a:xfrm>
                <a:off x="4822" y="1871"/>
                <a:ext cx="33" cy="128"/>
              </a:xfrm>
              <a:custGeom>
                <a:rect b="b" l="l" r="r" t="t"/>
                <a:pathLst>
                  <a:path extrusionOk="0" h="898" w="228">
                    <a:moveTo>
                      <a:pt x="228" y="21"/>
                    </a:moveTo>
                    <a:lnTo>
                      <a:pt x="227" y="20"/>
                    </a:lnTo>
                    <a:lnTo>
                      <a:pt x="224" y="19"/>
                    </a:lnTo>
                    <a:lnTo>
                      <a:pt x="217" y="17"/>
                    </a:lnTo>
                    <a:lnTo>
                      <a:pt x="209" y="13"/>
                    </a:lnTo>
                    <a:lnTo>
                      <a:pt x="199" y="10"/>
                    </a:lnTo>
                    <a:lnTo>
                      <a:pt x="186" y="6"/>
                    </a:lnTo>
                    <a:lnTo>
                      <a:pt x="172" y="4"/>
                    </a:lnTo>
                    <a:lnTo>
                      <a:pt x="157" y="2"/>
                    </a:lnTo>
                    <a:lnTo>
                      <a:pt x="140" y="0"/>
                    </a:lnTo>
                    <a:lnTo>
                      <a:pt x="122" y="0"/>
                    </a:lnTo>
                    <a:lnTo>
                      <a:pt x="104" y="2"/>
                    </a:lnTo>
                    <a:lnTo>
                      <a:pt x="83" y="5"/>
                    </a:lnTo>
                    <a:lnTo>
                      <a:pt x="64" y="11"/>
                    </a:lnTo>
                    <a:lnTo>
                      <a:pt x="42" y="19"/>
                    </a:lnTo>
                    <a:lnTo>
                      <a:pt x="21" y="29"/>
                    </a:lnTo>
                    <a:lnTo>
                      <a:pt x="0" y="43"/>
                    </a:lnTo>
                    <a:lnTo>
                      <a:pt x="0" y="898"/>
                    </a:lnTo>
                    <a:lnTo>
                      <a:pt x="1" y="898"/>
                    </a:lnTo>
                    <a:lnTo>
                      <a:pt x="5" y="898"/>
                    </a:lnTo>
                    <a:lnTo>
                      <a:pt x="12" y="897"/>
                    </a:lnTo>
                    <a:lnTo>
                      <a:pt x="21" y="896"/>
                    </a:lnTo>
                    <a:lnTo>
                      <a:pt x="32" y="894"/>
                    </a:lnTo>
                    <a:lnTo>
                      <a:pt x="45" y="892"/>
                    </a:lnTo>
                    <a:lnTo>
                      <a:pt x="59" y="889"/>
                    </a:lnTo>
                    <a:lnTo>
                      <a:pt x="75" y="884"/>
                    </a:lnTo>
                    <a:lnTo>
                      <a:pt x="92" y="879"/>
                    </a:lnTo>
                    <a:lnTo>
                      <a:pt x="111" y="874"/>
                    </a:lnTo>
                    <a:lnTo>
                      <a:pt x="130" y="867"/>
                    </a:lnTo>
                    <a:lnTo>
                      <a:pt x="149" y="858"/>
                    </a:lnTo>
                    <a:lnTo>
                      <a:pt x="169" y="848"/>
                    </a:lnTo>
                    <a:lnTo>
                      <a:pt x="190" y="837"/>
                    </a:lnTo>
                    <a:lnTo>
                      <a:pt x="209" y="824"/>
                    </a:lnTo>
                    <a:lnTo>
                      <a:pt x="228" y="809"/>
                    </a:lnTo>
                    <a:lnTo>
                      <a:pt x="228" y="21"/>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63" name="Google Shape;7763;p128"/>
              <p:cNvSpPr/>
              <p:nvPr/>
            </p:nvSpPr>
            <p:spPr>
              <a:xfrm>
                <a:off x="4823" y="1872"/>
                <a:ext cx="27" cy="104"/>
              </a:xfrm>
              <a:custGeom>
                <a:rect b="b" l="l" r="r" t="t"/>
                <a:pathLst>
                  <a:path extrusionOk="0" h="729" w="192">
                    <a:moveTo>
                      <a:pt x="192" y="17"/>
                    </a:moveTo>
                    <a:lnTo>
                      <a:pt x="191" y="17"/>
                    </a:lnTo>
                    <a:lnTo>
                      <a:pt x="187" y="15"/>
                    </a:lnTo>
                    <a:lnTo>
                      <a:pt x="183" y="12"/>
                    </a:lnTo>
                    <a:lnTo>
                      <a:pt x="176" y="10"/>
                    </a:lnTo>
                    <a:lnTo>
                      <a:pt x="167" y="8"/>
                    </a:lnTo>
                    <a:lnTo>
                      <a:pt x="156" y="4"/>
                    </a:lnTo>
                    <a:lnTo>
                      <a:pt x="145" y="2"/>
                    </a:lnTo>
                    <a:lnTo>
                      <a:pt x="132" y="0"/>
                    </a:lnTo>
                    <a:lnTo>
                      <a:pt x="117" y="0"/>
                    </a:lnTo>
                    <a:lnTo>
                      <a:pt x="102" y="0"/>
                    </a:lnTo>
                    <a:lnTo>
                      <a:pt x="86" y="1"/>
                    </a:lnTo>
                    <a:lnTo>
                      <a:pt x="70" y="3"/>
                    </a:lnTo>
                    <a:lnTo>
                      <a:pt x="53" y="8"/>
                    </a:lnTo>
                    <a:lnTo>
                      <a:pt x="35" y="15"/>
                    </a:lnTo>
                    <a:lnTo>
                      <a:pt x="18" y="24"/>
                    </a:lnTo>
                    <a:lnTo>
                      <a:pt x="0" y="35"/>
                    </a:lnTo>
                    <a:lnTo>
                      <a:pt x="0" y="729"/>
                    </a:lnTo>
                    <a:lnTo>
                      <a:pt x="1" y="729"/>
                    </a:lnTo>
                    <a:lnTo>
                      <a:pt x="4" y="729"/>
                    </a:lnTo>
                    <a:lnTo>
                      <a:pt x="10" y="728"/>
                    </a:lnTo>
                    <a:lnTo>
                      <a:pt x="18" y="727"/>
                    </a:lnTo>
                    <a:lnTo>
                      <a:pt x="27" y="726"/>
                    </a:lnTo>
                    <a:lnTo>
                      <a:pt x="37" y="725"/>
                    </a:lnTo>
                    <a:lnTo>
                      <a:pt x="50" y="721"/>
                    </a:lnTo>
                    <a:lnTo>
                      <a:pt x="64" y="719"/>
                    </a:lnTo>
                    <a:lnTo>
                      <a:pt x="77" y="714"/>
                    </a:lnTo>
                    <a:lnTo>
                      <a:pt x="92" y="710"/>
                    </a:lnTo>
                    <a:lnTo>
                      <a:pt x="108" y="704"/>
                    </a:lnTo>
                    <a:lnTo>
                      <a:pt x="125" y="697"/>
                    </a:lnTo>
                    <a:lnTo>
                      <a:pt x="141" y="689"/>
                    </a:lnTo>
                    <a:lnTo>
                      <a:pt x="159" y="680"/>
                    </a:lnTo>
                    <a:lnTo>
                      <a:pt x="176" y="668"/>
                    </a:lnTo>
                    <a:lnTo>
                      <a:pt x="192" y="657"/>
                    </a:lnTo>
                    <a:lnTo>
                      <a:pt x="192" y="1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64" name="Google Shape;7764;p128"/>
              <p:cNvSpPr/>
              <p:nvPr/>
            </p:nvSpPr>
            <p:spPr>
              <a:xfrm>
                <a:off x="4824" y="1873"/>
                <a:ext cx="22" cy="81"/>
              </a:xfrm>
              <a:custGeom>
                <a:rect b="b" l="l" r="r" t="t"/>
                <a:pathLst>
                  <a:path extrusionOk="0" h="564" w="156">
                    <a:moveTo>
                      <a:pt x="156" y="15"/>
                    </a:moveTo>
                    <a:lnTo>
                      <a:pt x="153" y="14"/>
                    </a:lnTo>
                    <a:lnTo>
                      <a:pt x="142" y="9"/>
                    </a:lnTo>
                    <a:lnTo>
                      <a:pt x="127" y="4"/>
                    </a:lnTo>
                    <a:lnTo>
                      <a:pt x="108" y="1"/>
                    </a:lnTo>
                    <a:lnTo>
                      <a:pt x="84" y="0"/>
                    </a:lnTo>
                    <a:lnTo>
                      <a:pt x="58" y="3"/>
                    </a:lnTo>
                    <a:lnTo>
                      <a:pt x="29" y="12"/>
                    </a:lnTo>
                    <a:lnTo>
                      <a:pt x="0" y="28"/>
                    </a:lnTo>
                    <a:lnTo>
                      <a:pt x="0" y="564"/>
                    </a:lnTo>
                    <a:lnTo>
                      <a:pt x="4" y="564"/>
                    </a:lnTo>
                    <a:lnTo>
                      <a:pt x="15" y="563"/>
                    </a:lnTo>
                    <a:lnTo>
                      <a:pt x="31" y="560"/>
                    </a:lnTo>
                    <a:lnTo>
                      <a:pt x="52" y="555"/>
                    </a:lnTo>
                    <a:lnTo>
                      <a:pt x="76" y="548"/>
                    </a:lnTo>
                    <a:lnTo>
                      <a:pt x="102" y="537"/>
                    </a:lnTo>
                    <a:lnTo>
                      <a:pt x="128" y="524"/>
                    </a:lnTo>
                    <a:lnTo>
                      <a:pt x="156" y="505"/>
                    </a:lnTo>
                    <a:lnTo>
                      <a:pt x="156" y="1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65" name="Google Shape;7765;p128"/>
              <p:cNvSpPr/>
              <p:nvPr/>
            </p:nvSpPr>
            <p:spPr>
              <a:xfrm>
                <a:off x="4825" y="1875"/>
                <a:ext cx="17" cy="56"/>
              </a:xfrm>
              <a:custGeom>
                <a:rect b="b" l="l" r="r" t="t"/>
                <a:pathLst>
                  <a:path extrusionOk="0" h="396" w="117">
                    <a:moveTo>
                      <a:pt x="117" y="10"/>
                    </a:moveTo>
                    <a:lnTo>
                      <a:pt x="115" y="9"/>
                    </a:lnTo>
                    <a:lnTo>
                      <a:pt x="107" y="6"/>
                    </a:lnTo>
                    <a:lnTo>
                      <a:pt x="95" y="2"/>
                    </a:lnTo>
                    <a:lnTo>
                      <a:pt x="80" y="0"/>
                    </a:lnTo>
                    <a:lnTo>
                      <a:pt x="63" y="0"/>
                    </a:lnTo>
                    <a:lnTo>
                      <a:pt x="43" y="2"/>
                    </a:lnTo>
                    <a:lnTo>
                      <a:pt x="22" y="9"/>
                    </a:lnTo>
                    <a:lnTo>
                      <a:pt x="0" y="22"/>
                    </a:lnTo>
                    <a:lnTo>
                      <a:pt x="0" y="396"/>
                    </a:lnTo>
                    <a:lnTo>
                      <a:pt x="3" y="396"/>
                    </a:lnTo>
                    <a:lnTo>
                      <a:pt x="11" y="395"/>
                    </a:lnTo>
                    <a:lnTo>
                      <a:pt x="23" y="393"/>
                    </a:lnTo>
                    <a:lnTo>
                      <a:pt x="39" y="389"/>
                    </a:lnTo>
                    <a:lnTo>
                      <a:pt x="58" y="385"/>
                    </a:lnTo>
                    <a:lnTo>
                      <a:pt x="77" y="377"/>
                    </a:lnTo>
                    <a:lnTo>
                      <a:pt x="96" y="365"/>
                    </a:lnTo>
                    <a:lnTo>
                      <a:pt x="117" y="351"/>
                    </a:lnTo>
                    <a:lnTo>
                      <a:pt x="117" y="10"/>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66" name="Google Shape;7766;p128"/>
              <p:cNvSpPr/>
              <p:nvPr/>
            </p:nvSpPr>
            <p:spPr>
              <a:xfrm>
                <a:off x="4826" y="1876"/>
                <a:ext cx="11" cy="33"/>
              </a:xfrm>
              <a:custGeom>
                <a:rect b="b" l="l" r="r" t="t"/>
                <a:pathLst>
                  <a:path extrusionOk="0" h="230" w="80">
                    <a:moveTo>
                      <a:pt x="80" y="7"/>
                    </a:moveTo>
                    <a:lnTo>
                      <a:pt x="78" y="6"/>
                    </a:lnTo>
                    <a:lnTo>
                      <a:pt x="73" y="5"/>
                    </a:lnTo>
                    <a:lnTo>
                      <a:pt x="65" y="2"/>
                    </a:lnTo>
                    <a:lnTo>
                      <a:pt x="55" y="0"/>
                    </a:lnTo>
                    <a:lnTo>
                      <a:pt x="44" y="0"/>
                    </a:lnTo>
                    <a:lnTo>
                      <a:pt x="30" y="1"/>
                    </a:lnTo>
                    <a:lnTo>
                      <a:pt x="15" y="7"/>
                    </a:lnTo>
                    <a:lnTo>
                      <a:pt x="0" y="15"/>
                    </a:lnTo>
                    <a:lnTo>
                      <a:pt x="0" y="230"/>
                    </a:lnTo>
                    <a:lnTo>
                      <a:pt x="3" y="230"/>
                    </a:lnTo>
                    <a:lnTo>
                      <a:pt x="7" y="229"/>
                    </a:lnTo>
                    <a:lnTo>
                      <a:pt x="16" y="228"/>
                    </a:lnTo>
                    <a:lnTo>
                      <a:pt x="27" y="225"/>
                    </a:lnTo>
                    <a:lnTo>
                      <a:pt x="39" y="222"/>
                    </a:lnTo>
                    <a:lnTo>
                      <a:pt x="53" y="216"/>
                    </a:lnTo>
                    <a:lnTo>
                      <a:pt x="67" y="208"/>
                    </a:lnTo>
                    <a:lnTo>
                      <a:pt x="80" y="199"/>
                    </a:lnTo>
                    <a:lnTo>
                      <a:pt x="80" y="7"/>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67" name="Google Shape;7767;p128"/>
              <p:cNvSpPr/>
              <p:nvPr/>
            </p:nvSpPr>
            <p:spPr>
              <a:xfrm>
                <a:off x="4964" y="1970"/>
                <a:ext cx="16" cy="17"/>
              </a:xfrm>
              <a:custGeom>
                <a:rect b="b" l="l" r="r" t="t"/>
                <a:pathLst>
                  <a:path extrusionOk="0" h="117" w="117">
                    <a:moveTo>
                      <a:pt x="58" y="117"/>
                    </a:moveTo>
                    <a:lnTo>
                      <a:pt x="70" y="116"/>
                    </a:lnTo>
                    <a:lnTo>
                      <a:pt x="81" y="112"/>
                    </a:lnTo>
                    <a:lnTo>
                      <a:pt x="90" y="106"/>
                    </a:lnTo>
                    <a:lnTo>
                      <a:pt x="100" y="100"/>
                    </a:lnTo>
                    <a:lnTo>
                      <a:pt x="106" y="90"/>
                    </a:lnTo>
                    <a:lnTo>
                      <a:pt x="112" y="81"/>
                    </a:lnTo>
                    <a:lnTo>
                      <a:pt x="116" y="70"/>
                    </a:lnTo>
                    <a:lnTo>
                      <a:pt x="117" y="58"/>
                    </a:lnTo>
                    <a:lnTo>
                      <a:pt x="116" y="46"/>
                    </a:lnTo>
                    <a:lnTo>
                      <a:pt x="112" y="35"/>
                    </a:lnTo>
                    <a:lnTo>
                      <a:pt x="106" y="25"/>
                    </a:lnTo>
                    <a:lnTo>
                      <a:pt x="100" y="17"/>
                    </a:lnTo>
                    <a:lnTo>
                      <a:pt x="90" y="9"/>
                    </a:lnTo>
                    <a:lnTo>
                      <a:pt x="81" y="4"/>
                    </a:lnTo>
                    <a:lnTo>
                      <a:pt x="70" y="1"/>
                    </a:lnTo>
                    <a:lnTo>
                      <a:pt x="58" y="0"/>
                    </a:lnTo>
                    <a:lnTo>
                      <a:pt x="47" y="1"/>
                    </a:lnTo>
                    <a:lnTo>
                      <a:pt x="36" y="4"/>
                    </a:lnTo>
                    <a:lnTo>
                      <a:pt x="26" y="9"/>
                    </a:lnTo>
                    <a:lnTo>
                      <a:pt x="17" y="17"/>
                    </a:lnTo>
                    <a:lnTo>
                      <a:pt x="10" y="25"/>
                    </a:lnTo>
                    <a:lnTo>
                      <a:pt x="5" y="35"/>
                    </a:lnTo>
                    <a:lnTo>
                      <a:pt x="1" y="46"/>
                    </a:lnTo>
                    <a:lnTo>
                      <a:pt x="0" y="58"/>
                    </a:lnTo>
                    <a:lnTo>
                      <a:pt x="1" y="70"/>
                    </a:lnTo>
                    <a:lnTo>
                      <a:pt x="5" y="81"/>
                    </a:lnTo>
                    <a:lnTo>
                      <a:pt x="10" y="90"/>
                    </a:lnTo>
                    <a:lnTo>
                      <a:pt x="17" y="100"/>
                    </a:lnTo>
                    <a:lnTo>
                      <a:pt x="26" y="106"/>
                    </a:lnTo>
                    <a:lnTo>
                      <a:pt x="36" y="112"/>
                    </a:lnTo>
                    <a:lnTo>
                      <a:pt x="47" y="116"/>
                    </a:lnTo>
                    <a:lnTo>
                      <a:pt x="58" y="117"/>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68" name="Google Shape;7768;p128"/>
              <p:cNvSpPr/>
              <p:nvPr/>
            </p:nvSpPr>
            <p:spPr>
              <a:xfrm>
                <a:off x="4912" y="1970"/>
                <a:ext cx="9" cy="9"/>
              </a:xfrm>
              <a:custGeom>
                <a:rect b="b" l="l" r="r" t="t"/>
                <a:pathLst>
                  <a:path extrusionOk="0" h="59" w="58">
                    <a:moveTo>
                      <a:pt x="29" y="59"/>
                    </a:moveTo>
                    <a:lnTo>
                      <a:pt x="40" y="56"/>
                    </a:lnTo>
                    <a:lnTo>
                      <a:pt x="50" y="49"/>
                    </a:lnTo>
                    <a:lnTo>
                      <a:pt x="56" y="40"/>
                    </a:lnTo>
                    <a:lnTo>
                      <a:pt x="58" y="29"/>
                    </a:lnTo>
                    <a:lnTo>
                      <a:pt x="56" y="17"/>
                    </a:lnTo>
                    <a:lnTo>
                      <a:pt x="50" y="8"/>
                    </a:lnTo>
                    <a:lnTo>
                      <a:pt x="40" y="2"/>
                    </a:lnTo>
                    <a:lnTo>
                      <a:pt x="29" y="0"/>
                    </a:lnTo>
                    <a:lnTo>
                      <a:pt x="17" y="2"/>
                    </a:lnTo>
                    <a:lnTo>
                      <a:pt x="8" y="8"/>
                    </a:lnTo>
                    <a:lnTo>
                      <a:pt x="2" y="17"/>
                    </a:lnTo>
                    <a:lnTo>
                      <a:pt x="0" y="29"/>
                    </a:lnTo>
                    <a:lnTo>
                      <a:pt x="2" y="40"/>
                    </a:lnTo>
                    <a:lnTo>
                      <a:pt x="8" y="49"/>
                    </a:lnTo>
                    <a:lnTo>
                      <a:pt x="17" y="56"/>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69" name="Google Shape;7769;p128"/>
              <p:cNvSpPr/>
              <p:nvPr/>
            </p:nvSpPr>
            <p:spPr>
              <a:xfrm>
                <a:off x="4927" y="1971"/>
                <a:ext cx="8" cy="8"/>
              </a:xfrm>
              <a:custGeom>
                <a:rect b="b" l="l" r="r" t="t"/>
                <a:pathLst>
                  <a:path extrusionOk="0" h="59" w="58">
                    <a:moveTo>
                      <a:pt x="29" y="59"/>
                    </a:moveTo>
                    <a:lnTo>
                      <a:pt x="41" y="57"/>
                    </a:lnTo>
                    <a:lnTo>
                      <a:pt x="50" y="51"/>
                    </a:lnTo>
                    <a:lnTo>
                      <a:pt x="56" y="42"/>
                    </a:lnTo>
                    <a:lnTo>
                      <a:pt x="58" y="30"/>
                    </a:lnTo>
                    <a:lnTo>
                      <a:pt x="56" y="19"/>
                    </a:lnTo>
                    <a:lnTo>
                      <a:pt x="50" y="9"/>
                    </a:lnTo>
                    <a:lnTo>
                      <a:pt x="41" y="3"/>
                    </a:lnTo>
                    <a:lnTo>
                      <a:pt x="29" y="0"/>
                    </a:lnTo>
                    <a:lnTo>
                      <a:pt x="18" y="3"/>
                    </a:lnTo>
                    <a:lnTo>
                      <a:pt x="9" y="9"/>
                    </a:lnTo>
                    <a:lnTo>
                      <a:pt x="2" y="19"/>
                    </a:lnTo>
                    <a:lnTo>
                      <a:pt x="0" y="30"/>
                    </a:lnTo>
                    <a:lnTo>
                      <a:pt x="2" y="42"/>
                    </a:lnTo>
                    <a:lnTo>
                      <a:pt x="9" y="51"/>
                    </a:lnTo>
                    <a:lnTo>
                      <a:pt x="18" y="57"/>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70" name="Google Shape;7770;p128"/>
              <p:cNvSpPr/>
              <p:nvPr/>
            </p:nvSpPr>
            <p:spPr>
              <a:xfrm>
                <a:off x="4871" y="1856"/>
                <a:ext cx="23" cy="114"/>
              </a:xfrm>
              <a:custGeom>
                <a:rect b="b" l="l" r="r" t="t"/>
                <a:pathLst>
                  <a:path extrusionOk="0" h="800" w="166">
                    <a:moveTo>
                      <a:pt x="52" y="16"/>
                    </a:moveTo>
                    <a:lnTo>
                      <a:pt x="47" y="32"/>
                    </a:lnTo>
                    <a:lnTo>
                      <a:pt x="36" y="77"/>
                    </a:lnTo>
                    <a:lnTo>
                      <a:pt x="21" y="148"/>
                    </a:lnTo>
                    <a:lnTo>
                      <a:pt x="8" y="244"/>
                    </a:lnTo>
                    <a:lnTo>
                      <a:pt x="0" y="359"/>
                    </a:lnTo>
                    <a:lnTo>
                      <a:pt x="2" y="492"/>
                    </a:lnTo>
                    <a:lnTo>
                      <a:pt x="15" y="640"/>
                    </a:lnTo>
                    <a:lnTo>
                      <a:pt x="46" y="800"/>
                    </a:lnTo>
                    <a:lnTo>
                      <a:pt x="161" y="794"/>
                    </a:lnTo>
                    <a:lnTo>
                      <a:pt x="156" y="770"/>
                    </a:lnTo>
                    <a:lnTo>
                      <a:pt x="145" y="706"/>
                    </a:lnTo>
                    <a:lnTo>
                      <a:pt x="131" y="610"/>
                    </a:lnTo>
                    <a:lnTo>
                      <a:pt x="118" y="493"/>
                    </a:lnTo>
                    <a:lnTo>
                      <a:pt x="111" y="364"/>
                    </a:lnTo>
                    <a:lnTo>
                      <a:pt x="115" y="235"/>
                    </a:lnTo>
                    <a:lnTo>
                      <a:pt x="132" y="113"/>
                    </a:lnTo>
                    <a:lnTo>
                      <a:pt x="166" y="9"/>
                    </a:lnTo>
                    <a:lnTo>
                      <a:pt x="166" y="8"/>
                    </a:lnTo>
                    <a:lnTo>
                      <a:pt x="166" y="6"/>
                    </a:lnTo>
                    <a:lnTo>
                      <a:pt x="164" y="4"/>
                    </a:lnTo>
                    <a:lnTo>
                      <a:pt x="157" y="0"/>
                    </a:lnTo>
                    <a:lnTo>
                      <a:pt x="143" y="0"/>
                    </a:lnTo>
                    <a:lnTo>
                      <a:pt x="123" y="1"/>
                    </a:lnTo>
                    <a:lnTo>
                      <a:pt x="93" y="7"/>
                    </a:lnTo>
                    <a:lnTo>
                      <a:pt x="52" y="1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71" name="Google Shape;7771;p128"/>
              <p:cNvSpPr/>
              <p:nvPr/>
            </p:nvSpPr>
            <p:spPr>
              <a:xfrm>
                <a:off x="4993" y="1842"/>
                <a:ext cx="32" cy="128"/>
              </a:xfrm>
              <a:custGeom>
                <a:rect b="b" l="l" r="r" t="t"/>
                <a:pathLst>
                  <a:path extrusionOk="0" h="893" w="225">
                    <a:moveTo>
                      <a:pt x="225" y="6"/>
                    </a:moveTo>
                    <a:lnTo>
                      <a:pt x="219" y="12"/>
                    </a:lnTo>
                    <a:lnTo>
                      <a:pt x="204" y="35"/>
                    </a:lnTo>
                    <a:lnTo>
                      <a:pt x="185" y="82"/>
                    </a:lnTo>
                    <a:lnTo>
                      <a:pt x="165" y="158"/>
                    </a:lnTo>
                    <a:lnTo>
                      <a:pt x="149" y="270"/>
                    </a:lnTo>
                    <a:lnTo>
                      <a:pt x="141" y="427"/>
                    </a:lnTo>
                    <a:lnTo>
                      <a:pt x="146" y="631"/>
                    </a:lnTo>
                    <a:lnTo>
                      <a:pt x="168" y="893"/>
                    </a:lnTo>
                    <a:lnTo>
                      <a:pt x="41" y="893"/>
                    </a:lnTo>
                    <a:lnTo>
                      <a:pt x="36" y="867"/>
                    </a:lnTo>
                    <a:lnTo>
                      <a:pt x="26" y="794"/>
                    </a:lnTo>
                    <a:lnTo>
                      <a:pt x="13" y="686"/>
                    </a:lnTo>
                    <a:lnTo>
                      <a:pt x="3" y="554"/>
                    </a:lnTo>
                    <a:lnTo>
                      <a:pt x="0" y="408"/>
                    </a:lnTo>
                    <a:lnTo>
                      <a:pt x="6" y="260"/>
                    </a:lnTo>
                    <a:lnTo>
                      <a:pt x="30" y="121"/>
                    </a:lnTo>
                    <a:lnTo>
                      <a:pt x="73" y="0"/>
                    </a:lnTo>
                    <a:lnTo>
                      <a:pt x="225"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72" name="Google Shape;7772;p128"/>
              <p:cNvSpPr/>
              <p:nvPr/>
            </p:nvSpPr>
            <p:spPr>
              <a:xfrm>
                <a:off x="4871" y="1863"/>
                <a:ext cx="21" cy="100"/>
              </a:xfrm>
              <a:custGeom>
                <a:rect b="b" l="l" r="r" t="t"/>
                <a:pathLst>
                  <a:path extrusionOk="0" h="699" w="145">
                    <a:moveTo>
                      <a:pt x="46" y="14"/>
                    </a:moveTo>
                    <a:lnTo>
                      <a:pt x="41" y="28"/>
                    </a:lnTo>
                    <a:lnTo>
                      <a:pt x="32" y="67"/>
                    </a:lnTo>
                    <a:lnTo>
                      <a:pt x="20" y="130"/>
                    </a:lnTo>
                    <a:lnTo>
                      <a:pt x="7" y="213"/>
                    </a:lnTo>
                    <a:lnTo>
                      <a:pt x="0" y="314"/>
                    </a:lnTo>
                    <a:lnTo>
                      <a:pt x="1" y="430"/>
                    </a:lnTo>
                    <a:lnTo>
                      <a:pt x="13" y="559"/>
                    </a:lnTo>
                    <a:lnTo>
                      <a:pt x="40" y="699"/>
                    </a:lnTo>
                    <a:lnTo>
                      <a:pt x="140" y="693"/>
                    </a:lnTo>
                    <a:lnTo>
                      <a:pt x="135" y="672"/>
                    </a:lnTo>
                    <a:lnTo>
                      <a:pt x="126" y="616"/>
                    </a:lnTo>
                    <a:lnTo>
                      <a:pt x="113" y="532"/>
                    </a:lnTo>
                    <a:lnTo>
                      <a:pt x="103" y="430"/>
                    </a:lnTo>
                    <a:lnTo>
                      <a:pt x="97" y="317"/>
                    </a:lnTo>
                    <a:lnTo>
                      <a:pt x="100" y="205"/>
                    </a:lnTo>
                    <a:lnTo>
                      <a:pt x="115" y="98"/>
                    </a:lnTo>
                    <a:lnTo>
                      <a:pt x="145" y="8"/>
                    </a:lnTo>
                    <a:lnTo>
                      <a:pt x="145" y="7"/>
                    </a:lnTo>
                    <a:lnTo>
                      <a:pt x="145" y="5"/>
                    </a:lnTo>
                    <a:lnTo>
                      <a:pt x="143" y="3"/>
                    </a:lnTo>
                    <a:lnTo>
                      <a:pt x="137" y="0"/>
                    </a:lnTo>
                    <a:lnTo>
                      <a:pt x="126" y="0"/>
                    </a:lnTo>
                    <a:lnTo>
                      <a:pt x="108" y="1"/>
                    </a:lnTo>
                    <a:lnTo>
                      <a:pt x="81" y="6"/>
                    </a:lnTo>
                    <a:lnTo>
                      <a:pt x="46" y="1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73" name="Google Shape;7773;p128"/>
              <p:cNvSpPr/>
              <p:nvPr/>
            </p:nvSpPr>
            <p:spPr>
              <a:xfrm>
                <a:off x="4872" y="1870"/>
                <a:ext cx="18" cy="85"/>
              </a:xfrm>
              <a:custGeom>
                <a:rect b="b" l="l" r="r" t="t"/>
                <a:pathLst>
                  <a:path extrusionOk="0" h="597" w="123">
                    <a:moveTo>
                      <a:pt x="39" y="12"/>
                    </a:moveTo>
                    <a:lnTo>
                      <a:pt x="35" y="23"/>
                    </a:lnTo>
                    <a:lnTo>
                      <a:pt x="26" y="57"/>
                    </a:lnTo>
                    <a:lnTo>
                      <a:pt x="16" y="111"/>
                    </a:lnTo>
                    <a:lnTo>
                      <a:pt x="6" y="181"/>
                    </a:lnTo>
                    <a:lnTo>
                      <a:pt x="0" y="267"/>
                    </a:lnTo>
                    <a:lnTo>
                      <a:pt x="1" y="367"/>
                    </a:lnTo>
                    <a:lnTo>
                      <a:pt x="11" y="477"/>
                    </a:lnTo>
                    <a:lnTo>
                      <a:pt x="34" y="597"/>
                    </a:lnTo>
                    <a:lnTo>
                      <a:pt x="119" y="591"/>
                    </a:lnTo>
                    <a:lnTo>
                      <a:pt x="115" y="574"/>
                    </a:lnTo>
                    <a:lnTo>
                      <a:pt x="107" y="526"/>
                    </a:lnTo>
                    <a:lnTo>
                      <a:pt x="97" y="454"/>
                    </a:lnTo>
                    <a:lnTo>
                      <a:pt x="88" y="367"/>
                    </a:lnTo>
                    <a:lnTo>
                      <a:pt x="82" y="272"/>
                    </a:lnTo>
                    <a:lnTo>
                      <a:pt x="84" y="175"/>
                    </a:lnTo>
                    <a:lnTo>
                      <a:pt x="97" y="84"/>
                    </a:lnTo>
                    <a:lnTo>
                      <a:pt x="123" y="7"/>
                    </a:lnTo>
                    <a:lnTo>
                      <a:pt x="123" y="6"/>
                    </a:lnTo>
                    <a:lnTo>
                      <a:pt x="123" y="5"/>
                    </a:lnTo>
                    <a:lnTo>
                      <a:pt x="121" y="3"/>
                    </a:lnTo>
                    <a:lnTo>
                      <a:pt x="117" y="0"/>
                    </a:lnTo>
                    <a:lnTo>
                      <a:pt x="106" y="0"/>
                    </a:lnTo>
                    <a:lnTo>
                      <a:pt x="91" y="2"/>
                    </a:lnTo>
                    <a:lnTo>
                      <a:pt x="70" y="5"/>
                    </a:lnTo>
                    <a:lnTo>
                      <a:pt x="39" y="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74" name="Google Shape;7774;p128"/>
              <p:cNvSpPr/>
              <p:nvPr/>
            </p:nvSpPr>
            <p:spPr>
              <a:xfrm>
                <a:off x="4873" y="1876"/>
                <a:ext cx="15" cy="71"/>
              </a:xfrm>
              <a:custGeom>
                <a:rect b="b" l="l" r="r" t="t"/>
                <a:pathLst>
                  <a:path extrusionOk="0" h="492" w="103">
                    <a:moveTo>
                      <a:pt x="32" y="9"/>
                    </a:moveTo>
                    <a:lnTo>
                      <a:pt x="28" y="18"/>
                    </a:lnTo>
                    <a:lnTo>
                      <a:pt x="21" y="47"/>
                    </a:lnTo>
                    <a:lnTo>
                      <a:pt x="12" y="90"/>
                    </a:lnTo>
                    <a:lnTo>
                      <a:pt x="4" y="149"/>
                    </a:lnTo>
                    <a:lnTo>
                      <a:pt x="0" y="220"/>
                    </a:lnTo>
                    <a:lnTo>
                      <a:pt x="0" y="303"/>
                    </a:lnTo>
                    <a:lnTo>
                      <a:pt x="9" y="394"/>
                    </a:lnTo>
                    <a:lnTo>
                      <a:pt x="27" y="492"/>
                    </a:lnTo>
                    <a:lnTo>
                      <a:pt x="98" y="489"/>
                    </a:lnTo>
                    <a:lnTo>
                      <a:pt x="95" y="474"/>
                    </a:lnTo>
                    <a:lnTo>
                      <a:pt x="88" y="434"/>
                    </a:lnTo>
                    <a:lnTo>
                      <a:pt x="80" y="375"/>
                    </a:lnTo>
                    <a:lnTo>
                      <a:pt x="72" y="303"/>
                    </a:lnTo>
                    <a:lnTo>
                      <a:pt x="68" y="224"/>
                    </a:lnTo>
                    <a:lnTo>
                      <a:pt x="70" y="144"/>
                    </a:lnTo>
                    <a:lnTo>
                      <a:pt x="81" y="68"/>
                    </a:lnTo>
                    <a:lnTo>
                      <a:pt x="103" y="5"/>
                    </a:lnTo>
                    <a:lnTo>
                      <a:pt x="103" y="4"/>
                    </a:lnTo>
                    <a:lnTo>
                      <a:pt x="103" y="3"/>
                    </a:lnTo>
                    <a:lnTo>
                      <a:pt x="100" y="1"/>
                    </a:lnTo>
                    <a:lnTo>
                      <a:pt x="97" y="0"/>
                    </a:lnTo>
                    <a:lnTo>
                      <a:pt x="89" y="0"/>
                    </a:lnTo>
                    <a:lnTo>
                      <a:pt x="75" y="0"/>
                    </a:lnTo>
                    <a:lnTo>
                      <a:pt x="57" y="3"/>
                    </a:lnTo>
                    <a:lnTo>
                      <a:pt x="32" y="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75" name="Google Shape;7775;p128"/>
              <p:cNvSpPr/>
              <p:nvPr/>
            </p:nvSpPr>
            <p:spPr>
              <a:xfrm>
                <a:off x="4874" y="1883"/>
                <a:ext cx="12" cy="56"/>
              </a:xfrm>
              <a:custGeom>
                <a:rect b="b" l="l" r="r" t="t"/>
                <a:pathLst>
                  <a:path extrusionOk="0" h="390" w="82">
                    <a:moveTo>
                      <a:pt x="25" y="8"/>
                    </a:moveTo>
                    <a:lnTo>
                      <a:pt x="23" y="16"/>
                    </a:lnTo>
                    <a:lnTo>
                      <a:pt x="17" y="38"/>
                    </a:lnTo>
                    <a:lnTo>
                      <a:pt x="11" y="72"/>
                    </a:lnTo>
                    <a:lnTo>
                      <a:pt x="4" y="118"/>
                    </a:lnTo>
                    <a:lnTo>
                      <a:pt x="0" y="174"/>
                    </a:lnTo>
                    <a:lnTo>
                      <a:pt x="0" y="240"/>
                    </a:lnTo>
                    <a:lnTo>
                      <a:pt x="7" y="312"/>
                    </a:lnTo>
                    <a:lnTo>
                      <a:pt x="22" y="390"/>
                    </a:lnTo>
                    <a:lnTo>
                      <a:pt x="78" y="387"/>
                    </a:lnTo>
                    <a:lnTo>
                      <a:pt x="76" y="375"/>
                    </a:lnTo>
                    <a:lnTo>
                      <a:pt x="70" y="343"/>
                    </a:lnTo>
                    <a:lnTo>
                      <a:pt x="63" y="297"/>
                    </a:lnTo>
                    <a:lnTo>
                      <a:pt x="57" y="240"/>
                    </a:lnTo>
                    <a:lnTo>
                      <a:pt x="54" y="178"/>
                    </a:lnTo>
                    <a:lnTo>
                      <a:pt x="56" y="113"/>
                    </a:lnTo>
                    <a:lnTo>
                      <a:pt x="64" y="55"/>
                    </a:lnTo>
                    <a:lnTo>
                      <a:pt x="82" y="4"/>
                    </a:lnTo>
                    <a:lnTo>
                      <a:pt x="82" y="2"/>
                    </a:lnTo>
                    <a:lnTo>
                      <a:pt x="80" y="1"/>
                    </a:lnTo>
                    <a:lnTo>
                      <a:pt x="77" y="0"/>
                    </a:lnTo>
                    <a:lnTo>
                      <a:pt x="70" y="0"/>
                    </a:lnTo>
                    <a:lnTo>
                      <a:pt x="60" y="1"/>
                    </a:lnTo>
                    <a:lnTo>
                      <a:pt x="46" y="3"/>
                    </a:lnTo>
                    <a:lnTo>
                      <a:pt x="25" y="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76" name="Google Shape;7776;p128"/>
              <p:cNvSpPr/>
              <p:nvPr/>
            </p:nvSpPr>
            <p:spPr>
              <a:xfrm>
                <a:off x="4875" y="1890"/>
                <a:ext cx="8" cy="41"/>
              </a:xfrm>
              <a:custGeom>
                <a:rect b="b" l="l" r="r" t="t"/>
                <a:pathLst>
                  <a:path extrusionOk="0" h="288" w="59">
                    <a:moveTo>
                      <a:pt x="18" y="6"/>
                    </a:moveTo>
                    <a:lnTo>
                      <a:pt x="17" y="11"/>
                    </a:lnTo>
                    <a:lnTo>
                      <a:pt x="13" y="27"/>
                    </a:lnTo>
                    <a:lnTo>
                      <a:pt x="7" y="53"/>
                    </a:lnTo>
                    <a:lnTo>
                      <a:pt x="2" y="87"/>
                    </a:lnTo>
                    <a:lnTo>
                      <a:pt x="0" y="130"/>
                    </a:lnTo>
                    <a:lnTo>
                      <a:pt x="0" y="177"/>
                    </a:lnTo>
                    <a:lnTo>
                      <a:pt x="5" y="231"/>
                    </a:lnTo>
                    <a:lnTo>
                      <a:pt x="16" y="288"/>
                    </a:lnTo>
                    <a:lnTo>
                      <a:pt x="57" y="286"/>
                    </a:lnTo>
                    <a:lnTo>
                      <a:pt x="56" y="278"/>
                    </a:lnTo>
                    <a:lnTo>
                      <a:pt x="51" y="254"/>
                    </a:lnTo>
                    <a:lnTo>
                      <a:pt x="47" y="219"/>
                    </a:lnTo>
                    <a:lnTo>
                      <a:pt x="42" y="177"/>
                    </a:lnTo>
                    <a:lnTo>
                      <a:pt x="40" y="131"/>
                    </a:lnTo>
                    <a:lnTo>
                      <a:pt x="41" y="84"/>
                    </a:lnTo>
                    <a:lnTo>
                      <a:pt x="47" y="40"/>
                    </a:lnTo>
                    <a:lnTo>
                      <a:pt x="59" y="3"/>
                    </a:lnTo>
                    <a:lnTo>
                      <a:pt x="59" y="2"/>
                    </a:lnTo>
                    <a:lnTo>
                      <a:pt x="58" y="1"/>
                    </a:lnTo>
                    <a:lnTo>
                      <a:pt x="56" y="0"/>
                    </a:lnTo>
                    <a:lnTo>
                      <a:pt x="51" y="0"/>
                    </a:lnTo>
                    <a:lnTo>
                      <a:pt x="45" y="0"/>
                    </a:lnTo>
                    <a:lnTo>
                      <a:pt x="33" y="2"/>
                    </a:lnTo>
                    <a:lnTo>
                      <a:pt x="18"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77" name="Google Shape;7777;p128"/>
              <p:cNvSpPr/>
              <p:nvPr/>
            </p:nvSpPr>
            <p:spPr>
              <a:xfrm>
                <a:off x="4994" y="1850"/>
                <a:ext cx="28" cy="111"/>
              </a:xfrm>
              <a:custGeom>
                <a:rect b="b" l="l" r="r" t="t"/>
                <a:pathLst>
                  <a:path extrusionOk="0" h="779" w="198">
                    <a:moveTo>
                      <a:pt x="198" y="6"/>
                    </a:moveTo>
                    <a:lnTo>
                      <a:pt x="194" y="12"/>
                    </a:lnTo>
                    <a:lnTo>
                      <a:pt x="180" y="31"/>
                    </a:lnTo>
                    <a:lnTo>
                      <a:pt x="163" y="72"/>
                    </a:lnTo>
                    <a:lnTo>
                      <a:pt x="146" y="138"/>
                    </a:lnTo>
                    <a:lnTo>
                      <a:pt x="132" y="236"/>
                    </a:lnTo>
                    <a:lnTo>
                      <a:pt x="125" y="373"/>
                    </a:lnTo>
                    <a:lnTo>
                      <a:pt x="130" y="551"/>
                    </a:lnTo>
                    <a:lnTo>
                      <a:pt x="148" y="779"/>
                    </a:lnTo>
                    <a:lnTo>
                      <a:pt x="37" y="779"/>
                    </a:lnTo>
                    <a:lnTo>
                      <a:pt x="34" y="756"/>
                    </a:lnTo>
                    <a:lnTo>
                      <a:pt x="23" y="693"/>
                    </a:lnTo>
                    <a:lnTo>
                      <a:pt x="13" y="599"/>
                    </a:lnTo>
                    <a:lnTo>
                      <a:pt x="4" y="483"/>
                    </a:lnTo>
                    <a:lnTo>
                      <a:pt x="0" y="357"/>
                    </a:lnTo>
                    <a:lnTo>
                      <a:pt x="7" y="227"/>
                    </a:lnTo>
                    <a:lnTo>
                      <a:pt x="27" y="105"/>
                    </a:lnTo>
                    <a:lnTo>
                      <a:pt x="65" y="0"/>
                    </a:lnTo>
                    <a:lnTo>
                      <a:pt x="198"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78" name="Google Shape;7778;p128"/>
              <p:cNvSpPr/>
              <p:nvPr/>
            </p:nvSpPr>
            <p:spPr>
              <a:xfrm>
                <a:off x="4995" y="1857"/>
                <a:ext cx="24" cy="96"/>
              </a:xfrm>
              <a:custGeom>
                <a:rect b="b" l="l" r="r" t="t"/>
                <a:pathLst>
                  <a:path extrusionOk="0" h="666" w="169">
                    <a:moveTo>
                      <a:pt x="169" y="5"/>
                    </a:moveTo>
                    <a:lnTo>
                      <a:pt x="164" y="10"/>
                    </a:lnTo>
                    <a:lnTo>
                      <a:pt x="154" y="27"/>
                    </a:lnTo>
                    <a:lnTo>
                      <a:pt x="139" y="61"/>
                    </a:lnTo>
                    <a:lnTo>
                      <a:pt x="124" y="118"/>
                    </a:lnTo>
                    <a:lnTo>
                      <a:pt x="113" y="201"/>
                    </a:lnTo>
                    <a:lnTo>
                      <a:pt x="107" y="318"/>
                    </a:lnTo>
                    <a:lnTo>
                      <a:pt x="110" y="470"/>
                    </a:lnTo>
                    <a:lnTo>
                      <a:pt x="126" y="666"/>
                    </a:lnTo>
                    <a:lnTo>
                      <a:pt x="31" y="666"/>
                    </a:lnTo>
                    <a:lnTo>
                      <a:pt x="28" y="646"/>
                    </a:lnTo>
                    <a:lnTo>
                      <a:pt x="20" y="592"/>
                    </a:lnTo>
                    <a:lnTo>
                      <a:pt x="11" y="512"/>
                    </a:lnTo>
                    <a:lnTo>
                      <a:pt x="3" y="413"/>
                    </a:lnTo>
                    <a:lnTo>
                      <a:pt x="0" y="305"/>
                    </a:lnTo>
                    <a:lnTo>
                      <a:pt x="6" y="195"/>
                    </a:lnTo>
                    <a:lnTo>
                      <a:pt x="23" y="90"/>
                    </a:lnTo>
                    <a:lnTo>
                      <a:pt x="55" y="0"/>
                    </a:lnTo>
                    <a:lnTo>
                      <a:pt x="169" y="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79" name="Google Shape;7779;p128"/>
              <p:cNvSpPr/>
              <p:nvPr/>
            </p:nvSpPr>
            <p:spPr>
              <a:xfrm>
                <a:off x="4996" y="1865"/>
                <a:ext cx="20" cy="79"/>
              </a:xfrm>
              <a:custGeom>
                <a:rect b="b" l="l" r="r" t="t"/>
                <a:pathLst>
                  <a:path extrusionOk="0" h="551" w="140">
                    <a:moveTo>
                      <a:pt x="140" y="5"/>
                    </a:moveTo>
                    <a:lnTo>
                      <a:pt x="136" y="8"/>
                    </a:lnTo>
                    <a:lnTo>
                      <a:pt x="127" y="23"/>
                    </a:lnTo>
                    <a:lnTo>
                      <a:pt x="116" y="51"/>
                    </a:lnTo>
                    <a:lnTo>
                      <a:pt x="103" y="98"/>
                    </a:lnTo>
                    <a:lnTo>
                      <a:pt x="94" y="167"/>
                    </a:lnTo>
                    <a:lnTo>
                      <a:pt x="90" y="264"/>
                    </a:lnTo>
                    <a:lnTo>
                      <a:pt x="92" y="390"/>
                    </a:lnTo>
                    <a:lnTo>
                      <a:pt x="106" y="551"/>
                    </a:lnTo>
                    <a:lnTo>
                      <a:pt x="27" y="551"/>
                    </a:lnTo>
                    <a:lnTo>
                      <a:pt x="24" y="535"/>
                    </a:lnTo>
                    <a:lnTo>
                      <a:pt x="17" y="490"/>
                    </a:lnTo>
                    <a:lnTo>
                      <a:pt x="9" y="423"/>
                    </a:lnTo>
                    <a:lnTo>
                      <a:pt x="3" y="342"/>
                    </a:lnTo>
                    <a:lnTo>
                      <a:pt x="0" y="252"/>
                    </a:lnTo>
                    <a:lnTo>
                      <a:pt x="5" y="161"/>
                    </a:lnTo>
                    <a:lnTo>
                      <a:pt x="20" y="75"/>
                    </a:lnTo>
                    <a:lnTo>
                      <a:pt x="46" y="0"/>
                    </a:lnTo>
                    <a:lnTo>
                      <a:pt x="140" y="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80" name="Google Shape;7780;p128"/>
              <p:cNvSpPr/>
              <p:nvPr/>
            </p:nvSpPr>
            <p:spPr>
              <a:xfrm>
                <a:off x="4997" y="1873"/>
                <a:ext cx="16" cy="62"/>
              </a:xfrm>
              <a:custGeom>
                <a:rect b="b" l="l" r="r" t="t"/>
                <a:pathLst>
                  <a:path extrusionOk="0" h="437" w="111">
                    <a:moveTo>
                      <a:pt x="111" y="4"/>
                    </a:moveTo>
                    <a:lnTo>
                      <a:pt x="108" y="7"/>
                    </a:lnTo>
                    <a:lnTo>
                      <a:pt x="101" y="18"/>
                    </a:lnTo>
                    <a:lnTo>
                      <a:pt x="92" y="41"/>
                    </a:lnTo>
                    <a:lnTo>
                      <a:pt x="82" y="77"/>
                    </a:lnTo>
                    <a:lnTo>
                      <a:pt x="75" y="133"/>
                    </a:lnTo>
                    <a:lnTo>
                      <a:pt x="70" y="208"/>
                    </a:lnTo>
                    <a:lnTo>
                      <a:pt x="72" y="309"/>
                    </a:lnTo>
                    <a:lnTo>
                      <a:pt x="83" y="437"/>
                    </a:lnTo>
                    <a:lnTo>
                      <a:pt x="21" y="437"/>
                    </a:lnTo>
                    <a:lnTo>
                      <a:pt x="19" y="424"/>
                    </a:lnTo>
                    <a:lnTo>
                      <a:pt x="13" y="389"/>
                    </a:lnTo>
                    <a:lnTo>
                      <a:pt x="7" y="336"/>
                    </a:lnTo>
                    <a:lnTo>
                      <a:pt x="3" y="272"/>
                    </a:lnTo>
                    <a:lnTo>
                      <a:pt x="0" y="200"/>
                    </a:lnTo>
                    <a:lnTo>
                      <a:pt x="5" y="128"/>
                    </a:lnTo>
                    <a:lnTo>
                      <a:pt x="16" y="59"/>
                    </a:lnTo>
                    <a:lnTo>
                      <a:pt x="37" y="0"/>
                    </a:lnTo>
                    <a:lnTo>
                      <a:pt x="111" y="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81" name="Google Shape;7781;p128"/>
              <p:cNvSpPr/>
              <p:nvPr/>
            </p:nvSpPr>
            <p:spPr>
              <a:xfrm>
                <a:off x="4998" y="1881"/>
                <a:ext cx="12" cy="46"/>
              </a:xfrm>
              <a:custGeom>
                <a:rect b="b" l="l" r="r" t="t"/>
                <a:pathLst>
                  <a:path extrusionOk="0" h="322" w="82">
                    <a:moveTo>
                      <a:pt x="82" y="3"/>
                    </a:moveTo>
                    <a:lnTo>
                      <a:pt x="79" y="5"/>
                    </a:lnTo>
                    <a:lnTo>
                      <a:pt x="75" y="13"/>
                    </a:lnTo>
                    <a:lnTo>
                      <a:pt x="67" y="30"/>
                    </a:lnTo>
                    <a:lnTo>
                      <a:pt x="60" y="57"/>
                    </a:lnTo>
                    <a:lnTo>
                      <a:pt x="54" y="98"/>
                    </a:lnTo>
                    <a:lnTo>
                      <a:pt x="52" y="154"/>
                    </a:lnTo>
                    <a:lnTo>
                      <a:pt x="53" y="228"/>
                    </a:lnTo>
                    <a:lnTo>
                      <a:pt x="61" y="322"/>
                    </a:lnTo>
                    <a:lnTo>
                      <a:pt x="15" y="322"/>
                    </a:lnTo>
                    <a:lnTo>
                      <a:pt x="14" y="313"/>
                    </a:lnTo>
                    <a:lnTo>
                      <a:pt x="9" y="287"/>
                    </a:lnTo>
                    <a:lnTo>
                      <a:pt x="5" y="247"/>
                    </a:lnTo>
                    <a:lnTo>
                      <a:pt x="1" y="200"/>
                    </a:lnTo>
                    <a:lnTo>
                      <a:pt x="0" y="147"/>
                    </a:lnTo>
                    <a:lnTo>
                      <a:pt x="3" y="95"/>
                    </a:lnTo>
                    <a:lnTo>
                      <a:pt x="11" y="44"/>
                    </a:lnTo>
                    <a:lnTo>
                      <a:pt x="27" y="0"/>
                    </a:lnTo>
                    <a:lnTo>
                      <a:pt x="82" y="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82" name="Google Shape;7782;p128"/>
              <p:cNvSpPr/>
              <p:nvPr/>
            </p:nvSpPr>
            <p:spPr>
              <a:xfrm>
                <a:off x="4846" y="1869"/>
                <a:ext cx="4" cy="146"/>
              </a:xfrm>
              <a:prstGeom prst="rect">
                <a:avLst/>
              </a:pr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83" name="Google Shape;7783;p128"/>
              <p:cNvSpPr/>
              <p:nvPr/>
            </p:nvSpPr>
            <p:spPr>
              <a:xfrm>
                <a:off x="4898" y="1867"/>
                <a:ext cx="57" cy="67"/>
              </a:xfrm>
              <a:custGeom>
                <a:rect b="b" l="l" r="r" t="t"/>
                <a:pathLst>
                  <a:path extrusionOk="0" h="469" w="398">
                    <a:moveTo>
                      <a:pt x="37" y="44"/>
                    </a:moveTo>
                    <a:lnTo>
                      <a:pt x="33" y="53"/>
                    </a:lnTo>
                    <a:lnTo>
                      <a:pt x="27" y="79"/>
                    </a:lnTo>
                    <a:lnTo>
                      <a:pt x="17" y="120"/>
                    </a:lnTo>
                    <a:lnTo>
                      <a:pt x="8" y="174"/>
                    </a:lnTo>
                    <a:lnTo>
                      <a:pt x="1" y="238"/>
                    </a:lnTo>
                    <a:lnTo>
                      <a:pt x="0" y="309"/>
                    </a:lnTo>
                    <a:lnTo>
                      <a:pt x="7" y="387"/>
                    </a:lnTo>
                    <a:lnTo>
                      <a:pt x="24" y="469"/>
                    </a:lnTo>
                    <a:lnTo>
                      <a:pt x="24" y="466"/>
                    </a:lnTo>
                    <a:lnTo>
                      <a:pt x="24" y="455"/>
                    </a:lnTo>
                    <a:lnTo>
                      <a:pt x="24" y="438"/>
                    </a:lnTo>
                    <a:lnTo>
                      <a:pt x="24" y="417"/>
                    </a:lnTo>
                    <a:lnTo>
                      <a:pt x="27" y="391"/>
                    </a:lnTo>
                    <a:lnTo>
                      <a:pt x="30" y="363"/>
                    </a:lnTo>
                    <a:lnTo>
                      <a:pt x="35" y="332"/>
                    </a:lnTo>
                    <a:lnTo>
                      <a:pt x="41" y="300"/>
                    </a:lnTo>
                    <a:lnTo>
                      <a:pt x="52" y="268"/>
                    </a:lnTo>
                    <a:lnTo>
                      <a:pt x="64" y="237"/>
                    </a:lnTo>
                    <a:lnTo>
                      <a:pt x="79" y="207"/>
                    </a:lnTo>
                    <a:lnTo>
                      <a:pt x="99" y="179"/>
                    </a:lnTo>
                    <a:lnTo>
                      <a:pt x="123" y="155"/>
                    </a:lnTo>
                    <a:lnTo>
                      <a:pt x="150" y="136"/>
                    </a:lnTo>
                    <a:lnTo>
                      <a:pt x="183" y="122"/>
                    </a:lnTo>
                    <a:lnTo>
                      <a:pt x="221" y="114"/>
                    </a:lnTo>
                    <a:lnTo>
                      <a:pt x="223" y="112"/>
                    </a:lnTo>
                    <a:lnTo>
                      <a:pt x="230" y="107"/>
                    </a:lnTo>
                    <a:lnTo>
                      <a:pt x="242" y="99"/>
                    </a:lnTo>
                    <a:lnTo>
                      <a:pt x="260" y="88"/>
                    </a:lnTo>
                    <a:lnTo>
                      <a:pt x="284" y="74"/>
                    </a:lnTo>
                    <a:lnTo>
                      <a:pt x="315" y="58"/>
                    </a:lnTo>
                    <a:lnTo>
                      <a:pt x="352" y="39"/>
                    </a:lnTo>
                    <a:lnTo>
                      <a:pt x="398" y="19"/>
                    </a:lnTo>
                    <a:lnTo>
                      <a:pt x="396" y="17"/>
                    </a:lnTo>
                    <a:lnTo>
                      <a:pt x="389" y="16"/>
                    </a:lnTo>
                    <a:lnTo>
                      <a:pt x="379" y="14"/>
                    </a:lnTo>
                    <a:lnTo>
                      <a:pt x="364" y="12"/>
                    </a:lnTo>
                    <a:lnTo>
                      <a:pt x="347" y="8"/>
                    </a:lnTo>
                    <a:lnTo>
                      <a:pt x="326" y="6"/>
                    </a:lnTo>
                    <a:lnTo>
                      <a:pt x="302" y="4"/>
                    </a:lnTo>
                    <a:lnTo>
                      <a:pt x="277" y="1"/>
                    </a:lnTo>
                    <a:lnTo>
                      <a:pt x="250" y="0"/>
                    </a:lnTo>
                    <a:lnTo>
                      <a:pt x="221" y="1"/>
                    </a:lnTo>
                    <a:lnTo>
                      <a:pt x="191" y="3"/>
                    </a:lnTo>
                    <a:lnTo>
                      <a:pt x="160" y="6"/>
                    </a:lnTo>
                    <a:lnTo>
                      <a:pt x="129" y="12"/>
                    </a:lnTo>
                    <a:lnTo>
                      <a:pt x="97" y="20"/>
                    </a:lnTo>
                    <a:lnTo>
                      <a:pt x="67" y="30"/>
                    </a:lnTo>
                    <a:lnTo>
                      <a:pt x="37" y="44"/>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84" name="Google Shape;7784;p128"/>
              <p:cNvSpPr/>
              <p:nvPr/>
            </p:nvSpPr>
            <p:spPr>
              <a:xfrm>
                <a:off x="4819" y="1917"/>
                <a:ext cx="46" cy="13"/>
              </a:xfrm>
              <a:custGeom>
                <a:rect b="b" l="l" r="r" t="t"/>
                <a:pathLst>
                  <a:path extrusionOk="0" h="89" w="325">
                    <a:moveTo>
                      <a:pt x="0" y="57"/>
                    </a:moveTo>
                    <a:lnTo>
                      <a:pt x="0" y="55"/>
                    </a:lnTo>
                    <a:lnTo>
                      <a:pt x="2" y="52"/>
                    </a:lnTo>
                    <a:lnTo>
                      <a:pt x="6" y="47"/>
                    </a:lnTo>
                    <a:lnTo>
                      <a:pt x="12" y="41"/>
                    </a:lnTo>
                    <a:lnTo>
                      <a:pt x="20" y="34"/>
                    </a:lnTo>
                    <a:lnTo>
                      <a:pt x="29" y="27"/>
                    </a:lnTo>
                    <a:lnTo>
                      <a:pt x="41" y="20"/>
                    </a:lnTo>
                    <a:lnTo>
                      <a:pt x="57" y="13"/>
                    </a:lnTo>
                    <a:lnTo>
                      <a:pt x="77" y="7"/>
                    </a:lnTo>
                    <a:lnTo>
                      <a:pt x="98" y="3"/>
                    </a:lnTo>
                    <a:lnTo>
                      <a:pt x="126" y="0"/>
                    </a:lnTo>
                    <a:lnTo>
                      <a:pt x="156" y="0"/>
                    </a:lnTo>
                    <a:lnTo>
                      <a:pt x="191" y="3"/>
                    </a:lnTo>
                    <a:lnTo>
                      <a:pt x="230" y="8"/>
                    </a:lnTo>
                    <a:lnTo>
                      <a:pt x="275" y="18"/>
                    </a:lnTo>
                    <a:lnTo>
                      <a:pt x="325" y="31"/>
                    </a:lnTo>
                    <a:lnTo>
                      <a:pt x="318" y="51"/>
                    </a:lnTo>
                    <a:lnTo>
                      <a:pt x="316" y="50"/>
                    </a:lnTo>
                    <a:lnTo>
                      <a:pt x="308" y="47"/>
                    </a:lnTo>
                    <a:lnTo>
                      <a:pt x="295" y="44"/>
                    </a:lnTo>
                    <a:lnTo>
                      <a:pt x="279" y="39"/>
                    </a:lnTo>
                    <a:lnTo>
                      <a:pt x="260" y="35"/>
                    </a:lnTo>
                    <a:lnTo>
                      <a:pt x="238" y="30"/>
                    </a:lnTo>
                    <a:lnTo>
                      <a:pt x="214" y="27"/>
                    </a:lnTo>
                    <a:lnTo>
                      <a:pt x="188" y="24"/>
                    </a:lnTo>
                    <a:lnTo>
                      <a:pt x="161" y="23"/>
                    </a:lnTo>
                    <a:lnTo>
                      <a:pt x="134" y="23"/>
                    </a:lnTo>
                    <a:lnTo>
                      <a:pt x="108" y="26"/>
                    </a:lnTo>
                    <a:lnTo>
                      <a:pt x="82" y="31"/>
                    </a:lnTo>
                    <a:lnTo>
                      <a:pt x="58" y="41"/>
                    </a:lnTo>
                    <a:lnTo>
                      <a:pt x="36" y="52"/>
                    </a:lnTo>
                    <a:lnTo>
                      <a:pt x="16" y="68"/>
                    </a:lnTo>
                    <a:lnTo>
                      <a:pt x="0" y="89"/>
                    </a:lnTo>
                    <a:lnTo>
                      <a:pt x="0" y="5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85" name="Google Shape;7785;p128"/>
              <p:cNvSpPr/>
              <p:nvPr/>
            </p:nvSpPr>
            <p:spPr>
              <a:xfrm>
                <a:off x="4819" y="1887"/>
                <a:ext cx="46" cy="13"/>
              </a:xfrm>
              <a:custGeom>
                <a:rect b="b" l="l" r="r" t="t"/>
                <a:pathLst>
                  <a:path extrusionOk="0" h="89" w="325">
                    <a:moveTo>
                      <a:pt x="0" y="56"/>
                    </a:moveTo>
                    <a:lnTo>
                      <a:pt x="0" y="55"/>
                    </a:lnTo>
                    <a:lnTo>
                      <a:pt x="2" y="52"/>
                    </a:lnTo>
                    <a:lnTo>
                      <a:pt x="6" y="47"/>
                    </a:lnTo>
                    <a:lnTo>
                      <a:pt x="12" y="40"/>
                    </a:lnTo>
                    <a:lnTo>
                      <a:pt x="20" y="33"/>
                    </a:lnTo>
                    <a:lnTo>
                      <a:pt x="29" y="27"/>
                    </a:lnTo>
                    <a:lnTo>
                      <a:pt x="41" y="18"/>
                    </a:lnTo>
                    <a:lnTo>
                      <a:pt x="57" y="13"/>
                    </a:lnTo>
                    <a:lnTo>
                      <a:pt x="77" y="7"/>
                    </a:lnTo>
                    <a:lnTo>
                      <a:pt x="98" y="2"/>
                    </a:lnTo>
                    <a:lnTo>
                      <a:pt x="126" y="0"/>
                    </a:lnTo>
                    <a:lnTo>
                      <a:pt x="156" y="0"/>
                    </a:lnTo>
                    <a:lnTo>
                      <a:pt x="191" y="2"/>
                    </a:lnTo>
                    <a:lnTo>
                      <a:pt x="230" y="8"/>
                    </a:lnTo>
                    <a:lnTo>
                      <a:pt x="275" y="17"/>
                    </a:lnTo>
                    <a:lnTo>
                      <a:pt x="325" y="31"/>
                    </a:lnTo>
                    <a:lnTo>
                      <a:pt x="318" y="49"/>
                    </a:lnTo>
                    <a:lnTo>
                      <a:pt x="316" y="48"/>
                    </a:lnTo>
                    <a:lnTo>
                      <a:pt x="308" y="46"/>
                    </a:lnTo>
                    <a:lnTo>
                      <a:pt x="295" y="43"/>
                    </a:lnTo>
                    <a:lnTo>
                      <a:pt x="279" y="38"/>
                    </a:lnTo>
                    <a:lnTo>
                      <a:pt x="260" y="35"/>
                    </a:lnTo>
                    <a:lnTo>
                      <a:pt x="238" y="30"/>
                    </a:lnTo>
                    <a:lnTo>
                      <a:pt x="214" y="27"/>
                    </a:lnTo>
                    <a:lnTo>
                      <a:pt x="188" y="23"/>
                    </a:lnTo>
                    <a:lnTo>
                      <a:pt x="161" y="22"/>
                    </a:lnTo>
                    <a:lnTo>
                      <a:pt x="134" y="23"/>
                    </a:lnTo>
                    <a:lnTo>
                      <a:pt x="108" y="25"/>
                    </a:lnTo>
                    <a:lnTo>
                      <a:pt x="82" y="31"/>
                    </a:lnTo>
                    <a:lnTo>
                      <a:pt x="58" y="40"/>
                    </a:lnTo>
                    <a:lnTo>
                      <a:pt x="36" y="52"/>
                    </a:lnTo>
                    <a:lnTo>
                      <a:pt x="16" y="68"/>
                    </a:lnTo>
                    <a:lnTo>
                      <a:pt x="0" y="89"/>
                    </a:lnTo>
                    <a:lnTo>
                      <a:pt x="0" y="56"/>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86" name="Google Shape;7786;p128"/>
              <p:cNvSpPr/>
              <p:nvPr/>
            </p:nvSpPr>
            <p:spPr>
              <a:xfrm>
                <a:off x="4863" y="1872"/>
                <a:ext cx="75" cy="139"/>
              </a:xfrm>
              <a:custGeom>
                <a:rect b="b" l="l" r="r" t="t"/>
                <a:pathLst>
                  <a:path extrusionOk="0" h="975" w="528">
                    <a:moveTo>
                      <a:pt x="0" y="0"/>
                    </a:moveTo>
                    <a:lnTo>
                      <a:pt x="0" y="943"/>
                    </a:lnTo>
                    <a:lnTo>
                      <a:pt x="159" y="975"/>
                    </a:lnTo>
                    <a:lnTo>
                      <a:pt x="152" y="848"/>
                    </a:lnTo>
                    <a:lnTo>
                      <a:pt x="528" y="905"/>
                    </a:lnTo>
                    <a:lnTo>
                      <a:pt x="521" y="855"/>
                    </a:lnTo>
                    <a:lnTo>
                      <a:pt x="261" y="822"/>
                    </a:lnTo>
                    <a:lnTo>
                      <a:pt x="254" y="713"/>
                    </a:lnTo>
                    <a:lnTo>
                      <a:pt x="77" y="713"/>
                    </a:lnTo>
                    <a:lnTo>
                      <a:pt x="72" y="699"/>
                    </a:lnTo>
                    <a:lnTo>
                      <a:pt x="60" y="659"/>
                    </a:lnTo>
                    <a:lnTo>
                      <a:pt x="44" y="595"/>
                    </a:lnTo>
                    <a:lnTo>
                      <a:pt x="28" y="511"/>
                    </a:lnTo>
                    <a:lnTo>
                      <a:pt x="16" y="410"/>
                    </a:lnTo>
                    <a:lnTo>
                      <a:pt x="12" y="294"/>
                    </a:lnTo>
                    <a:lnTo>
                      <a:pt x="21" y="167"/>
                    </a:lnTo>
                    <a:lnTo>
                      <a:pt x="45" y="32"/>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87" name="Google Shape;7787;p128"/>
              <p:cNvSpPr/>
              <p:nvPr/>
            </p:nvSpPr>
            <p:spPr>
              <a:xfrm>
                <a:off x="4900" y="1840"/>
                <a:ext cx="97" cy="19"/>
              </a:xfrm>
              <a:custGeom>
                <a:rect b="b" l="l" r="r" t="t"/>
                <a:pathLst>
                  <a:path extrusionOk="0" h="133" w="678">
                    <a:moveTo>
                      <a:pt x="0" y="133"/>
                    </a:moveTo>
                    <a:lnTo>
                      <a:pt x="4" y="132"/>
                    </a:lnTo>
                    <a:lnTo>
                      <a:pt x="15" y="127"/>
                    </a:lnTo>
                    <a:lnTo>
                      <a:pt x="32" y="122"/>
                    </a:lnTo>
                    <a:lnTo>
                      <a:pt x="56" y="114"/>
                    </a:lnTo>
                    <a:lnTo>
                      <a:pt x="86" y="104"/>
                    </a:lnTo>
                    <a:lnTo>
                      <a:pt x="120" y="95"/>
                    </a:lnTo>
                    <a:lnTo>
                      <a:pt x="160" y="86"/>
                    </a:lnTo>
                    <a:lnTo>
                      <a:pt x="204" y="78"/>
                    </a:lnTo>
                    <a:lnTo>
                      <a:pt x="252" y="70"/>
                    </a:lnTo>
                    <a:lnTo>
                      <a:pt x="303" y="64"/>
                    </a:lnTo>
                    <a:lnTo>
                      <a:pt x="358" y="60"/>
                    </a:lnTo>
                    <a:lnTo>
                      <a:pt x="414" y="58"/>
                    </a:lnTo>
                    <a:lnTo>
                      <a:pt x="474" y="60"/>
                    </a:lnTo>
                    <a:lnTo>
                      <a:pt x="534" y="65"/>
                    </a:lnTo>
                    <a:lnTo>
                      <a:pt x="596" y="74"/>
                    </a:lnTo>
                    <a:lnTo>
                      <a:pt x="659" y="88"/>
                    </a:lnTo>
                    <a:lnTo>
                      <a:pt x="678" y="0"/>
                    </a:lnTo>
                    <a:lnTo>
                      <a:pt x="674" y="0"/>
                    </a:lnTo>
                    <a:lnTo>
                      <a:pt x="659" y="0"/>
                    </a:lnTo>
                    <a:lnTo>
                      <a:pt x="636" y="0"/>
                    </a:lnTo>
                    <a:lnTo>
                      <a:pt x="606" y="1"/>
                    </a:lnTo>
                    <a:lnTo>
                      <a:pt x="570" y="2"/>
                    </a:lnTo>
                    <a:lnTo>
                      <a:pt x="527" y="3"/>
                    </a:lnTo>
                    <a:lnTo>
                      <a:pt x="480" y="7"/>
                    </a:lnTo>
                    <a:lnTo>
                      <a:pt x="430" y="9"/>
                    </a:lnTo>
                    <a:lnTo>
                      <a:pt x="376" y="14"/>
                    </a:lnTo>
                    <a:lnTo>
                      <a:pt x="320" y="18"/>
                    </a:lnTo>
                    <a:lnTo>
                      <a:pt x="264" y="24"/>
                    </a:lnTo>
                    <a:lnTo>
                      <a:pt x="208" y="32"/>
                    </a:lnTo>
                    <a:lnTo>
                      <a:pt x="152" y="40"/>
                    </a:lnTo>
                    <a:lnTo>
                      <a:pt x="98" y="50"/>
                    </a:lnTo>
                    <a:lnTo>
                      <a:pt x="47" y="62"/>
                    </a:lnTo>
                    <a:lnTo>
                      <a:pt x="0" y="76"/>
                    </a:lnTo>
                    <a:lnTo>
                      <a:pt x="0"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88" name="Google Shape;7788;p128"/>
              <p:cNvSpPr/>
              <p:nvPr/>
            </p:nvSpPr>
            <p:spPr>
              <a:xfrm>
                <a:off x="4843" y="2015"/>
                <a:ext cx="163" cy="54"/>
              </a:xfrm>
              <a:custGeom>
                <a:rect b="b" l="l" r="r" t="t"/>
                <a:pathLst>
                  <a:path extrusionOk="0" h="379" w="1142">
                    <a:moveTo>
                      <a:pt x="482" y="367"/>
                    </a:moveTo>
                    <a:lnTo>
                      <a:pt x="485" y="366"/>
                    </a:lnTo>
                    <a:lnTo>
                      <a:pt x="492" y="363"/>
                    </a:lnTo>
                    <a:lnTo>
                      <a:pt x="502" y="359"/>
                    </a:lnTo>
                    <a:lnTo>
                      <a:pt x="516" y="353"/>
                    </a:lnTo>
                    <a:lnTo>
                      <a:pt x="533" y="346"/>
                    </a:lnTo>
                    <a:lnTo>
                      <a:pt x="551" y="338"/>
                    </a:lnTo>
                    <a:lnTo>
                      <a:pt x="572" y="328"/>
                    </a:lnTo>
                    <a:lnTo>
                      <a:pt x="593" y="317"/>
                    </a:lnTo>
                    <a:lnTo>
                      <a:pt x="616" y="306"/>
                    </a:lnTo>
                    <a:lnTo>
                      <a:pt x="638" y="292"/>
                    </a:lnTo>
                    <a:lnTo>
                      <a:pt x="660" y="279"/>
                    </a:lnTo>
                    <a:lnTo>
                      <a:pt x="680" y="264"/>
                    </a:lnTo>
                    <a:lnTo>
                      <a:pt x="700" y="249"/>
                    </a:lnTo>
                    <a:lnTo>
                      <a:pt x="717" y="233"/>
                    </a:lnTo>
                    <a:lnTo>
                      <a:pt x="732" y="217"/>
                    </a:lnTo>
                    <a:lnTo>
                      <a:pt x="743" y="201"/>
                    </a:lnTo>
                    <a:lnTo>
                      <a:pt x="0" y="20"/>
                    </a:lnTo>
                    <a:lnTo>
                      <a:pt x="57" y="0"/>
                    </a:lnTo>
                    <a:lnTo>
                      <a:pt x="1142" y="267"/>
                    </a:lnTo>
                    <a:lnTo>
                      <a:pt x="1098" y="292"/>
                    </a:lnTo>
                    <a:lnTo>
                      <a:pt x="784" y="212"/>
                    </a:lnTo>
                    <a:lnTo>
                      <a:pt x="783" y="213"/>
                    </a:lnTo>
                    <a:lnTo>
                      <a:pt x="781" y="216"/>
                    </a:lnTo>
                    <a:lnTo>
                      <a:pt x="776" y="221"/>
                    </a:lnTo>
                    <a:lnTo>
                      <a:pt x="769" y="228"/>
                    </a:lnTo>
                    <a:lnTo>
                      <a:pt x="761" y="237"/>
                    </a:lnTo>
                    <a:lnTo>
                      <a:pt x="750" y="246"/>
                    </a:lnTo>
                    <a:lnTo>
                      <a:pt x="737" y="258"/>
                    </a:lnTo>
                    <a:lnTo>
                      <a:pt x="721" y="269"/>
                    </a:lnTo>
                    <a:lnTo>
                      <a:pt x="703" y="282"/>
                    </a:lnTo>
                    <a:lnTo>
                      <a:pt x="684" y="295"/>
                    </a:lnTo>
                    <a:lnTo>
                      <a:pt x="660" y="309"/>
                    </a:lnTo>
                    <a:lnTo>
                      <a:pt x="635" y="323"/>
                    </a:lnTo>
                    <a:lnTo>
                      <a:pt x="606" y="338"/>
                    </a:lnTo>
                    <a:lnTo>
                      <a:pt x="574" y="352"/>
                    </a:lnTo>
                    <a:lnTo>
                      <a:pt x="540" y="366"/>
                    </a:lnTo>
                    <a:lnTo>
                      <a:pt x="502" y="379"/>
                    </a:lnTo>
                    <a:lnTo>
                      <a:pt x="482" y="36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89" name="Google Shape;7789;p128"/>
              <p:cNvSpPr/>
              <p:nvPr/>
            </p:nvSpPr>
            <p:spPr>
              <a:xfrm>
                <a:off x="4809" y="2029"/>
                <a:ext cx="167" cy="48"/>
              </a:xfrm>
              <a:custGeom>
                <a:rect b="b" l="l" r="r" t="t"/>
                <a:pathLst>
                  <a:path extrusionOk="0" h="340" w="1163">
                    <a:moveTo>
                      <a:pt x="0" y="0"/>
                    </a:moveTo>
                    <a:lnTo>
                      <a:pt x="1137" y="340"/>
                    </a:lnTo>
                    <a:lnTo>
                      <a:pt x="1163" y="340"/>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90" name="Google Shape;7790;p128"/>
              <p:cNvSpPr/>
              <p:nvPr/>
            </p:nvSpPr>
            <p:spPr>
              <a:xfrm>
                <a:off x="4837" y="2022"/>
                <a:ext cx="164" cy="44"/>
              </a:xfrm>
              <a:custGeom>
                <a:rect b="b" l="l" r="r" t="t"/>
                <a:pathLst>
                  <a:path extrusionOk="0" h="303" w="1149">
                    <a:moveTo>
                      <a:pt x="0" y="1"/>
                    </a:moveTo>
                    <a:lnTo>
                      <a:pt x="1124" y="303"/>
                    </a:lnTo>
                    <a:lnTo>
                      <a:pt x="1149" y="302"/>
                    </a:lnTo>
                    <a:lnTo>
                      <a:pt x="34" y="0"/>
                    </a:lnTo>
                    <a:lnTo>
                      <a:pt x="0" y="1"/>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91" name="Google Shape;7791;p128"/>
              <p:cNvSpPr/>
              <p:nvPr/>
            </p:nvSpPr>
            <p:spPr>
              <a:xfrm>
                <a:off x="4824" y="2025"/>
                <a:ext cx="165" cy="48"/>
              </a:xfrm>
              <a:custGeom>
                <a:rect b="b" l="l" r="r" t="t"/>
                <a:pathLst>
                  <a:path extrusionOk="0" h="336" w="1155">
                    <a:moveTo>
                      <a:pt x="0" y="0"/>
                    </a:moveTo>
                    <a:lnTo>
                      <a:pt x="1134" y="336"/>
                    </a:lnTo>
                    <a:lnTo>
                      <a:pt x="1155" y="328"/>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7792" name="Google Shape;7792;p128"/>
            <p:cNvGrpSpPr/>
            <p:nvPr/>
          </p:nvGrpSpPr>
          <p:grpSpPr>
            <a:xfrm>
              <a:off x="1659" y="3525"/>
              <a:ext cx="176" cy="150"/>
              <a:chOff x="4765" y="1531"/>
              <a:chExt cx="312" cy="261"/>
            </a:xfrm>
          </p:grpSpPr>
          <p:sp>
            <p:nvSpPr>
              <p:cNvPr id="7793" name="Google Shape;7793;p128"/>
              <p:cNvSpPr/>
              <p:nvPr/>
            </p:nvSpPr>
            <p:spPr>
              <a:xfrm>
                <a:off x="4765" y="1531"/>
                <a:ext cx="312" cy="2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94" name="Google Shape;7794;p128"/>
              <p:cNvSpPr/>
              <p:nvPr/>
            </p:nvSpPr>
            <p:spPr>
              <a:xfrm>
                <a:off x="4765" y="1534"/>
                <a:ext cx="307" cy="258"/>
              </a:xfrm>
              <a:custGeom>
                <a:rect b="b" l="l" r="r" t="t"/>
                <a:pathLst>
                  <a:path extrusionOk="0" h="1804" w="2150">
                    <a:moveTo>
                      <a:pt x="582" y="239"/>
                    </a:moveTo>
                    <a:lnTo>
                      <a:pt x="606" y="129"/>
                    </a:lnTo>
                    <a:lnTo>
                      <a:pt x="607" y="129"/>
                    </a:lnTo>
                    <a:lnTo>
                      <a:pt x="611" y="128"/>
                    </a:lnTo>
                    <a:lnTo>
                      <a:pt x="616" y="125"/>
                    </a:lnTo>
                    <a:lnTo>
                      <a:pt x="623" y="123"/>
                    </a:lnTo>
                    <a:lnTo>
                      <a:pt x="633" y="120"/>
                    </a:lnTo>
                    <a:lnTo>
                      <a:pt x="645" y="115"/>
                    </a:lnTo>
                    <a:lnTo>
                      <a:pt x="659" y="112"/>
                    </a:lnTo>
                    <a:lnTo>
                      <a:pt x="676" y="107"/>
                    </a:lnTo>
                    <a:lnTo>
                      <a:pt x="694" y="101"/>
                    </a:lnTo>
                    <a:lnTo>
                      <a:pt x="715" y="95"/>
                    </a:lnTo>
                    <a:lnTo>
                      <a:pt x="738" y="90"/>
                    </a:lnTo>
                    <a:lnTo>
                      <a:pt x="763" y="84"/>
                    </a:lnTo>
                    <a:lnTo>
                      <a:pt x="790" y="78"/>
                    </a:lnTo>
                    <a:lnTo>
                      <a:pt x="820" y="71"/>
                    </a:lnTo>
                    <a:lnTo>
                      <a:pt x="852" y="64"/>
                    </a:lnTo>
                    <a:lnTo>
                      <a:pt x="886" y="59"/>
                    </a:lnTo>
                    <a:lnTo>
                      <a:pt x="922" y="52"/>
                    </a:lnTo>
                    <a:lnTo>
                      <a:pt x="961" y="46"/>
                    </a:lnTo>
                    <a:lnTo>
                      <a:pt x="1002" y="40"/>
                    </a:lnTo>
                    <a:lnTo>
                      <a:pt x="1044" y="35"/>
                    </a:lnTo>
                    <a:lnTo>
                      <a:pt x="1090" y="29"/>
                    </a:lnTo>
                    <a:lnTo>
                      <a:pt x="1138" y="23"/>
                    </a:lnTo>
                    <a:lnTo>
                      <a:pt x="1187" y="18"/>
                    </a:lnTo>
                    <a:lnTo>
                      <a:pt x="1240" y="14"/>
                    </a:lnTo>
                    <a:lnTo>
                      <a:pt x="1294" y="10"/>
                    </a:lnTo>
                    <a:lnTo>
                      <a:pt x="1350" y="7"/>
                    </a:lnTo>
                    <a:lnTo>
                      <a:pt x="1410" y="4"/>
                    </a:lnTo>
                    <a:lnTo>
                      <a:pt x="1470" y="1"/>
                    </a:lnTo>
                    <a:lnTo>
                      <a:pt x="1535" y="0"/>
                    </a:lnTo>
                    <a:lnTo>
                      <a:pt x="1601" y="0"/>
                    </a:lnTo>
                    <a:lnTo>
                      <a:pt x="1668" y="0"/>
                    </a:lnTo>
                    <a:lnTo>
                      <a:pt x="1739" y="1"/>
                    </a:lnTo>
                    <a:lnTo>
                      <a:pt x="1816" y="44"/>
                    </a:lnTo>
                    <a:lnTo>
                      <a:pt x="1799" y="248"/>
                    </a:lnTo>
                    <a:lnTo>
                      <a:pt x="1804" y="251"/>
                    </a:lnTo>
                    <a:lnTo>
                      <a:pt x="1820" y="259"/>
                    </a:lnTo>
                    <a:lnTo>
                      <a:pt x="1842" y="272"/>
                    </a:lnTo>
                    <a:lnTo>
                      <a:pt x="1868" y="292"/>
                    </a:lnTo>
                    <a:lnTo>
                      <a:pt x="1896" y="318"/>
                    </a:lnTo>
                    <a:lnTo>
                      <a:pt x="1920" y="351"/>
                    </a:lnTo>
                    <a:lnTo>
                      <a:pt x="1939" y="390"/>
                    </a:lnTo>
                    <a:lnTo>
                      <a:pt x="1951" y="436"/>
                    </a:lnTo>
                    <a:lnTo>
                      <a:pt x="2125" y="593"/>
                    </a:lnTo>
                    <a:lnTo>
                      <a:pt x="2078" y="1009"/>
                    </a:lnTo>
                    <a:lnTo>
                      <a:pt x="1799" y="1149"/>
                    </a:lnTo>
                    <a:lnTo>
                      <a:pt x="2129" y="1247"/>
                    </a:lnTo>
                    <a:lnTo>
                      <a:pt x="2131" y="1251"/>
                    </a:lnTo>
                    <a:lnTo>
                      <a:pt x="2137" y="1264"/>
                    </a:lnTo>
                    <a:lnTo>
                      <a:pt x="2143" y="1284"/>
                    </a:lnTo>
                    <a:lnTo>
                      <a:pt x="2149" y="1310"/>
                    </a:lnTo>
                    <a:lnTo>
                      <a:pt x="2150" y="1342"/>
                    </a:lnTo>
                    <a:lnTo>
                      <a:pt x="2147" y="1380"/>
                    </a:lnTo>
                    <a:lnTo>
                      <a:pt x="2136" y="1423"/>
                    </a:lnTo>
                    <a:lnTo>
                      <a:pt x="2117" y="1468"/>
                    </a:lnTo>
                    <a:lnTo>
                      <a:pt x="1244" y="1804"/>
                    </a:lnTo>
                    <a:lnTo>
                      <a:pt x="0" y="1413"/>
                    </a:lnTo>
                    <a:lnTo>
                      <a:pt x="22" y="1367"/>
                    </a:lnTo>
                    <a:lnTo>
                      <a:pt x="212" y="1302"/>
                    </a:lnTo>
                    <a:lnTo>
                      <a:pt x="212" y="248"/>
                    </a:lnTo>
                    <a:lnTo>
                      <a:pt x="213" y="247"/>
                    </a:lnTo>
                    <a:lnTo>
                      <a:pt x="217" y="244"/>
                    </a:lnTo>
                    <a:lnTo>
                      <a:pt x="223" y="240"/>
                    </a:lnTo>
                    <a:lnTo>
                      <a:pt x="232" y="234"/>
                    </a:lnTo>
                    <a:lnTo>
                      <a:pt x="245" y="228"/>
                    </a:lnTo>
                    <a:lnTo>
                      <a:pt x="258" y="221"/>
                    </a:lnTo>
                    <a:lnTo>
                      <a:pt x="276" y="214"/>
                    </a:lnTo>
                    <a:lnTo>
                      <a:pt x="294" y="207"/>
                    </a:lnTo>
                    <a:lnTo>
                      <a:pt x="316" y="201"/>
                    </a:lnTo>
                    <a:lnTo>
                      <a:pt x="340" y="197"/>
                    </a:lnTo>
                    <a:lnTo>
                      <a:pt x="366" y="194"/>
                    </a:lnTo>
                    <a:lnTo>
                      <a:pt x="393" y="192"/>
                    </a:lnTo>
                    <a:lnTo>
                      <a:pt x="424" y="193"/>
                    </a:lnTo>
                    <a:lnTo>
                      <a:pt x="457" y="197"/>
                    </a:lnTo>
                    <a:lnTo>
                      <a:pt x="493" y="203"/>
                    </a:lnTo>
                    <a:lnTo>
                      <a:pt x="529" y="214"/>
                    </a:lnTo>
                    <a:lnTo>
                      <a:pt x="582" y="239"/>
                    </a:lnTo>
                    <a:close/>
                  </a:path>
                </a:pathLst>
              </a:cu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95" name="Google Shape;7795;p128"/>
              <p:cNvSpPr/>
              <p:nvPr/>
            </p:nvSpPr>
            <p:spPr>
              <a:xfrm>
                <a:off x="4882" y="1584"/>
                <a:ext cx="163" cy="111"/>
              </a:xfrm>
              <a:custGeom>
                <a:rect b="b" l="l" r="r" t="t"/>
                <a:pathLst>
                  <a:path extrusionOk="0" h="778" w="1139">
                    <a:moveTo>
                      <a:pt x="7" y="587"/>
                    </a:moveTo>
                    <a:lnTo>
                      <a:pt x="0" y="682"/>
                    </a:lnTo>
                    <a:lnTo>
                      <a:pt x="742" y="778"/>
                    </a:lnTo>
                    <a:lnTo>
                      <a:pt x="748" y="775"/>
                    </a:lnTo>
                    <a:lnTo>
                      <a:pt x="763" y="767"/>
                    </a:lnTo>
                    <a:lnTo>
                      <a:pt x="787" y="755"/>
                    </a:lnTo>
                    <a:lnTo>
                      <a:pt x="816" y="737"/>
                    </a:lnTo>
                    <a:lnTo>
                      <a:pt x="852" y="714"/>
                    </a:lnTo>
                    <a:lnTo>
                      <a:pt x="891" y="686"/>
                    </a:lnTo>
                    <a:lnTo>
                      <a:pt x="932" y="652"/>
                    </a:lnTo>
                    <a:lnTo>
                      <a:pt x="973" y="613"/>
                    </a:lnTo>
                    <a:lnTo>
                      <a:pt x="1013" y="570"/>
                    </a:lnTo>
                    <a:lnTo>
                      <a:pt x="1051" y="521"/>
                    </a:lnTo>
                    <a:lnTo>
                      <a:pt x="1083" y="466"/>
                    </a:lnTo>
                    <a:lnTo>
                      <a:pt x="1109" y="406"/>
                    </a:lnTo>
                    <a:lnTo>
                      <a:pt x="1129" y="342"/>
                    </a:lnTo>
                    <a:lnTo>
                      <a:pt x="1139" y="271"/>
                    </a:lnTo>
                    <a:lnTo>
                      <a:pt x="1138" y="196"/>
                    </a:lnTo>
                    <a:lnTo>
                      <a:pt x="1124" y="115"/>
                    </a:lnTo>
                    <a:lnTo>
                      <a:pt x="1122" y="110"/>
                    </a:lnTo>
                    <a:lnTo>
                      <a:pt x="1115" y="97"/>
                    </a:lnTo>
                    <a:lnTo>
                      <a:pt x="1102" y="80"/>
                    </a:lnTo>
                    <a:lnTo>
                      <a:pt x="1086" y="59"/>
                    </a:lnTo>
                    <a:lnTo>
                      <a:pt x="1066" y="39"/>
                    </a:lnTo>
                    <a:lnTo>
                      <a:pt x="1041" y="20"/>
                    </a:lnTo>
                    <a:lnTo>
                      <a:pt x="1011" y="7"/>
                    </a:lnTo>
                    <a:lnTo>
                      <a:pt x="978" y="0"/>
                    </a:lnTo>
                    <a:lnTo>
                      <a:pt x="982" y="12"/>
                    </a:lnTo>
                    <a:lnTo>
                      <a:pt x="994" y="46"/>
                    </a:lnTo>
                    <a:lnTo>
                      <a:pt x="1007" y="100"/>
                    </a:lnTo>
                    <a:lnTo>
                      <a:pt x="1019" y="169"/>
                    </a:lnTo>
                    <a:lnTo>
                      <a:pt x="1022" y="252"/>
                    </a:lnTo>
                    <a:lnTo>
                      <a:pt x="1013" y="344"/>
                    </a:lnTo>
                    <a:lnTo>
                      <a:pt x="987" y="444"/>
                    </a:lnTo>
                    <a:lnTo>
                      <a:pt x="940" y="549"/>
                    </a:lnTo>
                    <a:lnTo>
                      <a:pt x="939" y="550"/>
                    </a:lnTo>
                    <a:lnTo>
                      <a:pt x="934" y="553"/>
                    </a:lnTo>
                    <a:lnTo>
                      <a:pt x="927" y="559"/>
                    </a:lnTo>
                    <a:lnTo>
                      <a:pt x="917" y="567"/>
                    </a:lnTo>
                    <a:lnTo>
                      <a:pt x="904" y="575"/>
                    </a:lnTo>
                    <a:lnTo>
                      <a:pt x="890" y="585"/>
                    </a:lnTo>
                    <a:lnTo>
                      <a:pt x="871" y="594"/>
                    </a:lnTo>
                    <a:lnTo>
                      <a:pt x="851" y="603"/>
                    </a:lnTo>
                    <a:lnTo>
                      <a:pt x="828" y="611"/>
                    </a:lnTo>
                    <a:lnTo>
                      <a:pt x="802" y="619"/>
                    </a:lnTo>
                    <a:lnTo>
                      <a:pt x="773" y="625"/>
                    </a:lnTo>
                    <a:lnTo>
                      <a:pt x="741" y="629"/>
                    </a:lnTo>
                    <a:lnTo>
                      <a:pt x="708" y="630"/>
                    </a:lnTo>
                    <a:lnTo>
                      <a:pt x="671" y="629"/>
                    </a:lnTo>
                    <a:lnTo>
                      <a:pt x="631" y="626"/>
                    </a:lnTo>
                    <a:lnTo>
                      <a:pt x="590" y="618"/>
                    </a:lnTo>
                    <a:lnTo>
                      <a:pt x="590" y="720"/>
                    </a:lnTo>
                    <a:lnTo>
                      <a:pt x="26" y="663"/>
                    </a:lnTo>
                    <a:lnTo>
                      <a:pt x="7" y="58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96" name="Google Shape;7796;p128"/>
              <p:cNvSpPr/>
              <p:nvPr/>
            </p:nvSpPr>
            <p:spPr>
              <a:xfrm>
                <a:off x="4862" y="1693"/>
                <a:ext cx="119" cy="38"/>
              </a:xfrm>
              <a:custGeom>
                <a:rect b="b" l="l" r="r" t="t"/>
                <a:pathLst>
                  <a:path extrusionOk="0" h="269" w="837">
                    <a:moveTo>
                      <a:pt x="837" y="96"/>
                    </a:moveTo>
                    <a:lnTo>
                      <a:pt x="12" y="0"/>
                    </a:lnTo>
                    <a:lnTo>
                      <a:pt x="0" y="96"/>
                    </a:lnTo>
                    <a:lnTo>
                      <a:pt x="812" y="269"/>
                    </a:lnTo>
                    <a:lnTo>
                      <a:pt x="837" y="9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97" name="Google Shape;7797;p128"/>
              <p:cNvSpPr/>
              <p:nvPr/>
            </p:nvSpPr>
            <p:spPr>
              <a:xfrm>
                <a:off x="4921" y="1705"/>
                <a:ext cx="51" cy="18"/>
              </a:xfrm>
              <a:custGeom>
                <a:rect b="b" l="l" r="r" t="t"/>
                <a:pathLst>
                  <a:path extrusionOk="0" h="122" w="358">
                    <a:moveTo>
                      <a:pt x="358" y="53"/>
                    </a:moveTo>
                    <a:lnTo>
                      <a:pt x="5" y="0"/>
                    </a:lnTo>
                    <a:lnTo>
                      <a:pt x="0" y="51"/>
                    </a:lnTo>
                    <a:lnTo>
                      <a:pt x="348" y="122"/>
                    </a:lnTo>
                    <a:lnTo>
                      <a:pt x="358" y="53"/>
                    </a:lnTo>
                    <a:close/>
                  </a:path>
                </a:pathLst>
              </a:custGeom>
              <a:solidFill>
                <a:schemeClr val="folHlink"/>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98" name="Google Shape;7798;p128"/>
              <p:cNvSpPr/>
              <p:nvPr/>
            </p:nvSpPr>
            <p:spPr>
              <a:xfrm>
                <a:off x="4869" y="1696"/>
                <a:ext cx="34" cy="13"/>
              </a:xfrm>
              <a:custGeom>
                <a:rect b="b" l="l" r="r" t="t"/>
                <a:pathLst>
                  <a:path extrusionOk="0" h="91" w="239">
                    <a:moveTo>
                      <a:pt x="239" y="42"/>
                    </a:moveTo>
                    <a:lnTo>
                      <a:pt x="0" y="0"/>
                    </a:lnTo>
                    <a:lnTo>
                      <a:pt x="2" y="44"/>
                    </a:lnTo>
                    <a:lnTo>
                      <a:pt x="231" y="91"/>
                    </a:lnTo>
                    <a:lnTo>
                      <a:pt x="239" y="42"/>
                    </a:lnTo>
                    <a:close/>
                  </a:path>
                </a:pathLst>
              </a:custGeom>
              <a:solidFill>
                <a:schemeClr val="folHlink"/>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799" name="Google Shape;7799;p128"/>
              <p:cNvSpPr/>
              <p:nvPr/>
            </p:nvSpPr>
            <p:spPr>
              <a:xfrm>
                <a:off x="4783" y="1709"/>
                <a:ext cx="202" cy="67"/>
              </a:xfrm>
              <a:custGeom>
                <a:rect b="b" l="l" r="r" t="t"/>
                <a:pathLst>
                  <a:path extrusionOk="0" h="466" w="1409">
                    <a:moveTo>
                      <a:pt x="0" y="140"/>
                    </a:moveTo>
                    <a:lnTo>
                      <a:pt x="4" y="140"/>
                    </a:lnTo>
                    <a:lnTo>
                      <a:pt x="12" y="138"/>
                    </a:lnTo>
                    <a:lnTo>
                      <a:pt x="27" y="135"/>
                    </a:lnTo>
                    <a:lnTo>
                      <a:pt x="45" y="132"/>
                    </a:lnTo>
                    <a:lnTo>
                      <a:pt x="67" y="128"/>
                    </a:lnTo>
                    <a:lnTo>
                      <a:pt x="92" y="123"/>
                    </a:lnTo>
                    <a:lnTo>
                      <a:pt x="120" y="116"/>
                    </a:lnTo>
                    <a:lnTo>
                      <a:pt x="150" y="108"/>
                    </a:lnTo>
                    <a:lnTo>
                      <a:pt x="181" y="100"/>
                    </a:lnTo>
                    <a:lnTo>
                      <a:pt x="212" y="89"/>
                    </a:lnTo>
                    <a:lnTo>
                      <a:pt x="243" y="78"/>
                    </a:lnTo>
                    <a:lnTo>
                      <a:pt x="273" y="65"/>
                    </a:lnTo>
                    <a:lnTo>
                      <a:pt x="303" y="50"/>
                    </a:lnTo>
                    <a:lnTo>
                      <a:pt x="330" y="35"/>
                    </a:lnTo>
                    <a:lnTo>
                      <a:pt x="355" y="18"/>
                    </a:lnTo>
                    <a:lnTo>
                      <a:pt x="375" y="0"/>
                    </a:lnTo>
                    <a:lnTo>
                      <a:pt x="1409" y="236"/>
                    </a:lnTo>
                    <a:lnTo>
                      <a:pt x="1407" y="239"/>
                    </a:lnTo>
                    <a:lnTo>
                      <a:pt x="1401" y="245"/>
                    </a:lnTo>
                    <a:lnTo>
                      <a:pt x="1392" y="254"/>
                    </a:lnTo>
                    <a:lnTo>
                      <a:pt x="1379" y="265"/>
                    </a:lnTo>
                    <a:lnTo>
                      <a:pt x="1363" y="279"/>
                    </a:lnTo>
                    <a:lnTo>
                      <a:pt x="1345" y="295"/>
                    </a:lnTo>
                    <a:lnTo>
                      <a:pt x="1325" y="313"/>
                    </a:lnTo>
                    <a:lnTo>
                      <a:pt x="1303" y="332"/>
                    </a:lnTo>
                    <a:lnTo>
                      <a:pt x="1279" y="351"/>
                    </a:lnTo>
                    <a:lnTo>
                      <a:pt x="1253" y="371"/>
                    </a:lnTo>
                    <a:lnTo>
                      <a:pt x="1227" y="390"/>
                    </a:lnTo>
                    <a:lnTo>
                      <a:pt x="1200" y="409"/>
                    </a:lnTo>
                    <a:lnTo>
                      <a:pt x="1172" y="426"/>
                    </a:lnTo>
                    <a:lnTo>
                      <a:pt x="1145" y="441"/>
                    </a:lnTo>
                    <a:lnTo>
                      <a:pt x="1117" y="455"/>
                    </a:lnTo>
                    <a:lnTo>
                      <a:pt x="1091" y="466"/>
                    </a:lnTo>
                    <a:lnTo>
                      <a:pt x="0" y="14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00" name="Google Shape;7800;p128"/>
              <p:cNvSpPr/>
              <p:nvPr/>
            </p:nvSpPr>
            <p:spPr>
              <a:xfrm>
                <a:off x="4984" y="1702"/>
                <a:ext cx="72" cy="32"/>
              </a:xfrm>
              <a:custGeom>
                <a:rect b="b" l="l" r="r" t="t"/>
                <a:pathLst>
                  <a:path extrusionOk="0" h="223" w="502">
                    <a:moveTo>
                      <a:pt x="51" y="223"/>
                    </a:moveTo>
                    <a:lnTo>
                      <a:pt x="502" y="90"/>
                    </a:lnTo>
                    <a:lnTo>
                      <a:pt x="229" y="0"/>
                    </a:lnTo>
                    <a:lnTo>
                      <a:pt x="6" y="26"/>
                    </a:lnTo>
                    <a:lnTo>
                      <a:pt x="0" y="211"/>
                    </a:lnTo>
                    <a:lnTo>
                      <a:pt x="51" y="22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01" name="Google Shape;7801;p128"/>
              <p:cNvSpPr/>
              <p:nvPr/>
            </p:nvSpPr>
            <p:spPr>
              <a:xfrm>
                <a:off x="4799" y="1565"/>
                <a:ext cx="38" cy="152"/>
              </a:xfrm>
              <a:custGeom>
                <a:rect b="b" l="l" r="r" t="t"/>
                <a:pathLst>
                  <a:path extrusionOk="0" h="1064" w="267">
                    <a:moveTo>
                      <a:pt x="267" y="26"/>
                    </a:moveTo>
                    <a:lnTo>
                      <a:pt x="266" y="24"/>
                    </a:lnTo>
                    <a:lnTo>
                      <a:pt x="262" y="22"/>
                    </a:lnTo>
                    <a:lnTo>
                      <a:pt x="254" y="20"/>
                    </a:lnTo>
                    <a:lnTo>
                      <a:pt x="244" y="16"/>
                    </a:lnTo>
                    <a:lnTo>
                      <a:pt x="232" y="12"/>
                    </a:lnTo>
                    <a:lnTo>
                      <a:pt x="218" y="8"/>
                    </a:lnTo>
                    <a:lnTo>
                      <a:pt x="202" y="5"/>
                    </a:lnTo>
                    <a:lnTo>
                      <a:pt x="184" y="1"/>
                    </a:lnTo>
                    <a:lnTo>
                      <a:pt x="164" y="0"/>
                    </a:lnTo>
                    <a:lnTo>
                      <a:pt x="143" y="0"/>
                    </a:lnTo>
                    <a:lnTo>
                      <a:pt x="121" y="3"/>
                    </a:lnTo>
                    <a:lnTo>
                      <a:pt x="98" y="6"/>
                    </a:lnTo>
                    <a:lnTo>
                      <a:pt x="74" y="13"/>
                    </a:lnTo>
                    <a:lnTo>
                      <a:pt x="50" y="22"/>
                    </a:lnTo>
                    <a:lnTo>
                      <a:pt x="25" y="35"/>
                    </a:lnTo>
                    <a:lnTo>
                      <a:pt x="0" y="51"/>
                    </a:lnTo>
                    <a:lnTo>
                      <a:pt x="0" y="1064"/>
                    </a:lnTo>
                    <a:lnTo>
                      <a:pt x="1" y="1064"/>
                    </a:lnTo>
                    <a:lnTo>
                      <a:pt x="7" y="1064"/>
                    </a:lnTo>
                    <a:lnTo>
                      <a:pt x="15" y="1063"/>
                    </a:lnTo>
                    <a:lnTo>
                      <a:pt x="25" y="1062"/>
                    </a:lnTo>
                    <a:lnTo>
                      <a:pt x="37" y="1060"/>
                    </a:lnTo>
                    <a:lnTo>
                      <a:pt x="52" y="1057"/>
                    </a:lnTo>
                    <a:lnTo>
                      <a:pt x="69" y="1054"/>
                    </a:lnTo>
                    <a:lnTo>
                      <a:pt x="88" y="1049"/>
                    </a:lnTo>
                    <a:lnTo>
                      <a:pt x="108" y="1044"/>
                    </a:lnTo>
                    <a:lnTo>
                      <a:pt x="129" y="1037"/>
                    </a:lnTo>
                    <a:lnTo>
                      <a:pt x="152" y="1029"/>
                    </a:lnTo>
                    <a:lnTo>
                      <a:pt x="175" y="1018"/>
                    </a:lnTo>
                    <a:lnTo>
                      <a:pt x="198" y="1007"/>
                    </a:lnTo>
                    <a:lnTo>
                      <a:pt x="222" y="994"/>
                    </a:lnTo>
                    <a:lnTo>
                      <a:pt x="244" y="979"/>
                    </a:lnTo>
                    <a:lnTo>
                      <a:pt x="267" y="962"/>
                    </a:lnTo>
                    <a:lnTo>
                      <a:pt x="267" y="2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02" name="Google Shape;7802;p128"/>
              <p:cNvSpPr/>
              <p:nvPr/>
            </p:nvSpPr>
            <p:spPr>
              <a:xfrm>
                <a:off x="4800" y="1567"/>
                <a:ext cx="33" cy="128"/>
              </a:xfrm>
              <a:custGeom>
                <a:rect b="b" l="l" r="r" t="t"/>
                <a:pathLst>
                  <a:path extrusionOk="0" h="898" w="228">
                    <a:moveTo>
                      <a:pt x="228" y="21"/>
                    </a:moveTo>
                    <a:lnTo>
                      <a:pt x="227" y="20"/>
                    </a:lnTo>
                    <a:lnTo>
                      <a:pt x="224" y="19"/>
                    </a:lnTo>
                    <a:lnTo>
                      <a:pt x="217" y="17"/>
                    </a:lnTo>
                    <a:lnTo>
                      <a:pt x="209" y="13"/>
                    </a:lnTo>
                    <a:lnTo>
                      <a:pt x="199" y="10"/>
                    </a:lnTo>
                    <a:lnTo>
                      <a:pt x="186" y="6"/>
                    </a:lnTo>
                    <a:lnTo>
                      <a:pt x="172" y="4"/>
                    </a:lnTo>
                    <a:lnTo>
                      <a:pt x="157" y="2"/>
                    </a:lnTo>
                    <a:lnTo>
                      <a:pt x="140" y="0"/>
                    </a:lnTo>
                    <a:lnTo>
                      <a:pt x="122" y="0"/>
                    </a:lnTo>
                    <a:lnTo>
                      <a:pt x="104" y="2"/>
                    </a:lnTo>
                    <a:lnTo>
                      <a:pt x="83" y="5"/>
                    </a:lnTo>
                    <a:lnTo>
                      <a:pt x="64" y="11"/>
                    </a:lnTo>
                    <a:lnTo>
                      <a:pt x="42" y="19"/>
                    </a:lnTo>
                    <a:lnTo>
                      <a:pt x="21" y="29"/>
                    </a:lnTo>
                    <a:lnTo>
                      <a:pt x="0" y="43"/>
                    </a:lnTo>
                    <a:lnTo>
                      <a:pt x="0" y="898"/>
                    </a:lnTo>
                    <a:lnTo>
                      <a:pt x="1" y="898"/>
                    </a:lnTo>
                    <a:lnTo>
                      <a:pt x="5" y="898"/>
                    </a:lnTo>
                    <a:lnTo>
                      <a:pt x="12" y="897"/>
                    </a:lnTo>
                    <a:lnTo>
                      <a:pt x="21" y="896"/>
                    </a:lnTo>
                    <a:lnTo>
                      <a:pt x="32" y="894"/>
                    </a:lnTo>
                    <a:lnTo>
                      <a:pt x="45" y="892"/>
                    </a:lnTo>
                    <a:lnTo>
                      <a:pt x="59" y="889"/>
                    </a:lnTo>
                    <a:lnTo>
                      <a:pt x="75" y="884"/>
                    </a:lnTo>
                    <a:lnTo>
                      <a:pt x="92" y="879"/>
                    </a:lnTo>
                    <a:lnTo>
                      <a:pt x="111" y="874"/>
                    </a:lnTo>
                    <a:lnTo>
                      <a:pt x="130" y="867"/>
                    </a:lnTo>
                    <a:lnTo>
                      <a:pt x="149" y="858"/>
                    </a:lnTo>
                    <a:lnTo>
                      <a:pt x="169" y="848"/>
                    </a:lnTo>
                    <a:lnTo>
                      <a:pt x="190" y="837"/>
                    </a:lnTo>
                    <a:lnTo>
                      <a:pt x="209" y="824"/>
                    </a:lnTo>
                    <a:lnTo>
                      <a:pt x="228" y="809"/>
                    </a:lnTo>
                    <a:lnTo>
                      <a:pt x="228" y="21"/>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03" name="Google Shape;7803;p128"/>
              <p:cNvSpPr/>
              <p:nvPr/>
            </p:nvSpPr>
            <p:spPr>
              <a:xfrm>
                <a:off x="4801" y="1568"/>
                <a:ext cx="27" cy="104"/>
              </a:xfrm>
              <a:custGeom>
                <a:rect b="b" l="l" r="r" t="t"/>
                <a:pathLst>
                  <a:path extrusionOk="0" h="729" w="192">
                    <a:moveTo>
                      <a:pt x="192" y="17"/>
                    </a:moveTo>
                    <a:lnTo>
                      <a:pt x="191" y="17"/>
                    </a:lnTo>
                    <a:lnTo>
                      <a:pt x="187" y="15"/>
                    </a:lnTo>
                    <a:lnTo>
                      <a:pt x="183" y="12"/>
                    </a:lnTo>
                    <a:lnTo>
                      <a:pt x="176" y="10"/>
                    </a:lnTo>
                    <a:lnTo>
                      <a:pt x="167" y="8"/>
                    </a:lnTo>
                    <a:lnTo>
                      <a:pt x="156" y="4"/>
                    </a:lnTo>
                    <a:lnTo>
                      <a:pt x="145" y="2"/>
                    </a:lnTo>
                    <a:lnTo>
                      <a:pt x="132" y="0"/>
                    </a:lnTo>
                    <a:lnTo>
                      <a:pt x="117" y="0"/>
                    </a:lnTo>
                    <a:lnTo>
                      <a:pt x="102" y="0"/>
                    </a:lnTo>
                    <a:lnTo>
                      <a:pt x="86" y="1"/>
                    </a:lnTo>
                    <a:lnTo>
                      <a:pt x="70" y="3"/>
                    </a:lnTo>
                    <a:lnTo>
                      <a:pt x="53" y="8"/>
                    </a:lnTo>
                    <a:lnTo>
                      <a:pt x="35" y="15"/>
                    </a:lnTo>
                    <a:lnTo>
                      <a:pt x="18" y="24"/>
                    </a:lnTo>
                    <a:lnTo>
                      <a:pt x="0" y="35"/>
                    </a:lnTo>
                    <a:lnTo>
                      <a:pt x="0" y="729"/>
                    </a:lnTo>
                    <a:lnTo>
                      <a:pt x="1" y="729"/>
                    </a:lnTo>
                    <a:lnTo>
                      <a:pt x="4" y="729"/>
                    </a:lnTo>
                    <a:lnTo>
                      <a:pt x="10" y="728"/>
                    </a:lnTo>
                    <a:lnTo>
                      <a:pt x="18" y="727"/>
                    </a:lnTo>
                    <a:lnTo>
                      <a:pt x="27" y="726"/>
                    </a:lnTo>
                    <a:lnTo>
                      <a:pt x="37" y="725"/>
                    </a:lnTo>
                    <a:lnTo>
                      <a:pt x="50" y="721"/>
                    </a:lnTo>
                    <a:lnTo>
                      <a:pt x="64" y="719"/>
                    </a:lnTo>
                    <a:lnTo>
                      <a:pt x="77" y="714"/>
                    </a:lnTo>
                    <a:lnTo>
                      <a:pt x="92" y="710"/>
                    </a:lnTo>
                    <a:lnTo>
                      <a:pt x="108" y="704"/>
                    </a:lnTo>
                    <a:lnTo>
                      <a:pt x="125" y="697"/>
                    </a:lnTo>
                    <a:lnTo>
                      <a:pt x="141" y="689"/>
                    </a:lnTo>
                    <a:lnTo>
                      <a:pt x="159" y="680"/>
                    </a:lnTo>
                    <a:lnTo>
                      <a:pt x="176" y="668"/>
                    </a:lnTo>
                    <a:lnTo>
                      <a:pt x="192" y="657"/>
                    </a:lnTo>
                    <a:lnTo>
                      <a:pt x="192" y="17"/>
                    </a:lnTo>
                    <a:close/>
                  </a:path>
                </a:pathLst>
              </a:cu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04" name="Google Shape;7804;p128"/>
              <p:cNvSpPr/>
              <p:nvPr/>
            </p:nvSpPr>
            <p:spPr>
              <a:xfrm>
                <a:off x="4802" y="1569"/>
                <a:ext cx="22" cy="81"/>
              </a:xfrm>
              <a:custGeom>
                <a:rect b="b" l="l" r="r" t="t"/>
                <a:pathLst>
                  <a:path extrusionOk="0" h="564" w="156">
                    <a:moveTo>
                      <a:pt x="156" y="15"/>
                    </a:moveTo>
                    <a:lnTo>
                      <a:pt x="153" y="14"/>
                    </a:lnTo>
                    <a:lnTo>
                      <a:pt x="142" y="9"/>
                    </a:lnTo>
                    <a:lnTo>
                      <a:pt x="127" y="4"/>
                    </a:lnTo>
                    <a:lnTo>
                      <a:pt x="108" y="1"/>
                    </a:lnTo>
                    <a:lnTo>
                      <a:pt x="84" y="0"/>
                    </a:lnTo>
                    <a:lnTo>
                      <a:pt x="58" y="3"/>
                    </a:lnTo>
                    <a:lnTo>
                      <a:pt x="29" y="12"/>
                    </a:lnTo>
                    <a:lnTo>
                      <a:pt x="0" y="28"/>
                    </a:lnTo>
                    <a:lnTo>
                      <a:pt x="0" y="564"/>
                    </a:lnTo>
                    <a:lnTo>
                      <a:pt x="4" y="564"/>
                    </a:lnTo>
                    <a:lnTo>
                      <a:pt x="15" y="563"/>
                    </a:lnTo>
                    <a:lnTo>
                      <a:pt x="31" y="560"/>
                    </a:lnTo>
                    <a:lnTo>
                      <a:pt x="52" y="555"/>
                    </a:lnTo>
                    <a:lnTo>
                      <a:pt x="76" y="548"/>
                    </a:lnTo>
                    <a:lnTo>
                      <a:pt x="102" y="537"/>
                    </a:lnTo>
                    <a:lnTo>
                      <a:pt x="128" y="524"/>
                    </a:lnTo>
                    <a:lnTo>
                      <a:pt x="156" y="505"/>
                    </a:lnTo>
                    <a:lnTo>
                      <a:pt x="156" y="1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05" name="Google Shape;7805;p128"/>
              <p:cNvSpPr/>
              <p:nvPr/>
            </p:nvSpPr>
            <p:spPr>
              <a:xfrm>
                <a:off x="4803" y="1571"/>
                <a:ext cx="17" cy="56"/>
              </a:xfrm>
              <a:custGeom>
                <a:rect b="b" l="l" r="r" t="t"/>
                <a:pathLst>
                  <a:path extrusionOk="0" h="396" w="117">
                    <a:moveTo>
                      <a:pt x="117" y="10"/>
                    </a:moveTo>
                    <a:lnTo>
                      <a:pt x="115" y="9"/>
                    </a:lnTo>
                    <a:lnTo>
                      <a:pt x="107" y="6"/>
                    </a:lnTo>
                    <a:lnTo>
                      <a:pt x="95" y="2"/>
                    </a:lnTo>
                    <a:lnTo>
                      <a:pt x="80" y="0"/>
                    </a:lnTo>
                    <a:lnTo>
                      <a:pt x="63" y="0"/>
                    </a:lnTo>
                    <a:lnTo>
                      <a:pt x="43" y="2"/>
                    </a:lnTo>
                    <a:lnTo>
                      <a:pt x="22" y="9"/>
                    </a:lnTo>
                    <a:lnTo>
                      <a:pt x="0" y="22"/>
                    </a:lnTo>
                    <a:lnTo>
                      <a:pt x="0" y="396"/>
                    </a:lnTo>
                    <a:lnTo>
                      <a:pt x="3" y="396"/>
                    </a:lnTo>
                    <a:lnTo>
                      <a:pt x="11" y="395"/>
                    </a:lnTo>
                    <a:lnTo>
                      <a:pt x="23" y="393"/>
                    </a:lnTo>
                    <a:lnTo>
                      <a:pt x="39" y="389"/>
                    </a:lnTo>
                    <a:lnTo>
                      <a:pt x="58" y="385"/>
                    </a:lnTo>
                    <a:lnTo>
                      <a:pt x="77" y="377"/>
                    </a:lnTo>
                    <a:lnTo>
                      <a:pt x="96" y="365"/>
                    </a:lnTo>
                    <a:lnTo>
                      <a:pt x="117" y="351"/>
                    </a:lnTo>
                    <a:lnTo>
                      <a:pt x="117" y="1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06" name="Google Shape;7806;p128"/>
              <p:cNvSpPr/>
              <p:nvPr/>
            </p:nvSpPr>
            <p:spPr>
              <a:xfrm>
                <a:off x="4804" y="1572"/>
                <a:ext cx="11" cy="33"/>
              </a:xfrm>
              <a:custGeom>
                <a:rect b="b" l="l" r="r" t="t"/>
                <a:pathLst>
                  <a:path extrusionOk="0" h="230" w="80">
                    <a:moveTo>
                      <a:pt x="80" y="7"/>
                    </a:moveTo>
                    <a:lnTo>
                      <a:pt x="78" y="6"/>
                    </a:lnTo>
                    <a:lnTo>
                      <a:pt x="73" y="5"/>
                    </a:lnTo>
                    <a:lnTo>
                      <a:pt x="65" y="2"/>
                    </a:lnTo>
                    <a:lnTo>
                      <a:pt x="55" y="0"/>
                    </a:lnTo>
                    <a:lnTo>
                      <a:pt x="44" y="0"/>
                    </a:lnTo>
                    <a:lnTo>
                      <a:pt x="30" y="1"/>
                    </a:lnTo>
                    <a:lnTo>
                      <a:pt x="15" y="7"/>
                    </a:lnTo>
                    <a:lnTo>
                      <a:pt x="0" y="15"/>
                    </a:lnTo>
                    <a:lnTo>
                      <a:pt x="0" y="230"/>
                    </a:lnTo>
                    <a:lnTo>
                      <a:pt x="3" y="230"/>
                    </a:lnTo>
                    <a:lnTo>
                      <a:pt x="7" y="229"/>
                    </a:lnTo>
                    <a:lnTo>
                      <a:pt x="16" y="228"/>
                    </a:lnTo>
                    <a:lnTo>
                      <a:pt x="27" y="225"/>
                    </a:lnTo>
                    <a:lnTo>
                      <a:pt x="39" y="222"/>
                    </a:lnTo>
                    <a:lnTo>
                      <a:pt x="53" y="216"/>
                    </a:lnTo>
                    <a:lnTo>
                      <a:pt x="67" y="208"/>
                    </a:lnTo>
                    <a:lnTo>
                      <a:pt x="80" y="199"/>
                    </a:lnTo>
                    <a:lnTo>
                      <a:pt x="80" y="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07" name="Google Shape;7807;p128"/>
              <p:cNvSpPr/>
              <p:nvPr/>
            </p:nvSpPr>
            <p:spPr>
              <a:xfrm>
                <a:off x="4942" y="1666"/>
                <a:ext cx="16" cy="17"/>
              </a:xfrm>
              <a:custGeom>
                <a:rect b="b" l="l" r="r" t="t"/>
                <a:pathLst>
                  <a:path extrusionOk="0" h="117" w="117">
                    <a:moveTo>
                      <a:pt x="58" y="117"/>
                    </a:moveTo>
                    <a:lnTo>
                      <a:pt x="70" y="116"/>
                    </a:lnTo>
                    <a:lnTo>
                      <a:pt x="81" y="112"/>
                    </a:lnTo>
                    <a:lnTo>
                      <a:pt x="90" y="106"/>
                    </a:lnTo>
                    <a:lnTo>
                      <a:pt x="100" y="100"/>
                    </a:lnTo>
                    <a:lnTo>
                      <a:pt x="106" y="90"/>
                    </a:lnTo>
                    <a:lnTo>
                      <a:pt x="112" y="81"/>
                    </a:lnTo>
                    <a:lnTo>
                      <a:pt x="116" y="70"/>
                    </a:lnTo>
                    <a:lnTo>
                      <a:pt x="117" y="58"/>
                    </a:lnTo>
                    <a:lnTo>
                      <a:pt x="116" y="46"/>
                    </a:lnTo>
                    <a:lnTo>
                      <a:pt x="112" y="35"/>
                    </a:lnTo>
                    <a:lnTo>
                      <a:pt x="106" y="25"/>
                    </a:lnTo>
                    <a:lnTo>
                      <a:pt x="100" y="17"/>
                    </a:lnTo>
                    <a:lnTo>
                      <a:pt x="90" y="9"/>
                    </a:lnTo>
                    <a:lnTo>
                      <a:pt x="81" y="4"/>
                    </a:lnTo>
                    <a:lnTo>
                      <a:pt x="70" y="1"/>
                    </a:lnTo>
                    <a:lnTo>
                      <a:pt x="58" y="0"/>
                    </a:lnTo>
                    <a:lnTo>
                      <a:pt x="47" y="1"/>
                    </a:lnTo>
                    <a:lnTo>
                      <a:pt x="36" y="4"/>
                    </a:lnTo>
                    <a:lnTo>
                      <a:pt x="26" y="9"/>
                    </a:lnTo>
                    <a:lnTo>
                      <a:pt x="17" y="17"/>
                    </a:lnTo>
                    <a:lnTo>
                      <a:pt x="10" y="25"/>
                    </a:lnTo>
                    <a:lnTo>
                      <a:pt x="5" y="35"/>
                    </a:lnTo>
                    <a:lnTo>
                      <a:pt x="1" y="46"/>
                    </a:lnTo>
                    <a:lnTo>
                      <a:pt x="0" y="58"/>
                    </a:lnTo>
                    <a:lnTo>
                      <a:pt x="1" y="70"/>
                    </a:lnTo>
                    <a:lnTo>
                      <a:pt x="5" y="81"/>
                    </a:lnTo>
                    <a:lnTo>
                      <a:pt x="10" y="90"/>
                    </a:lnTo>
                    <a:lnTo>
                      <a:pt x="17" y="100"/>
                    </a:lnTo>
                    <a:lnTo>
                      <a:pt x="26" y="106"/>
                    </a:lnTo>
                    <a:lnTo>
                      <a:pt x="36" y="112"/>
                    </a:lnTo>
                    <a:lnTo>
                      <a:pt x="47" y="116"/>
                    </a:lnTo>
                    <a:lnTo>
                      <a:pt x="58" y="11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08" name="Google Shape;7808;p128"/>
              <p:cNvSpPr/>
              <p:nvPr/>
            </p:nvSpPr>
            <p:spPr>
              <a:xfrm>
                <a:off x="4890" y="1666"/>
                <a:ext cx="9" cy="9"/>
              </a:xfrm>
              <a:custGeom>
                <a:rect b="b" l="l" r="r" t="t"/>
                <a:pathLst>
                  <a:path extrusionOk="0" h="59" w="58">
                    <a:moveTo>
                      <a:pt x="29" y="59"/>
                    </a:moveTo>
                    <a:lnTo>
                      <a:pt x="40" y="56"/>
                    </a:lnTo>
                    <a:lnTo>
                      <a:pt x="50" y="49"/>
                    </a:lnTo>
                    <a:lnTo>
                      <a:pt x="56" y="40"/>
                    </a:lnTo>
                    <a:lnTo>
                      <a:pt x="58" y="29"/>
                    </a:lnTo>
                    <a:lnTo>
                      <a:pt x="56" y="17"/>
                    </a:lnTo>
                    <a:lnTo>
                      <a:pt x="50" y="8"/>
                    </a:lnTo>
                    <a:lnTo>
                      <a:pt x="40" y="2"/>
                    </a:lnTo>
                    <a:lnTo>
                      <a:pt x="29" y="0"/>
                    </a:lnTo>
                    <a:lnTo>
                      <a:pt x="17" y="2"/>
                    </a:lnTo>
                    <a:lnTo>
                      <a:pt x="8" y="8"/>
                    </a:lnTo>
                    <a:lnTo>
                      <a:pt x="2" y="17"/>
                    </a:lnTo>
                    <a:lnTo>
                      <a:pt x="0" y="29"/>
                    </a:lnTo>
                    <a:lnTo>
                      <a:pt x="2" y="40"/>
                    </a:lnTo>
                    <a:lnTo>
                      <a:pt x="8" y="49"/>
                    </a:lnTo>
                    <a:lnTo>
                      <a:pt x="17" y="56"/>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09" name="Google Shape;7809;p128"/>
              <p:cNvSpPr/>
              <p:nvPr/>
            </p:nvSpPr>
            <p:spPr>
              <a:xfrm>
                <a:off x="4905" y="1667"/>
                <a:ext cx="8" cy="8"/>
              </a:xfrm>
              <a:custGeom>
                <a:rect b="b" l="l" r="r" t="t"/>
                <a:pathLst>
                  <a:path extrusionOk="0" h="59" w="58">
                    <a:moveTo>
                      <a:pt x="29" y="59"/>
                    </a:moveTo>
                    <a:lnTo>
                      <a:pt x="41" y="57"/>
                    </a:lnTo>
                    <a:lnTo>
                      <a:pt x="50" y="51"/>
                    </a:lnTo>
                    <a:lnTo>
                      <a:pt x="56" y="42"/>
                    </a:lnTo>
                    <a:lnTo>
                      <a:pt x="58" y="30"/>
                    </a:lnTo>
                    <a:lnTo>
                      <a:pt x="56" y="19"/>
                    </a:lnTo>
                    <a:lnTo>
                      <a:pt x="50" y="9"/>
                    </a:lnTo>
                    <a:lnTo>
                      <a:pt x="41" y="3"/>
                    </a:lnTo>
                    <a:lnTo>
                      <a:pt x="29" y="0"/>
                    </a:lnTo>
                    <a:lnTo>
                      <a:pt x="18" y="3"/>
                    </a:lnTo>
                    <a:lnTo>
                      <a:pt x="9" y="9"/>
                    </a:lnTo>
                    <a:lnTo>
                      <a:pt x="2" y="19"/>
                    </a:lnTo>
                    <a:lnTo>
                      <a:pt x="0" y="30"/>
                    </a:lnTo>
                    <a:lnTo>
                      <a:pt x="2" y="42"/>
                    </a:lnTo>
                    <a:lnTo>
                      <a:pt x="9" y="51"/>
                    </a:lnTo>
                    <a:lnTo>
                      <a:pt x="18" y="57"/>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10" name="Google Shape;7810;p128"/>
              <p:cNvSpPr/>
              <p:nvPr/>
            </p:nvSpPr>
            <p:spPr>
              <a:xfrm>
                <a:off x="4849" y="1552"/>
                <a:ext cx="23" cy="114"/>
              </a:xfrm>
              <a:custGeom>
                <a:rect b="b" l="l" r="r" t="t"/>
                <a:pathLst>
                  <a:path extrusionOk="0" h="800" w="166">
                    <a:moveTo>
                      <a:pt x="52" y="16"/>
                    </a:moveTo>
                    <a:lnTo>
                      <a:pt x="47" y="32"/>
                    </a:lnTo>
                    <a:lnTo>
                      <a:pt x="36" y="77"/>
                    </a:lnTo>
                    <a:lnTo>
                      <a:pt x="21" y="148"/>
                    </a:lnTo>
                    <a:lnTo>
                      <a:pt x="8" y="244"/>
                    </a:lnTo>
                    <a:lnTo>
                      <a:pt x="0" y="359"/>
                    </a:lnTo>
                    <a:lnTo>
                      <a:pt x="2" y="492"/>
                    </a:lnTo>
                    <a:lnTo>
                      <a:pt x="15" y="640"/>
                    </a:lnTo>
                    <a:lnTo>
                      <a:pt x="46" y="800"/>
                    </a:lnTo>
                    <a:lnTo>
                      <a:pt x="161" y="794"/>
                    </a:lnTo>
                    <a:lnTo>
                      <a:pt x="156" y="770"/>
                    </a:lnTo>
                    <a:lnTo>
                      <a:pt x="145" y="706"/>
                    </a:lnTo>
                    <a:lnTo>
                      <a:pt x="131" y="610"/>
                    </a:lnTo>
                    <a:lnTo>
                      <a:pt x="118" y="493"/>
                    </a:lnTo>
                    <a:lnTo>
                      <a:pt x="111" y="364"/>
                    </a:lnTo>
                    <a:lnTo>
                      <a:pt x="115" y="235"/>
                    </a:lnTo>
                    <a:lnTo>
                      <a:pt x="132" y="113"/>
                    </a:lnTo>
                    <a:lnTo>
                      <a:pt x="166" y="9"/>
                    </a:lnTo>
                    <a:lnTo>
                      <a:pt x="166" y="8"/>
                    </a:lnTo>
                    <a:lnTo>
                      <a:pt x="166" y="6"/>
                    </a:lnTo>
                    <a:lnTo>
                      <a:pt x="164" y="4"/>
                    </a:lnTo>
                    <a:lnTo>
                      <a:pt x="157" y="0"/>
                    </a:lnTo>
                    <a:lnTo>
                      <a:pt x="143" y="0"/>
                    </a:lnTo>
                    <a:lnTo>
                      <a:pt x="123" y="1"/>
                    </a:lnTo>
                    <a:lnTo>
                      <a:pt x="93" y="7"/>
                    </a:lnTo>
                    <a:lnTo>
                      <a:pt x="52" y="1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11" name="Google Shape;7811;p128"/>
              <p:cNvSpPr/>
              <p:nvPr/>
            </p:nvSpPr>
            <p:spPr>
              <a:xfrm>
                <a:off x="4971" y="1538"/>
                <a:ext cx="32" cy="128"/>
              </a:xfrm>
              <a:custGeom>
                <a:rect b="b" l="l" r="r" t="t"/>
                <a:pathLst>
                  <a:path extrusionOk="0" h="893" w="225">
                    <a:moveTo>
                      <a:pt x="225" y="6"/>
                    </a:moveTo>
                    <a:lnTo>
                      <a:pt x="219" y="12"/>
                    </a:lnTo>
                    <a:lnTo>
                      <a:pt x="204" y="35"/>
                    </a:lnTo>
                    <a:lnTo>
                      <a:pt x="185" y="82"/>
                    </a:lnTo>
                    <a:lnTo>
                      <a:pt x="165" y="158"/>
                    </a:lnTo>
                    <a:lnTo>
                      <a:pt x="149" y="270"/>
                    </a:lnTo>
                    <a:lnTo>
                      <a:pt x="141" y="427"/>
                    </a:lnTo>
                    <a:lnTo>
                      <a:pt x="146" y="631"/>
                    </a:lnTo>
                    <a:lnTo>
                      <a:pt x="168" y="893"/>
                    </a:lnTo>
                    <a:lnTo>
                      <a:pt x="41" y="893"/>
                    </a:lnTo>
                    <a:lnTo>
                      <a:pt x="36" y="867"/>
                    </a:lnTo>
                    <a:lnTo>
                      <a:pt x="26" y="794"/>
                    </a:lnTo>
                    <a:lnTo>
                      <a:pt x="13" y="686"/>
                    </a:lnTo>
                    <a:lnTo>
                      <a:pt x="3" y="554"/>
                    </a:lnTo>
                    <a:lnTo>
                      <a:pt x="0" y="408"/>
                    </a:lnTo>
                    <a:lnTo>
                      <a:pt x="6" y="260"/>
                    </a:lnTo>
                    <a:lnTo>
                      <a:pt x="30" y="121"/>
                    </a:lnTo>
                    <a:lnTo>
                      <a:pt x="73" y="0"/>
                    </a:lnTo>
                    <a:lnTo>
                      <a:pt x="225"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12" name="Google Shape;7812;p128"/>
              <p:cNvSpPr/>
              <p:nvPr/>
            </p:nvSpPr>
            <p:spPr>
              <a:xfrm>
                <a:off x="4849" y="1559"/>
                <a:ext cx="21" cy="100"/>
              </a:xfrm>
              <a:custGeom>
                <a:rect b="b" l="l" r="r" t="t"/>
                <a:pathLst>
                  <a:path extrusionOk="0" h="699" w="145">
                    <a:moveTo>
                      <a:pt x="46" y="14"/>
                    </a:moveTo>
                    <a:lnTo>
                      <a:pt x="41" y="28"/>
                    </a:lnTo>
                    <a:lnTo>
                      <a:pt x="32" y="67"/>
                    </a:lnTo>
                    <a:lnTo>
                      <a:pt x="20" y="130"/>
                    </a:lnTo>
                    <a:lnTo>
                      <a:pt x="7" y="213"/>
                    </a:lnTo>
                    <a:lnTo>
                      <a:pt x="0" y="314"/>
                    </a:lnTo>
                    <a:lnTo>
                      <a:pt x="1" y="430"/>
                    </a:lnTo>
                    <a:lnTo>
                      <a:pt x="13" y="559"/>
                    </a:lnTo>
                    <a:lnTo>
                      <a:pt x="40" y="699"/>
                    </a:lnTo>
                    <a:lnTo>
                      <a:pt x="140" y="693"/>
                    </a:lnTo>
                    <a:lnTo>
                      <a:pt x="135" y="672"/>
                    </a:lnTo>
                    <a:lnTo>
                      <a:pt x="126" y="616"/>
                    </a:lnTo>
                    <a:lnTo>
                      <a:pt x="113" y="532"/>
                    </a:lnTo>
                    <a:lnTo>
                      <a:pt x="103" y="430"/>
                    </a:lnTo>
                    <a:lnTo>
                      <a:pt x="97" y="317"/>
                    </a:lnTo>
                    <a:lnTo>
                      <a:pt x="100" y="205"/>
                    </a:lnTo>
                    <a:lnTo>
                      <a:pt x="115" y="98"/>
                    </a:lnTo>
                    <a:lnTo>
                      <a:pt x="145" y="8"/>
                    </a:lnTo>
                    <a:lnTo>
                      <a:pt x="145" y="7"/>
                    </a:lnTo>
                    <a:lnTo>
                      <a:pt x="145" y="5"/>
                    </a:lnTo>
                    <a:lnTo>
                      <a:pt x="143" y="3"/>
                    </a:lnTo>
                    <a:lnTo>
                      <a:pt x="137" y="0"/>
                    </a:lnTo>
                    <a:lnTo>
                      <a:pt x="126" y="0"/>
                    </a:lnTo>
                    <a:lnTo>
                      <a:pt x="108" y="1"/>
                    </a:lnTo>
                    <a:lnTo>
                      <a:pt x="81" y="6"/>
                    </a:lnTo>
                    <a:lnTo>
                      <a:pt x="46" y="14"/>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13" name="Google Shape;7813;p128"/>
              <p:cNvSpPr/>
              <p:nvPr/>
            </p:nvSpPr>
            <p:spPr>
              <a:xfrm>
                <a:off x="4850" y="1566"/>
                <a:ext cx="18" cy="85"/>
              </a:xfrm>
              <a:custGeom>
                <a:rect b="b" l="l" r="r" t="t"/>
                <a:pathLst>
                  <a:path extrusionOk="0" h="597" w="123">
                    <a:moveTo>
                      <a:pt x="39" y="12"/>
                    </a:moveTo>
                    <a:lnTo>
                      <a:pt x="35" y="23"/>
                    </a:lnTo>
                    <a:lnTo>
                      <a:pt x="26" y="57"/>
                    </a:lnTo>
                    <a:lnTo>
                      <a:pt x="16" y="111"/>
                    </a:lnTo>
                    <a:lnTo>
                      <a:pt x="6" y="181"/>
                    </a:lnTo>
                    <a:lnTo>
                      <a:pt x="0" y="267"/>
                    </a:lnTo>
                    <a:lnTo>
                      <a:pt x="1" y="367"/>
                    </a:lnTo>
                    <a:lnTo>
                      <a:pt x="11" y="477"/>
                    </a:lnTo>
                    <a:lnTo>
                      <a:pt x="34" y="597"/>
                    </a:lnTo>
                    <a:lnTo>
                      <a:pt x="119" y="591"/>
                    </a:lnTo>
                    <a:lnTo>
                      <a:pt x="115" y="574"/>
                    </a:lnTo>
                    <a:lnTo>
                      <a:pt x="107" y="526"/>
                    </a:lnTo>
                    <a:lnTo>
                      <a:pt x="97" y="454"/>
                    </a:lnTo>
                    <a:lnTo>
                      <a:pt x="88" y="367"/>
                    </a:lnTo>
                    <a:lnTo>
                      <a:pt x="82" y="272"/>
                    </a:lnTo>
                    <a:lnTo>
                      <a:pt x="84" y="175"/>
                    </a:lnTo>
                    <a:lnTo>
                      <a:pt x="97" y="84"/>
                    </a:lnTo>
                    <a:lnTo>
                      <a:pt x="123" y="7"/>
                    </a:lnTo>
                    <a:lnTo>
                      <a:pt x="123" y="6"/>
                    </a:lnTo>
                    <a:lnTo>
                      <a:pt x="123" y="5"/>
                    </a:lnTo>
                    <a:lnTo>
                      <a:pt x="121" y="3"/>
                    </a:lnTo>
                    <a:lnTo>
                      <a:pt x="117" y="0"/>
                    </a:lnTo>
                    <a:lnTo>
                      <a:pt x="106" y="0"/>
                    </a:lnTo>
                    <a:lnTo>
                      <a:pt x="91" y="2"/>
                    </a:lnTo>
                    <a:lnTo>
                      <a:pt x="70" y="5"/>
                    </a:lnTo>
                    <a:lnTo>
                      <a:pt x="39" y="12"/>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14" name="Google Shape;7814;p128"/>
              <p:cNvSpPr/>
              <p:nvPr/>
            </p:nvSpPr>
            <p:spPr>
              <a:xfrm>
                <a:off x="4851" y="1572"/>
                <a:ext cx="15" cy="71"/>
              </a:xfrm>
              <a:custGeom>
                <a:rect b="b" l="l" r="r" t="t"/>
                <a:pathLst>
                  <a:path extrusionOk="0" h="492" w="103">
                    <a:moveTo>
                      <a:pt x="32" y="9"/>
                    </a:moveTo>
                    <a:lnTo>
                      <a:pt x="28" y="18"/>
                    </a:lnTo>
                    <a:lnTo>
                      <a:pt x="21" y="47"/>
                    </a:lnTo>
                    <a:lnTo>
                      <a:pt x="12" y="90"/>
                    </a:lnTo>
                    <a:lnTo>
                      <a:pt x="4" y="149"/>
                    </a:lnTo>
                    <a:lnTo>
                      <a:pt x="0" y="220"/>
                    </a:lnTo>
                    <a:lnTo>
                      <a:pt x="0" y="303"/>
                    </a:lnTo>
                    <a:lnTo>
                      <a:pt x="9" y="394"/>
                    </a:lnTo>
                    <a:lnTo>
                      <a:pt x="27" y="492"/>
                    </a:lnTo>
                    <a:lnTo>
                      <a:pt x="98" y="489"/>
                    </a:lnTo>
                    <a:lnTo>
                      <a:pt x="95" y="474"/>
                    </a:lnTo>
                    <a:lnTo>
                      <a:pt x="88" y="434"/>
                    </a:lnTo>
                    <a:lnTo>
                      <a:pt x="80" y="375"/>
                    </a:lnTo>
                    <a:lnTo>
                      <a:pt x="72" y="303"/>
                    </a:lnTo>
                    <a:lnTo>
                      <a:pt x="68" y="224"/>
                    </a:lnTo>
                    <a:lnTo>
                      <a:pt x="70" y="144"/>
                    </a:lnTo>
                    <a:lnTo>
                      <a:pt x="81" y="68"/>
                    </a:lnTo>
                    <a:lnTo>
                      <a:pt x="103" y="5"/>
                    </a:lnTo>
                    <a:lnTo>
                      <a:pt x="103" y="4"/>
                    </a:lnTo>
                    <a:lnTo>
                      <a:pt x="103" y="3"/>
                    </a:lnTo>
                    <a:lnTo>
                      <a:pt x="100" y="1"/>
                    </a:lnTo>
                    <a:lnTo>
                      <a:pt x="97" y="0"/>
                    </a:lnTo>
                    <a:lnTo>
                      <a:pt x="89" y="0"/>
                    </a:lnTo>
                    <a:lnTo>
                      <a:pt x="75" y="0"/>
                    </a:lnTo>
                    <a:lnTo>
                      <a:pt x="57" y="3"/>
                    </a:lnTo>
                    <a:lnTo>
                      <a:pt x="32" y="9"/>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15" name="Google Shape;7815;p128"/>
              <p:cNvSpPr/>
              <p:nvPr/>
            </p:nvSpPr>
            <p:spPr>
              <a:xfrm>
                <a:off x="4852" y="1579"/>
                <a:ext cx="12" cy="56"/>
              </a:xfrm>
              <a:custGeom>
                <a:rect b="b" l="l" r="r" t="t"/>
                <a:pathLst>
                  <a:path extrusionOk="0" h="390" w="82">
                    <a:moveTo>
                      <a:pt x="25" y="8"/>
                    </a:moveTo>
                    <a:lnTo>
                      <a:pt x="23" y="16"/>
                    </a:lnTo>
                    <a:lnTo>
                      <a:pt x="17" y="38"/>
                    </a:lnTo>
                    <a:lnTo>
                      <a:pt x="11" y="72"/>
                    </a:lnTo>
                    <a:lnTo>
                      <a:pt x="4" y="118"/>
                    </a:lnTo>
                    <a:lnTo>
                      <a:pt x="0" y="174"/>
                    </a:lnTo>
                    <a:lnTo>
                      <a:pt x="0" y="240"/>
                    </a:lnTo>
                    <a:lnTo>
                      <a:pt x="7" y="312"/>
                    </a:lnTo>
                    <a:lnTo>
                      <a:pt x="22" y="390"/>
                    </a:lnTo>
                    <a:lnTo>
                      <a:pt x="78" y="387"/>
                    </a:lnTo>
                    <a:lnTo>
                      <a:pt x="76" y="375"/>
                    </a:lnTo>
                    <a:lnTo>
                      <a:pt x="70" y="343"/>
                    </a:lnTo>
                    <a:lnTo>
                      <a:pt x="63" y="297"/>
                    </a:lnTo>
                    <a:lnTo>
                      <a:pt x="57" y="240"/>
                    </a:lnTo>
                    <a:lnTo>
                      <a:pt x="54" y="178"/>
                    </a:lnTo>
                    <a:lnTo>
                      <a:pt x="56" y="113"/>
                    </a:lnTo>
                    <a:lnTo>
                      <a:pt x="64" y="55"/>
                    </a:lnTo>
                    <a:lnTo>
                      <a:pt x="82" y="4"/>
                    </a:lnTo>
                    <a:lnTo>
                      <a:pt x="82" y="2"/>
                    </a:lnTo>
                    <a:lnTo>
                      <a:pt x="80" y="1"/>
                    </a:lnTo>
                    <a:lnTo>
                      <a:pt x="77" y="0"/>
                    </a:lnTo>
                    <a:lnTo>
                      <a:pt x="70" y="0"/>
                    </a:lnTo>
                    <a:lnTo>
                      <a:pt x="60" y="1"/>
                    </a:lnTo>
                    <a:lnTo>
                      <a:pt x="46" y="3"/>
                    </a:lnTo>
                    <a:lnTo>
                      <a:pt x="25" y="8"/>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16" name="Google Shape;7816;p128"/>
              <p:cNvSpPr/>
              <p:nvPr/>
            </p:nvSpPr>
            <p:spPr>
              <a:xfrm>
                <a:off x="4853" y="1586"/>
                <a:ext cx="8" cy="41"/>
              </a:xfrm>
              <a:custGeom>
                <a:rect b="b" l="l" r="r" t="t"/>
                <a:pathLst>
                  <a:path extrusionOk="0" h="288" w="59">
                    <a:moveTo>
                      <a:pt x="18" y="6"/>
                    </a:moveTo>
                    <a:lnTo>
                      <a:pt x="17" y="11"/>
                    </a:lnTo>
                    <a:lnTo>
                      <a:pt x="13" y="27"/>
                    </a:lnTo>
                    <a:lnTo>
                      <a:pt x="7" y="53"/>
                    </a:lnTo>
                    <a:lnTo>
                      <a:pt x="2" y="87"/>
                    </a:lnTo>
                    <a:lnTo>
                      <a:pt x="0" y="130"/>
                    </a:lnTo>
                    <a:lnTo>
                      <a:pt x="0" y="177"/>
                    </a:lnTo>
                    <a:lnTo>
                      <a:pt x="5" y="231"/>
                    </a:lnTo>
                    <a:lnTo>
                      <a:pt x="16" y="288"/>
                    </a:lnTo>
                    <a:lnTo>
                      <a:pt x="57" y="286"/>
                    </a:lnTo>
                    <a:lnTo>
                      <a:pt x="56" y="278"/>
                    </a:lnTo>
                    <a:lnTo>
                      <a:pt x="51" y="254"/>
                    </a:lnTo>
                    <a:lnTo>
                      <a:pt x="47" y="219"/>
                    </a:lnTo>
                    <a:lnTo>
                      <a:pt x="42" y="177"/>
                    </a:lnTo>
                    <a:lnTo>
                      <a:pt x="40" y="131"/>
                    </a:lnTo>
                    <a:lnTo>
                      <a:pt x="41" y="84"/>
                    </a:lnTo>
                    <a:lnTo>
                      <a:pt x="47" y="40"/>
                    </a:lnTo>
                    <a:lnTo>
                      <a:pt x="59" y="3"/>
                    </a:lnTo>
                    <a:lnTo>
                      <a:pt x="59" y="2"/>
                    </a:lnTo>
                    <a:lnTo>
                      <a:pt x="58" y="1"/>
                    </a:lnTo>
                    <a:lnTo>
                      <a:pt x="56" y="0"/>
                    </a:lnTo>
                    <a:lnTo>
                      <a:pt x="51" y="0"/>
                    </a:lnTo>
                    <a:lnTo>
                      <a:pt x="45" y="0"/>
                    </a:lnTo>
                    <a:lnTo>
                      <a:pt x="33" y="2"/>
                    </a:lnTo>
                    <a:lnTo>
                      <a:pt x="18"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17" name="Google Shape;7817;p128"/>
              <p:cNvSpPr/>
              <p:nvPr/>
            </p:nvSpPr>
            <p:spPr>
              <a:xfrm>
                <a:off x="4972" y="1546"/>
                <a:ext cx="28" cy="111"/>
              </a:xfrm>
              <a:custGeom>
                <a:rect b="b" l="l" r="r" t="t"/>
                <a:pathLst>
                  <a:path extrusionOk="0" h="779" w="198">
                    <a:moveTo>
                      <a:pt x="198" y="6"/>
                    </a:moveTo>
                    <a:lnTo>
                      <a:pt x="194" y="12"/>
                    </a:lnTo>
                    <a:lnTo>
                      <a:pt x="180" y="31"/>
                    </a:lnTo>
                    <a:lnTo>
                      <a:pt x="163" y="72"/>
                    </a:lnTo>
                    <a:lnTo>
                      <a:pt x="146" y="138"/>
                    </a:lnTo>
                    <a:lnTo>
                      <a:pt x="132" y="236"/>
                    </a:lnTo>
                    <a:lnTo>
                      <a:pt x="125" y="373"/>
                    </a:lnTo>
                    <a:lnTo>
                      <a:pt x="130" y="551"/>
                    </a:lnTo>
                    <a:lnTo>
                      <a:pt x="148" y="779"/>
                    </a:lnTo>
                    <a:lnTo>
                      <a:pt x="37" y="779"/>
                    </a:lnTo>
                    <a:lnTo>
                      <a:pt x="34" y="756"/>
                    </a:lnTo>
                    <a:lnTo>
                      <a:pt x="23" y="693"/>
                    </a:lnTo>
                    <a:lnTo>
                      <a:pt x="13" y="599"/>
                    </a:lnTo>
                    <a:lnTo>
                      <a:pt x="4" y="483"/>
                    </a:lnTo>
                    <a:lnTo>
                      <a:pt x="0" y="357"/>
                    </a:lnTo>
                    <a:lnTo>
                      <a:pt x="7" y="227"/>
                    </a:lnTo>
                    <a:lnTo>
                      <a:pt x="27" y="105"/>
                    </a:lnTo>
                    <a:lnTo>
                      <a:pt x="65" y="0"/>
                    </a:lnTo>
                    <a:lnTo>
                      <a:pt x="198"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18" name="Google Shape;7818;p128"/>
              <p:cNvSpPr/>
              <p:nvPr/>
            </p:nvSpPr>
            <p:spPr>
              <a:xfrm>
                <a:off x="4973" y="1553"/>
                <a:ext cx="24" cy="96"/>
              </a:xfrm>
              <a:custGeom>
                <a:rect b="b" l="l" r="r" t="t"/>
                <a:pathLst>
                  <a:path extrusionOk="0" h="666" w="169">
                    <a:moveTo>
                      <a:pt x="169" y="5"/>
                    </a:moveTo>
                    <a:lnTo>
                      <a:pt x="164" y="10"/>
                    </a:lnTo>
                    <a:lnTo>
                      <a:pt x="154" y="27"/>
                    </a:lnTo>
                    <a:lnTo>
                      <a:pt x="139" y="61"/>
                    </a:lnTo>
                    <a:lnTo>
                      <a:pt x="124" y="118"/>
                    </a:lnTo>
                    <a:lnTo>
                      <a:pt x="113" y="201"/>
                    </a:lnTo>
                    <a:lnTo>
                      <a:pt x="107" y="318"/>
                    </a:lnTo>
                    <a:lnTo>
                      <a:pt x="110" y="470"/>
                    </a:lnTo>
                    <a:lnTo>
                      <a:pt x="126" y="666"/>
                    </a:lnTo>
                    <a:lnTo>
                      <a:pt x="31" y="666"/>
                    </a:lnTo>
                    <a:lnTo>
                      <a:pt x="28" y="646"/>
                    </a:lnTo>
                    <a:lnTo>
                      <a:pt x="20" y="592"/>
                    </a:lnTo>
                    <a:lnTo>
                      <a:pt x="11" y="512"/>
                    </a:lnTo>
                    <a:lnTo>
                      <a:pt x="3" y="413"/>
                    </a:lnTo>
                    <a:lnTo>
                      <a:pt x="0" y="305"/>
                    </a:lnTo>
                    <a:lnTo>
                      <a:pt x="6" y="195"/>
                    </a:lnTo>
                    <a:lnTo>
                      <a:pt x="23" y="90"/>
                    </a:lnTo>
                    <a:lnTo>
                      <a:pt x="55" y="0"/>
                    </a:lnTo>
                    <a:lnTo>
                      <a:pt x="169" y="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19" name="Google Shape;7819;p128"/>
              <p:cNvSpPr/>
              <p:nvPr/>
            </p:nvSpPr>
            <p:spPr>
              <a:xfrm>
                <a:off x="4974" y="1561"/>
                <a:ext cx="20" cy="79"/>
              </a:xfrm>
              <a:custGeom>
                <a:rect b="b" l="l" r="r" t="t"/>
                <a:pathLst>
                  <a:path extrusionOk="0" h="551" w="140">
                    <a:moveTo>
                      <a:pt x="140" y="5"/>
                    </a:moveTo>
                    <a:lnTo>
                      <a:pt x="136" y="8"/>
                    </a:lnTo>
                    <a:lnTo>
                      <a:pt x="127" y="23"/>
                    </a:lnTo>
                    <a:lnTo>
                      <a:pt x="116" y="51"/>
                    </a:lnTo>
                    <a:lnTo>
                      <a:pt x="103" y="98"/>
                    </a:lnTo>
                    <a:lnTo>
                      <a:pt x="94" y="167"/>
                    </a:lnTo>
                    <a:lnTo>
                      <a:pt x="90" y="264"/>
                    </a:lnTo>
                    <a:lnTo>
                      <a:pt x="92" y="390"/>
                    </a:lnTo>
                    <a:lnTo>
                      <a:pt x="106" y="551"/>
                    </a:lnTo>
                    <a:lnTo>
                      <a:pt x="27" y="551"/>
                    </a:lnTo>
                    <a:lnTo>
                      <a:pt x="24" y="535"/>
                    </a:lnTo>
                    <a:lnTo>
                      <a:pt x="17" y="490"/>
                    </a:lnTo>
                    <a:lnTo>
                      <a:pt x="9" y="423"/>
                    </a:lnTo>
                    <a:lnTo>
                      <a:pt x="3" y="342"/>
                    </a:lnTo>
                    <a:lnTo>
                      <a:pt x="0" y="252"/>
                    </a:lnTo>
                    <a:lnTo>
                      <a:pt x="5" y="161"/>
                    </a:lnTo>
                    <a:lnTo>
                      <a:pt x="20" y="75"/>
                    </a:lnTo>
                    <a:lnTo>
                      <a:pt x="46" y="0"/>
                    </a:lnTo>
                    <a:lnTo>
                      <a:pt x="140" y="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20" name="Google Shape;7820;p128"/>
              <p:cNvSpPr/>
              <p:nvPr/>
            </p:nvSpPr>
            <p:spPr>
              <a:xfrm>
                <a:off x="4975" y="1569"/>
                <a:ext cx="16" cy="62"/>
              </a:xfrm>
              <a:custGeom>
                <a:rect b="b" l="l" r="r" t="t"/>
                <a:pathLst>
                  <a:path extrusionOk="0" h="437" w="111">
                    <a:moveTo>
                      <a:pt x="111" y="4"/>
                    </a:moveTo>
                    <a:lnTo>
                      <a:pt x="108" y="7"/>
                    </a:lnTo>
                    <a:lnTo>
                      <a:pt x="101" y="18"/>
                    </a:lnTo>
                    <a:lnTo>
                      <a:pt x="92" y="41"/>
                    </a:lnTo>
                    <a:lnTo>
                      <a:pt x="82" y="77"/>
                    </a:lnTo>
                    <a:lnTo>
                      <a:pt x="75" y="133"/>
                    </a:lnTo>
                    <a:lnTo>
                      <a:pt x="70" y="208"/>
                    </a:lnTo>
                    <a:lnTo>
                      <a:pt x="72" y="309"/>
                    </a:lnTo>
                    <a:lnTo>
                      <a:pt x="83" y="437"/>
                    </a:lnTo>
                    <a:lnTo>
                      <a:pt x="21" y="437"/>
                    </a:lnTo>
                    <a:lnTo>
                      <a:pt x="19" y="424"/>
                    </a:lnTo>
                    <a:lnTo>
                      <a:pt x="13" y="389"/>
                    </a:lnTo>
                    <a:lnTo>
                      <a:pt x="7" y="336"/>
                    </a:lnTo>
                    <a:lnTo>
                      <a:pt x="3" y="272"/>
                    </a:lnTo>
                    <a:lnTo>
                      <a:pt x="0" y="200"/>
                    </a:lnTo>
                    <a:lnTo>
                      <a:pt x="5" y="128"/>
                    </a:lnTo>
                    <a:lnTo>
                      <a:pt x="16" y="59"/>
                    </a:lnTo>
                    <a:lnTo>
                      <a:pt x="37" y="0"/>
                    </a:lnTo>
                    <a:lnTo>
                      <a:pt x="111" y="4"/>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21" name="Google Shape;7821;p128"/>
              <p:cNvSpPr/>
              <p:nvPr/>
            </p:nvSpPr>
            <p:spPr>
              <a:xfrm>
                <a:off x="4976" y="1577"/>
                <a:ext cx="12" cy="46"/>
              </a:xfrm>
              <a:custGeom>
                <a:rect b="b" l="l" r="r" t="t"/>
                <a:pathLst>
                  <a:path extrusionOk="0" h="322" w="82">
                    <a:moveTo>
                      <a:pt x="82" y="3"/>
                    </a:moveTo>
                    <a:lnTo>
                      <a:pt x="79" y="5"/>
                    </a:lnTo>
                    <a:lnTo>
                      <a:pt x="75" y="13"/>
                    </a:lnTo>
                    <a:lnTo>
                      <a:pt x="67" y="30"/>
                    </a:lnTo>
                    <a:lnTo>
                      <a:pt x="60" y="57"/>
                    </a:lnTo>
                    <a:lnTo>
                      <a:pt x="54" y="98"/>
                    </a:lnTo>
                    <a:lnTo>
                      <a:pt x="52" y="154"/>
                    </a:lnTo>
                    <a:lnTo>
                      <a:pt x="53" y="228"/>
                    </a:lnTo>
                    <a:lnTo>
                      <a:pt x="61" y="322"/>
                    </a:lnTo>
                    <a:lnTo>
                      <a:pt x="15" y="322"/>
                    </a:lnTo>
                    <a:lnTo>
                      <a:pt x="14" y="313"/>
                    </a:lnTo>
                    <a:lnTo>
                      <a:pt x="9" y="287"/>
                    </a:lnTo>
                    <a:lnTo>
                      <a:pt x="5" y="247"/>
                    </a:lnTo>
                    <a:lnTo>
                      <a:pt x="1" y="200"/>
                    </a:lnTo>
                    <a:lnTo>
                      <a:pt x="0" y="147"/>
                    </a:lnTo>
                    <a:lnTo>
                      <a:pt x="3" y="95"/>
                    </a:lnTo>
                    <a:lnTo>
                      <a:pt x="11" y="44"/>
                    </a:lnTo>
                    <a:lnTo>
                      <a:pt x="27" y="0"/>
                    </a:lnTo>
                    <a:lnTo>
                      <a:pt x="82" y="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22" name="Google Shape;7822;p128"/>
              <p:cNvSpPr/>
              <p:nvPr/>
            </p:nvSpPr>
            <p:spPr>
              <a:xfrm>
                <a:off x="4824" y="1565"/>
                <a:ext cx="4" cy="146"/>
              </a:xfrm>
              <a:prstGeom prst="rect">
                <a:avLst/>
              </a:pr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23" name="Google Shape;7823;p128"/>
              <p:cNvSpPr/>
              <p:nvPr/>
            </p:nvSpPr>
            <p:spPr>
              <a:xfrm>
                <a:off x="4876" y="1563"/>
                <a:ext cx="57" cy="67"/>
              </a:xfrm>
              <a:custGeom>
                <a:rect b="b" l="l" r="r" t="t"/>
                <a:pathLst>
                  <a:path extrusionOk="0" h="469" w="398">
                    <a:moveTo>
                      <a:pt x="37" y="44"/>
                    </a:moveTo>
                    <a:lnTo>
                      <a:pt x="33" y="53"/>
                    </a:lnTo>
                    <a:lnTo>
                      <a:pt x="27" y="79"/>
                    </a:lnTo>
                    <a:lnTo>
                      <a:pt x="17" y="120"/>
                    </a:lnTo>
                    <a:lnTo>
                      <a:pt x="8" y="174"/>
                    </a:lnTo>
                    <a:lnTo>
                      <a:pt x="1" y="238"/>
                    </a:lnTo>
                    <a:lnTo>
                      <a:pt x="0" y="309"/>
                    </a:lnTo>
                    <a:lnTo>
                      <a:pt x="7" y="387"/>
                    </a:lnTo>
                    <a:lnTo>
                      <a:pt x="24" y="469"/>
                    </a:lnTo>
                    <a:lnTo>
                      <a:pt x="24" y="466"/>
                    </a:lnTo>
                    <a:lnTo>
                      <a:pt x="24" y="455"/>
                    </a:lnTo>
                    <a:lnTo>
                      <a:pt x="24" y="438"/>
                    </a:lnTo>
                    <a:lnTo>
                      <a:pt x="24" y="417"/>
                    </a:lnTo>
                    <a:lnTo>
                      <a:pt x="27" y="391"/>
                    </a:lnTo>
                    <a:lnTo>
                      <a:pt x="30" y="363"/>
                    </a:lnTo>
                    <a:lnTo>
                      <a:pt x="35" y="332"/>
                    </a:lnTo>
                    <a:lnTo>
                      <a:pt x="41" y="300"/>
                    </a:lnTo>
                    <a:lnTo>
                      <a:pt x="52" y="268"/>
                    </a:lnTo>
                    <a:lnTo>
                      <a:pt x="64" y="237"/>
                    </a:lnTo>
                    <a:lnTo>
                      <a:pt x="79" y="207"/>
                    </a:lnTo>
                    <a:lnTo>
                      <a:pt x="99" y="179"/>
                    </a:lnTo>
                    <a:lnTo>
                      <a:pt x="123" y="155"/>
                    </a:lnTo>
                    <a:lnTo>
                      <a:pt x="150" y="136"/>
                    </a:lnTo>
                    <a:lnTo>
                      <a:pt x="183" y="122"/>
                    </a:lnTo>
                    <a:lnTo>
                      <a:pt x="221" y="114"/>
                    </a:lnTo>
                    <a:lnTo>
                      <a:pt x="223" y="112"/>
                    </a:lnTo>
                    <a:lnTo>
                      <a:pt x="230" y="107"/>
                    </a:lnTo>
                    <a:lnTo>
                      <a:pt x="242" y="99"/>
                    </a:lnTo>
                    <a:lnTo>
                      <a:pt x="260" y="88"/>
                    </a:lnTo>
                    <a:lnTo>
                      <a:pt x="284" y="74"/>
                    </a:lnTo>
                    <a:lnTo>
                      <a:pt x="315" y="58"/>
                    </a:lnTo>
                    <a:lnTo>
                      <a:pt x="352" y="39"/>
                    </a:lnTo>
                    <a:lnTo>
                      <a:pt x="398" y="19"/>
                    </a:lnTo>
                    <a:lnTo>
                      <a:pt x="396" y="17"/>
                    </a:lnTo>
                    <a:lnTo>
                      <a:pt x="389" y="16"/>
                    </a:lnTo>
                    <a:lnTo>
                      <a:pt x="379" y="14"/>
                    </a:lnTo>
                    <a:lnTo>
                      <a:pt x="364" y="12"/>
                    </a:lnTo>
                    <a:lnTo>
                      <a:pt x="347" y="8"/>
                    </a:lnTo>
                    <a:lnTo>
                      <a:pt x="326" y="6"/>
                    </a:lnTo>
                    <a:lnTo>
                      <a:pt x="302" y="4"/>
                    </a:lnTo>
                    <a:lnTo>
                      <a:pt x="277" y="1"/>
                    </a:lnTo>
                    <a:lnTo>
                      <a:pt x="250" y="0"/>
                    </a:lnTo>
                    <a:lnTo>
                      <a:pt x="221" y="1"/>
                    </a:lnTo>
                    <a:lnTo>
                      <a:pt x="191" y="3"/>
                    </a:lnTo>
                    <a:lnTo>
                      <a:pt x="160" y="6"/>
                    </a:lnTo>
                    <a:lnTo>
                      <a:pt x="129" y="12"/>
                    </a:lnTo>
                    <a:lnTo>
                      <a:pt x="97" y="20"/>
                    </a:lnTo>
                    <a:lnTo>
                      <a:pt x="67" y="30"/>
                    </a:lnTo>
                    <a:lnTo>
                      <a:pt x="37" y="44"/>
                    </a:lnTo>
                    <a:close/>
                  </a:path>
                </a:pathLst>
              </a:custGeom>
              <a:solidFill>
                <a:srgbClr val="9999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24" name="Google Shape;7824;p128"/>
              <p:cNvSpPr/>
              <p:nvPr/>
            </p:nvSpPr>
            <p:spPr>
              <a:xfrm>
                <a:off x="4797" y="1613"/>
                <a:ext cx="46" cy="13"/>
              </a:xfrm>
              <a:custGeom>
                <a:rect b="b" l="l" r="r" t="t"/>
                <a:pathLst>
                  <a:path extrusionOk="0" h="89" w="325">
                    <a:moveTo>
                      <a:pt x="0" y="57"/>
                    </a:moveTo>
                    <a:lnTo>
                      <a:pt x="0" y="55"/>
                    </a:lnTo>
                    <a:lnTo>
                      <a:pt x="2" y="52"/>
                    </a:lnTo>
                    <a:lnTo>
                      <a:pt x="6" y="47"/>
                    </a:lnTo>
                    <a:lnTo>
                      <a:pt x="12" y="41"/>
                    </a:lnTo>
                    <a:lnTo>
                      <a:pt x="20" y="34"/>
                    </a:lnTo>
                    <a:lnTo>
                      <a:pt x="29" y="27"/>
                    </a:lnTo>
                    <a:lnTo>
                      <a:pt x="41" y="20"/>
                    </a:lnTo>
                    <a:lnTo>
                      <a:pt x="57" y="13"/>
                    </a:lnTo>
                    <a:lnTo>
                      <a:pt x="77" y="7"/>
                    </a:lnTo>
                    <a:lnTo>
                      <a:pt x="98" y="3"/>
                    </a:lnTo>
                    <a:lnTo>
                      <a:pt x="126" y="0"/>
                    </a:lnTo>
                    <a:lnTo>
                      <a:pt x="156" y="0"/>
                    </a:lnTo>
                    <a:lnTo>
                      <a:pt x="191" y="3"/>
                    </a:lnTo>
                    <a:lnTo>
                      <a:pt x="230" y="8"/>
                    </a:lnTo>
                    <a:lnTo>
                      <a:pt x="275" y="18"/>
                    </a:lnTo>
                    <a:lnTo>
                      <a:pt x="325" y="31"/>
                    </a:lnTo>
                    <a:lnTo>
                      <a:pt x="318" y="51"/>
                    </a:lnTo>
                    <a:lnTo>
                      <a:pt x="316" y="50"/>
                    </a:lnTo>
                    <a:lnTo>
                      <a:pt x="308" y="47"/>
                    </a:lnTo>
                    <a:lnTo>
                      <a:pt x="295" y="44"/>
                    </a:lnTo>
                    <a:lnTo>
                      <a:pt x="279" y="39"/>
                    </a:lnTo>
                    <a:lnTo>
                      <a:pt x="260" y="35"/>
                    </a:lnTo>
                    <a:lnTo>
                      <a:pt x="238" y="30"/>
                    </a:lnTo>
                    <a:lnTo>
                      <a:pt x="214" y="27"/>
                    </a:lnTo>
                    <a:lnTo>
                      <a:pt x="188" y="24"/>
                    </a:lnTo>
                    <a:lnTo>
                      <a:pt x="161" y="23"/>
                    </a:lnTo>
                    <a:lnTo>
                      <a:pt x="134" y="23"/>
                    </a:lnTo>
                    <a:lnTo>
                      <a:pt x="108" y="26"/>
                    </a:lnTo>
                    <a:lnTo>
                      <a:pt x="82" y="31"/>
                    </a:lnTo>
                    <a:lnTo>
                      <a:pt x="58" y="41"/>
                    </a:lnTo>
                    <a:lnTo>
                      <a:pt x="36" y="52"/>
                    </a:lnTo>
                    <a:lnTo>
                      <a:pt x="16" y="68"/>
                    </a:lnTo>
                    <a:lnTo>
                      <a:pt x="0" y="89"/>
                    </a:lnTo>
                    <a:lnTo>
                      <a:pt x="0" y="5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25" name="Google Shape;7825;p128"/>
              <p:cNvSpPr/>
              <p:nvPr/>
            </p:nvSpPr>
            <p:spPr>
              <a:xfrm>
                <a:off x="4797" y="1583"/>
                <a:ext cx="46" cy="13"/>
              </a:xfrm>
              <a:custGeom>
                <a:rect b="b" l="l" r="r" t="t"/>
                <a:pathLst>
                  <a:path extrusionOk="0" h="89" w="325">
                    <a:moveTo>
                      <a:pt x="0" y="56"/>
                    </a:moveTo>
                    <a:lnTo>
                      <a:pt x="0" y="55"/>
                    </a:lnTo>
                    <a:lnTo>
                      <a:pt x="2" y="52"/>
                    </a:lnTo>
                    <a:lnTo>
                      <a:pt x="6" y="47"/>
                    </a:lnTo>
                    <a:lnTo>
                      <a:pt x="12" y="40"/>
                    </a:lnTo>
                    <a:lnTo>
                      <a:pt x="20" y="33"/>
                    </a:lnTo>
                    <a:lnTo>
                      <a:pt x="29" y="27"/>
                    </a:lnTo>
                    <a:lnTo>
                      <a:pt x="41" y="18"/>
                    </a:lnTo>
                    <a:lnTo>
                      <a:pt x="57" y="13"/>
                    </a:lnTo>
                    <a:lnTo>
                      <a:pt x="77" y="7"/>
                    </a:lnTo>
                    <a:lnTo>
                      <a:pt x="98" y="2"/>
                    </a:lnTo>
                    <a:lnTo>
                      <a:pt x="126" y="0"/>
                    </a:lnTo>
                    <a:lnTo>
                      <a:pt x="156" y="0"/>
                    </a:lnTo>
                    <a:lnTo>
                      <a:pt x="191" y="2"/>
                    </a:lnTo>
                    <a:lnTo>
                      <a:pt x="230" y="8"/>
                    </a:lnTo>
                    <a:lnTo>
                      <a:pt x="275" y="17"/>
                    </a:lnTo>
                    <a:lnTo>
                      <a:pt x="325" y="31"/>
                    </a:lnTo>
                    <a:lnTo>
                      <a:pt x="318" y="49"/>
                    </a:lnTo>
                    <a:lnTo>
                      <a:pt x="316" y="48"/>
                    </a:lnTo>
                    <a:lnTo>
                      <a:pt x="308" y="46"/>
                    </a:lnTo>
                    <a:lnTo>
                      <a:pt x="295" y="43"/>
                    </a:lnTo>
                    <a:lnTo>
                      <a:pt x="279" y="38"/>
                    </a:lnTo>
                    <a:lnTo>
                      <a:pt x="260" y="35"/>
                    </a:lnTo>
                    <a:lnTo>
                      <a:pt x="238" y="30"/>
                    </a:lnTo>
                    <a:lnTo>
                      <a:pt x="214" y="27"/>
                    </a:lnTo>
                    <a:lnTo>
                      <a:pt x="188" y="23"/>
                    </a:lnTo>
                    <a:lnTo>
                      <a:pt x="161" y="22"/>
                    </a:lnTo>
                    <a:lnTo>
                      <a:pt x="134" y="23"/>
                    </a:lnTo>
                    <a:lnTo>
                      <a:pt x="108" y="25"/>
                    </a:lnTo>
                    <a:lnTo>
                      <a:pt x="82" y="31"/>
                    </a:lnTo>
                    <a:lnTo>
                      <a:pt x="58" y="40"/>
                    </a:lnTo>
                    <a:lnTo>
                      <a:pt x="36" y="52"/>
                    </a:lnTo>
                    <a:lnTo>
                      <a:pt x="16" y="68"/>
                    </a:lnTo>
                    <a:lnTo>
                      <a:pt x="0" y="89"/>
                    </a:lnTo>
                    <a:lnTo>
                      <a:pt x="0" y="56"/>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26" name="Google Shape;7826;p128"/>
              <p:cNvSpPr/>
              <p:nvPr/>
            </p:nvSpPr>
            <p:spPr>
              <a:xfrm>
                <a:off x="4841" y="1568"/>
                <a:ext cx="75" cy="139"/>
              </a:xfrm>
              <a:custGeom>
                <a:rect b="b" l="l" r="r" t="t"/>
                <a:pathLst>
                  <a:path extrusionOk="0" h="975" w="528">
                    <a:moveTo>
                      <a:pt x="0" y="0"/>
                    </a:moveTo>
                    <a:lnTo>
                      <a:pt x="0" y="943"/>
                    </a:lnTo>
                    <a:lnTo>
                      <a:pt x="159" y="975"/>
                    </a:lnTo>
                    <a:lnTo>
                      <a:pt x="152" y="848"/>
                    </a:lnTo>
                    <a:lnTo>
                      <a:pt x="528" y="905"/>
                    </a:lnTo>
                    <a:lnTo>
                      <a:pt x="521" y="855"/>
                    </a:lnTo>
                    <a:lnTo>
                      <a:pt x="261" y="822"/>
                    </a:lnTo>
                    <a:lnTo>
                      <a:pt x="254" y="713"/>
                    </a:lnTo>
                    <a:lnTo>
                      <a:pt x="77" y="713"/>
                    </a:lnTo>
                    <a:lnTo>
                      <a:pt x="72" y="699"/>
                    </a:lnTo>
                    <a:lnTo>
                      <a:pt x="60" y="659"/>
                    </a:lnTo>
                    <a:lnTo>
                      <a:pt x="44" y="595"/>
                    </a:lnTo>
                    <a:lnTo>
                      <a:pt x="28" y="511"/>
                    </a:lnTo>
                    <a:lnTo>
                      <a:pt x="16" y="410"/>
                    </a:lnTo>
                    <a:lnTo>
                      <a:pt x="12" y="294"/>
                    </a:lnTo>
                    <a:lnTo>
                      <a:pt x="21" y="167"/>
                    </a:lnTo>
                    <a:lnTo>
                      <a:pt x="45" y="32"/>
                    </a:lnTo>
                    <a:lnTo>
                      <a:pt x="0" y="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27" name="Google Shape;7827;p128"/>
              <p:cNvSpPr/>
              <p:nvPr/>
            </p:nvSpPr>
            <p:spPr>
              <a:xfrm>
                <a:off x="4878" y="1536"/>
                <a:ext cx="97" cy="19"/>
              </a:xfrm>
              <a:custGeom>
                <a:rect b="b" l="l" r="r" t="t"/>
                <a:pathLst>
                  <a:path extrusionOk="0" h="133" w="678">
                    <a:moveTo>
                      <a:pt x="0" y="133"/>
                    </a:moveTo>
                    <a:lnTo>
                      <a:pt x="4" y="132"/>
                    </a:lnTo>
                    <a:lnTo>
                      <a:pt x="15" y="127"/>
                    </a:lnTo>
                    <a:lnTo>
                      <a:pt x="32" y="122"/>
                    </a:lnTo>
                    <a:lnTo>
                      <a:pt x="56" y="114"/>
                    </a:lnTo>
                    <a:lnTo>
                      <a:pt x="86" y="104"/>
                    </a:lnTo>
                    <a:lnTo>
                      <a:pt x="120" y="95"/>
                    </a:lnTo>
                    <a:lnTo>
                      <a:pt x="160" y="86"/>
                    </a:lnTo>
                    <a:lnTo>
                      <a:pt x="204" y="78"/>
                    </a:lnTo>
                    <a:lnTo>
                      <a:pt x="252" y="70"/>
                    </a:lnTo>
                    <a:lnTo>
                      <a:pt x="303" y="64"/>
                    </a:lnTo>
                    <a:lnTo>
                      <a:pt x="358" y="60"/>
                    </a:lnTo>
                    <a:lnTo>
                      <a:pt x="414" y="58"/>
                    </a:lnTo>
                    <a:lnTo>
                      <a:pt x="474" y="60"/>
                    </a:lnTo>
                    <a:lnTo>
                      <a:pt x="534" y="65"/>
                    </a:lnTo>
                    <a:lnTo>
                      <a:pt x="596" y="74"/>
                    </a:lnTo>
                    <a:lnTo>
                      <a:pt x="659" y="88"/>
                    </a:lnTo>
                    <a:lnTo>
                      <a:pt x="678" y="0"/>
                    </a:lnTo>
                    <a:lnTo>
                      <a:pt x="674" y="0"/>
                    </a:lnTo>
                    <a:lnTo>
                      <a:pt x="659" y="0"/>
                    </a:lnTo>
                    <a:lnTo>
                      <a:pt x="636" y="0"/>
                    </a:lnTo>
                    <a:lnTo>
                      <a:pt x="606" y="1"/>
                    </a:lnTo>
                    <a:lnTo>
                      <a:pt x="570" y="2"/>
                    </a:lnTo>
                    <a:lnTo>
                      <a:pt x="527" y="3"/>
                    </a:lnTo>
                    <a:lnTo>
                      <a:pt x="480" y="7"/>
                    </a:lnTo>
                    <a:lnTo>
                      <a:pt x="430" y="9"/>
                    </a:lnTo>
                    <a:lnTo>
                      <a:pt x="376" y="14"/>
                    </a:lnTo>
                    <a:lnTo>
                      <a:pt x="320" y="18"/>
                    </a:lnTo>
                    <a:lnTo>
                      <a:pt x="264" y="24"/>
                    </a:lnTo>
                    <a:lnTo>
                      <a:pt x="208" y="32"/>
                    </a:lnTo>
                    <a:lnTo>
                      <a:pt x="152" y="40"/>
                    </a:lnTo>
                    <a:lnTo>
                      <a:pt x="98" y="50"/>
                    </a:lnTo>
                    <a:lnTo>
                      <a:pt x="47" y="62"/>
                    </a:lnTo>
                    <a:lnTo>
                      <a:pt x="0" y="76"/>
                    </a:lnTo>
                    <a:lnTo>
                      <a:pt x="0" y="13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28" name="Google Shape;7828;p128"/>
              <p:cNvSpPr/>
              <p:nvPr/>
            </p:nvSpPr>
            <p:spPr>
              <a:xfrm>
                <a:off x="4821" y="1711"/>
                <a:ext cx="163" cy="54"/>
              </a:xfrm>
              <a:custGeom>
                <a:rect b="b" l="l" r="r" t="t"/>
                <a:pathLst>
                  <a:path extrusionOk="0" h="379" w="1142">
                    <a:moveTo>
                      <a:pt x="482" y="367"/>
                    </a:moveTo>
                    <a:lnTo>
                      <a:pt x="485" y="366"/>
                    </a:lnTo>
                    <a:lnTo>
                      <a:pt x="492" y="363"/>
                    </a:lnTo>
                    <a:lnTo>
                      <a:pt x="502" y="359"/>
                    </a:lnTo>
                    <a:lnTo>
                      <a:pt x="516" y="353"/>
                    </a:lnTo>
                    <a:lnTo>
                      <a:pt x="533" y="346"/>
                    </a:lnTo>
                    <a:lnTo>
                      <a:pt x="551" y="338"/>
                    </a:lnTo>
                    <a:lnTo>
                      <a:pt x="572" y="328"/>
                    </a:lnTo>
                    <a:lnTo>
                      <a:pt x="593" y="317"/>
                    </a:lnTo>
                    <a:lnTo>
                      <a:pt x="616" y="306"/>
                    </a:lnTo>
                    <a:lnTo>
                      <a:pt x="638" y="292"/>
                    </a:lnTo>
                    <a:lnTo>
                      <a:pt x="660" y="279"/>
                    </a:lnTo>
                    <a:lnTo>
                      <a:pt x="680" y="264"/>
                    </a:lnTo>
                    <a:lnTo>
                      <a:pt x="700" y="249"/>
                    </a:lnTo>
                    <a:lnTo>
                      <a:pt x="717" y="233"/>
                    </a:lnTo>
                    <a:lnTo>
                      <a:pt x="732" y="217"/>
                    </a:lnTo>
                    <a:lnTo>
                      <a:pt x="743" y="201"/>
                    </a:lnTo>
                    <a:lnTo>
                      <a:pt x="0" y="20"/>
                    </a:lnTo>
                    <a:lnTo>
                      <a:pt x="57" y="0"/>
                    </a:lnTo>
                    <a:lnTo>
                      <a:pt x="1142" y="267"/>
                    </a:lnTo>
                    <a:lnTo>
                      <a:pt x="1098" y="292"/>
                    </a:lnTo>
                    <a:lnTo>
                      <a:pt x="784" y="212"/>
                    </a:lnTo>
                    <a:lnTo>
                      <a:pt x="783" y="213"/>
                    </a:lnTo>
                    <a:lnTo>
                      <a:pt x="781" y="216"/>
                    </a:lnTo>
                    <a:lnTo>
                      <a:pt x="776" y="221"/>
                    </a:lnTo>
                    <a:lnTo>
                      <a:pt x="769" y="228"/>
                    </a:lnTo>
                    <a:lnTo>
                      <a:pt x="761" y="237"/>
                    </a:lnTo>
                    <a:lnTo>
                      <a:pt x="750" y="246"/>
                    </a:lnTo>
                    <a:lnTo>
                      <a:pt x="737" y="258"/>
                    </a:lnTo>
                    <a:lnTo>
                      <a:pt x="721" y="269"/>
                    </a:lnTo>
                    <a:lnTo>
                      <a:pt x="703" y="282"/>
                    </a:lnTo>
                    <a:lnTo>
                      <a:pt x="684" y="295"/>
                    </a:lnTo>
                    <a:lnTo>
                      <a:pt x="660" y="309"/>
                    </a:lnTo>
                    <a:lnTo>
                      <a:pt x="635" y="323"/>
                    </a:lnTo>
                    <a:lnTo>
                      <a:pt x="606" y="338"/>
                    </a:lnTo>
                    <a:lnTo>
                      <a:pt x="574" y="352"/>
                    </a:lnTo>
                    <a:lnTo>
                      <a:pt x="540" y="366"/>
                    </a:lnTo>
                    <a:lnTo>
                      <a:pt x="502" y="379"/>
                    </a:lnTo>
                    <a:lnTo>
                      <a:pt x="482" y="36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29" name="Google Shape;7829;p128"/>
              <p:cNvSpPr/>
              <p:nvPr/>
            </p:nvSpPr>
            <p:spPr>
              <a:xfrm>
                <a:off x="4787" y="1725"/>
                <a:ext cx="167" cy="48"/>
              </a:xfrm>
              <a:custGeom>
                <a:rect b="b" l="l" r="r" t="t"/>
                <a:pathLst>
                  <a:path extrusionOk="0" h="340" w="1163">
                    <a:moveTo>
                      <a:pt x="0" y="0"/>
                    </a:moveTo>
                    <a:lnTo>
                      <a:pt x="1137" y="340"/>
                    </a:lnTo>
                    <a:lnTo>
                      <a:pt x="1163" y="340"/>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30" name="Google Shape;7830;p128"/>
              <p:cNvSpPr/>
              <p:nvPr/>
            </p:nvSpPr>
            <p:spPr>
              <a:xfrm>
                <a:off x="4815" y="1718"/>
                <a:ext cx="164" cy="44"/>
              </a:xfrm>
              <a:custGeom>
                <a:rect b="b" l="l" r="r" t="t"/>
                <a:pathLst>
                  <a:path extrusionOk="0" h="303" w="1149">
                    <a:moveTo>
                      <a:pt x="0" y="1"/>
                    </a:moveTo>
                    <a:lnTo>
                      <a:pt x="1124" y="303"/>
                    </a:lnTo>
                    <a:lnTo>
                      <a:pt x="1149" y="302"/>
                    </a:lnTo>
                    <a:lnTo>
                      <a:pt x="34" y="0"/>
                    </a:lnTo>
                    <a:lnTo>
                      <a:pt x="0" y="1"/>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31" name="Google Shape;7831;p128"/>
              <p:cNvSpPr/>
              <p:nvPr/>
            </p:nvSpPr>
            <p:spPr>
              <a:xfrm>
                <a:off x="4802" y="1721"/>
                <a:ext cx="165" cy="48"/>
              </a:xfrm>
              <a:custGeom>
                <a:rect b="b" l="l" r="r" t="t"/>
                <a:pathLst>
                  <a:path extrusionOk="0" h="336" w="1155">
                    <a:moveTo>
                      <a:pt x="0" y="0"/>
                    </a:moveTo>
                    <a:lnTo>
                      <a:pt x="1134" y="336"/>
                    </a:lnTo>
                    <a:lnTo>
                      <a:pt x="1155" y="328"/>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sp>
          <p:nvSpPr>
            <p:cNvPr id="7832" name="Google Shape;7832;p128"/>
            <p:cNvSpPr/>
            <p:nvPr/>
          </p:nvSpPr>
          <p:spPr>
            <a:xfrm flipH="1" rot="10800000">
              <a:off x="1740" y="3512"/>
              <a:ext cx="391" cy="27"/>
            </a:xfrm>
            <a:custGeom>
              <a:rect b="b" l="l" r="r" t="t"/>
              <a:pathLst>
                <a:path extrusionOk="0" h="56" w="720">
                  <a:moveTo>
                    <a:pt x="0" y="0"/>
                  </a:moveTo>
                  <a:lnTo>
                    <a:pt x="0" y="56"/>
                  </a:lnTo>
                  <a:lnTo>
                    <a:pt x="720" y="56"/>
                  </a:lnTo>
                  <a:lnTo>
                    <a:pt x="720" y="8"/>
                  </a:lnTo>
                </a:path>
              </a:pathLst>
            </a:custGeom>
            <a:noFill/>
            <a:ln cap="flat" cmpd="sng" w="12700">
              <a:solidFill>
                <a:schemeClr val="dk1"/>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833" name="Google Shape;7833;p128"/>
            <p:cNvCxnSpPr/>
            <p:nvPr/>
          </p:nvCxnSpPr>
          <p:spPr>
            <a:xfrm>
              <a:off x="1932" y="3451"/>
              <a:ext cx="0" cy="60"/>
            </a:xfrm>
            <a:prstGeom prst="straightConnector1">
              <a:avLst/>
            </a:prstGeom>
            <a:noFill/>
            <a:ln cap="flat" cmpd="sng" w="19050">
              <a:solidFill>
                <a:schemeClr val="dk1"/>
              </a:solidFill>
              <a:prstDash val="solid"/>
              <a:round/>
              <a:headEnd len="med" w="med" type="none"/>
              <a:tailEnd len="med" w="med" type="none"/>
            </a:ln>
          </p:spPr>
        </p:cxnSp>
        <p:grpSp>
          <p:nvGrpSpPr>
            <p:cNvPr id="7834" name="Google Shape;7834;p128"/>
            <p:cNvGrpSpPr/>
            <p:nvPr/>
          </p:nvGrpSpPr>
          <p:grpSpPr>
            <a:xfrm>
              <a:off x="1791" y="3364"/>
              <a:ext cx="275" cy="118"/>
              <a:chOff x="3600" y="219"/>
              <a:chExt cx="360" cy="175"/>
            </a:xfrm>
          </p:grpSpPr>
          <p:sp>
            <p:nvSpPr>
              <p:cNvPr id="7835" name="Google Shape;7835;p128"/>
              <p:cNvSpPr/>
              <p:nvPr/>
            </p:nvSpPr>
            <p:spPr>
              <a:xfrm>
                <a:off x="3603" y="297"/>
                <a:ext cx="357" cy="97"/>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836" name="Google Shape;7836;p128"/>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7837" name="Google Shape;7837;p128"/>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7838" name="Google Shape;7838;p128"/>
              <p:cNvSpPr/>
              <p:nvPr/>
            </p:nvSpPr>
            <p:spPr>
              <a:xfrm>
                <a:off x="3603" y="289"/>
                <a:ext cx="354" cy="59"/>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7839" name="Google Shape;7839;p128"/>
              <p:cNvSpPr/>
              <p:nvPr/>
            </p:nvSpPr>
            <p:spPr>
              <a:xfrm>
                <a:off x="3600" y="219"/>
                <a:ext cx="357" cy="113"/>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840" name="Google Shape;7840;p128"/>
              <p:cNvGrpSpPr/>
              <p:nvPr/>
            </p:nvGrpSpPr>
            <p:grpSpPr>
              <a:xfrm>
                <a:off x="3686" y="244"/>
                <a:ext cx="177" cy="66"/>
                <a:chOff x="2848" y="848"/>
                <a:chExt cx="140" cy="98"/>
              </a:xfrm>
            </p:grpSpPr>
            <p:cxnSp>
              <p:nvCxnSpPr>
                <p:cNvPr id="7841" name="Google Shape;7841;p128"/>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7842" name="Google Shape;7842;p128"/>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7843" name="Google Shape;7843;p128"/>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7844" name="Google Shape;7844;p128"/>
              <p:cNvGrpSpPr/>
              <p:nvPr/>
            </p:nvGrpSpPr>
            <p:grpSpPr>
              <a:xfrm flipH="1" rot="10800000">
                <a:off x="3686" y="243"/>
                <a:ext cx="177" cy="66"/>
                <a:chOff x="2848" y="848"/>
                <a:chExt cx="140" cy="98"/>
              </a:xfrm>
            </p:grpSpPr>
            <p:cxnSp>
              <p:nvCxnSpPr>
                <p:cNvPr id="7845" name="Google Shape;7845;p128"/>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7846" name="Google Shape;7846;p128"/>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7847" name="Google Shape;7847;p128"/>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grpSp>
        <p:nvGrpSpPr>
          <p:cNvPr id="7848" name="Google Shape;7848;p128"/>
          <p:cNvGrpSpPr/>
          <p:nvPr/>
        </p:nvGrpSpPr>
        <p:grpSpPr>
          <a:xfrm>
            <a:off x="2986088" y="5084547"/>
            <a:ext cx="922337" cy="708241"/>
            <a:chOff x="2408" y="3163"/>
            <a:chExt cx="581" cy="446"/>
          </a:xfrm>
        </p:grpSpPr>
        <p:grpSp>
          <p:nvGrpSpPr>
            <p:cNvPr id="7849" name="Google Shape;7849;p128"/>
            <p:cNvGrpSpPr/>
            <p:nvPr/>
          </p:nvGrpSpPr>
          <p:grpSpPr>
            <a:xfrm>
              <a:off x="2517" y="3459"/>
              <a:ext cx="176" cy="150"/>
              <a:chOff x="4765" y="1531"/>
              <a:chExt cx="312" cy="261"/>
            </a:xfrm>
          </p:grpSpPr>
          <p:sp>
            <p:nvSpPr>
              <p:cNvPr id="7850" name="Google Shape;7850;p128"/>
              <p:cNvSpPr/>
              <p:nvPr/>
            </p:nvSpPr>
            <p:spPr>
              <a:xfrm>
                <a:off x="4765" y="1531"/>
                <a:ext cx="312" cy="2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51" name="Google Shape;7851;p128"/>
              <p:cNvSpPr/>
              <p:nvPr/>
            </p:nvSpPr>
            <p:spPr>
              <a:xfrm>
                <a:off x="4765" y="1534"/>
                <a:ext cx="307" cy="258"/>
              </a:xfrm>
              <a:custGeom>
                <a:rect b="b" l="l" r="r" t="t"/>
                <a:pathLst>
                  <a:path extrusionOk="0" h="1804" w="2150">
                    <a:moveTo>
                      <a:pt x="582" y="239"/>
                    </a:moveTo>
                    <a:lnTo>
                      <a:pt x="606" y="129"/>
                    </a:lnTo>
                    <a:lnTo>
                      <a:pt x="607" y="129"/>
                    </a:lnTo>
                    <a:lnTo>
                      <a:pt x="611" y="128"/>
                    </a:lnTo>
                    <a:lnTo>
                      <a:pt x="616" y="125"/>
                    </a:lnTo>
                    <a:lnTo>
                      <a:pt x="623" y="123"/>
                    </a:lnTo>
                    <a:lnTo>
                      <a:pt x="633" y="120"/>
                    </a:lnTo>
                    <a:lnTo>
                      <a:pt x="645" y="115"/>
                    </a:lnTo>
                    <a:lnTo>
                      <a:pt x="659" y="112"/>
                    </a:lnTo>
                    <a:lnTo>
                      <a:pt x="676" y="107"/>
                    </a:lnTo>
                    <a:lnTo>
                      <a:pt x="694" y="101"/>
                    </a:lnTo>
                    <a:lnTo>
                      <a:pt x="715" y="95"/>
                    </a:lnTo>
                    <a:lnTo>
                      <a:pt x="738" y="90"/>
                    </a:lnTo>
                    <a:lnTo>
                      <a:pt x="763" y="84"/>
                    </a:lnTo>
                    <a:lnTo>
                      <a:pt x="790" y="78"/>
                    </a:lnTo>
                    <a:lnTo>
                      <a:pt x="820" y="71"/>
                    </a:lnTo>
                    <a:lnTo>
                      <a:pt x="852" y="64"/>
                    </a:lnTo>
                    <a:lnTo>
                      <a:pt x="886" y="59"/>
                    </a:lnTo>
                    <a:lnTo>
                      <a:pt x="922" y="52"/>
                    </a:lnTo>
                    <a:lnTo>
                      <a:pt x="961" y="46"/>
                    </a:lnTo>
                    <a:lnTo>
                      <a:pt x="1002" y="40"/>
                    </a:lnTo>
                    <a:lnTo>
                      <a:pt x="1044" y="35"/>
                    </a:lnTo>
                    <a:lnTo>
                      <a:pt x="1090" y="29"/>
                    </a:lnTo>
                    <a:lnTo>
                      <a:pt x="1138" y="23"/>
                    </a:lnTo>
                    <a:lnTo>
                      <a:pt x="1187" y="18"/>
                    </a:lnTo>
                    <a:lnTo>
                      <a:pt x="1240" y="14"/>
                    </a:lnTo>
                    <a:lnTo>
                      <a:pt x="1294" y="10"/>
                    </a:lnTo>
                    <a:lnTo>
                      <a:pt x="1350" y="7"/>
                    </a:lnTo>
                    <a:lnTo>
                      <a:pt x="1410" y="4"/>
                    </a:lnTo>
                    <a:lnTo>
                      <a:pt x="1470" y="1"/>
                    </a:lnTo>
                    <a:lnTo>
                      <a:pt x="1535" y="0"/>
                    </a:lnTo>
                    <a:lnTo>
                      <a:pt x="1601" y="0"/>
                    </a:lnTo>
                    <a:lnTo>
                      <a:pt x="1668" y="0"/>
                    </a:lnTo>
                    <a:lnTo>
                      <a:pt x="1739" y="1"/>
                    </a:lnTo>
                    <a:lnTo>
                      <a:pt x="1816" y="44"/>
                    </a:lnTo>
                    <a:lnTo>
                      <a:pt x="1799" y="248"/>
                    </a:lnTo>
                    <a:lnTo>
                      <a:pt x="1804" y="251"/>
                    </a:lnTo>
                    <a:lnTo>
                      <a:pt x="1820" y="259"/>
                    </a:lnTo>
                    <a:lnTo>
                      <a:pt x="1842" y="272"/>
                    </a:lnTo>
                    <a:lnTo>
                      <a:pt x="1868" y="292"/>
                    </a:lnTo>
                    <a:lnTo>
                      <a:pt x="1896" y="318"/>
                    </a:lnTo>
                    <a:lnTo>
                      <a:pt x="1920" y="351"/>
                    </a:lnTo>
                    <a:lnTo>
                      <a:pt x="1939" y="390"/>
                    </a:lnTo>
                    <a:lnTo>
                      <a:pt x="1951" y="436"/>
                    </a:lnTo>
                    <a:lnTo>
                      <a:pt x="2125" y="593"/>
                    </a:lnTo>
                    <a:lnTo>
                      <a:pt x="2078" y="1009"/>
                    </a:lnTo>
                    <a:lnTo>
                      <a:pt x="1799" y="1149"/>
                    </a:lnTo>
                    <a:lnTo>
                      <a:pt x="2129" y="1247"/>
                    </a:lnTo>
                    <a:lnTo>
                      <a:pt x="2131" y="1251"/>
                    </a:lnTo>
                    <a:lnTo>
                      <a:pt x="2137" y="1264"/>
                    </a:lnTo>
                    <a:lnTo>
                      <a:pt x="2143" y="1284"/>
                    </a:lnTo>
                    <a:lnTo>
                      <a:pt x="2149" y="1310"/>
                    </a:lnTo>
                    <a:lnTo>
                      <a:pt x="2150" y="1342"/>
                    </a:lnTo>
                    <a:lnTo>
                      <a:pt x="2147" y="1380"/>
                    </a:lnTo>
                    <a:lnTo>
                      <a:pt x="2136" y="1423"/>
                    </a:lnTo>
                    <a:lnTo>
                      <a:pt x="2117" y="1468"/>
                    </a:lnTo>
                    <a:lnTo>
                      <a:pt x="1244" y="1804"/>
                    </a:lnTo>
                    <a:lnTo>
                      <a:pt x="0" y="1413"/>
                    </a:lnTo>
                    <a:lnTo>
                      <a:pt x="22" y="1367"/>
                    </a:lnTo>
                    <a:lnTo>
                      <a:pt x="212" y="1302"/>
                    </a:lnTo>
                    <a:lnTo>
                      <a:pt x="212" y="248"/>
                    </a:lnTo>
                    <a:lnTo>
                      <a:pt x="213" y="247"/>
                    </a:lnTo>
                    <a:lnTo>
                      <a:pt x="217" y="244"/>
                    </a:lnTo>
                    <a:lnTo>
                      <a:pt x="223" y="240"/>
                    </a:lnTo>
                    <a:lnTo>
                      <a:pt x="232" y="234"/>
                    </a:lnTo>
                    <a:lnTo>
                      <a:pt x="245" y="228"/>
                    </a:lnTo>
                    <a:lnTo>
                      <a:pt x="258" y="221"/>
                    </a:lnTo>
                    <a:lnTo>
                      <a:pt x="276" y="214"/>
                    </a:lnTo>
                    <a:lnTo>
                      <a:pt x="294" y="207"/>
                    </a:lnTo>
                    <a:lnTo>
                      <a:pt x="316" y="201"/>
                    </a:lnTo>
                    <a:lnTo>
                      <a:pt x="340" y="197"/>
                    </a:lnTo>
                    <a:lnTo>
                      <a:pt x="366" y="194"/>
                    </a:lnTo>
                    <a:lnTo>
                      <a:pt x="393" y="192"/>
                    </a:lnTo>
                    <a:lnTo>
                      <a:pt x="424" y="193"/>
                    </a:lnTo>
                    <a:lnTo>
                      <a:pt x="457" y="197"/>
                    </a:lnTo>
                    <a:lnTo>
                      <a:pt x="493" y="203"/>
                    </a:lnTo>
                    <a:lnTo>
                      <a:pt x="529" y="214"/>
                    </a:lnTo>
                    <a:lnTo>
                      <a:pt x="582" y="239"/>
                    </a:lnTo>
                    <a:close/>
                  </a:path>
                </a:pathLst>
              </a:cu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52" name="Google Shape;7852;p128"/>
              <p:cNvSpPr/>
              <p:nvPr/>
            </p:nvSpPr>
            <p:spPr>
              <a:xfrm>
                <a:off x="4882" y="1584"/>
                <a:ext cx="163" cy="111"/>
              </a:xfrm>
              <a:custGeom>
                <a:rect b="b" l="l" r="r" t="t"/>
                <a:pathLst>
                  <a:path extrusionOk="0" h="778" w="1139">
                    <a:moveTo>
                      <a:pt x="7" y="587"/>
                    </a:moveTo>
                    <a:lnTo>
                      <a:pt x="0" y="682"/>
                    </a:lnTo>
                    <a:lnTo>
                      <a:pt x="742" y="778"/>
                    </a:lnTo>
                    <a:lnTo>
                      <a:pt x="748" y="775"/>
                    </a:lnTo>
                    <a:lnTo>
                      <a:pt x="763" y="767"/>
                    </a:lnTo>
                    <a:lnTo>
                      <a:pt x="787" y="755"/>
                    </a:lnTo>
                    <a:lnTo>
                      <a:pt x="816" y="737"/>
                    </a:lnTo>
                    <a:lnTo>
                      <a:pt x="852" y="714"/>
                    </a:lnTo>
                    <a:lnTo>
                      <a:pt x="891" y="686"/>
                    </a:lnTo>
                    <a:lnTo>
                      <a:pt x="932" y="652"/>
                    </a:lnTo>
                    <a:lnTo>
                      <a:pt x="973" y="613"/>
                    </a:lnTo>
                    <a:lnTo>
                      <a:pt x="1013" y="570"/>
                    </a:lnTo>
                    <a:lnTo>
                      <a:pt x="1051" y="521"/>
                    </a:lnTo>
                    <a:lnTo>
                      <a:pt x="1083" y="466"/>
                    </a:lnTo>
                    <a:lnTo>
                      <a:pt x="1109" y="406"/>
                    </a:lnTo>
                    <a:lnTo>
                      <a:pt x="1129" y="342"/>
                    </a:lnTo>
                    <a:lnTo>
                      <a:pt x="1139" y="271"/>
                    </a:lnTo>
                    <a:lnTo>
                      <a:pt x="1138" y="196"/>
                    </a:lnTo>
                    <a:lnTo>
                      <a:pt x="1124" y="115"/>
                    </a:lnTo>
                    <a:lnTo>
                      <a:pt x="1122" y="110"/>
                    </a:lnTo>
                    <a:lnTo>
                      <a:pt x="1115" y="97"/>
                    </a:lnTo>
                    <a:lnTo>
                      <a:pt x="1102" y="80"/>
                    </a:lnTo>
                    <a:lnTo>
                      <a:pt x="1086" y="59"/>
                    </a:lnTo>
                    <a:lnTo>
                      <a:pt x="1066" y="39"/>
                    </a:lnTo>
                    <a:lnTo>
                      <a:pt x="1041" y="20"/>
                    </a:lnTo>
                    <a:lnTo>
                      <a:pt x="1011" y="7"/>
                    </a:lnTo>
                    <a:lnTo>
                      <a:pt x="978" y="0"/>
                    </a:lnTo>
                    <a:lnTo>
                      <a:pt x="982" y="12"/>
                    </a:lnTo>
                    <a:lnTo>
                      <a:pt x="994" y="46"/>
                    </a:lnTo>
                    <a:lnTo>
                      <a:pt x="1007" y="100"/>
                    </a:lnTo>
                    <a:lnTo>
                      <a:pt x="1019" y="169"/>
                    </a:lnTo>
                    <a:lnTo>
                      <a:pt x="1022" y="252"/>
                    </a:lnTo>
                    <a:lnTo>
                      <a:pt x="1013" y="344"/>
                    </a:lnTo>
                    <a:lnTo>
                      <a:pt x="987" y="444"/>
                    </a:lnTo>
                    <a:lnTo>
                      <a:pt x="940" y="549"/>
                    </a:lnTo>
                    <a:lnTo>
                      <a:pt x="939" y="550"/>
                    </a:lnTo>
                    <a:lnTo>
                      <a:pt x="934" y="553"/>
                    </a:lnTo>
                    <a:lnTo>
                      <a:pt x="927" y="559"/>
                    </a:lnTo>
                    <a:lnTo>
                      <a:pt x="917" y="567"/>
                    </a:lnTo>
                    <a:lnTo>
                      <a:pt x="904" y="575"/>
                    </a:lnTo>
                    <a:lnTo>
                      <a:pt x="890" y="585"/>
                    </a:lnTo>
                    <a:lnTo>
                      <a:pt x="871" y="594"/>
                    </a:lnTo>
                    <a:lnTo>
                      <a:pt x="851" y="603"/>
                    </a:lnTo>
                    <a:lnTo>
                      <a:pt x="828" y="611"/>
                    </a:lnTo>
                    <a:lnTo>
                      <a:pt x="802" y="619"/>
                    </a:lnTo>
                    <a:lnTo>
                      <a:pt x="773" y="625"/>
                    </a:lnTo>
                    <a:lnTo>
                      <a:pt x="741" y="629"/>
                    </a:lnTo>
                    <a:lnTo>
                      <a:pt x="708" y="630"/>
                    </a:lnTo>
                    <a:lnTo>
                      <a:pt x="671" y="629"/>
                    </a:lnTo>
                    <a:lnTo>
                      <a:pt x="631" y="626"/>
                    </a:lnTo>
                    <a:lnTo>
                      <a:pt x="590" y="618"/>
                    </a:lnTo>
                    <a:lnTo>
                      <a:pt x="590" y="720"/>
                    </a:lnTo>
                    <a:lnTo>
                      <a:pt x="26" y="663"/>
                    </a:lnTo>
                    <a:lnTo>
                      <a:pt x="7" y="58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53" name="Google Shape;7853;p128"/>
              <p:cNvSpPr/>
              <p:nvPr/>
            </p:nvSpPr>
            <p:spPr>
              <a:xfrm>
                <a:off x="4862" y="1693"/>
                <a:ext cx="119" cy="38"/>
              </a:xfrm>
              <a:custGeom>
                <a:rect b="b" l="l" r="r" t="t"/>
                <a:pathLst>
                  <a:path extrusionOk="0" h="269" w="837">
                    <a:moveTo>
                      <a:pt x="837" y="96"/>
                    </a:moveTo>
                    <a:lnTo>
                      <a:pt x="12" y="0"/>
                    </a:lnTo>
                    <a:lnTo>
                      <a:pt x="0" y="96"/>
                    </a:lnTo>
                    <a:lnTo>
                      <a:pt x="812" y="269"/>
                    </a:lnTo>
                    <a:lnTo>
                      <a:pt x="837" y="9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54" name="Google Shape;7854;p128"/>
              <p:cNvSpPr/>
              <p:nvPr/>
            </p:nvSpPr>
            <p:spPr>
              <a:xfrm>
                <a:off x="4921" y="1705"/>
                <a:ext cx="51" cy="18"/>
              </a:xfrm>
              <a:custGeom>
                <a:rect b="b" l="l" r="r" t="t"/>
                <a:pathLst>
                  <a:path extrusionOk="0" h="122" w="358">
                    <a:moveTo>
                      <a:pt x="358" y="53"/>
                    </a:moveTo>
                    <a:lnTo>
                      <a:pt x="5" y="0"/>
                    </a:lnTo>
                    <a:lnTo>
                      <a:pt x="0" y="51"/>
                    </a:lnTo>
                    <a:lnTo>
                      <a:pt x="348" y="122"/>
                    </a:lnTo>
                    <a:lnTo>
                      <a:pt x="358" y="53"/>
                    </a:lnTo>
                    <a:close/>
                  </a:path>
                </a:pathLst>
              </a:custGeom>
              <a:solidFill>
                <a:schemeClr val="folHlink"/>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55" name="Google Shape;7855;p128"/>
              <p:cNvSpPr/>
              <p:nvPr/>
            </p:nvSpPr>
            <p:spPr>
              <a:xfrm>
                <a:off x="4869" y="1696"/>
                <a:ext cx="34" cy="13"/>
              </a:xfrm>
              <a:custGeom>
                <a:rect b="b" l="l" r="r" t="t"/>
                <a:pathLst>
                  <a:path extrusionOk="0" h="91" w="239">
                    <a:moveTo>
                      <a:pt x="239" y="42"/>
                    </a:moveTo>
                    <a:lnTo>
                      <a:pt x="0" y="0"/>
                    </a:lnTo>
                    <a:lnTo>
                      <a:pt x="2" y="44"/>
                    </a:lnTo>
                    <a:lnTo>
                      <a:pt x="231" y="91"/>
                    </a:lnTo>
                    <a:lnTo>
                      <a:pt x="239" y="42"/>
                    </a:lnTo>
                    <a:close/>
                  </a:path>
                </a:pathLst>
              </a:custGeom>
              <a:solidFill>
                <a:schemeClr val="folHlink"/>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56" name="Google Shape;7856;p128"/>
              <p:cNvSpPr/>
              <p:nvPr/>
            </p:nvSpPr>
            <p:spPr>
              <a:xfrm>
                <a:off x="4783" y="1709"/>
                <a:ext cx="202" cy="67"/>
              </a:xfrm>
              <a:custGeom>
                <a:rect b="b" l="l" r="r" t="t"/>
                <a:pathLst>
                  <a:path extrusionOk="0" h="466" w="1409">
                    <a:moveTo>
                      <a:pt x="0" y="140"/>
                    </a:moveTo>
                    <a:lnTo>
                      <a:pt x="4" y="140"/>
                    </a:lnTo>
                    <a:lnTo>
                      <a:pt x="12" y="138"/>
                    </a:lnTo>
                    <a:lnTo>
                      <a:pt x="27" y="135"/>
                    </a:lnTo>
                    <a:lnTo>
                      <a:pt x="45" y="132"/>
                    </a:lnTo>
                    <a:lnTo>
                      <a:pt x="67" y="128"/>
                    </a:lnTo>
                    <a:lnTo>
                      <a:pt x="92" y="123"/>
                    </a:lnTo>
                    <a:lnTo>
                      <a:pt x="120" y="116"/>
                    </a:lnTo>
                    <a:lnTo>
                      <a:pt x="150" y="108"/>
                    </a:lnTo>
                    <a:lnTo>
                      <a:pt x="181" y="100"/>
                    </a:lnTo>
                    <a:lnTo>
                      <a:pt x="212" y="89"/>
                    </a:lnTo>
                    <a:lnTo>
                      <a:pt x="243" y="78"/>
                    </a:lnTo>
                    <a:lnTo>
                      <a:pt x="273" y="65"/>
                    </a:lnTo>
                    <a:lnTo>
                      <a:pt x="303" y="50"/>
                    </a:lnTo>
                    <a:lnTo>
                      <a:pt x="330" y="35"/>
                    </a:lnTo>
                    <a:lnTo>
                      <a:pt x="355" y="18"/>
                    </a:lnTo>
                    <a:lnTo>
                      <a:pt x="375" y="0"/>
                    </a:lnTo>
                    <a:lnTo>
                      <a:pt x="1409" y="236"/>
                    </a:lnTo>
                    <a:lnTo>
                      <a:pt x="1407" y="239"/>
                    </a:lnTo>
                    <a:lnTo>
                      <a:pt x="1401" y="245"/>
                    </a:lnTo>
                    <a:lnTo>
                      <a:pt x="1392" y="254"/>
                    </a:lnTo>
                    <a:lnTo>
                      <a:pt x="1379" y="265"/>
                    </a:lnTo>
                    <a:lnTo>
                      <a:pt x="1363" y="279"/>
                    </a:lnTo>
                    <a:lnTo>
                      <a:pt x="1345" y="295"/>
                    </a:lnTo>
                    <a:lnTo>
                      <a:pt x="1325" y="313"/>
                    </a:lnTo>
                    <a:lnTo>
                      <a:pt x="1303" y="332"/>
                    </a:lnTo>
                    <a:lnTo>
                      <a:pt x="1279" y="351"/>
                    </a:lnTo>
                    <a:lnTo>
                      <a:pt x="1253" y="371"/>
                    </a:lnTo>
                    <a:lnTo>
                      <a:pt x="1227" y="390"/>
                    </a:lnTo>
                    <a:lnTo>
                      <a:pt x="1200" y="409"/>
                    </a:lnTo>
                    <a:lnTo>
                      <a:pt x="1172" y="426"/>
                    </a:lnTo>
                    <a:lnTo>
                      <a:pt x="1145" y="441"/>
                    </a:lnTo>
                    <a:lnTo>
                      <a:pt x="1117" y="455"/>
                    </a:lnTo>
                    <a:lnTo>
                      <a:pt x="1091" y="466"/>
                    </a:lnTo>
                    <a:lnTo>
                      <a:pt x="0" y="14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57" name="Google Shape;7857;p128"/>
              <p:cNvSpPr/>
              <p:nvPr/>
            </p:nvSpPr>
            <p:spPr>
              <a:xfrm>
                <a:off x="4984" y="1702"/>
                <a:ext cx="72" cy="32"/>
              </a:xfrm>
              <a:custGeom>
                <a:rect b="b" l="l" r="r" t="t"/>
                <a:pathLst>
                  <a:path extrusionOk="0" h="223" w="502">
                    <a:moveTo>
                      <a:pt x="51" y="223"/>
                    </a:moveTo>
                    <a:lnTo>
                      <a:pt x="502" y="90"/>
                    </a:lnTo>
                    <a:lnTo>
                      <a:pt x="229" y="0"/>
                    </a:lnTo>
                    <a:lnTo>
                      <a:pt x="6" y="26"/>
                    </a:lnTo>
                    <a:lnTo>
                      <a:pt x="0" y="211"/>
                    </a:lnTo>
                    <a:lnTo>
                      <a:pt x="51" y="22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58" name="Google Shape;7858;p128"/>
              <p:cNvSpPr/>
              <p:nvPr/>
            </p:nvSpPr>
            <p:spPr>
              <a:xfrm>
                <a:off x="4799" y="1565"/>
                <a:ext cx="38" cy="152"/>
              </a:xfrm>
              <a:custGeom>
                <a:rect b="b" l="l" r="r" t="t"/>
                <a:pathLst>
                  <a:path extrusionOk="0" h="1064" w="267">
                    <a:moveTo>
                      <a:pt x="267" y="26"/>
                    </a:moveTo>
                    <a:lnTo>
                      <a:pt x="266" y="24"/>
                    </a:lnTo>
                    <a:lnTo>
                      <a:pt x="262" y="22"/>
                    </a:lnTo>
                    <a:lnTo>
                      <a:pt x="254" y="20"/>
                    </a:lnTo>
                    <a:lnTo>
                      <a:pt x="244" y="16"/>
                    </a:lnTo>
                    <a:lnTo>
                      <a:pt x="232" y="12"/>
                    </a:lnTo>
                    <a:lnTo>
                      <a:pt x="218" y="8"/>
                    </a:lnTo>
                    <a:lnTo>
                      <a:pt x="202" y="5"/>
                    </a:lnTo>
                    <a:lnTo>
                      <a:pt x="184" y="1"/>
                    </a:lnTo>
                    <a:lnTo>
                      <a:pt x="164" y="0"/>
                    </a:lnTo>
                    <a:lnTo>
                      <a:pt x="143" y="0"/>
                    </a:lnTo>
                    <a:lnTo>
                      <a:pt x="121" y="3"/>
                    </a:lnTo>
                    <a:lnTo>
                      <a:pt x="98" y="6"/>
                    </a:lnTo>
                    <a:lnTo>
                      <a:pt x="74" y="13"/>
                    </a:lnTo>
                    <a:lnTo>
                      <a:pt x="50" y="22"/>
                    </a:lnTo>
                    <a:lnTo>
                      <a:pt x="25" y="35"/>
                    </a:lnTo>
                    <a:lnTo>
                      <a:pt x="0" y="51"/>
                    </a:lnTo>
                    <a:lnTo>
                      <a:pt x="0" y="1064"/>
                    </a:lnTo>
                    <a:lnTo>
                      <a:pt x="1" y="1064"/>
                    </a:lnTo>
                    <a:lnTo>
                      <a:pt x="7" y="1064"/>
                    </a:lnTo>
                    <a:lnTo>
                      <a:pt x="15" y="1063"/>
                    </a:lnTo>
                    <a:lnTo>
                      <a:pt x="25" y="1062"/>
                    </a:lnTo>
                    <a:lnTo>
                      <a:pt x="37" y="1060"/>
                    </a:lnTo>
                    <a:lnTo>
                      <a:pt x="52" y="1057"/>
                    </a:lnTo>
                    <a:lnTo>
                      <a:pt x="69" y="1054"/>
                    </a:lnTo>
                    <a:lnTo>
                      <a:pt x="88" y="1049"/>
                    </a:lnTo>
                    <a:lnTo>
                      <a:pt x="108" y="1044"/>
                    </a:lnTo>
                    <a:lnTo>
                      <a:pt x="129" y="1037"/>
                    </a:lnTo>
                    <a:lnTo>
                      <a:pt x="152" y="1029"/>
                    </a:lnTo>
                    <a:lnTo>
                      <a:pt x="175" y="1018"/>
                    </a:lnTo>
                    <a:lnTo>
                      <a:pt x="198" y="1007"/>
                    </a:lnTo>
                    <a:lnTo>
                      <a:pt x="222" y="994"/>
                    </a:lnTo>
                    <a:lnTo>
                      <a:pt x="244" y="979"/>
                    </a:lnTo>
                    <a:lnTo>
                      <a:pt x="267" y="962"/>
                    </a:lnTo>
                    <a:lnTo>
                      <a:pt x="267" y="2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59" name="Google Shape;7859;p128"/>
              <p:cNvSpPr/>
              <p:nvPr/>
            </p:nvSpPr>
            <p:spPr>
              <a:xfrm>
                <a:off x="4800" y="1567"/>
                <a:ext cx="33" cy="128"/>
              </a:xfrm>
              <a:custGeom>
                <a:rect b="b" l="l" r="r" t="t"/>
                <a:pathLst>
                  <a:path extrusionOk="0" h="898" w="228">
                    <a:moveTo>
                      <a:pt x="228" y="21"/>
                    </a:moveTo>
                    <a:lnTo>
                      <a:pt x="227" y="20"/>
                    </a:lnTo>
                    <a:lnTo>
                      <a:pt x="224" y="19"/>
                    </a:lnTo>
                    <a:lnTo>
                      <a:pt x="217" y="17"/>
                    </a:lnTo>
                    <a:lnTo>
                      <a:pt x="209" y="13"/>
                    </a:lnTo>
                    <a:lnTo>
                      <a:pt x="199" y="10"/>
                    </a:lnTo>
                    <a:lnTo>
                      <a:pt x="186" y="6"/>
                    </a:lnTo>
                    <a:lnTo>
                      <a:pt x="172" y="4"/>
                    </a:lnTo>
                    <a:lnTo>
                      <a:pt x="157" y="2"/>
                    </a:lnTo>
                    <a:lnTo>
                      <a:pt x="140" y="0"/>
                    </a:lnTo>
                    <a:lnTo>
                      <a:pt x="122" y="0"/>
                    </a:lnTo>
                    <a:lnTo>
                      <a:pt x="104" y="2"/>
                    </a:lnTo>
                    <a:lnTo>
                      <a:pt x="83" y="5"/>
                    </a:lnTo>
                    <a:lnTo>
                      <a:pt x="64" y="11"/>
                    </a:lnTo>
                    <a:lnTo>
                      <a:pt x="42" y="19"/>
                    </a:lnTo>
                    <a:lnTo>
                      <a:pt x="21" y="29"/>
                    </a:lnTo>
                    <a:lnTo>
                      <a:pt x="0" y="43"/>
                    </a:lnTo>
                    <a:lnTo>
                      <a:pt x="0" y="898"/>
                    </a:lnTo>
                    <a:lnTo>
                      <a:pt x="1" y="898"/>
                    </a:lnTo>
                    <a:lnTo>
                      <a:pt x="5" y="898"/>
                    </a:lnTo>
                    <a:lnTo>
                      <a:pt x="12" y="897"/>
                    </a:lnTo>
                    <a:lnTo>
                      <a:pt x="21" y="896"/>
                    </a:lnTo>
                    <a:lnTo>
                      <a:pt x="32" y="894"/>
                    </a:lnTo>
                    <a:lnTo>
                      <a:pt x="45" y="892"/>
                    </a:lnTo>
                    <a:lnTo>
                      <a:pt x="59" y="889"/>
                    </a:lnTo>
                    <a:lnTo>
                      <a:pt x="75" y="884"/>
                    </a:lnTo>
                    <a:lnTo>
                      <a:pt x="92" y="879"/>
                    </a:lnTo>
                    <a:lnTo>
                      <a:pt x="111" y="874"/>
                    </a:lnTo>
                    <a:lnTo>
                      <a:pt x="130" y="867"/>
                    </a:lnTo>
                    <a:lnTo>
                      <a:pt x="149" y="858"/>
                    </a:lnTo>
                    <a:lnTo>
                      <a:pt x="169" y="848"/>
                    </a:lnTo>
                    <a:lnTo>
                      <a:pt x="190" y="837"/>
                    </a:lnTo>
                    <a:lnTo>
                      <a:pt x="209" y="824"/>
                    </a:lnTo>
                    <a:lnTo>
                      <a:pt x="228" y="809"/>
                    </a:lnTo>
                    <a:lnTo>
                      <a:pt x="228" y="21"/>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60" name="Google Shape;7860;p128"/>
              <p:cNvSpPr/>
              <p:nvPr/>
            </p:nvSpPr>
            <p:spPr>
              <a:xfrm>
                <a:off x="4801" y="1568"/>
                <a:ext cx="27" cy="104"/>
              </a:xfrm>
              <a:custGeom>
                <a:rect b="b" l="l" r="r" t="t"/>
                <a:pathLst>
                  <a:path extrusionOk="0" h="729" w="192">
                    <a:moveTo>
                      <a:pt x="192" y="17"/>
                    </a:moveTo>
                    <a:lnTo>
                      <a:pt x="191" y="17"/>
                    </a:lnTo>
                    <a:lnTo>
                      <a:pt x="187" y="15"/>
                    </a:lnTo>
                    <a:lnTo>
                      <a:pt x="183" y="12"/>
                    </a:lnTo>
                    <a:lnTo>
                      <a:pt x="176" y="10"/>
                    </a:lnTo>
                    <a:lnTo>
                      <a:pt x="167" y="8"/>
                    </a:lnTo>
                    <a:lnTo>
                      <a:pt x="156" y="4"/>
                    </a:lnTo>
                    <a:lnTo>
                      <a:pt x="145" y="2"/>
                    </a:lnTo>
                    <a:lnTo>
                      <a:pt x="132" y="0"/>
                    </a:lnTo>
                    <a:lnTo>
                      <a:pt x="117" y="0"/>
                    </a:lnTo>
                    <a:lnTo>
                      <a:pt x="102" y="0"/>
                    </a:lnTo>
                    <a:lnTo>
                      <a:pt x="86" y="1"/>
                    </a:lnTo>
                    <a:lnTo>
                      <a:pt x="70" y="3"/>
                    </a:lnTo>
                    <a:lnTo>
                      <a:pt x="53" y="8"/>
                    </a:lnTo>
                    <a:lnTo>
                      <a:pt x="35" y="15"/>
                    </a:lnTo>
                    <a:lnTo>
                      <a:pt x="18" y="24"/>
                    </a:lnTo>
                    <a:lnTo>
                      <a:pt x="0" y="35"/>
                    </a:lnTo>
                    <a:lnTo>
                      <a:pt x="0" y="729"/>
                    </a:lnTo>
                    <a:lnTo>
                      <a:pt x="1" y="729"/>
                    </a:lnTo>
                    <a:lnTo>
                      <a:pt x="4" y="729"/>
                    </a:lnTo>
                    <a:lnTo>
                      <a:pt x="10" y="728"/>
                    </a:lnTo>
                    <a:lnTo>
                      <a:pt x="18" y="727"/>
                    </a:lnTo>
                    <a:lnTo>
                      <a:pt x="27" y="726"/>
                    </a:lnTo>
                    <a:lnTo>
                      <a:pt x="37" y="725"/>
                    </a:lnTo>
                    <a:lnTo>
                      <a:pt x="50" y="721"/>
                    </a:lnTo>
                    <a:lnTo>
                      <a:pt x="64" y="719"/>
                    </a:lnTo>
                    <a:lnTo>
                      <a:pt x="77" y="714"/>
                    </a:lnTo>
                    <a:lnTo>
                      <a:pt x="92" y="710"/>
                    </a:lnTo>
                    <a:lnTo>
                      <a:pt x="108" y="704"/>
                    </a:lnTo>
                    <a:lnTo>
                      <a:pt x="125" y="697"/>
                    </a:lnTo>
                    <a:lnTo>
                      <a:pt x="141" y="689"/>
                    </a:lnTo>
                    <a:lnTo>
                      <a:pt x="159" y="680"/>
                    </a:lnTo>
                    <a:lnTo>
                      <a:pt x="176" y="668"/>
                    </a:lnTo>
                    <a:lnTo>
                      <a:pt x="192" y="657"/>
                    </a:lnTo>
                    <a:lnTo>
                      <a:pt x="192" y="17"/>
                    </a:lnTo>
                    <a:close/>
                  </a:path>
                </a:pathLst>
              </a:cu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61" name="Google Shape;7861;p128"/>
              <p:cNvSpPr/>
              <p:nvPr/>
            </p:nvSpPr>
            <p:spPr>
              <a:xfrm>
                <a:off x="4802" y="1569"/>
                <a:ext cx="22" cy="81"/>
              </a:xfrm>
              <a:custGeom>
                <a:rect b="b" l="l" r="r" t="t"/>
                <a:pathLst>
                  <a:path extrusionOk="0" h="564" w="156">
                    <a:moveTo>
                      <a:pt x="156" y="15"/>
                    </a:moveTo>
                    <a:lnTo>
                      <a:pt x="153" y="14"/>
                    </a:lnTo>
                    <a:lnTo>
                      <a:pt x="142" y="9"/>
                    </a:lnTo>
                    <a:lnTo>
                      <a:pt x="127" y="4"/>
                    </a:lnTo>
                    <a:lnTo>
                      <a:pt x="108" y="1"/>
                    </a:lnTo>
                    <a:lnTo>
                      <a:pt x="84" y="0"/>
                    </a:lnTo>
                    <a:lnTo>
                      <a:pt x="58" y="3"/>
                    </a:lnTo>
                    <a:lnTo>
                      <a:pt x="29" y="12"/>
                    </a:lnTo>
                    <a:lnTo>
                      <a:pt x="0" y="28"/>
                    </a:lnTo>
                    <a:lnTo>
                      <a:pt x="0" y="564"/>
                    </a:lnTo>
                    <a:lnTo>
                      <a:pt x="4" y="564"/>
                    </a:lnTo>
                    <a:lnTo>
                      <a:pt x="15" y="563"/>
                    </a:lnTo>
                    <a:lnTo>
                      <a:pt x="31" y="560"/>
                    </a:lnTo>
                    <a:lnTo>
                      <a:pt x="52" y="555"/>
                    </a:lnTo>
                    <a:lnTo>
                      <a:pt x="76" y="548"/>
                    </a:lnTo>
                    <a:lnTo>
                      <a:pt x="102" y="537"/>
                    </a:lnTo>
                    <a:lnTo>
                      <a:pt x="128" y="524"/>
                    </a:lnTo>
                    <a:lnTo>
                      <a:pt x="156" y="505"/>
                    </a:lnTo>
                    <a:lnTo>
                      <a:pt x="156" y="1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62" name="Google Shape;7862;p128"/>
              <p:cNvSpPr/>
              <p:nvPr/>
            </p:nvSpPr>
            <p:spPr>
              <a:xfrm>
                <a:off x="4803" y="1571"/>
                <a:ext cx="17" cy="56"/>
              </a:xfrm>
              <a:custGeom>
                <a:rect b="b" l="l" r="r" t="t"/>
                <a:pathLst>
                  <a:path extrusionOk="0" h="396" w="117">
                    <a:moveTo>
                      <a:pt x="117" y="10"/>
                    </a:moveTo>
                    <a:lnTo>
                      <a:pt x="115" y="9"/>
                    </a:lnTo>
                    <a:lnTo>
                      <a:pt x="107" y="6"/>
                    </a:lnTo>
                    <a:lnTo>
                      <a:pt x="95" y="2"/>
                    </a:lnTo>
                    <a:lnTo>
                      <a:pt x="80" y="0"/>
                    </a:lnTo>
                    <a:lnTo>
                      <a:pt x="63" y="0"/>
                    </a:lnTo>
                    <a:lnTo>
                      <a:pt x="43" y="2"/>
                    </a:lnTo>
                    <a:lnTo>
                      <a:pt x="22" y="9"/>
                    </a:lnTo>
                    <a:lnTo>
                      <a:pt x="0" y="22"/>
                    </a:lnTo>
                    <a:lnTo>
                      <a:pt x="0" y="396"/>
                    </a:lnTo>
                    <a:lnTo>
                      <a:pt x="3" y="396"/>
                    </a:lnTo>
                    <a:lnTo>
                      <a:pt x="11" y="395"/>
                    </a:lnTo>
                    <a:lnTo>
                      <a:pt x="23" y="393"/>
                    </a:lnTo>
                    <a:lnTo>
                      <a:pt x="39" y="389"/>
                    </a:lnTo>
                    <a:lnTo>
                      <a:pt x="58" y="385"/>
                    </a:lnTo>
                    <a:lnTo>
                      <a:pt x="77" y="377"/>
                    </a:lnTo>
                    <a:lnTo>
                      <a:pt x="96" y="365"/>
                    </a:lnTo>
                    <a:lnTo>
                      <a:pt x="117" y="351"/>
                    </a:lnTo>
                    <a:lnTo>
                      <a:pt x="117" y="1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63" name="Google Shape;7863;p128"/>
              <p:cNvSpPr/>
              <p:nvPr/>
            </p:nvSpPr>
            <p:spPr>
              <a:xfrm>
                <a:off x="4804" y="1572"/>
                <a:ext cx="11" cy="33"/>
              </a:xfrm>
              <a:custGeom>
                <a:rect b="b" l="l" r="r" t="t"/>
                <a:pathLst>
                  <a:path extrusionOk="0" h="230" w="80">
                    <a:moveTo>
                      <a:pt x="80" y="7"/>
                    </a:moveTo>
                    <a:lnTo>
                      <a:pt x="78" y="6"/>
                    </a:lnTo>
                    <a:lnTo>
                      <a:pt x="73" y="5"/>
                    </a:lnTo>
                    <a:lnTo>
                      <a:pt x="65" y="2"/>
                    </a:lnTo>
                    <a:lnTo>
                      <a:pt x="55" y="0"/>
                    </a:lnTo>
                    <a:lnTo>
                      <a:pt x="44" y="0"/>
                    </a:lnTo>
                    <a:lnTo>
                      <a:pt x="30" y="1"/>
                    </a:lnTo>
                    <a:lnTo>
                      <a:pt x="15" y="7"/>
                    </a:lnTo>
                    <a:lnTo>
                      <a:pt x="0" y="15"/>
                    </a:lnTo>
                    <a:lnTo>
                      <a:pt x="0" y="230"/>
                    </a:lnTo>
                    <a:lnTo>
                      <a:pt x="3" y="230"/>
                    </a:lnTo>
                    <a:lnTo>
                      <a:pt x="7" y="229"/>
                    </a:lnTo>
                    <a:lnTo>
                      <a:pt x="16" y="228"/>
                    </a:lnTo>
                    <a:lnTo>
                      <a:pt x="27" y="225"/>
                    </a:lnTo>
                    <a:lnTo>
                      <a:pt x="39" y="222"/>
                    </a:lnTo>
                    <a:lnTo>
                      <a:pt x="53" y="216"/>
                    </a:lnTo>
                    <a:lnTo>
                      <a:pt x="67" y="208"/>
                    </a:lnTo>
                    <a:lnTo>
                      <a:pt x="80" y="199"/>
                    </a:lnTo>
                    <a:lnTo>
                      <a:pt x="80" y="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64" name="Google Shape;7864;p128"/>
              <p:cNvSpPr/>
              <p:nvPr/>
            </p:nvSpPr>
            <p:spPr>
              <a:xfrm>
                <a:off x="4942" y="1666"/>
                <a:ext cx="16" cy="17"/>
              </a:xfrm>
              <a:custGeom>
                <a:rect b="b" l="l" r="r" t="t"/>
                <a:pathLst>
                  <a:path extrusionOk="0" h="117" w="117">
                    <a:moveTo>
                      <a:pt x="58" y="117"/>
                    </a:moveTo>
                    <a:lnTo>
                      <a:pt x="70" y="116"/>
                    </a:lnTo>
                    <a:lnTo>
                      <a:pt x="81" y="112"/>
                    </a:lnTo>
                    <a:lnTo>
                      <a:pt x="90" y="106"/>
                    </a:lnTo>
                    <a:lnTo>
                      <a:pt x="100" y="100"/>
                    </a:lnTo>
                    <a:lnTo>
                      <a:pt x="106" y="90"/>
                    </a:lnTo>
                    <a:lnTo>
                      <a:pt x="112" y="81"/>
                    </a:lnTo>
                    <a:lnTo>
                      <a:pt x="116" y="70"/>
                    </a:lnTo>
                    <a:lnTo>
                      <a:pt x="117" y="58"/>
                    </a:lnTo>
                    <a:lnTo>
                      <a:pt x="116" y="46"/>
                    </a:lnTo>
                    <a:lnTo>
                      <a:pt x="112" y="35"/>
                    </a:lnTo>
                    <a:lnTo>
                      <a:pt x="106" y="25"/>
                    </a:lnTo>
                    <a:lnTo>
                      <a:pt x="100" y="17"/>
                    </a:lnTo>
                    <a:lnTo>
                      <a:pt x="90" y="9"/>
                    </a:lnTo>
                    <a:lnTo>
                      <a:pt x="81" y="4"/>
                    </a:lnTo>
                    <a:lnTo>
                      <a:pt x="70" y="1"/>
                    </a:lnTo>
                    <a:lnTo>
                      <a:pt x="58" y="0"/>
                    </a:lnTo>
                    <a:lnTo>
                      <a:pt x="47" y="1"/>
                    </a:lnTo>
                    <a:lnTo>
                      <a:pt x="36" y="4"/>
                    </a:lnTo>
                    <a:lnTo>
                      <a:pt x="26" y="9"/>
                    </a:lnTo>
                    <a:lnTo>
                      <a:pt x="17" y="17"/>
                    </a:lnTo>
                    <a:lnTo>
                      <a:pt x="10" y="25"/>
                    </a:lnTo>
                    <a:lnTo>
                      <a:pt x="5" y="35"/>
                    </a:lnTo>
                    <a:lnTo>
                      <a:pt x="1" y="46"/>
                    </a:lnTo>
                    <a:lnTo>
                      <a:pt x="0" y="58"/>
                    </a:lnTo>
                    <a:lnTo>
                      <a:pt x="1" y="70"/>
                    </a:lnTo>
                    <a:lnTo>
                      <a:pt x="5" y="81"/>
                    </a:lnTo>
                    <a:lnTo>
                      <a:pt x="10" y="90"/>
                    </a:lnTo>
                    <a:lnTo>
                      <a:pt x="17" y="100"/>
                    </a:lnTo>
                    <a:lnTo>
                      <a:pt x="26" y="106"/>
                    </a:lnTo>
                    <a:lnTo>
                      <a:pt x="36" y="112"/>
                    </a:lnTo>
                    <a:lnTo>
                      <a:pt x="47" y="116"/>
                    </a:lnTo>
                    <a:lnTo>
                      <a:pt x="58" y="11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65" name="Google Shape;7865;p128"/>
              <p:cNvSpPr/>
              <p:nvPr/>
            </p:nvSpPr>
            <p:spPr>
              <a:xfrm>
                <a:off x="4890" y="1666"/>
                <a:ext cx="9" cy="9"/>
              </a:xfrm>
              <a:custGeom>
                <a:rect b="b" l="l" r="r" t="t"/>
                <a:pathLst>
                  <a:path extrusionOk="0" h="59" w="58">
                    <a:moveTo>
                      <a:pt x="29" y="59"/>
                    </a:moveTo>
                    <a:lnTo>
                      <a:pt x="40" y="56"/>
                    </a:lnTo>
                    <a:lnTo>
                      <a:pt x="50" y="49"/>
                    </a:lnTo>
                    <a:lnTo>
                      <a:pt x="56" y="40"/>
                    </a:lnTo>
                    <a:lnTo>
                      <a:pt x="58" y="29"/>
                    </a:lnTo>
                    <a:lnTo>
                      <a:pt x="56" y="17"/>
                    </a:lnTo>
                    <a:lnTo>
                      <a:pt x="50" y="8"/>
                    </a:lnTo>
                    <a:lnTo>
                      <a:pt x="40" y="2"/>
                    </a:lnTo>
                    <a:lnTo>
                      <a:pt x="29" y="0"/>
                    </a:lnTo>
                    <a:lnTo>
                      <a:pt x="17" y="2"/>
                    </a:lnTo>
                    <a:lnTo>
                      <a:pt x="8" y="8"/>
                    </a:lnTo>
                    <a:lnTo>
                      <a:pt x="2" y="17"/>
                    </a:lnTo>
                    <a:lnTo>
                      <a:pt x="0" y="29"/>
                    </a:lnTo>
                    <a:lnTo>
                      <a:pt x="2" y="40"/>
                    </a:lnTo>
                    <a:lnTo>
                      <a:pt x="8" y="49"/>
                    </a:lnTo>
                    <a:lnTo>
                      <a:pt x="17" y="56"/>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66" name="Google Shape;7866;p128"/>
              <p:cNvSpPr/>
              <p:nvPr/>
            </p:nvSpPr>
            <p:spPr>
              <a:xfrm>
                <a:off x="4905" y="1667"/>
                <a:ext cx="8" cy="8"/>
              </a:xfrm>
              <a:custGeom>
                <a:rect b="b" l="l" r="r" t="t"/>
                <a:pathLst>
                  <a:path extrusionOk="0" h="59" w="58">
                    <a:moveTo>
                      <a:pt x="29" y="59"/>
                    </a:moveTo>
                    <a:lnTo>
                      <a:pt x="41" y="57"/>
                    </a:lnTo>
                    <a:lnTo>
                      <a:pt x="50" y="51"/>
                    </a:lnTo>
                    <a:lnTo>
                      <a:pt x="56" y="42"/>
                    </a:lnTo>
                    <a:lnTo>
                      <a:pt x="58" y="30"/>
                    </a:lnTo>
                    <a:lnTo>
                      <a:pt x="56" y="19"/>
                    </a:lnTo>
                    <a:lnTo>
                      <a:pt x="50" y="9"/>
                    </a:lnTo>
                    <a:lnTo>
                      <a:pt x="41" y="3"/>
                    </a:lnTo>
                    <a:lnTo>
                      <a:pt x="29" y="0"/>
                    </a:lnTo>
                    <a:lnTo>
                      <a:pt x="18" y="3"/>
                    </a:lnTo>
                    <a:lnTo>
                      <a:pt x="9" y="9"/>
                    </a:lnTo>
                    <a:lnTo>
                      <a:pt x="2" y="19"/>
                    </a:lnTo>
                    <a:lnTo>
                      <a:pt x="0" y="30"/>
                    </a:lnTo>
                    <a:lnTo>
                      <a:pt x="2" y="42"/>
                    </a:lnTo>
                    <a:lnTo>
                      <a:pt x="9" y="51"/>
                    </a:lnTo>
                    <a:lnTo>
                      <a:pt x="18" y="57"/>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67" name="Google Shape;7867;p128"/>
              <p:cNvSpPr/>
              <p:nvPr/>
            </p:nvSpPr>
            <p:spPr>
              <a:xfrm>
                <a:off x="4849" y="1552"/>
                <a:ext cx="23" cy="114"/>
              </a:xfrm>
              <a:custGeom>
                <a:rect b="b" l="l" r="r" t="t"/>
                <a:pathLst>
                  <a:path extrusionOk="0" h="800" w="166">
                    <a:moveTo>
                      <a:pt x="52" y="16"/>
                    </a:moveTo>
                    <a:lnTo>
                      <a:pt x="47" y="32"/>
                    </a:lnTo>
                    <a:lnTo>
                      <a:pt x="36" y="77"/>
                    </a:lnTo>
                    <a:lnTo>
                      <a:pt x="21" y="148"/>
                    </a:lnTo>
                    <a:lnTo>
                      <a:pt x="8" y="244"/>
                    </a:lnTo>
                    <a:lnTo>
                      <a:pt x="0" y="359"/>
                    </a:lnTo>
                    <a:lnTo>
                      <a:pt x="2" y="492"/>
                    </a:lnTo>
                    <a:lnTo>
                      <a:pt x="15" y="640"/>
                    </a:lnTo>
                    <a:lnTo>
                      <a:pt x="46" y="800"/>
                    </a:lnTo>
                    <a:lnTo>
                      <a:pt x="161" y="794"/>
                    </a:lnTo>
                    <a:lnTo>
                      <a:pt x="156" y="770"/>
                    </a:lnTo>
                    <a:lnTo>
                      <a:pt x="145" y="706"/>
                    </a:lnTo>
                    <a:lnTo>
                      <a:pt x="131" y="610"/>
                    </a:lnTo>
                    <a:lnTo>
                      <a:pt x="118" y="493"/>
                    </a:lnTo>
                    <a:lnTo>
                      <a:pt x="111" y="364"/>
                    </a:lnTo>
                    <a:lnTo>
                      <a:pt x="115" y="235"/>
                    </a:lnTo>
                    <a:lnTo>
                      <a:pt x="132" y="113"/>
                    </a:lnTo>
                    <a:lnTo>
                      <a:pt x="166" y="9"/>
                    </a:lnTo>
                    <a:lnTo>
                      <a:pt x="166" y="8"/>
                    </a:lnTo>
                    <a:lnTo>
                      <a:pt x="166" y="6"/>
                    </a:lnTo>
                    <a:lnTo>
                      <a:pt x="164" y="4"/>
                    </a:lnTo>
                    <a:lnTo>
                      <a:pt x="157" y="0"/>
                    </a:lnTo>
                    <a:lnTo>
                      <a:pt x="143" y="0"/>
                    </a:lnTo>
                    <a:lnTo>
                      <a:pt x="123" y="1"/>
                    </a:lnTo>
                    <a:lnTo>
                      <a:pt x="93" y="7"/>
                    </a:lnTo>
                    <a:lnTo>
                      <a:pt x="52" y="1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68" name="Google Shape;7868;p128"/>
              <p:cNvSpPr/>
              <p:nvPr/>
            </p:nvSpPr>
            <p:spPr>
              <a:xfrm>
                <a:off x="4971" y="1538"/>
                <a:ext cx="32" cy="128"/>
              </a:xfrm>
              <a:custGeom>
                <a:rect b="b" l="l" r="r" t="t"/>
                <a:pathLst>
                  <a:path extrusionOk="0" h="893" w="225">
                    <a:moveTo>
                      <a:pt x="225" y="6"/>
                    </a:moveTo>
                    <a:lnTo>
                      <a:pt x="219" y="12"/>
                    </a:lnTo>
                    <a:lnTo>
                      <a:pt x="204" y="35"/>
                    </a:lnTo>
                    <a:lnTo>
                      <a:pt x="185" y="82"/>
                    </a:lnTo>
                    <a:lnTo>
                      <a:pt x="165" y="158"/>
                    </a:lnTo>
                    <a:lnTo>
                      <a:pt x="149" y="270"/>
                    </a:lnTo>
                    <a:lnTo>
                      <a:pt x="141" y="427"/>
                    </a:lnTo>
                    <a:lnTo>
                      <a:pt x="146" y="631"/>
                    </a:lnTo>
                    <a:lnTo>
                      <a:pt x="168" y="893"/>
                    </a:lnTo>
                    <a:lnTo>
                      <a:pt x="41" y="893"/>
                    </a:lnTo>
                    <a:lnTo>
                      <a:pt x="36" y="867"/>
                    </a:lnTo>
                    <a:lnTo>
                      <a:pt x="26" y="794"/>
                    </a:lnTo>
                    <a:lnTo>
                      <a:pt x="13" y="686"/>
                    </a:lnTo>
                    <a:lnTo>
                      <a:pt x="3" y="554"/>
                    </a:lnTo>
                    <a:lnTo>
                      <a:pt x="0" y="408"/>
                    </a:lnTo>
                    <a:lnTo>
                      <a:pt x="6" y="260"/>
                    </a:lnTo>
                    <a:lnTo>
                      <a:pt x="30" y="121"/>
                    </a:lnTo>
                    <a:lnTo>
                      <a:pt x="73" y="0"/>
                    </a:lnTo>
                    <a:lnTo>
                      <a:pt x="225"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69" name="Google Shape;7869;p128"/>
              <p:cNvSpPr/>
              <p:nvPr/>
            </p:nvSpPr>
            <p:spPr>
              <a:xfrm>
                <a:off x="4849" y="1559"/>
                <a:ext cx="21" cy="100"/>
              </a:xfrm>
              <a:custGeom>
                <a:rect b="b" l="l" r="r" t="t"/>
                <a:pathLst>
                  <a:path extrusionOk="0" h="699" w="145">
                    <a:moveTo>
                      <a:pt x="46" y="14"/>
                    </a:moveTo>
                    <a:lnTo>
                      <a:pt x="41" y="28"/>
                    </a:lnTo>
                    <a:lnTo>
                      <a:pt x="32" y="67"/>
                    </a:lnTo>
                    <a:lnTo>
                      <a:pt x="20" y="130"/>
                    </a:lnTo>
                    <a:lnTo>
                      <a:pt x="7" y="213"/>
                    </a:lnTo>
                    <a:lnTo>
                      <a:pt x="0" y="314"/>
                    </a:lnTo>
                    <a:lnTo>
                      <a:pt x="1" y="430"/>
                    </a:lnTo>
                    <a:lnTo>
                      <a:pt x="13" y="559"/>
                    </a:lnTo>
                    <a:lnTo>
                      <a:pt x="40" y="699"/>
                    </a:lnTo>
                    <a:lnTo>
                      <a:pt x="140" y="693"/>
                    </a:lnTo>
                    <a:lnTo>
                      <a:pt x="135" y="672"/>
                    </a:lnTo>
                    <a:lnTo>
                      <a:pt x="126" y="616"/>
                    </a:lnTo>
                    <a:lnTo>
                      <a:pt x="113" y="532"/>
                    </a:lnTo>
                    <a:lnTo>
                      <a:pt x="103" y="430"/>
                    </a:lnTo>
                    <a:lnTo>
                      <a:pt x="97" y="317"/>
                    </a:lnTo>
                    <a:lnTo>
                      <a:pt x="100" y="205"/>
                    </a:lnTo>
                    <a:lnTo>
                      <a:pt x="115" y="98"/>
                    </a:lnTo>
                    <a:lnTo>
                      <a:pt x="145" y="8"/>
                    </a:lnTo>
                    <a:lnTo>
                      <a:pt x="145" y="7"/>
                    </a:lnTo>
                    <a:lnTo>
                      <a:pt x="145" y="5"/>
                    </a:lnTo>
                    <a:lnTo>
                      <a:pt x="143" y="3"/>
                    </a:lnTo>
                    <a:lnTo>
                      <a:pt x="137" y="0"/>
                    </a:lnTo>
                    <a:lnTo>
                      <a:pt x="126" y="0"/>
                    </a:lnTo>
                    <a:lnTo>
                      <a:pt x="108" y="1"/>
                    </a:lnTo>
                    <a:lnTo>
                      <a:pt x="81" y="6"/>
                    </a:lnTo>
                    <a:lnTo>
                      <a:pt x="46" y="14"/>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70" name="Google Shape;7870;p128"/>
              <p:cNvSpPr/>
              <p:nvPr/>
            </p:nvSpPr>
            <p:spPr>
              <a:xfrm>
                <a:off x="4850" y="1566"/>
                <a:ext cx="18" cy="85"/>
              </a:xfrm>
              <a:custGeom>
                <a:rect b="b" l="l" r="r" t="t"/>
                <a:pathLst>
                  <a:path extrusionOk="0" h="597" w="123">
                    <a:moveTo>
                      <a:pt x="39" y="12"/>
                    </a:moveTo>
                    <a:lnTo>
                      <a:pt x="35" y="23"/>
                    </a:lnTo>
                    <a:lnTo>
                      <a:pt x="26" y="57"/>
                    </a:lnTo>
                    <a:lnTo>
                      <a:pt x="16" y="111"/>
                    </a:lnTo>
                    <a:lnTo>
                      <a:pt x="6" y="181"/>
                    </a:lnTo>
                    <a:lnTo>
                      <a:pt x="0" y="267"/>
                    </a:lnTo>
                    <a:lnTo>
                      <a:pt x="1" y="367"/>
                    </a:lnTo>
                    <a:lnTo>
                      <a:pt x="11" y="477"/>
                    </a:lnTo>
                    <a:lnTo>
                      <a:pt x="34" y="597"/>
                    </a:lnTo>
                    <a:lnTo>
                      <a:pt x="119" y="591"/>
                    </a:lnTo>
                    <a:lnTo>
                      <a:pt x="115" y="574"/>
                    </a:lnTo>
                    <a:lnTo>
                      <a:pt x="107" y="526"/>
                    </a:lnTo>
                    <a:lnTo>
                      <a:pt x="97" y="454"/>
                    </a:lnTo>
                    <a:lnTo>
                      <a:pt x="88" y="367"/>
                    </a:lnTo>
                    <a:lnTo>
                      <a:pt x="82" y="272"/>
                    </a:lnTo>
                    <a:lnTo>
                      <a:pt x="84" y="175"/>
                    </a:lnTo>
                    <a:lnTo>
                      <a:pt x="97" y="84"/>
                    </a:lnTo>
                    <a:lnTo>
                      <a:pt x="123" y="7"/>
                    </a:lnTo>
                    <a:lnTo>
                      <a:pt x="123" y="6"/>
                    </a:lnTo>
                    <a:lnTo>
                      <a:pt x="123" y="5"/>
                    </a:lnTo>
                    <a:lnTo>
                      <a:pt x="121" y="3"/>
                    </a:lnTo>
                    <a:lnTo>
                      <a:pt x="117" y="0"/>
                    </a:lnTo>
                    <a:lnTo>
                      <a:pt x="106" y="0"/>
                    </a:lnTo>
                    <a:lnTo>
                      <a:pt x="91" y="2"/>
                    </a:lnTo>
                    <a:lnTo>
                      <a:pt x="70" y="5"/>
                    </a:lnTo>
                    <a:lnTo>
                      <a:pt x="39" y="12"/>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71" name="Google Shape;7871;p128"/>
              <p:cNvSpPr/>
              <p:nvPr/>
            </p:nvSpPr>
            <p:spPr>
              <a:xfrm>
                <a:off x="4851" y="1572"/>
                <a:ext cx="15" cy="71"/>
              </a:xfrm>
              <a:custGeom>
                <a:rect b="b" l="l" r="r" t="t"/>
                <a:pathLst>
                  <a:path extrusionOk="0" h="492" w="103">
                    <a:moveTo>
                      <a:pt x="32" y="9"/>
                    </a:moveTo>
                    <a:lnTo>
                      <a:pt x="28" y="18"/>
                    </a:lnTo>
                    <a:lnTo>
                      <a:pt x="21" y="47"/>
                    </a:lnTo>
                    <a:lnTo>
                      <a:pt x="12" y="90"/>
                    </a:lnTo>
                    <a:lnTo>
                      <a:pt x="4" y="149"/>
                    </a:lnTo>
                    <a:lnTo>
                      <a:pt x="0" y="220"/>
                    </a:lnTo>
                    <a:lnTo>
                      <a:pt x="0" y="303"/>
                    </a:lnTo>
                    <a:lnTo>
                      <a:pt x="9" y="394"/>
                    </a:lnTo>
                    <a:lnTo>
                      <a:pt x="27" y="492"/>
                    </a:lnTo>
                    <a:lnTo>
                      <a:pt x="98" y="489"/>
                    </a:lnTo>
                    <a:lnTo>
                      <a:pt x="95" y="474"/>
                    </a:lnTo>
                    <a:lnTo>
                      <a:pt x="88" y="434"/>
                    </a:lnTo>
                    <a:lnTo>
                      <a:pt x="80" y="375"/>
                    </a:lnTo>
                    <a:lnTo>
                      <a:pt x="72" y="303"/>
                    </a:lnTo>
                    <a:lnTo>
                      <a:pt x="68" y="224"/>
                    </a:lnTo>
                    <a:lnTo>
                      <a:pt x="70" y="144"/>
                    </a:lnTo>
                    <a:lnTo>
                      <a:pt x="81" y="68"/>
                    </a:lnTo>
                    <a:lnTo>
                      <a:pt x="103" y="5"/>
                    </a:lnTo>
                    <a:lnTo>
                      <a:pt x="103" y="4"/>
                    </a:lnTo>
                    <a:lnTo>
                      <a:pt x="103" y="3"/>
                    </a:lnTo>
                    <a:lnTo>
                      <a:pt x="100" y="1"/>
                    </a:lnTo>
                    <a:lnTo>
                      <a:pt x="97" y="0"/>
                    </a:lnTo>
                    <a:lnTo>
                      <a:pt x="89" y="0"/>
                    </a:lnTo>
                    <a:lnTo>
                      <a:pt x="75" y="0"/>
                    </a:lnTo>
                    <a:lnTo>
                      <a:pt x="57" y="3"/>
                    </a:lnTo>
                    <a:lnTo>
                      <a:pt x="32" y="9"/>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72" name="Google Shape;7872;p128"/>
              <p:cNvSpPr/>
              <p:nvPr/>
            </p:nvSpPr>
            <p:spPr>
              <a:xfrm>
                <a:off x="4852" y="1579"/>
                <a:ext cx="12" cy="56"/>
              </a:xfrm>
              <a:custGeom>
                <a:rect b="b" l="l" r="r" t="t"/>
                <a:pathLst>
                  <a:path extrusionOk="0" h="390" w="82">
                    <a:moveTo>
                      <a:pt x="25" y="8"/>
                    </a:moveTo>
                    <a:lnTo>
                      <a:pt x="23" y="16"/>
                    </a:lnTo>
                    <a:lnTo>
                      <a:pt x="17" y="38"/>
                    </a:lnTo>
                    <a:lnTo>
                      <a:pt x="11" y="72"/>
                    </a:lnTo>
                    <a:lnTo>
                      <a:pt x="4" y="118"/>
                    </a:lnTo>
                    <a:lnTo>
                      <a:pt x="0" y="174"/>
                    </a:lnTo>
                    <a:lnTo>
                      <a:pt x="0" y="240"/>
                    </a:lnTo>
                    <a:lnTo>
                      <a:pt x="7" y="312"/>
                    </a:lnTo>
                    <a:lnTo>
                      <a:pt x="22" y="390"/>
                    </a:lnTo>
                    <a:lnTo>
                      <a:pt x="78" y="387"/>
                    </a:lnTo>
                    <a:lnTo>
                      <a:pt x="76" y="375"/>
                    </a:lnTo>
                    <a:lnTo>
                      <a:pt x="70" y="343"/>
                    </a:lnTo>
                    <a:lnTo>
                      <a:pt x="63" y="297"/>
                    </a:lnTo>
                    <a:lnTo>
                      <a:pt x="57" y="240"/>
                    </a:lnTo>
                    <a:lnTo>
                      <a:pt x="54" y="178"/>
                    </a:lnTo>
                    <a:lnTo>
                      <a:pt x="56" y="113"/>
                    </a:lnTo>
                    <a:lnTo>
                      <a:pt x="64" y="55"/>
                    </a:lnTo>
                    <a:lnTo>
                      <a:pt x="82" y="4"/>
                    </a:lnTo>
                    <a:lnTo>
                      <a:pt x="82" y="2"/>
                    </a:lnTo>
                    <a:lnTo>
                      <a:pt x="80" y="1"/>
                    </a:lnTo>
                    <a:lnTo>
                      <a:pt x="77" y="0"/>
                    </a:lnTo>
                    <a:lnTo>
                      <a:pt x="70" y="0"/>
                    </a:lnTo>
                    <a:lnTo>
                      <a:pt x="60" y="1"/>
                    </a:lnTo>
                    <a:lnTo>
                      <a:pt x="46" y="3"/>
                    </a:lnTo>
                    <a:lnTo>
                      <a:pt x="25" y="8"/>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73" name="Google Shape;7873;p128"/>
              <p:cNvSpPr/>
              <p:nvPr/>
            </p:nvSpPr>
            <p:spPr>
              <a:xfrm>
                <a:off x="4853" y="1586"/>
                <a:ext cx="8" cy="41"/>
              </a:xfrm>
              <a:custGeom>
                <a:rect b="b" l="l" r="r" t="t"/>
                <a:pathLst>
                  <a:path extrusionOk="0" h="288" w="59">
                    <a:moveTo>
                      <a:pt x="18" y="6"/>
                    </a:moveTo>
                    <a:lnTo>
                      <a:pt x="17" y="11"/>
                    </a:lnTo>
                    <a:lnTo>
                      <a:pt x="13" y="27"/>
                    </a:lnTo>
                    <a:lnTo>
                      <a:pt x="7" y="53"/>
                    </a:lnTo>
                    <a:lnTo>
                      <a:pt x="2" y="87"/>
                    </a:lnTo>
                    <a:lnTo>
                      <a:pt x="0" y="130"/>
                    </a:lnTo>
                    <a:lnTo>
                      <a:pt x="0" y="177"/>
                    </a:lnTo>
                    <a:lnTo>
                      <a:pt x="5" y="231"/>
                    </a:lnTo>
                    <a:lnTo>
                      <a:pt x="16" y="288"/>
                    </a:lnTo>
                    <a:lnTo>
                      <a:pt x="57" y="286"/>
                    </a:lnTo>
                    <a:lnTo>
                      <a:pt x="56" y="278"/>
                    </a:lnTo>
                    <a:lnTo>
                      <a:pt x="51" y="254"/>
                    </a:lnTo>
                    <a:lnTo>
                      <a:pt x="47" y="219"/>
                    </a:lnTo>
                    <a:lnTo>
                      <a:pt x="42" y="177"/>
                    </a:lnTo>
                    <a:lnTo>
                      <a:pt x="40" y="131"/>
                    </a:lnTo>
                    <a:lnTo>
                      <a:pt x="41" y="84"/>
                    </a:lnTo>
                    <a:lnTo>
                      <a:pt x="47" y="40"/>
                    </a:lnTo>
                    <a:lnTo>
                      <a:pt x="59" y="3"/>
                    </a:lnTo>
                    <a:lnTo>
                      <a:pt x="59" y="2"/>
                    </a:lnTo>
                    <a:lnTo>
                      <a:pt x="58" y="1"/>
                    </a:lnTo>
                    <a:lnTo>
                      <a:pt x="56" y="0"/>
                    </a:lnTo>
                    <a:lnTo>
                      <a:pt x="51" y="0"/>
                    </a:lnTo>
                    <a:lnTo>
                      <a:pt x="45" y="0"/>
                    </a:lnTo>
                    <a:lnTo>
                      <a:pt x="33" y="2"/>
                    </a:lnTo>
                    <a:lnTo>
                      <a:pt x="18"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74" name="Google Shape;7874;p128"/>
              <p:cNvSpPr/>
              <p:nvPr/>
            </p:nvSpPr>
            <p:spPr>
              <a:xfrm>
                <a:off x="4972" y="1546"/>
                <a:ext cx="28" cy="111"/>
              </a:xfrm>
              <a:custGeom>
                <a:rect b="b" l="l" r="r" t="t"/>
                <a:pathLst>
                  <a:path extrusionOk="0" h="779" w="198">
                    <a:moveTo>
                      <a:pt x="198" y="6"/>
                    </a:moveTo>
                    <a:lnTo>
                      <a:pt x="194" y="12"/>
                    </a:lnTo>
                    <a:lnTo>
                      <a:pt x="180" y="31"/>
                    </a:lnTo>
                    <a:lnTo>
                      <a:pt x="163" y="72"/>
                    </a:lnTo>
                    <a:lnTo>
                      <a:pt x="146" y="138"/>
                    </a:lnTo>
                    <a:lnTo>
                      <a:pt x="132" y="236"/>
                    </a:lnTo>
                    <a:lnTo>
                      <a:pt x="125" y="373"/>
                    </a:lnTo>
                    <a:lnTo>
                      <a:pt x="130" y="551"/>
                    </a:lnTo>
                    <a:lnTo>
                      <a:pt x="148" y="779"/>
                    </a:lnTo>
                    <a:lnTo>
                      <a:pt x="37" y="779"/>
                    </a:lnTo>
                    <a:lnTo>
                      <a:pt x="34" y="756"/>
                    </a:lnTo>
                    <a:lnTo>
                      <a:pt x="23" y="693"/>
                    </a:lnTo>
                    <a:lnTo>
                      <a:pt x="13" y="599"/>
                    </a:lnTo>
                    <a:lnTo>
                      <a:pt x="4" y="483"/>
                    </a:lnTo>
                    <a:lnTo>
                      <a:pt x="0" y="357"/>
                    </a:lnTo>
                    <a:lnTo>
                      <a:pt x="7" y="227"/>
                    </a:lnTo>
                    <a:lnTo>
                      <a:pt x="27" y="105"/>
                    </a:lnTo>
                    <a:lnTo>
                      <a:pt x="65" y="0"/>
                    </a:lnTo>
                    <a:lnTo>
                      <a:pt x="198"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75" name="Google Shape;7875;p128"/>
              <p:cNvSpPr/>
              <p:nvPr/>
            </p:nvSpPr>
            <p:spPr>
              <a:xfrm>
                <a:off x="4973" y="1553"/>
                <a:ext cx="24" cy="96"/>
              </a:xfrm>
              <a:custGeom>
                <a:rect b="b" l="l" r="r" t="t"/>
                <a:pathLst>
                  <a:path extrusionOk="0" h="666" w="169">
                    <a:moveTo>
                      <a:pt x="169" y="5"/>
                    </a:moveTo>
                    <a:lnTo>
                      <a:pt x="164" y="10"/>
                    </a:lnTo>
                    <a:lnTo>
                      <a:pt x="154" y="27"/>
                    </a:lnTo>
                    <a:lnTo>
                      <a:pt x="139" y="61"/>
                    </a:lnTo>
                    <a:lnTo>
                      <a:pt x="124" y="118"/>
                    </a:lnTo>
                    <a:lnTo>
                      <a:pt x="113" y="201"/>
                    </a:lnTo>
                    <a:lnTo>
                      <a:pt x="107" y="318"/>
                    </a:lnTo>
                    <a:lnTo>
                      <a:pt x="110" y="470"/>
                    </a:lnTo>
                    <a:lnTo>
                      <a:pt x="126" y="666"/>
                    </a:lnTo>
                    <a:lnTo>
                      <a:pt x="31" y="666"/>
                    </a:lnTo>
                    <a:lnTo>
                      <a:pt x="28" y="646"/>
                    </a:lnTo>
                    <a:lnTo>
                      <a:pt x="20" y="592"/>
                    </a:lnTo>
                    <a:lnTo>
                      <a:pt x="11" y="512"/>
                    </a:lnTo>
                    <a:lnTo>
                      <a:pt x="3" y="413"/>
                    </a:lnTo>
                    <a:lnTo>
                      <a:pt x="0" y="305"/>
                    </a:lnTo>
                    <a:lnTo>
                      <a:pt x="6" y="195"/>
                    </a:lnTo>
                    <a:lnTo>
                      <a:pt x="23" y="90"/>
                    </a:lnTo>
                    <a:lnTo>
                      <a:pt x="55" y="0"/>
                    </a:lnTo>
                    <a:lnTo>
                      <a:pt x="169" y="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76" name="Google Shape;7876;p128"/>
              <p:cNvSpPr/>
              <p:nvPr/>
            </p:nvSpPr>
            <p:spPr>
              <a:xfrm>
                <a:off x="4974" y="1561"/>
                <a:ext cx="20" cy="79"/>
              </a:xfrm>
              <a:custGeom>
                <a:rect b="b" l="l" r="r" t="t"/>
                <a:pathLst>
                  <a:path extrusionOk="0" h="551" w="140">
                    <a:moveTo>
                      <a:pt x="140" y="5"/>
                    </a:moveTo>
                    <a:lnTo>
                      <a:pt x="136" y="8"/>
                    </a:lnTo>
                    <a:lnTo>
                      <a:pt x="127" y="23"/>
                    </a:lnTo>
                    <a:lnTo>
                      <a:pt x="116" y="51"/>
                    </a:lnTo>
                    <a:lnTo>
                      <a:pt x="103" y="98"/>
                    </a:lnTo>
                    <a:lnTo>
                      <a:pt x="94" y="167"/>
                    </a:lnTo>
                    <a:lnTo>
                      <a:pt x="90" y="264"/>
                    </a:lnTo>
                    <a:lnTo>
                      <a:pt x="92" y="390"/>
                    </a:lnTo>
                    <a:lnTo>
                      <a:pt x="106" y="551"/>
                    </a:lnTo>
                    <a:lnTo>
                      <a:pt x="27" y="551"/>
                    </a:lnTo>
                    <a:lnTo>
                      <a:pt x="24" y="535"/>
                    </a:lnTo>
                    <a:lnTo>
                      <a:pt x="17" y="490"/>
                    </a:lnTo>
                    <a:lnTo>
                      <a:pt x="9" y="423"/>
                    </a:lnTo>
                    <a:lnTo>
                      <a:pt x="3" y="342"/>
                    </a:lnTo>
                    <a:lnTo>
                      <a:pt x="0" y="252"/>
                    </a:lnTo>
                    <a:lnTo>
                      <a:pt x="5" y="161"/>
                    </a:lnTo>
                    <a:lnTo>
                      <a:pt x="20" y="75"/>
                    </a:lnTo>
                    <a:lnTo>
                      <a:pt x="46" y="0"/>
                    </a:lnTo>
                    <a:lnTo>
                      <a:pt x="140" y="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77" name="Google Shape;7877;p128"/>
              <p:cNvSpPr/>
              <p:nvPr/>
            </p:nvSpPr>
            <p:spPr>
              <a:xfrm>
                <a:off x="4975" y="1569"/>
                <a:ext cx="16" cy="62"/>
              </a:xfrm>
              <a:custGeom>
                <a:rect b="b" l="l" r="r" t="t"/>
                <a:pathLst>
                  <a:path extrusionOk="0" h="437" w="111">
                    <a:moveTo>
                      <a:pt x="111" y="4"/>
                    </a:moveTo>
                    <a:lnTo>
                      <a:pt x="108" y="7"/>
                    </a:lnTo>
                    <a:lnTo>
                      <a:pt x="101" y="18"/>
                    </a:lnTo>
                    <a:lnTo>
                      <a:pt x="92" y="41"/>
                    </a:lnTo>
                    <a:lnTo>
                      <a:pt x="82" y="77"/>
                    </a:lnTo>
                    <a:lnTo>
                      <a:pt x="75" y="133"/>
                    </a:lnTo>
                    <a:lnTo>
                      <a:pt x="70" y="208"/>
                    </a:lnTo>
                    <a:lnTo>
                      <a:pt x="72" y="309"/>
                    </a:lnTo>
                    <a:lnTo>
                      <a:pt x="83" y="437"/>
                    </a:lnTo>
                    <a:lnTo>
                      <a:pt x="21" y="437"/>
                    </a:lnTo>
                    <a:lnTo>
                      <a:pt x="19" y="424"/>
                    </a:lnTo>
                    <a:lnTo>
                      <a:pt x="13" y="389"/>
                    </a:lnTo>
                    <a:lnTo>
                      <a:pt x="7" y="336"/>
                    </a:lnTo>
                    <a:lnTo>
                      <a:pt x="3" y="272"/>
                    </a:lnTo>
                    <a:lnTo>
                      <a:pt x="0" y="200"/>
                    </a:lnTo>
                    <a:lnTo>
                      <a:pt x="5" y="128"/>
                    </a:lnTo>
                    <a:lnTo>
                      <a:pt x="16" y="59"/>
                    </a:lnTo>
                    <a:lnTo>
                      <a:pt x="37" y="0"/>
                    </a:lnTo>
                    <a:lnTo>
                      <a:pt x="111" y="4"/>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78" name="Google Shape;7878;p128"/>
              <p:cNvSpPr/>
              <p:nvPr/>
            </p:nvSpPr>
            <p:spPr>
              <a:xfrm>
                <a:off x="4976" y="1577"/>
                <a:ext cx="12" cy="46"/>
              </a:xfrm>
              <a:custGeom>
                <a:rect b="b" l="l" r="r" t="t"/>
                <a:pathLst>
                  <a:path extrusionOk="0" h="322" w="82">
                    <a:moveTo>
                      <a:pt x="82" y="3"/>
                    </a:moveTo>
                    <a:lnTo>
                      <a:pt x="79" y="5"/>
                    </a:lnTo>
                    <a:lnTo>
                      <a:pt x="75" y="13"/>
                    </a:lnTo>
                    <a:lnTo>
                      <a:pt x="67" y="30"/>
                    </a:lnTo>
                    <a:lnTo>
                      <a:pt x="60" y="57"/>
                    </a:lnTo>
                    <a:lnTo>
                      <a:pt x="54" y="98"/>
                    </a:lnTo>
                    <a:lnTo>
                      <a:pt x="52" y="154"/>
                    </a:lnTo>
                    <a:lnTo>
                      <a:pt x="53" y="228"/>
                    </a:lnTo>
                    <a:lnTo>
                      <a:pt x="61" y="322"/>
                    </a:lnTo>
                    <a:lnTo>
                      <a:pt x="15" y="322"/>
                    </a:lnTo>
                    <a:lnTo>
                      <a:pt x="14" y="313"/>
                    </a:lnTo>
                    <a:lnTo>
                      <a:pt x="9" y="287"/>
                    </a:lnTo>
                    <a:lnTo>
                      <a:pt x="5" y="247"/>
                    </a:lnTo>
                    <a:lnTo>
                      <a:pt x="1" y="200"/>
                    </a:lnTo>
                    <a:lnTo>
                      <a:pt x="0" y="147"/>
                    </a:lnTo>
                    <a:lnTo>
                      <a:pt x="3" y="95"/>
                    </a:lnTo>
                    <a:lnTo>
                      <a:pt x="11" y="44"/>
                    </a:lnTo>
                    <a:lnTo>
                      <a:pt x="27" y="0"/>
                    </a:lnTo>
                    <a:lnTo>
                      <a:pt x="82" y="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79" name="Google Shape;7879;p128"/>
              <p:cNvSpPr/>
              <p:nvPr/>
            </p:nvSpPr>
            <p:spPr>
              <a:xfrm>
                <a:off x="4824" y="1565"/>
                <a:ext cx="4" cy="146"/>
              </a:xfrm>
              <a:prstGeom prst="rect">
                <a:avLst/>
              </a:pr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80" name="Google Shape;7880;p128"/>
              <p:cNvSpPr/>
              <p:nvPr/>
            </p:nvSpPr>
            <p:spPr>
              <a:xfrm>
                <a:off x="4876" y="1563"/>
                <a:ext cx="57" cy="67"/>
              </a:xfrm>
              <a:custGeom>
                <a:rect b="b" l="l" r="r" t="t"/>
                <a:pathLst>
                  <a:path extrusionOk="0" h="469" w="398">
                    <a:moveTo>
                      <a:pt x="37" y="44"/>
                    </a:moveTo>
                    <a:lnTo>
                      <a:pt x="33" y="53"/>
                    </a:lnTo>
                    <a:lnTo>
                      <a:pt x="27" y="79"/>
                    </a:lnTo>
                    <a:lnTo>
                      <a:pt x="17" y="120"/>
                    </a:lnTo>
                    <a:lnTo>
                      <a:pt x="8" y="174"/>
                    </a:lnTo>
                    <a:lnTo>
                      <a:pt x="1" y="238"/>
                    </a:lnTo>
                    <a:lnTo>
                      <a:pt x="0" y="309"/>
                    </a:lnTo>
                    <a:lnTo>
                      <a:pt x="7" y="387"/>
                    </a:lnTo>
                    <a:lnTo>
                      <a:pt x="24" y="469"/>
                    </a:lnTo>
                    <a:lnTo>
                      <a:pt x="24" y="466"/>
                    </a:lnTo>
                    <a:lnTo>
                      <a:pt x="24" y="455"/>
                    </a:lnTo>
                    <a:lnTo>
                      <a:pt x="24" y="438"/>
                    </a:lnTo>
                    <a:lnTo>
                      <a:pt x="24" y="417"/>
                    </a:lnTo>
                    <a:lnTo>
                      <a:pt x="27" y="391"/>
                    </a:lnTo>
                    <a:lnTo>
                      <a:pt x="30" y="363"/>
                    </a:lnTo>
                    <a:lnTo>
                      <a:pt x="35" y="332"/>
                    </a:lnTo>
                    <a:lnTo>
                      <a:pt x="41" y="300"/>
                    </a:lnTo>
                    <a:lnTo>
                      <a:pt x="52" y="268"/>
                    </a:lnTo>
                    <a:lnTo>
                      <a:pt x="64" y="237"/>
                    </a:lnTo>
                    <a:lnTo>
                      <a:pt x="79" y="207"/>
                    </a:lnTo>
                    <a:lnTo>
                      <a:pt x="99" y="179"/>
                    </a:lnTo>
                    <a:lnTo>
                      <a:pt x="123" y="155"/>
                    </a:lnTo>
                    <a:lnTo>
                      <a:pt x="150" y="136"/>
                    </a:lnTo>
                    <a:lnTo>
                      <a:pt x="183" y="122"/>
                    </a:lnTo>
                    <a:lnTo>
                      <a:pt x="221" y="114"/>
                    </a:lnTo>
                    <a:lnTo>
                      <a:pt x="223" y="112"/>
                    </a:lnTo>
                    <a:lnTo>
                      <a:pt x="230" y="107"/>
                    </a:lnTo>
                    <a:lnTo>
                      <a:pt x="242" y="99"/>
                    </a:lnTo>
                    <a:lnTo>
                      <a:pt x="260" y="88"/>
                    </a:lnTo>
                    <a:lnTo>
                      <a:pt x="284" y="74"/>
                    </a:lnTo>
                    <a:lnTo>
                      <a:pt x="315" y="58"/>
                    </a:lnTo>
                    <a:lnTo>
                      <a:pt x="352" y="39"/>
                    </a:lnTo>
                    <a:lnTo>
                      <a:pt x="398" y="19"/>
                    </a:lnTo>
                    <a:lnTo>
                      <a:pt x="396" y="17"/>
                    </a:lnTo>
                    <a:lnTo>
                      <a:pt x="389" y="16"/>
                    </a:lnTo>
                    <a:lnTo>
                      <a:pt x="379" y="14"/>
                    </a:lnTo>
                    <a:lnTo>
                      <a:pt x="364" y="12"/>
                    </a:lnTo>
                    <a:lnTo>
                      <a:pt x="347" y="8"/>
                    </a:lnTo>
                    <a:lnTo>
                      <a:pt x="326" y="6"/>
                    </a:lnTo>
                    <a:lnTo>
                      <a:pt x="302" y="4"/>
                    </a:lnTo>
                    <a:lnTo>
                      <a:pt x="277" y="1"/>
                    </a:lnTo>
                    <a:lnTo>
                      <a:pt x="250" y="0"/>
                    </a:lnTo>
                    <a:lnTo>
                      <a:pt x="221" y="1"/>
                    </a:lnTo>
                    <a:lnTo>
                      <a:pt x="191" y="3"/>
                    </a:lnTo>
                    <a:lnTo>
                      <a:pt x="160" y="6"/>
                    </a:lnTo>
                    <a:lnTo>
                      <a:pt x="129" y="12"/>
                    </a:lnTo>
                    <a:lnTo>
                      <a:pt x="97" y="20"/>
                    </a:lnTo>
                    <a:lnTo>
                      <a:pt x="67" y="30"/>
                    </a:lnTo>
                    <a:lnTo>
                      <a:pt x="37" y="44"/>
                    </a:lnTo>
                    <a:close/>
                  </a:path>
                </a:pathLst>
              </a:custGeom>
              <a:solidFill>
                <a:srgbClr val="9999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81" name="Google Shape;7881;p128"/>
              <p:cNvSpPr/>
              <p:nvPr/>
            </p:nvSpPr>
            <p:spPr>
              <a:xfrm>
                <a:off x="4797" y="1613"/>
                <a:ext cx="46" cy="13"/>
              </a:xfrm>
              <a:custGeom>
                <a:rect b="b" l="l" r="r" t="t"/>
                <a:pathLst>
                  <a:path extrusionOk="0" h="89" w="325">
                    <a:moveTo>
                      <a:pt x="0" y="57"/>
                    </a:moveTo>
                    <a:lnTo>
                      <a:pt x="0" y="55"/>
                    </a:lnTo>
                    <a:lnTo>
                      <a:pt x="2" y="52"/>
                    </a:lnTo>
                    <a:lnTo>
                      <a:pt x="6" y="47"/>
                    </a:lnTo>
                    <a:lnTo>
                      <a:pt x="12" y="41"/>
                    </a:lnTo>
                    <a:lnTo>
                      <a:pt x="20" y="34"/>
                    </a:lnTo>
                    <a:lnTo>
                      <a:pt x="29" y="27"/>
                    </a:lnTo>
                    <a:lnTo>
                      <a:pt x="41" y="20"/>
                    </a:lnTo>
                    <a:lnTo>
                      <a:pt x="57" y="13"/>
                    </a:lnTo>
                    <a:lnTo>
                      <a:pt x="77" y="7"/>
                    </a:lnTo>
                    <a:lnTo>
                      <a:pt x="98" y="3"/>
                    </a:lnTo>
                    <a:lnTo>
                      <a:pt x="126" y="0"/>
                    </a:lnTo>
                    <a:lnTo>
                      <a:pt x="156" y="0"/>
                    </a:lnTo>
                    <a:lnTo>
                      <a:pt x="191" y="3"/>
                    </a:lnTo>
                    <a:lnTo>
                      <a:pt x="230" y="8"/>
                    </a:lnTo>
                    <a:lnTo>
                      <a:pt x="275" y="18"/>
                    </a:lnTo>
                    <a:lnTo>
                      <a:pt x="325" y="31"/>
                    </a:lnTo>
                    <a:lnTo>
                      <a:pt x="318" y="51"/>
                    </a:lnTo>
                    <a:lnTo>
                      <a:pt x="316" y="50"/>
                    </a:lnTo>
                    <a:lnTo>
                      <a:pt x="308" y="47"/>
                    </a:lnTo>
                    <a:lnTo>
                      <a:pt x="295" y="44"/>
                    </a:lnTo>
                    <a:lnTo>
                      <a:pt x="279" y="39"/>
                    </a:lnTo>
                    <a:lnTo>
                      <a:pt x="260" y="35"/>
                    </a:lnTo>
                    <a:lnTo>
                      <a:pt x="238" y="30"/>
                    </a:lnTo>
                    <a:lnTo>
                      <a:pt x="214" y="27"/>
                    </a:lnTo>
                    <a:lnTo>
                      <a:pt x="188" y="24"/>
                    </a:lnTo>
                    <a:lnTo>
                      <a:pt x="161" y="23"/>
                    </a:lnTo>
                    <a:lnTo>
                      <a:pt x="134" y="23"/>
                    </a:lnTo>
                    <a:lnTo>
                      <a:pt x="108" y="26"/>
                    </a:lnTo>
                    <a:lnTo>
                      <a:pt x="82" y="31"/>
                    </a:lnTo>
                    <a:lnTo>
                      <a:pt x="58" y="41"/>
                    </a:lnTo>
                    <a:lnTo>
                      <a:pt x="36" y="52"/>
                    </a:lnTo>
                    <a:lnTo>
                      <a:pt x="16" y="68"/>
                    </a:lnTo>
                    <a:lnTo>
                      <a:pt x="0" y="89"/>
                    </a:lnTo>
                    <a:lnTo>
                      <a:pt x="0" y="5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82" name="Google Shape;7882;p128"/>
              <p:cNvSpPr/>
              <p:nvPr/>
            </p:nvSpPr>
            <p:spPr>
              <a:xfrm>
                <a:off x="4797" y="1583"/>
                <a:ext cx="46" cy="13"/>
              </a:xfrm>
              <a:custGeom>
                <a:rect b="b" l="l" r="r" t="t"/>
                <a:pathLst>
                  <a:path extrusionOk="0" h="89" w="325">
                    <a:moveTo>
                      <a:pt x="0" y="56"/>
                    </a:moveTo>
                    <a:lnTo>
                      <a:pt x="0" y="55"/>
                    </a:lnTo>
                    <a:lnTo>
                      <a:pt x="2" y="52"/>
                    </a:lnTo>
                    <a:lnTo>
                      <a:pt x="6" y="47"/>
                    </a:lnTo>
                    <a:lnTo>
                      <a:pt x="12" y="40"/>
                    </a:lnTo>
                    <a:lnTo>
                      <a:pt x="20" y="33"/>
                    </a:lnTo>
                    <a:lnTo>
                      <a:pt x="29" y="27"/>
                    </a:lnTo>
                    <a:lnTo>
                      <a:pt x="41" y="18"/>
                    </a:lnTo>
                    <a:lnTo>
                      <a:pt x="57" y="13"/>
                    </a:lnTo>
                    <a:lnTo>
                      <a:pt x="77" y="7"/>
                    </a:lnTo>
                    <a:lnTo>
                      <a:pt x="98" y="2"/>
                    </a:lnTo>
                    <a:lnTo>
                      <a:pt x="126" y="0"/>
                    </a:lnTo>
                    <a:lnTo>
                      <a:pt x="156" y="0"/>
                    </a:lnTo>
                    <a:lnTo>
                      <a:pt x="191" y="2"/>
                    </a:lnTo>
                    <a:lnTo>
                      <a:pt x="230" y="8"/>
                    </a:lnTo>
                    <a:lnTo>
                      <a:pt x="275" y="17"/>
                    </a:lnTo>
                    <a:lnTo>
                      <a:pt x="325" y="31"/>
                    </a:lnTo>
                    <a:lnTo>
                      <a:pt x="318" y="49"/>
                    </a:lnTo>
                    <a:lnTo>
                      <a:pt x="316" y="48"/>
                    </a:lnTo>
                    <a:lnTo>
                      <a:pt x="308" y="46"/>
                    </a:lnTo>
                    <a:lnTo>
                      <a:pt x="295" y="43"/>
                    </a:lnTo>
                    <a:lnTo>
                      <a:pt x="279" y="38"/>
                    </a:lnTo>
                    <a:lnTo>
                      <a:pt x="260" y="35"/>
                    </a:lnTo>
                    <a:lnTo>
                      <a:pt x="238" y="30"/>
                    </a:lnTo>
                    <a:lnTo>
                      <a:pt x="214" y="27"/>
                    </a:lnTo>
                    <a:lnTo>
                      <a:pt x="188" y="23"/>
                    </a:lnTo>
                    <a:lnTo>
                      <a:pt x="161" y="22"/>
                    </a:lnTo>
                    <a:lnTo>
                      <a:pt x="134" y="23"/>
                    </a:lnTo>
                    <a:lnTo>
                      <a:pt x="108" y="25"/>
                    </a:lnTo>
                    <a:lnTo>
                      <a:pt x="82" y="31"/>
                    </a:lnTo>
                    <a:lnTo>
                      <a:pt x="58" y="40"/>
                    </a:lnTo>
                    <a:lnTo>
                      <a:pt x="36" y="52"/>
                    </a:lnTo>
                    <a:lnTo>
                      <a:pt x="16" y="68"/>
                    </a:lnTo>
                    <a:lnTo>
                      <a:pt x="0" y="89"/>
                    </a:lnTo>
                    <a:lnTo>
                      <a:pt x="0" y="56"/>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83" name="Google Shape;7883;p128"/>
              <p:cNvSpPr/>
              <p:nvPr/>
            </p:nvSpPr>
            <p:spPr>
              <a:xfrm>
                <a:off x="4841" y="1568"/>
                <a:ext cx="75" cy="139"/>
              </a:xfrm>
              <a:custGeom>
                <a:rect b="b" l="l" r="r" t="t"/>
                <a:pathLst>
                  <a:path extrusionOk="0" h="975" w="528">
                    <a:moveTo>
                      <a:pt x="0" y="0"/>
                    </a:moveTo>
                    <a:lnTo>
                      <a:pt x="0" y="943"/>
                    </a:lnTo>
                    <a:lnTo>
                      <a:pt x="159" y="975"/>
                    </a:lnTo>
                    <a:lnTo>
                      <a:pt x="152" y="848"/>
                    </a:lnTo>
                    <a:lnTo>
                      <a:pt x="528" y="905"/>
                    </a:lnTo>
                    <a:lnTo>
                      <a:pt x="521" y="855"/>
                    </a:lnTo>
                    <a:lnTo>
                      <a:pt x="261" y="822"/>
                    </a:lnTo>
                    <a:lnTo>
                      <a:pt x="254" y="713"/>
                    </a:lnTo>
                    <a:lnTo>
                      <a:pt x="77" y="713"/>
                    </a:lnTo>
                    <a:lnTo>
                      <a:pt x="72" y="699"/>
                    </a:lnTo>
                    <a:lnTo>
                      <a:pt x="60" y="659"/>
                    </a:lnTo>
                    <a:lnTo>
                      <a:pt x="44" y="595"/>
                    </a:lnTo>
                    <a:lnTo>
                      <a:pt x="28" y="511"/>
                    </a:lnTo>
                    <a:lnTo>
                      <a:pt x="16" y="410"/>
                    </a:lnTo>
                    <a:lnTo>
                      <a:pt x="12" y="294"/>
                    </a:lnTo>
                    <a:lnTo>
                      <a:pt x="21" y="167"/>
                    </a:lnTo>
                    <a:lnTo>
                      <a:pt x="45" y="32"/>
                    </a:lnTo>
                    <a:lnTo>
                      <a:pt x="0" y="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84" name="Google Shape;7884;p128"/>
              <p:cNvSpPr/>
              <p:nvPr/>
            </p:nvSpPr>
            <p:spPr>
              <a:xfrm>
                <a:off x="4878" y="1536"/>
                <a:ext cx="97" cy="19"/>
              </a:xfrm>
              <a:custGeom>
                <a:rect b="b" l="l" r="r" t="t"/>
                <a:pathLst>
                  <a:path extrusionOk="0" h="133" w="678">
                    <a:moveTo>
                      <a:pt x="0" y="133"/>
                    </a:moveTo>
                    <a:lnTo>
                      <a:pt x="4" y="132"/>
                    </a:lnTo>
                    <a:lnTo>
                      <a:pt x="15" y="127"/>
                    </a:lnTo>
                    <a:lnTo>
                      <a:pt x="32" y="122"/>
                    </a:lnTo>
                    <a:lnTo>
                      <a:pt x="56" y="114"/>
                    </a:lnTo>
                    <a:lnTo>
                      <a:pt x="86" y="104"/>
                    </a:lnTo>
                    <a:lnTo>
                      <a:pt x="120" y="95"/>
                    </a:lnTo>
                    <a:lnTo>
                      <a:pt x="160" y="86"/>
                    </a:lnTo>
                    <a:lnTo>
                      <a:pt x="204" y="78"/>
                    </a:lnTo>
                    <a:lnTo>
                      <a:pt x="252" y="70"/>
                    </a:lnTo>
                    <a:lnTo>
                      <a:pt x="303" y="64"/>
                    </a:lnTo>
                    <a:lnTo>
                      <a:pt x="358" y="60"/>
                    </a:lnTo>
                    <a:lnTo>
                      <a:pt x="414" y="58"/>
                    </a:lnTo>
                    <a:lnTo>
                      <a:pt x="474" y="60"/>
                    </a:lnTo>
                    <a:lnTo>
                      <a:pt x="534" y="65"/>
                    </a:lnTo>
                    <a:lnTo>
                      <a:pt x="596" y="74"/>
                    </a:lnTo>
                    <a:lnTo>
                      <a:pt x="659" y="88"/>
                    </a:lnTo>
                    <a:lnTo>
                      <a:pt x="678" y="0"/>
                    </a:lnTo>
                    <a:lnTo>
                      <a:pt x="674" y="0"/>
                    </a:lnTo>
                    <a:lnTo>
                      <a:pt x="659" y="0"/>
                    </a:lnTo>
                    <a:lnTo>
                      <a:pt x="636" y="0"/>
                    </a:lnTo>
                    <a:lnTo>
                      <a:pt x="606" y="1"/>
                    </a:lnTo>
                    <a:lnTo>
                      <a:pt x="570" y="2"/>
                    </a:lnTo>
                    <a:lnTo>
                      <a:pt x="527" y="3"/>
                    </a:lnTo>
                    <a:lnTo>
                      <a:pt x="480" y="7"/>
                    </a:lnTo>
                    <a:lnTo>
                      <a:pt x="430" y="9"/>
                    </a:lnTo>
                    <a:lnTo>
                      <a:pt x="376" y="14"/>
                    </a:lnTo>
                    <a:lnTo>
                      <a:pt x="320" y="18"/>
                    </a:lnTo>
                    <a:lnTo>
                      <a:pt x="264" y="24"/>
                    </a:lnTo>
                    <a:lnTo>
                      <a:pt x="208" y="32"/>
                    </a:lnTo>
                    <a:lnTo>
                      <a:pt x="152" y="40"/>
                    </a:lnTo>
                    <a:lnTo>
                      <a:pt x="98" y="50"/>
                    </a:lnTo>
                    <a:lnTo>
                      <a:pt x="47" y="62"/>
                    </a:lnTo>
                    <a:lnTo>
                      <a:pt x="0" y="76"/>
                    </a:lnTo>
                    <a:lnTo>
                      <a:pt x="0" y="13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85" name="Google Shape;7885;p128"/>
              <p:cNvSpPr/>
              <p:nvPr/>
            </p:nvSpPr>
            <p:spPr>
              <a:xfrm>
                <a:off x="4821" y="1711"/>
                <a:ext cx="163" cy="54"/>
              </a:xfrm>
              <a:custGeom>
                <a:rect b="b" l="l" r="r" t="t"/>
                <a:pathLst>
                  <a:path extrusionOk="0" h="379" w="1142">
                    <a:moveTo>
                      <a:pt x="482" y="367"/>
                    </a:moveTo>
                    <a:lnTo>
                      <a:pt x="485" y="366"/>
                    </a:lnTo>
                    <a:lnTo>
                      <a:pt x="492" y="363"/>
                    </a:lnTo>
                    <a:lnTo>
                      <a:pt x="502" y="359"/>
                    </a:lnTo>
                    <a:lnTo>
                      <a:pt x="516" y="353"/>
                    </a:lnTo>
                    <a:lnTo>
                      <a:pt x="533" y="346"/>
                    </a:lnTo>
                    <a:lnTo>
                      <a:pt x="551" y="338"/>
                    </a:lnTo>
                    <a:lnTo>
                      <a:pt x="572" y="328"/>
                    </a:lnTo>
                    <a:lnTo>
                      <a:pt x="593" y="317"/>
                    </a:lnTo>
                    <a:lnTo>
                      <a:pt x="616" y="306"/>
                    </a:lnTo>
                    <a:lnTo>
                      <a:pt x="638" y="292"/>
                    </a:lnTo>
                    <a:lnTo>
                      <a:pt x="660" y="279"/>
                    </a:lnTo>
                    <a:lnTo>
                      <a:pt x="680" y="264"/>
                    </a:lnTo>
                    <a:lnTo>
                      <a:pt x="700" y="249"/>
                    </a:lnTo>
                    <a:lnTo>
                      <a:pt x="717" y="233"/>
                    </a:lnTo>
                    <a:lnTo>
                      <a:pt x="732" y="217"/>
                    </a:lnTo>
                    <a:lnTo>
                      <a:pt x="743" y="201"/>
                    </a:lnTo>
                    <a:lnTo>
                      <a:pt x="0" y="20"/>
                    </a:lnTo>
                    <a:lnTo>
                      <a:pt x="57" y="0"/>
                    </a:lnTo>
                    <a:lnTo>
                      <a:pt x="1142" y="267"/>
                    </a:lnTo>
                    <a:lnTo>
                      <a:pt x="1098" y="292"/>
                    </a:lnTo>
                    <a:lnTo>
                      <a:pt x="784" y="212"/>
                    </a:lnTo>
                    <a:lnTo>
                      <a:pt x="783" y="213"/>
                    </a:lnTo>
                    <a:lnTo>
                      <a:pt x="781" y="216"/>
                    </a:lnTo>
                    <a:lnTo>
                      <a:pt x="776" y="221"/>
                    </a:lnTo>
                    <a:lnTo>
                      <a:pt x="769" y="228"/>
                    </a:lnTo>
                    <a:lnTo>
                      <a:pt x="761" y="237"/>
                    </a:lnTo>
                    <a:lnTo>
                      <a:pt x="750" y="246"/>
                    </a:lnTo>
                    <a:lnTo>
                      <a:pt x="737" y="258"/>
                    </a:lnTo>
                    <a:lnTo>
                      <a:pt x="721" y="269"/>
                    </a:lnTo>
                    <a:lnTo>
                      <a:pt x="703" y="282"/>
                    </a:lnTo>
                    <a:lnTo>
                      <a:pt x="684" y="295"/>
                    </a:lnTo>
                    <a:lnTo>
                      <a:pt x="660" y="309"/>
                    </a:lnTo>
                    <a:lnTo>
                      <a:pt x="635" y="323"/>
                    </a:lnTo>
                    <a:lnTo>
                      <a:pt x="606" y="338"/>
                    </a:lnTo>
                    <a:lnTo>
                      <a:pt x="574" y="352"/>
                    </a:lnTo>
                    <a:lnTo>
                      <a:pt x="540" y="366"/>
                    </a:lnTo>
                    <a:lnTo>
                      <a:pt x="502" y="379"/>
                    </a:lnTo>
                    <a:lnTo>
                      <a:pt x="482" y="36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86" name="Google Shape;7886;p128"/>
              <p:cNvSpPr/>
              <p:nvPr/>
            </p:nvSpPr>
            <p:spPr>
              <a:xfrm>
                <a:off x="4787" y="1725"/>
                <a:ext cx="167" cy="48"/>
              </a:xfrm>
              <a:custGeom>
                <a:rect b="b" l="l" r="r" t="t"/>
                <a:pathLst>
                  <a:path extrusionOk="0" h="340" w="1163">
                    <a:moveTo>
                      <a:pt x="0" y="0"/>
                    </a:moveTo>
                    <a:lnTo>
                      <a:pt x="1137" y="340"/>
                    </a:lnTo>
                    <a:lnTo>
                      <a:pt x="1163" y="340"/>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87" name="Google Shape;7887;p128"/>
              <p:cNvSpPr/>
              <p:nvPr/>
            </p:nvSpPr>
            <p:spPr>
              <a:xfrm>
                <a:off x="4815" y="1718"/>
                <a:ext cx="164" cy="44"/>
              </a:xfrm>
              <a:custGeom>
                <a:rect b="b" l="l" r="r" t="t"/>
                <a:pathLst>
                  <a:path extrusionOk="0" h="303" w="1149">
                    <a:moveTo>
                      <a:pt x="0" y="1"/>
                    </a:moveTo>
                    <a:lnTo>
                      <a:pt x="1124" y="303"/>
                    </a:lnTo>
                    <a:lnTo>
                      <a:pt x="1149" y="302"/>
                    </a:lnTo>
                    <a:lnTo>
                      <a:pt x="34" y="0"/>
                    </a:lnTo>
                    <a:lnTo>
                      <a:pt x="0" y="1"/>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888" name="Google Shape;7888;p128"/>
              <p:cNvSpPr/>
              <p:nvPr/>
            </p:nvSpPr>
            <p:spPr>
              <a:xfrm>
                <a:off x="4802" y="1721"/>
                <a:ext cx="165" cy="48"/>
              </a:xfrm>
              <a:custGeom>
                <a:rect b="b" l="l" r="r" t="t"/>
                <a:pathLst>
                  <a:path extrusionOk="0" h="336" w="1155">
                    <a:moveTo>
                      <a:pt x="0" y="0"/>
                    </a:moveTo>
                    <a:lnTo>
                      <a:pt x="1134" y="336"/>
                    </a:lnTo>
                    <a:lnTo>
                      <a:pt x="1155" y="328"/>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7889" name="Google Shape;7889;p128"/>
            <p:cNvGrpSpPr/>
            <p:nvPr/>
          </p:nvGrpSpPr>
          <p:grpSpPr>
            <a:xfrm rot="-2599131">
              <a:off x="2482" y="3285"/>
              <a:ext cx="391" cy="88"/>
              <a:chOff x="1450" y="3513"/>
              <a:chExt cx="391" cy="88"/>
            </a:xfrm>
          </p:grpSpPr>
          <p:sp>
            <p:nvSpPr>
              <p:cNvPr id="7890" name="Google Shape;7890;p128"/>
              <p:cNvSpPr/>
              <p:nvPr/>
            </p:nvSpPr>
            <p:spPr>
              <a:xfrm flipH="1" rot="10800000">
                <a:off x="1450" y="3574"/>
                <a:ext cx="391" cy="27"/>
              </a:xfrm>
              <a:custGeom>
                <a:rect b="b" l="l" r="r" t="t"/>
                <a:pathLst>
                  <a:path extrusionOk="0" h="56" w="720">
                    <a:moveTo>
                      <a:pt x="0" y="0"/>
                    </a:moveTo>
                    <a:lnTo>
                      <a:pt x="0" y="56"/>
                    </a:lnTo>
                    <a:lnTo>
                      <a:pt x="720" y="56"/>
                    </a:lnTo>
                    <a:lnTo>
                      <a:pt x="720" y="8"/>
                    </a:lnTo>
                  </a:path>
                </a:pathLst>
              </a:custGeom>
              <a:noFill/>
              <a:ln cap="flat" cmpd="sng" w="12700">
                <a:solidFill>
                  <a:schemeClr val="dk1"/>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891" name="Google Shape;7891;p128"/>
              <p:cNvCxnSpPr/>
              <p:nvPr/>
            </p:nvCxnSpPr>
            <p:spPr>
              <a:xfrm>
                <a:off x="1642" y="3513"/>
                <a:ext cx="0" cy="60"/>
              </a:xfrm>
              <a:prstGeom prst="straightConnector1">
                <a:avLst/>
              </a:prstGeom>
              <a:noFill/>
              <a:ln cap="flat" cmpd="sng" w="19050">
                <a:solidFill>
                  <a:schemeClr val="dk1"/>
                </a:solidFill>
                <a:prstDash val="solid"/>
                <a:round/>
                <a:headEnd len="med" w="med" type="none"/>
                <a:tailEnd len="med" w="med" type="none"/>
              </a:ln>
            </p:spPr>
          </p:cxnSp>
        </p:grpSp>
        <p:grpSp>
          <p:nvGrpSpPr>
            <p:cNvPr id="7892" name="Google Shape;7892;p128"/>
            <p:cNvGrpSpPr/>
            <p:nvPr/>
          </p:nvGrpSpPr>
          <p:grpSpPr>
            <a:xfrm>
              <a:off x="2408" y="3217"/>
              <a:ext cx="265" cy="123"/>
              <a:chOff x="3600" y="219"/>
              <a:chExt cx="360" cy="175"/>
            </a:xfrm>
          </p:grpSpPr>
          <p:sp>
            <p:nvSpPr>
              <p:cNvPr id="7893" name="Google Shape;7893;p128"/>
              <p:cNvSpPr/>
              <p:nvPr/>
            </p:nvSpPr>
            <p:spPr>
              <a:xfrm>
                <a:off x="3603" y="297"/>
                <a:ext cx="357" cy="97"/>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894" name="Google Shape;7894;p128"/>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7895" name="Google Shape;7895;p128"/>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7896" name="Google Shape;7896;p128"/>
              <p:cNvSpPr/>
              <p:nvPr/>
            </p:nvSpPr>
            <p:spPr>
              <a:xfrm>
                <a:off x="3603" y="289"/>
                <a:ext cx="354" cy="59"/>
              </a:xfrm>
              <a:prstGeom prst="rect">
                <a:avLst/>
              </a:prstGeom>
              <a:solidFill>
                <a:srgbClr val="DDDDD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7897" name="Google Shape;7897;p128"/>
              <p:cNvSpPr/>
              <p:nvPr/>
            </p:nvSpPr>
            <p:spPr>
              <a:xfrm>
                <a:off x="3600" y="219"/>
                <a:ext cx="357" cy="113"/>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898" name="Google Shape;7898;p128"/>
              <p:cNvGrpSpPr/>
              <p:nvPr/>
            </p:nvGrpSpPr>
            <p:grpSpPr>
              <a:xfrm>
                <a:off x="3686" y="244"/>
                <a:ext cx="177" cy="66"/>
                <a:chOff x="2848" y="848"/>
                <a:chExt cx="140" cy="98"/>
              </a:xfrm>
            </p:grpSpPr>
            <p:cxnSp>
              <p:nvCxnSpPr>
                <p:cNvPr id="7899" name="Google Shape;7899;p128"/>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7900" name="Google Shape;7900;p128"/>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7901" name="Google Shape;7901;p128"/>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7902" name="Google Shape;7902;p128"/>
              <p:cNvGrpSpPr/>
              <p:nvPr/>
            </p:nvGrpSpPr>
            <p:grpSpPr>
              <a:xfrm flipH="1" rot="10800000">
                <a:off x="3686" y="243"/>
                <a:ext cx="177" cy="66"/>
                <a:chOff x="2848" y="848"/>
                <a:chExt cx="140" cy="98"/>
              </a:xfrm>
            </p:grpSpPr>
            <p:cxnSp>
              <p:nvCxnSpPr>
                <p:cNvPr id="7903" name="Google Shape;7903;p128"/>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7904" name="Google Shape;7904;p128"/>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7905" name="Google Shape;7905;p128"/>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7906" name="Google Shape;7906;p128"/>
            <p:cNvGrpSpPr/>
            <p:nvPr/>
          </p:nvGrpSpPr>
          <p:grpSpPr>
            <a:xfrm>
              <a:off x="2813" y="3183"/>
              <a:ext cx="176" cy="150"/>
              <a:chOff x="4765" y="1531"/>
              <a:chExt cx="312" cy="261"/>
            </a:xfrm>
          </p:grpSpPr>
          <p:sp>
            <p:nvSpPr>
              <p:cNvPr id="7907" name="Google Shape;7907;p128"/>
              <p:cNvSpPr/>
              <p:nvPr/>
            </p:nvSpPr>
            <p:spPr>
              <a:xfrm>
                <a:off x="4765" y="1531"/>
                <a:ext cx="312" cy="2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08" name="Google Shape;7908;p128"/>
              <p:cNvSpPr/>
              <p:nvPr/>
            </p:nvSpPr>
            <p:spPr>
              <a:xfrm>
                <a:off x="4765" y="1534"/>
                <a:ext cx="307" cy="258"/>
              </a:xfrm>
              <a:custGeom>
                <a:rect b="b" l="l" r="r" t="t"/>
                <a:pathLst>
                  <a:path extrusionOk="0" h="1804" w="2150">
                    <a:moveTo>
                      <a:pt x="582" y="239"/>
                    </a:moveTo>
                    <a:lnTo>
                      <a:pt x="606" y="129"/>
                    </a:lnTo>
                    <a:lnTo>
                      <a:pt x="607" y="129"/>
                    </a:lnTo>
                    <a:lnTo>
                      <a:pt x="611" y="128"/>
                    </a:lnTo>
                    <a:lnTo>
                      <a:pt x="616" y="125"/>
                    </a:lnTo>
                    <a:lnTo>
                      <a:pt x="623" y="123"/>
                    </a:lnTo>
                    <a:lnTo>
                      <a:pt x="633" y="120"/>
                    </a:lnTo>
                    <a:lnTo>
                      <a:pt x="645" y="115"/>
                    </a:lnTo>
                    <a:lnTo>
                      <a:pt x="659" y="112"/>
                    </a:lnTo>
                    <a:lnTo>
                      <a:pt x="676" y="107"/>
                    </a:lnTo>
                    <a:lnTo>
                      <a:pt x="694" y="101"/>
                    </a:lnTo>
                    <a:lnTo>
                      <a:pt x="715" y="95"/>
                    </a:lnTo>
                    <a:lnTo>
                      <a:pt x="738" y="90"/>
                    </a:lnTo>
                    <a:lnTo>
                      <a:pt x="763" y="84"/>
                    </a:lnTo>
                    <a:lnTo>
                      <a:pt x="790" y="78"/>
                    </a:lnTo>
                    <a:lnTo>
                      <a:pt x="820" y="71"/>
                    </a:lnTo>
                    <a:lnTo>
                      <a:pt x="852" y="64"/>
                    </a:lnTo>
                    <a:lnTo>
                      <a:pt x="886" y="59"/>
                    </a:lnTo>
                    <a:lnTo>
                      <a:pt x="922" y="52"/>
                    </a:lnTo>
                    <a:lnTo>
                      <a:pt x="961" y="46"/>
                    </a:lnTo>
                    <a:lnTo>
                      <a:pt x="1002" y="40"/>
                    </a:lnTo>
                    <a:lnTo>
                      <a:pt x="1044" y="35"/>
                    </a:lnTo>
                    <a:lnTo>
                      <a:pt x="1090" y="29"/>
                    </a:lnTo>
                    <a:lnTo>
                      <a:pt x="1138" y="23"/>
                    </a:lnTo>
                    <a:lnTo>
                      <a:pt x="1187" y="18"/>
                    </a:lnTo>
                    <a:lnTo>
                      <a:pt x="1240" y="14"/>
                    </a:lnTo>
                    <a:lnTo>
                      <a:pt x="1294" y="10"/>
                    </a:lnTo>
                    <a:lnTo>
                      <a:pt x="1350" y="7"/>
                    </a:lnTo>
                    <a:lnTo>
                      <a:pt x="1410" y="4"/>
                    </a:lnTo>
                    <a:lnTo>
                      <a:pt x="1470" y="1"/>
                    </a:lnTo>
                    <a:lnTo>
                      <a:pt x="1535" y="0"/>
                    </a:lnTo>
                    <a:lnTo>
                      <a:pt x="1601" y="0"/>
                    </a:lnTo>
                    <a:lnTo>
                      <a:pt x="1668" y="0"/>
                    </a:lnTo>
                    <a:lnTo>
                      <a:pt x="1739" y="1"/>
                    </a:lnTo>
                    <a:lnTo>
                      <a:pt x="1816" y="44"/>
                    </a:lnTo>
                    <a:lnTo>
                      <a:pt x="1799" y="248"/>
                    </a:lnTo>
                    <a:lnTo>
                      <a:pt x="1804" y="251"/>
                    </a:lnTo>
                    <a:lnTo>
                      <a:pt x="1820" y="259"/>
                    </a:lnTo>
                    <a:lnTo>
                      <a:pt x="1842" y="272"/>
                    </a:lnTo>
                    <a:lnTo>
                      <a:pt x="1868" y="292"/>
                    </a:lnTo>
                    <a:lnTo>
                      <a:pt x="1896" y="318"/>
                    </a:lnTo>
                    <a:lnTo>
                      <a:pt x="1920" y="351"/>
                    </a:lnTo>
                    <a:lnTo>
                      <a:pt x="1939" y="390"/>
                    </a:lnTo>
                    <a:lnTo>
                      <a:pt x="1951" y="436"/>
                    </a:lnTo>
                    <a:lnTo>
                      <a:pt x="2125" y="593"/>
                    </a:lnTo>
                    <a:lnTo>
                      <a:pt x="2078" y="1009"/>
                    </a:lnTo>
                    <a:lnTo>
                      <a:pt x="1799" y="1149"/>
                    </a:lnTo>
                    <a:lnTo>
                      <a:pt x="2129" y="1247"/>
                    </a:lnTo>
                    <a:lnTo>
                      <a:pt x="2131" y="1251"/>
                    </a:lnTo>
                    <a:lnTo>
                      <a:pt x="2137" y="1264"/>
                    </a:lnTo>
                    <a:lnTo>
                      <a:pt x="2143" y="1284"/>
                    </a:lnTo>
                    <a:lnTo>
                      <a:pt x="2149" y="1310"/>
                    </a:lnTo>
                    <a:lnTo>
                      <a:pt x="2150" y="1342"/>
                    </a:lnTo>
                    <a:lnTo>
                      <a:pt x="2147" y="1380"/>
                    </a:lnTo>
                    <a:lnTo>
                      <a:pt x="2136" y="1423"/>
                    </a:lnTo>
                    <a:lnTo>
                      <a:pt x="2117" y="1468"/>
                    </a:lnTo>
                    <a:lnTo>
                      <a:pt x="1244" y="1804"/>
                    </a:lnTo>
                    <a:lnTo>
                      <a:pt x="0" y="1413"/>
                    </a:lnTo>
                    <a:lnTo>
                      <a:pt x="22" y="1367"/>
                    </a:lnTo>
                    <a:lnTo>
                      <a:pt x="212" y="1302"/>
                    </a:lnTo>
                    <a:lnTo>
                      <a:pt x="212" y="248"/>
                    </a:lnTo>
                    <a:lnTo>
                      <a:pt x="213" y="247"/>
                    </a:lnTo>
                    <a:lnTo>
                      <a:pt x="217" y="244"/>
                    </a:lnTo>
                    <a:lnTo>
                      <a:pt x="223" y="240"/>
                    </a:lnTo>
                    <a:lnTo>
                      <a:pt x="232" y="234"/>
                    </a:lnTo>
                    <a:lnTo>
                      <a:pt x="245" y="228"/>
                    </a:lnTo>
                    <a:lnTo>
                      <a:pt x="258" y="221"/>
                    </a:lnTo>
                    <a:lnTo>
                      <a:pt x="276" y="214"/>
                    </a:lnTo>
                    <a:lnTo>
                      <a:pt x="294" y="207"/>
                    </a:lnTo>
                    <a:lnTo>
                      <a:pt x="316" y="201"/>
                    </a:lnTo>
                    <a:lnTo>
                      <a:pt x="340" y="197"/>
                    </a:lnTo>
                    <a:lnTo>
                      <a:pt x="366" y="194"/>
                    </a:lnTo>
                    <a:lnTo>
                      <a:pt x="393" y="192"/>
                    </a:lnTo>
                    <a:lnTo>
                      <a:pt x="424" y="193"/>
                    </a:lnTo>
                    <a:lnTo>
                      <a:pt x="457" y="197"/>
                    </a:lnTo>
                    <a:lnTo>
                      <a:pt x="493" y="203"/>
                    </a:lnTo>
                    <a:lnTo>
                      <a:pt x="529" y="214"/>
                    </a:lnTo>
                    <a:lnTo>
                      <a:pt x="582" y="239"/>
                    </a:lnTo>
                    <a:close/>
                  </a:path>
                </a:pathLst>
              </a:cu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09" name="Google Shape;7909;p128"/>
              <p:cNvSpPr/>
              <p:nvPr/>
            </p:nvSpPr>
            <p:spPr>
              <a:xfrm>
                <a:off x="4882" y="1584"/>
                <a:ext cx="163" cy="111"/>
              </a:xfrm>
              <a:custGeom>
                <a:rect b="b" l="l" r="r" t="t"/>
                <a:pathLst>
                  <a:path extrusionOk="0" h="778" w="1139">
                    <a:moveTo>
                      <a:pt x="7" y="587"/>
                    </a:moveTo>
                    <a:lnTo>
                      <a:pt x="0" y="682"/>
                    </a:lnTo>
                    <a:lnTo>
                      <a:pt x="742" y="778"/>
                    </a:lnTo>
                    <a:lnTo>
                      <a:pt x="748" y="775"/>
                    </a:lnTo>
                    <a:lnTo>
                      <a:pt x="763" y="767"/>
                    </a:lnTo>
                    <a:lnTo>
                      <a:pt x="787" y="755"/>
                    </a:lnTo>
                    <a:lnTo>
                      <a:pt x="816" y="737"/>
                    </a:lnTo>
                    <a:lnTo>
                      <a:pt x="852" y="714"/>
                    </a:lnTo>
                    <a:lnTo>
                      <a:pt x="891" y="686"/>
                    </a:lnTo>
                    <a:lnTo>
                      <a:pt x="932" y="652"/>
                    </a:lnTo>
                    <a:lnTo>
                      <a:pt x="973" y="613"/>
                    </a:lnTo>
                    <a:lnTo>
                      <a:pt x="1013" y="570"/>
                    </a:lnTo>
                    <a:lnTo>
                      <a:pt x="1051" y="521"/>
                    </a:lnTo>
                    <a:lnTo>
                      <a:pt x="1083" y="466"/>
                    </a:lnTo>
                    <a:lnTo>
                      <a:pt x="1109" y="406"/>
                    </a:lnTo>
                    <a:lnTo>
                      <a:pt x="1129" y="342"/>
                    </a:lnTo>
                    <a:lnTo>
                      <a:pt x="1139" y="271"/>
                    </a:lnTo>
                    <a:lnTo>
                      <a:pt x="1138" y="196"/>
                    </a:lnTo>
                    <a:lnTo>
                      <a:pt x="1124" y="115"/>
                    </a:lnTo>
                    <a:lnTo>
                      <a:pt x="1122" y="110"/>
                    </a:lnTo>
                    <a:lnTo>
                      <a:pt x="1115" y="97"/>
                    </a:lnTo>
                    <a:lnTo>
                      <a:pt x="1102" y="80"/>
                    </a:lnTo>
                    <a:lnTo>
                      <a:pt x="1086" y="59"/>
                    </a:lnTo>
                    <a:lnTo>
                      <a:pt x="1066" y="39"/>
                    </a:lnTo>
                    <a:lnTo>
                      <a:pt x="1041" y="20"/>
                    </a:lnTo>
                    <a:lnTo>
                      <a:pt x="1011" y="7"/>
                    </a:lnTo>
                    <a:lnTo>
                      <a:pt x="978" y="0"/>
                    </a:lnTo>
                    <a:lnTo>
                      <a:pt x="982" y="12"/>
                    </a:lnTo>
                    <a:lnTo>
                      <a:pt x="994" y="46"/>
                    </a:lnTo>
                    <a:lnTo>
                      <a:pt x="1007" y="100"/>
                    </a:lnTo>
                    <a:lnTo>
                      <a:pt x="1019" y="169"/>
                    </a:lnTo>
                    <a:lnTo>
                      <a:pt x="1022" y="252"/>
                    </a:lnTo>
                    <a:lnTo>
                      <a:pt x="1013" y="344"/>
                    </a:lnTo>
                    <a:lnTo>
                      <a:pt x="987" y="444"/>
                    </a:lnTo>
                    <a:lnTo>
                      <a:pt x="940" y="549"/>
                    </a:lnTo>
                    <a:lnTo>
                      <a:pt x="939" y="550"/>
                    </a:lnTo>
                    <a:lnTo>
                      <a:pt x="934" y="553"/>
                    </a:lnTo>
                    <a:lnTo>
                      <a:pt x="927" y="559"/>
                    </a:lnTo>
                    <a:lnTo>
                      <a:pt x="917" y="567"/>
                    </a:lnTo>
                    <a:lnTo>
                      <a:pt x="904" y="575"/>
                    </a:lnTo>
                    <a:lnTo>
                      <a:pt x="890" y="585"/>
                    </a:lnTo>
                    <a:lnTo>
                      <a:pt x="871" y="594"/>
                    </a:lnTo>
                    <a:lnTo>
                      <a:pt x="851" y="603"/>
                    </a:lnTo>
                    <a:lnTo>
                      <a:pt x="828" y="611"/>
                    </a:lnTo>
                    <a:lnTo>
                      <a:pt x="802" y="619"/>
                    </a:lnTo>
                    <a:lnTo>
                      <a:pt x="773" y="625"/>
                    </a:lnTo>
                    <a:lnTo>
                      <a:pt x="741" y="629"/>
                    </a:lnTo>
                    <a:lnTo>
                      <a:pt x="708" y="630"/>
                    </a:lnTo>
                    <a:lnTo>
                      <a:pt x="671" y="629"/>
                    </a:lnTo>
                    <a:lnTo>
                      <a:pt x="631" y="626"/>
                    </a:lnTo>
                    <a:lnTo>
                      <a:pt x="590" y="618"/>
                    </a:lnTo>
                    <a:lnTo>
                      <a:pt x="590" y="720"/>
                    </a:lnTo>
                    <a:lnTo>
                      <a:pt x="26" y="663"/>
                    </a:lnTo>
                    <a:lnTo>
                      <a:pt x="7" y="58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10" name="Google Shape;7910;p128"/>
              <p:cNvSpPr/>
              <p:nvPr/>
            </p:nvSpPr>
            <p:spPr>
              <a:xfrm>
                <a:off x="4862" y="1693"/>
                <a:ext cx="119" cy="38"/>
              </a:xfrm>
              <a:custGeom>
                <a:rect b="b" l="l" r="r" t="t"/>
                <a:pathLst>
                  <a:path extrusionOk="0" h="269" w="837">
                    <a:moveTo>
                      <a:pt x="837" y="96"/>
                    </a:moveTo>
                    <a:lnTo>
                      <a:pt x="12" y="0"/>
                    </a:lnTo>
                    <a:lnTo>
                      <a:pt x="0" y="96"/>
                    </a:lnTo>
                    <a:lnTo>
                      <a:pt x="812" y="269"/>
                    </a:lnTo>
                    <a:lnTo>
                      <a:pt x="837" y="9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11" name="Google Shape;7911;p128"/>
              <p:cNvSpPr/>
              <p:nvPr/>
            </p:nvSpPr>
            <p:spPr>
              <a:xfrm>
                <a:off x="4921" y="1705"/>
                <a:ext cx="51" cy="18"/>
              </a:xfrm>
              <a:custGeom>
                <a:rect b="b" l="l" r="r" t="t"/>
                <a:pathLst>
                  <a:path extrusionOk="0" h="122" w="358">
                    <a:moveTo>
                      <a:pt x="358" y="53"/>
                    </a:moveTo>
                    <a:lnTo>
                      <a:pt x="5" y="0"/>
                    </a:lnTo>
                    <a:lnTo>
                      <a:pt x="0" y="51"/>
                    </a:lnTo>
                    <a:lnTo>
                      <a:pt x="348" y="122"/>
                    </a:lnTo>
                    <a:lnTo>
                      <a:pt x="358" y="53"/>
                    </a:lnTo>
                    <a:close/>
                  </a:path>
                </a:pathLst>
              </a:custGeom>
              <a:solidFill>
                <a:schemeClr val="folHlink"/>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12" name="Google Shape;7912;p128"/>
              <p:cNvSpPr/>
              <p:nvPr/>
            </p:nvSpPr>
            <p:spPr>
              <a:xfrm>
                <a:off x="4869" y="1696"/>
                <a:ext cx="34" cy="13"/>
              </a:xfrm>
              <a:custGeom>
                <a:rect b="b" l="l" r="r" t="t"/>
                <a:pathLst>
                  <a:path extrusionOk="0" h="91" w="239">
                    <a:moveTo>
                      <a:pt x="239" y="42"/>
                    </a:moveTo>
                    <a:lnTo>
                      <a:pt x="0" y="0"/>
                    </a:lnTo>
                    <a:lnTo>
                      <a:pt x="2" y="44"/>
                    </a:lnTo>
                    <a:lnTo>
                      <a:pt x="231" y="91"/>
                    </a:lnTo>
                    <a:lnTo>
                      <a:pt x="239" y="42"/>
                    </a:lnTo>
                    <a:close/>
                  </a:path>
                </a:pathLst>
              </a:custGeom>
              <a:solidFill>
                <a:schemeClr val="folHlink"/>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13" name="Google Shape;7913;p128"/>
              <p:cNvSpPr/>
              <p:nvPr/>
            </p:nvSpPr>
            <p:spPr>
              <a:xfrm>
                <a:off x="4783" y="1709"/>
                <a:ext cx="202" cy="67"/>
              </a:xfrm>
              <a:custGeom>
                <a:rect b="b" l="l" r="r" t="t"/>
                <a:pathLst>
                  <a:path extrusionOk="0" h="466" w="1409">
                    <a:moveTo>
                      <a:pt x="0" y="140"/>
                    </a:moveTo>
                    <a:lnTo>
                      <a:pt x="4" y="140"/>
                    </a:lnTo>
                    <a:lnTo>
                      <a:pt x="12" y="138"/>
                    </a:lnTo>
                    <a:lnTo>
                      <a:pt x="27" y="135"/>
                    </a:lnTo>
                    <a:lnTo>
                      <a:pt x="45" y="132"/>
                    </a:lnTo>
                    <a:lnTo>
                      <a:pt x="67" y="128"/>
                    </a:lnTo>
                    <a:lnTo>
                      <a:pt x="92" y="123"/>
                    </a:lnTo>
                    <a:lnTo>
                      <a:pt x="120" y="116"/>
                    </a:lnTo>
                    <a:lnTo>
                      <a:pt x="150" y="108"/>
                    </a:lnTo>
                    <a:lnTo>
                      <a:pt x="181" y="100"/>
                    </a:lnTo>
                    <a:lnTo>
                      <a:pt x="212" y="89"/>
                    </a:lnTo>
                    <a:lnTo>
                      <a:pt x="243" y="78"/>
                    </a:lnTo>
                    <a:lnTo>
                      <a:pt x="273" y="65"/>
                    </a:lnTo>
                    <a:lnTo>
                      <a:pt x="303" y="50"/>
                    </a:lnTo>
                    <a:lnTo>
                      <a:pt x="330" y="35"/>
                    </a:lnTo>
                    <a:lnTo>
                      <a:pt x="355" y="18"/>
                    </a:lnTo>
                    <a:lnTo>
                      <a:pt x="375" y="0"/>
                    </a:lnTo>
                    <a:lnTo>
                      <a:pt x="1409" y="236"/>
                    </a:lnTo>
                    <a:lnTo>
                      <a:pt x="1407" y="239"/>
                    </a:lnTo>
                    <a:lnTo>
                      <a:pt x="1401" y="245"/>
                    </a:lnTo>
                    <a:lnTo>
                      <a:pt x="1392" y="254"/>
                    </a:lnTo>
                    <a:lnTo>
                      <a:pt x="1379" y="265"/>
                    </a:lnTo>
                    <a:lnTo>
                      <a:pt x="1363" y="279"/>
                    </a:lnTo>
                    <a:lnTo>
                      <a:pt x="1345" y="295"/>
                    </a:lnTo>
                    <a:lnTo>
                      <a:pt x="1325" y="313"/>
                    </a:lnTo>
                    <a:lnTo>
                      <a:pt x="1303" y="332"/>
                    </a:lnTo>
                    <a:lnTo>
                      <a:pt x="1279" y="351"/>
                    </a:lnTo>
                    <a:lnTo>
                      <a:pt x="1253" y="371"/>
                    </a:lnTo>
                    <a:lnTo>
                      <a:pt x="1227" y="390"/>
                    </a:lnTo>
                    <a:lnTo>
                      <a:pt x="1200" y="409"/>
                    </a:lnTo>
                    <a:lnTo>
                      <a:pt x="1172" y="426"/>
                    </a:lnTo>
                    <a:lnTo>
                      <a:pt x="1145" y="441"/>
                    </a:lnTo>
                    <a:lnTo>
                      <a:pt x="1117" y="455"/>
                    </a:lnTo>
                    <a:lnTo>
                      <a:pt x="1091" y="466"/>
                    </a:lnTo>
                    <a:lnTo>
                      <a:pt x="0" y="14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14" name="Google Shape;7914;p128"/>
              <p:cNvSpPr/>
              <p:nvPr/>
            </p:nvSpPr>
            <p:spPr>
              <a:xfrm>
                <a:off x="4984" y="1702"/>
                <a:ext cx="72" cy="32"/>
              </a:xfrm>
              <a:custGeom>
                <a:rect b="b" l="l" r="r" t="t"/>
                <a:pathLst>
                  <a:path extrusionOk="0" h="223" w="502">
                    <a:moveTo>
                      <a:pt x="51" y="223"/>
                    </a:moveTo>
                    <a:lnTo>
                      <a:pt x="502" y="90"/>
                    </a:lnTo>
                    <a:lnTo>
                      <a:pt x="229" y="0"/>
                    </a:lnTo>
                    <a:lnTo>
                      <a:pt x="6" y="26"/>
                    </a:lnTo>
                    <a:lnTo>
                      <a:pt x="0" y="211"/>
                    </a:lnTo>
                    <a:lnTo>
                      <a:pt x="51" y="22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15" name="Google Shape;7915;p128"/>
              <p:cNvSpPr/>
              <p:nvPr/>
            </p:nvSpPr>
            <p:spPr>
              <a:xfrm>
                <a:off x="4799" y="1565"/>
                <a:ext cx="38" cy="152"/>
              </a:xfrm>
              <a:custGeom>
                <a:rect b="b" l="l" r="r" t="t"/>
                <a:pathLst>
                  <a:path extrusionOk="0" h="1064" w="267">
                    <a:moveTo>
                      <a:pt x="267" y="26"/>
                    </a:moveTo>
                    <a:lnTo>
                      <a:pt x="266" y="24"/>
                    </a:lnTo>
                    <a:lnTo>
                      <a:pt x="262" y="22"/>
                    </a:lnTo>
                    <a:lnTo>
                      <a:pt x="254" y="20"/>
                    </a:lnTo>
                    <a:lnTo>
                      <a:pt x="244" y="16"/>
                    </a:lnTo>
                    <a:lnTo>
                      <a:pt x="232" y="12"/>
                    </a:lnTo>
                    <a:lnTo>
                      <a:pt x="218" y="8"/>
                    </a:lnTo>
                    <a:lnTo>
                      <a:pt x="202" y="5"/>
                    </a:lnTo>
                    <a:lnTo>
                      <a:pt x="184" y="1"/>
                    </a:lnTo>
                    <a:lnTo>
                      <a:pt x="164" y="0"/>
                    </a:lnTo>
                    <a:lnTo>
                      <a:pt x="143" y="0"/>
                    </a:lnTo>
                    <a:lnTo>
                      <a:pt x="121" y="3"/>
                    </a:lnTo>
                    <a:lnTo>
                      <a:pt x="98" y="6"/>
                    </a:lnTo>
                    <a:lnTo>
                      <a:pt x="74" y="13"/>
                    </a:lnTo>
                    <a:lnTo>
                      <a:pt x="50" y="22"/>
                    </a:lnTo>
                    <a:lnTo>
                      <a:pt x="25" y="35"/>
                    </a:lnTo>
                    <a:lnTo>
                      <a:pt x="0" y="51"/>
                    </a:lnTo>
                    <a:lnTo>
                      <a:pt x="0" y="1064"/>
                    </a:lnTo>
                    <a:lnTo>
                      <a:pt x="1" y="1064"/>
                    </a:lnTo>
                    <a:lnTo>
                      <a:pt x="7" y="1064"/>
                    </a:lnTo>
                    <a:lnTo>
                      <a:pt x="15" y="1063"/>
                    </a:lnTo>
                    <a:lnTo>
                      <a:pt x="25" y="1062"/>
                    </a:lnTo>
                    <a:lnTo>
                      <a:pt x="37" y="1060"/>
                    </a:lnTo>
                    <a:lnTo>
                      <a:pt x="52" y="1057"/>
                    </a:lnTo>
                    <a:lnTo>
                      <a:pt x="69" y="1054"/>
                    </a:lnTo>
                    <a:lnTo>
                      <a:pt x="88" y="1049"/>
                    </a:lnTo>
                    <a:lnTo>
                      <a:pt x="108" y="1044"/>
                    </a:lnTo>
                    <a:lnTo>
                      <a:pt x="129" y="1037"/>
                    </a:lnTo>
                    <a:lnTo>
                      <a:pt x="152" y="1029"/>
                    </a:lnTo>
                    <a:lnTo>
                      <a:pt x="175" y="1018"/>
                    </a:lnTo>
                    <a:lnTo>
                      <a:pt x="198" y="1007"/>
                    </a:lnTo>
                    <a:lnTo>
                      <a:pt x="222" y="994"/>
                    </a:lnTo>
                    <a:lnTo>
                      <a:pt x="244" y="979"/>
                    </a:lnTo>
                    <a:lnTo>
                      <a:pt x="267" y="962"/>
                    </a:lnTo>
                    <a:lnTo>
                      <a:pt x="267" y="2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16" name="Google Shape;7916;p128"/>
              <p:cNvSpPr/>
              <p:nvPr/>
            </p:nvSpPr>
            <p:spPr>
              <a:xfrm>
                <a:off x="4800" y="1567"/>
                <a:ext cx="33" cy="128"/>
              </a:xfrm>
              <a:custGeom>
                <a:rect b="b" l="l" r="r" t="t"/>
                <a:pathLst>
                  <a:path extrusionOk="0" h="898" w="228">
                    <a:moveTo>
                      <a:pt x="228" y="21"/>
                    </a:moveTo>
                    <a:lnTo>
                      <a:pt x="227" y="20"/>
                    </a:lnTo>
                    <a:lnTo>
                      <a:pt x="224" y="19"/>
                    </a:lnTo>
                    <a:lnTo>
                      <a:pt x="217" y="17"/>
                    </a:lnTo>
                    <a:lnTo>
                      <a:pt x="209" y="13"/>
                    </a:lnTo>
                    <a:lnTo>
                      <a:pt x="199" y="10"/>
                    </a:lnTo>
                    <a:lnTo>
                      <a:pt x="186" y="6"/>
                    </a:lnTo>
                    <a:lnTo>
                      <a:pt x="172" y="4"/>
                    </a:lnTo>
                    <a:lnTo>
                      <a:pt x="157" y="2"/>
                    </a:lnTo>
                    <a:lnTo>
                      <a:pt x="140" y="0"/>
                    </a:lnTo>
                    <a:lnTo>
                      <a:pt x="122" y="0"/>
                    </a:lnTo>
                    <a:lnTo>
                      <a:pt x="104" y="2"/>
                    </a:lnTo>
                    <a:lnTo>
                      <a:pt x="83" y="5"/>
                    </a:lnTo>
                    <a:lnTo>
                      <a:pt x="64" y="11"/>
                    </a:lnTo>
                    <a:lnTo>
                      <a:pt x="42" y="19"/>
                    </a:lnTo>
                    <a:lnTo>
                      <a:pt x="21" y="29"/>
                    </a:lnTo>
                    <a:lnTo>
                      <a:pt x="0" y="43"/>
                    </a:lnTo>
                    <a:lnTo>
                      <a:pt x="0" y="898"/>
                    </a:lnTo>
                    <a:lnTo>
                      <a:pt x="1" y="898"/>
                    </a:lnTo>
                    <a:lnTo>
                      <a:pt x="5" y="898"/>
                    </a:lnTo>
                    <a:lnTo>
                      <a:pt x="12" y="897"/>
                    </a:lnTo>
                    <a:lnTo>
                      <a:pt x="21" y="896"/>
                    </a:lnTo>
                    <a:lnTo>
                      <a:pt x="32" y="894"/>
                    </a:lnTo>
                    <a:lnTo>
                      <a:pt x="45" y="892"/>
                    </a:lnTo>
                    <a:lnTo>
                      <a:pt x="59" y="889"/>
                    </a:lnTo>
                    <a:lnTo>
                      <a:pt x="75" y="884"/>
                    </a:lnTo>
                    <a:lnTo>
                      <a:pt x="92" y="879"/>
                    </a:lnTo>
                    <a:lnTo>
                      <a:pt x="111" y="874"/>
                    </a:lnTo>
                    <a:lnTo>
                      <a:pt x="130" y="867"/>
                    </a:lnTo>
                    <a:lnTo>
                      <a:pt x="149" y="858"/>
                    </a:lnTo>
                    <a:lnTo>
                      <a:pt x="169" y="848"/>
                    </a:lnTo>
                    <a:lnTo>
                      <a:pt x="190" y="837"/>
                    </a:lnTo>
                    <a:lnTo>
                      <a:pt x="209" y="824"/>
                    </a:lnTo>
                    <a:lnTo>
                      <a:pt x="228" y="809"/>
                    </a:lnTo>
                    <a:lnTo>
                      <a:pt x="228" y="21"/>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17" name="Google Shape;7917;p128"/>
              <p:cNvSpPr/>
              <p:nvPr/>
            </p:nvSpPr>
            <p:spPr>
              <a:xfrm>
                <a:off x="4801" y="1568"/>
                <a:ext cx="27" cy="104"/>
              </a:xfrm>
              <a:custGeom>
                <a:rect b="b" l="l" r="r" t="t"/>
                <a:pathLst>
                  <a:path extrusionOk="0" h="729" w="192">
                    <a:moveTo>
                      <a:pt x="192" y="17"/>
                    </a:moveTo>
                    <a:lnTo>
                      <a:pt x="191" y="17"/>
                    </a:lnTo>
                    <a:lnTo>
                      <a:pt x="187" y="15"/>
                    </a:lnTo>
                    <a:lnTo>
                      <a:pt x="183" y="12"/>
                    </a:lnTo>
                    <a:lnTo>
                      <a:pt x="176" y="10"/>
                    </a:lnTo>
                    <a:lnTo>
                      <a:pt x="167" y="8"/>
                    </a:lnTo>
                    <a:lnTo>
                      <a:pt x="156" y="4"/>
                    </a:lnTo>
                    <a:lnTo>
                      <a:pt x="145" y="2"/>
                    </a:lnTo>
                    <a:lnTo>
                      <a:pt x="132" y="0"/>
                    </a:lnTo>
                    <a:lnTo>
                      <a:pt x="117" y="0"/>
                    </a:lnTo>
                    <a:lnTo>
                      <a:pt x="102" y="0"/>
                    </a:lnTo>
                    <a:lnTo>
                      <a:pt x="86" y="1"/>
                    </a:lnTo>
                    <a:lnTo>
                      <a:pt x="70" y="3"/>
                    </a:lnTo>
                    <a:lnTo>
                      <a:pt x="53" y="8"/>
                    </a:lnTo>
                    <a:lnTo>
                      <a:pt x="35" y="15"/>
                    </a:lnTo>
                    <a:lnTo>
                      <a:pt x="18" y="24"/>
                    </a:lnTo>
                    <a:lnTo>
                      <a:pt x="0" y="35"/>
                    </a:lnTo>
                    <a:lnTo>
                      <a:pt x="0" y="729"/>
                    </a:lnTo>
                    <a:lnTo>
                      <a:pt x="1" y="729"/>
                    </a:lnTo>
                    <a:lnTo>
                      <a:pt x="4" y="729"/>
                    </a:lnTo>
                    <a:lnTo>
                      <a:pt x="10" y="728"/>
                    </a:lnTo>
                    <a:lnTo>
                      <a:pt x="18" y="727"/>
                    </a:lnTo>
                    <a:lnTo>
                      <a:pt x="27" y="726"/>
                    </a:lnTo>
                    <a:lnTo>
                      <a:pt x="37" y="725"/>
                    </a:lnTo>
                    <a:lnTo>
                      <a:pt x="50" y="721"/>
                    </a:lnTo>
                    <a:lnTo>
                      <a:pt x="64" y="719"/>
                    </a:lnTo>
                    <a:lnTo>
                      <a:pt x="77" y="714"/>
                    </a:lnTo>
                    <a:lnTo>
                      <a:pt x="92" y="710"/>
                    </a:lnTo>
                    <a:lnTo>
                      <a:pt x="108" y="704"/>
                    </a:lnTo>
                    <a:lnTo>
                      <a:pt x="125" y="697"/>
                    </a:lnTo>
                    <a:lnTo>
                      <a:pt x="141" y="689"/>
                    </a:lnTo>
                    <a:lnTo>
                      <a:pt x="159" y="680"/>
                    </a:lnTo>
                    <a:lnTo>
                      <a:pt x="176" y="668"/>
                    </a:lnTo>
                    <a:lnTo>
                      <a:pt x="192" y="657"/>
                    </a:lnTo>
                    <a:lnTo>
                      <a:pt x="192" y="17"/>
                    </a:lnTo>
                    <a:close/>
                  </a:path>
                </a:pathLst>
              </a:cu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18" name="Google Shape;7918;p128"/>
              <p:cNvSpPr/>
              <p:nvPr/>
            </p:nvSpPr>
            <p:spPr>
              <a:xfrm>
                <a:off x="4802" y="1569"/>
                <a:ext cx="22" cy="81"/>
              </a:xfrm>
              <a:custGeom>
                <a:rect b="b" l="l" r="r" t="t"/>
                <a:pathLst>
                  <a:path extrusionOk="0" h="564" w="156">
                    <a:moveTo>
                      <a:pt x="156" y="15"/>
                    </a:moveTo>
                    <a:lnTo>
                      <a:pt x="153" y="14"/>
                    </a:lnTo>
                    <a:lnTo>
                      <a:pt x="142" y="9"/>
                    </a:lnTo>
                    <a:lnTo>
                      <a:pt x="127" y="4"/>
                    </a:lnTo>
                    <a:lnTo>
                      <a:pt x="108" y="1"/>
                    </a:lnTo>
                    <a:lnTo>
                      <a:pt x="84" y="0"/>
                    </a:lnTo>
                    <a:lnTo>
                      <a:pt x="58" y="3"/>
                    </a:lnTo>
                    <a:lnTo>
                      <a:pt x="29" y="12"/>
                    </a:lnTo>
                    <a:lnTo>
                      <a:pt x="0" y="28"/>
                    </a:lnTo>
                    <a:lnTo>
                      <a:pt x="0" y="564"/>
                    </a:lnTo>
                    <a:lnTo>
                      <a:pt x="4" y="564"/>
                    </a:lnTo>
                    <a:lnTo>
                      <a:pt x="15" y="563"/>
                    </a:lnTo>
                    <a:lnTo>
                      <a:pt x="31" y="560"/>
                    </a:lnTo>
                    <a:lnTo>
                      <a:pt x="52" y="555"/>
                    </a:lnTo>
                    <a:lnTo>
                      <a:pt x="76" y="548"/>
                    </a:lnTo>
                    <a:lnTo>
                      <a:pt x="102" y="537"/>
                    </a:lnTo>
                    <a:lnTo>
                      <a:pt x="128" y="524"/>
                    </a:lnTo>
                    <a:lnTo>
                      <a:pt x="156" y="505"/>
                    </a:lnTo>
                    <a:lnTo>
                      <a:pt x="156" y="1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19" name="Google Shape;7919;p128"/>
              <p:cNvSpPr/>
              <p:nvPr/>
            </p:nvSpPr>
            <p:spPr>
              <a:xfrm>
                <a:off x="4803" y="1571"/>
                <a:ext cx="17" cy="56"/>
              </a:xfrm>
              <a:custGeom>
                <a:rect b="b" l="l" r="r" t="t"/>
                <a:pathLst>
                  <a:path extrusionOk="0" h="396" w="117">
                    <a:moveTo>
                      <a:pt x="117" y="10"/>
                    </a:moveTo>
                    <a:lnTo>
                      <a:pt x="115" y="9"/>
                    </a:lnTo>
                    <a:lnTo>
                      <a:pt x="107" y="6"/>
                    </a:lnTo>
                    <a:lnTo>
                      <a:pt x="95" y="2"/>
                    </a:lnTo>
                    <a:lnTo>
                      <a:pt x="80" y="0"/>
                    </a:lnTo>
                    <a:lnTo>
                      <a:pt x="63" y="0"/>
                    </a:lnTo>
                    <a:lnTo>
                      <a:pt x="43" y="2"/>
                    </a:lnTo>
                    <a:lnTo>
                      <a:pt x="22" y="9"/>
                    </a:lnTo>
                    <a:lnTo>
                      <a:pt x="0" y="22"/>
                    </a:lnTo>
                    <a:lnTo>
                      <a:pt x="0" y="396"/>
                    </a:lnTo>
                    <a:lnTo>
                      <a:pt x="3" y="396"/>
                    </a:lnTo>
                    <a:lnTo>
                      <a:pt x="11" y="395"/>
                    </a:lnTo>
                    <a:lnTo>
                      <a:pt x="23" y="393"/>
                    </a:lnTo>
                    <a:lnTo>
                      <a:pt x="39" y="389"/>
                    </a:lnTo>
                    <a:lnTo>
                      <a:pt x="58" y="385"/>
                    </a:lnTo>
                    <a:lnTo>
                      <a:pt x="77" y="377"/>
                    </a:lnTo>
                    <a:lnTo>
                      <a:pt x="96" y="365"/>
                    </a:lnTo>
                    <a:lnTo>
                      <a:pt x="117" y="351"/>
                    </a:lnTo>
                    <a:lnTo>
                      <a:pt x="117" y="1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20" name="Google Shape;7920;p128"/>
              <p:cNvSpPr/>
              <p:nvPr/>
            </p:nvSpPr>
            <p:spPr>
              <a:xfrm>
                <a:off x="4804" y="1572"/>
                <a:ext cx="11" cy="33"/>
              </a:xfrm>
              <a:custGeom>
                <a:rect b="b" l="l" r="r" t="t"/>
                <a:pathLst>
                  <a:path extrusionOk="0" h="230" w="80">
                    <a:moveTo>
                      <a:pt x="80" y="7"/>
                    </a:moveTo>
                    <a:lnTo>
                      <a:pt x="78" y="6"/>
                    </a:lnTo>
                    <a:lnTo>
                      <a:pt x="73" y="5"/>
                    </a:lnTo>
                    <a:lnTo>
                      <a:pt x="65" y="2"/>
                    </a:lnTo>
                    <a:lnTo>
                      <a:pt x="55" y="0"/>
                    </a:lnTo>
                    <a:lnTo>
                      <a:pt x="44" y="0"/>
                    </a:lnTo>
                    <a:lnTo>
                      <a:pt x="30" y="1"/>
                    </a:lnTo>
                    <a:lnTo>
                      <a:pt x="15" y="7"/>
                    </a:lnTo>
                    <a:lnTo>
                      <a:pt x="0" y="15"/>
                    </a:lnTo>
                    <a:lnTo>
                      <a:pt x="0" y="230"/>
                    </a:lnTo>
                    <a:lnTo>
                      <a:pt x="3" y="230"/>
                    </a:lnTo>
                    <a:lnTo>
                      <a:pt x="7" y="229"/>
                    </a:lnTo>
                    <a:lnTo>
                      <a:pt x="16" y="228"/>
                    </a:lnTo>
                    <a:lnTo>
                      <a:pt x="27" y="225"/>
                    </a:lnTo>
                    <a:lnTo>
                      <a:pt x="39" y="222"/>
                    </a:lnTo>
                    <a:lnTo>
                      <a:pt x="53" y="216"/>
                    </a:lnTo>
                    <a:lnTo>
                      <a:pt x="67" y="208"/>
                    </a:lnTo>
                    <a:lnTo>
                      <a:pt x="80" y="199"/>
                    </a:lnTo>
                    <a:lnTo>
                      <a:pt x="80" y="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21" name="Google Shape;7921;p128"/>
              <p:cNvSpPr/>
              <p:nvPr/>
            </p:nvSpPr>
            <p:spPr>
              <a:xfrm>
                <a:off x="4942" y="1666"/>
                <a:ext cx="16" cy="17"/>
              </a:xfrm>
              <a:custGeom>
                <a:rect b="b" l="l" r="r" t="t"/>
                <a:pathLst>
                  <a:path extrusionOk="0" h="117" w="117">
                    <a:moveTo>
                      <a:pt x="58" y="117"/>
                    </a:moveTo>
                    <a:lnTo>
                      <a:pt x="70" y="116"/>
                    </a:lnTo>
                    <a:lnTo>
                      <a:pt x="81" y="112"/>
                    </a:lnTo>
                    <a:lnTo>
                      <a:pt x="90" y="106"/>
                    </a:lnTo>
                    <a:lnTo>
                      <a:pt x="100" y="100"/>
                    </a:lnTo>
                    <a:lnTo>
                      <a:pt x="106" y="90"/>
                    </a:lnTo>
                    <a:lnTo>
                      <a:pt x="112" y="81"/>
                    </a:lnTo>
                    <a:lnTo>
                      <a:pt x="116" y="70"/>
                    </a:lnTo>
                    <a:lnTo>
                      <a:pt x="117" y="58"/>
                    </a:lnTo>
                    <a:lnTo>
                      <a:pt x="116" y="46"/>
                    </a:lnTo>
                    <a:lnTo>
                      <a:pt x="112" y="35"/>
                    </a:lnTo>
                    <a:lnTo>
                      <a:pt x="106" y="25"/>
                    </a:lnTo>
                    <a:lnTo>
                      <a:pt x="100" y="17"/>
                    </a:lnTo>
                    <a:lnTo>
                      <a:pt x="90" y="9"/>
                    </a:lnTo>
                    <a:lnTo>
                      <a:pt x="81" y="4"/>
                    </a:lnTo>
                    <a:lnTo>
                      <a:pt x="70" y="1"/>
                    </a:lnTo>
                    <a:lnTo>
                      <a:pt x="58" y="0"/>
                    </a:lnTo>
                    <a:lnTo>
                      <a:pt x="47" y="1"/>
                    </a:lnTo>
                    <a:lnTo>
                      <a:pt x="36" y="4"/>
                    </a:lnTo>
                    <a:lnTo>
                      <a:pt x="26" y="9"/>
                    </a:lnTo>
                    <a:lnTo>
                      <a:pt x="17" y="17"/>
                    </a:lnTo>
                    <a:lnTo>
                      <a:pt x="10" y="25"/>
                    </a:lnTo>
                    <a:lnTo>
                      <a:pt x="5" y="35"/>
                    </a:lnTo>
                    <a:lnTo>
                      <a:pt x="1" y="46"/>
                    </a:lnTo>
                    <a:lnTo>
                      <a:pt x="0" y="58"/>
                    </a:lnTo>
                    <a:lnTo>
                      <a:pt x="1" y="70"/>
                    </a:lnTo>
                    <a:lnTo>
                      <a:pt x="5" y="81"/>
                    </a:lnTo>
                    <a:lnTo>
                      <a:pt x="10" y="90"/>
                    </a:lnTo>
                    <a:lnTo>
                      <a:pt x="17" y="100"/>
                    </a:lnTo>
                    <a:lnTo>
                      <a:pt x="26" y="106"/>
                    </a:lnTo>
                    <a:lnTo>
                      <a:pt x="36" y="112"/>
                    </a:lnTo>
                    <a:lnTo>
                      <a:pt x="47" y="116"/>
                    </a:lnTo>
                    <a:lnTo>
                      <a:pt x="58" y="11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22" name="Google Shape;7922;p128"/>
              <p:cNvSpPr/>
              <p:nvPr/>
            </p:nvSpPr>
            <p:spPr>
              <a:xfrm>
                <a:off x="4890" y="1666"/>
                <a:ext cx="9" cy="9"/>
              </a:xfrm>
              <a:custGeom>
                <a:rect b="b" l="l" r="r" t="t"/>
                <a:pathLst>
                  <a:path extrusionOk="0" h="59" w="58">
                    <a:moveTo>
                      <a:pt x="29" y="59"/>
                    </a:moveTo>
                    <a:lnTo>
                      <a:pt x="40" y="56"/>
                    </a:lnTo>
                    <a:lnTo>
                      <a:pt x="50" y="49"/>
                    </a:lnTo>
                    <a:lnTo>
                      <a:pt x="56" y="40"/>
                    </a:lnTo>
                    <a:lnTo>
                      <a:pt x="58" y="29"/>
                    </a:lnTo>
                    <a:lnTo>
                      <a:pt x="56" y="17"/>
                    </a:lnTo>
                    <a:lnTo>
                      <a:pt x="50" y="8"/>
                    </a:lnTo>
                    <a:lnTo>
                      <a:pt x="40" y="2"/>
                    </a:lnTo>
                    <a:lnTo>
                      <a:pt x="29" y="0"/>
                    </a:lnTo>
                    <a:lnTo>
                      <a:pt x="17" y="2"/>
                    </a:lnTo>
                    <a:lnTo>
                      <a:pt x="8" y="8"/>
                    </a:lnTo>
                    <a:lnTo>
                      <a:pt x="2" y="17"/>
                    </a:lnTo>
                    <a:lnTo>
                      <a:pt x="0" y="29"/>
                    </a:lnTo>
                    <a:lnTo>
                      <a:pt x="2" y="40"/>
                    </a:lnTo>
                    <a:lnTo>
                      <a:pt x="8" y="49"/>
                    </a:lnTo>
                    <a:lnTo>
                      <a:pt x="17" y="56"/>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23" name="Google Shape;7923;p128"/>
              <p:cNvSpPr/>
              <p:nvPr/>
            </p:nvSpPr>
            <p:spPr>
              <a:xfrm>
                <a:off x="4905" y="1667"/>
                <a:ext cx="8" cy="8"/>
              </a:xfrm>
              <a:custGeom>
                <a:rect b="b" l="l" r="r" t="t"/>
                <a:pathLst>
                  <a:path extrusionOk="0" h="59" w="58">
                    <a:moveTo>
                      <a:pt x="29" y="59"/>
                    </a:moveTo>
                    <a:lnTo>
                      <a:pt x="41" y="57"/>
                    </a:lnTo>
                    <a:lnTo>
                      <a:pt x="50" y="51"/>
                    </a:lnTo>
                    <a:lnTo>
                      <a:pt x="56" y="42"/>
                    </a:lnTo>
                    <a:lnTo>
                      <a:pt x="58" y="30"/>
                    </a:lnTo>
                    <a:lnTo>
                      <a:pt x="56" y="19"/>
                    </a:lnTo>
                    <a:lnTo>
                      <a:pt x="50" y="9"/>
                    </a:lnTo>
                    <a:lnTo>
                      <a:pt x="41" y="3"/>
                    </a:lnTo>
                    <a:lnTo>
                      <a:pt x="29" y="0"/>
                    </a:lnTo>
                    <a:lnTo>
                      <a:pt x="18" y="3"/>
                    </a:lnTo>
                    <a:lnTo>
                      <a:pt x="9" y="9"/>
                    </a:lnTo>
                    <a:lnTo>
                      <a:pt x="2" y="19"/>
                    </a:lnTo>
                    <a:lnTo>
                      <a:pt x="0" y="30"/>
                    </a:lnTo>
                    <a:lnTo>
                      <a:pt x="2" y="42"/>
                    </a:lnTo>
                    <a:lnTo>
                      <a:pt x="9" y="51"/>
                    </a:lnTo>
                    <a:lnTo>
                      <a:pt x="18" y="57"/>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24" name="Google Shape;7924;p128"/>
              <p:cNvSpPr/>
              <p:nvPr/>
            </p:nvSpPr>
            <p:spPr>
              <a:xfrm>
                <a:off x="4849" y="1552"/>
                <a:ext cx="23" cy="114"/>
              </a:xfrm>
              <a:custGeom>
                <a:rect b="b" l="l" r="r" t="t"/>
                <a:pathLst>
                  <a:path extrusionOk="0" h="800" w="166">
                    <a:moveTo>
                      <a:pt x="52" y="16"/>
                    </a:moveTo>
                    <a:lnTo>
                      <a:pt x="47" y="32"/>
                    </a:lnTo>
                    <a:lnTo>
                      <a:pt x="36" y="77"/>
                    </a:lnTo>
                    <a:lnTo>
                      <a:pt x="21" y="148"/>
                    </a:lnTo>
                    <a:lnTo>
                      <a:pt x="8" y="244"/>
                    </a:lnTo>
                    <a:lnTo>
                      <a:pt x="0" y="359"/>
                    </a:lnTo>
                    <a:lnTo>
                      <a:pt x="2" y="492"/>
                    </a:lnTo>
                    <a:lnTo>
                      <a:pt x="15" y="640"/>
                    </a:lnTo>
                    <a:lnTo>
                      <a:pt x="46" y="800"/>
                    </a:lnTo>
                    <a:lnTo>
                      <a:pt x="161" y="794"/>
                    </a:lnTo>
                    <a:lnTo>
                      <a:pt x="156" y="770"/>
                    </a:lnTo>
                    <a:lnTo>
                      <a:pt x="145" y="706"/>
                    </a:lnTo>
                    <a:lnTo>
                      <a:pt x="131" y="610"/>
                    </a:lnTo>
                    <a:lnTo>
                      <a:pt x="118" y="493"/>
                    </a:lnTo>
                    <a:lnTo>
                      <a:pt x="111" y="364"/>
                    </a:lnTo>
                    <a:lnTo>
                      <a:pt x="115" y="235"/>
                    </a:lnTo>
                    <a:lnTo>
                      <a:pt x="132" y="113"/>
                    </a:lnTo>
                    <a:lnTo>
                      <a:pt x="166" y="9"/>
                    </a:lnTo>
                    <a:lnTo>
                      <a:pt x="166" y="8"/>
                    </a:lnTo>
                    <a:lnTo>
                      <a:pt x="166" y="6"/>
                    </a:lnTo>
                    <a:lnTo>
                      <a:pt x="164" y="4"/>
                    </a:lnTo>
                    <a:lnTo>
                      <a:pt x="157" y="0"/>
                    </a:lnTo>
                    <a:lnTo>
                      <a:pt x="143" y="0"/>
                    </a:lnTo>
                    <a:lnTo>
                      <a:pt x="123" y="1"/>
                    </a:lnTo>
                    <a:lnTo>
                      <a:pt x="93" y="7"/>
                    </a:lnTo>
                    <a:lnTo>
                      <a:pt x="52" y="1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25" name="Google Shape;7925;p128"/>
              <p:cNvSpPr/>
              <p:nvPr/>
            </p:nvSpPr>
            <p:spPr>
              <a:xfrm>
                <a:off x="4971" y="1538"/>
                <a:ext cx="32" cy="128"/>
              </a:xfrm>
              <a:custGeom>
                <a:rect b="b" l="l" r="r" t="t"/>
                <a:pathLst>
                  <a:path extrusionOk="0" h="893" w="225">
                    <a:moveTo>
                      <a:pt x="225" y="6"/>
                    </a:moveTo>
                    <a:lnTo>
                      <a:pt x="219" y="12"/>
                    </a:lnTo>
                    <a:lnTo>
                      <a:pt x="204" y="35"/>
                    </a:lnTo>
                    <a:lnTo>
                      <a:pt x="185" y="82"/>
                    </a:lnTo>
                    <a:lnTo>
                      <a:pt x="165" y="158"/>
                    </a:lnTo>
                    <a:lnTo>
                      <a:pt x="149" y="270"/>
                    </a:lnTo>
                    <a:lnTo>
                      <a:pt x="141" y="427"/>
                    </a:lnTo>
                    <a:lnTo>
                      <a:pt x="146" y="631"/>
                    </a:lnTo>
                    <a:lnTo>
                      <a:pt x="168" y="893"/>
                    </a:lnTo>
                    <a:lnTo>
                      <a:pt x="41" y="893"/>
                    </a:lnTo>
                    <a:lnTo>
                      <a:pt x="36" y="867"/>
                    </a:lnTo>
                    <a:lnTo>
                      <a:pt x="26" y="794"/>
                    </a:lnTo>
                    <a:lnTo>
                      <a:pt x="13" y="686"/>
                    </a:lnTo>
                    <a:lnTo>
                      <a:pt x="3" y="554"/>
                    </a:lnTo>
                    <a:lnTo>
                      <a:pt x="0" y="408"/>
                    </a:lnTo>
                    <a:lnTo>
                      <a:pt x="6" y="260"/>
                    </a:lnTo>
                    <a:lnTo>
                      <a:pt x="30" y="121"/>
                    </a:lnTo>
                    <a:lnTo>
                      <a:pt x="73" y="0"/>
                    </a:lnTo>
                    <a:lnTo>
                      <a:pt x="225"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26" name="Google Shape;7926;p128"/>
              <p:cNvSpPr/>
              <p:nvPr/>
            </p:nvSpPr>
            <p:spPr>
              <a:xfrm>
                <a:off x="4849" y="1559"/>
                <a:ext cx="21" cy="100"/>
              </a:xfrm>
              <a:custGeom>
                <a:rect b="b" l="l" r="r" t="t"/>
                <a:pathLst>
                  <a:path extrusionOk="0" h="699" w="145">
                    <a:moveTo>
                      <a:pt x="46" y="14"/>
                    </a:moveTo>
                    <a:lnTo>
                      <a:pt x="41" y="28"/>
                    </a:lnTo>
                    <a:lnTo>
                      <a:pt x="32" y="67"/>
                    </a:lnTo>
                    <a:lnTo>
                      <a:pt x="20" y="130"/>
                    </a:lnTo>
                    <a:lnTo>
                      <a:pt x="7" y="213"/>
                    </a:lnTo>
                    <a:lnTo>
                      <a:pt x="0" y="314"/>
                    </a:lnTo>
                    <a:lnTo>
                      <a:pt x="1" y="430"/>
                    </a:lnTo>
                    <a:lnTo>
                      <a:pt x="13" y="559"/>
                    </a:lnTo>
                    <a:lnTo>
                      <a:pt x="40" y="699"/>
                    </a:lnTo>
                    <a:lnTo>
                      <a:pt x="140" y="693"/>
                    </a:lnTo>
                    <a:lnTo>
                      <a:pt x="135" y="672"/>
                    </a:lnTo>
                    <a:lnTo>
                      <a:pt x="126" y="616"/>
                    </a:lnTo>
                    <a:lnTo>
                      <a:pt x="113" y="532"/>
                    </a:lnTo>
                    <a:lnTo>
                      <a:pt x="103" y="430"/>
                    </a:lnTo>
                    <a:lnTo>
                      <a:pt x="97" y="317"/>
                    </a:lnTo>
                    <a:lnTo>
                      <a:pt x="100" y="205"/>
                    </a:lnTo>
                    <a:lnTo>
                      <a:pt x="115" y="98"/>
                    </a:lnTo>
                    <a:lnTo>
                      <a:pt x="145" y="8"/>
                    </a:lnTo>
                    <a:lnTo>
                      <a:pt x="145" y="7"/>
                    </a:lnTo>
                    <a:lnTo>
                      <a:pt x="145" y="5"/>
                    </a:lnTo>
                    <a:lnTo>
                      <a:pt x="143" y="3"/>
                    </a:lnTo>
                    <a:lnTo>
                      <a:pt x="137" y="0"/>
                    </a:lnTo>
                    <a:lnTo>
                      <a:pt x="126" y="0"/>
                    </a:lnTo>
                    <a:lnTo>
                      <a:pt x="108" y="1"/>
                    </a:lnTo>
                    <a:lnTo>
                      <a:pt x="81" y="6"/>
                    </a:lnTo>
                    <a:lnTo>
                      <a:pt x="46" y="14"/>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27" name="Google Shape;7927;p128"/>
              <p:cNvSpPr/>
              <p:nvPr/>
            </p:nvSpPr>
            <p:spPr>
              <a:xfrm>
                <a:off x="4850" y="1566"/>
                <a:ext cx="18" cy="85"/>
              </a:xfrm>
              <a:custGeom>
                <a:rect b="b" l="l" r="r" t="t"/>
                <a:pathLst>
                  <a:path extrusionOk="0" h="597" w="123">
                    <a:moveTo>
                      <a:pt x="39" y="12"/>
                    </a:moveTo>
                    <a:lnTo>
                      <a:pt x="35" y="23"/>
                    </a:lnTo>
                    <a:lnTo>
                      <a:pt x="26" y="57"/>
                    </a:lnTo>
                    <a:lnTo>
                      <a:pt x="16" y="111"/>
                    </a:lnTo>
                    <a:lnTo>
                      <a:pt x="6" y="181"/>
                    </a:lnTo>
                    <a:lnTo>
                      <a:pt x="0" y="267"/>
                    </a:lnTo>
                    <a:lnTo>
                      <a:pt x="1" y="367"/>
                    </a:lnTo>
                    <a:lnTo>
                      <a:pt x="11" y="477"/>
                    </a:lnTo>
                    <a:lnTo>
                      <a:pt x="34" y="597"/>
                    </a:lnTo>
                    <a:lnTo>
                      <a:pt x="119" y="591"/>
                    </a:lnTo>
                    <a:lnTo>
                      <a:pt x="115" y="574"/>
                    </a:lnTo>
                    <a:lnTo>
                      <a:pt x="107" y="526"/>
                    </a:lnTo>
                    <a:lnTo>
                      <a:pt x="97" y="454"/>
                    </a:lnTo>
                    <a:lnTo>
                      <a:pt x="88" y="367"/>
                    </a:lnTo>
                    <a:lnTo>
                      <a:pt x="82" y="272"/>
                    </a:lnTo>
                    <a:lnTo>
                      <a:pt x="84" y="175"/>
                    </a:lnTo>
                    <a:lnTo>
                      <a:pt x="97" y="84"/>
                    </a:lnTo>
                    <a:lnTo>
                      <a:pt x="123" y="7"/>
                    </a:lnTo>
                    <a:lnTo>
                      <a:pt x="123" y="6"/>
                    </a:lnTo>
                    <a:lnTo>
                      <a:pt x="123" y="5"/>
                    </a:lnTo>
                    <a:lnTo>
                      <a:pt x="121" y="3"/>
                    </a:lnTo>
                    <a:lnTo>
                      <a:pt x="117" y="0"/>
                    </a:lnTo>
                    <a:lnTo>
                      <a:pt x="106" y="0"/>
                    </a:lnTo>
                    <a:lnTo>
                      <a:pt x="91" y="2"/>
                    </a:lnTo>
                    <a:lnTo>
                      <a:pt x="70" y="5"/>
                    </a:lnTo>
                    <a:lnTo>
                      <a:pt x="39" y="12"/>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28" name="Google Shape;7928;p128"/>
              <p:cNvSpPr/>
              <p:nvPr/>
            </p:nvSpPr>
            <p:spPr>
              <a:xfrm>
                <a:off x="4851" y="1572"/>
                <a:ext cx="15" cy="71"/>
              </a:xfrm>
              <a:custGeom>
                <a:rect b="b" l="l" r="r" t="t"/>
                <a:pathLst>
                  <a:path extrusionOk="0" h="492" w="103">
                    <a:moveTo>
                      <a:pt x="32" y="9"/>
                    </a:moveTo>
                    <a:lnTo>
                      <a:pt x="28" y="18"/>
                    </a:lnTo>
                    <a:lnTo>
                      <a:pt x="21" y="47"/>
                    </a:lnTo>
                    <a:lnTo>
                      <a:pt x="12" y="90"/>
                    </a:lnTo>
                    <a:lnTo>
                      <a:pt x="4" y="149"/>
                    </a:lnTo>
                    <a:lnTo>
                      <a:pt x="0" y="220"/>
                    </a:lnTo>
                    <a:lnTo>
                      <a:pt x="0" y="303"/>
                    </a:lnTo>
                    <a:lnTo>
                      <a:pt x="9" y="394"/>
                    </a:lnTo>
                    <a:lnTo>
                      <a:pt x="27" y="492"/>
                    </a:lnTo>
                    <a:lnTo>
                      <a:pt x="98" y="489"/>
                    </a:lnTo>
                    <a:lnTo>
                      <a:pt x="95" y="474"/>
                    </a:lnTo>
                    <a:lnTo>
                      <a:pt x="88" y="434"/>
                    </a:lnTo>
                    <a:lnTo>
                      <a:pt x="80" y="375"/>
                    </a:lnTo>
                    <a:lnTo>
                      <a:pt x="72" y="303"/>
                    </a:lnTo>
                    <a:lnTo>
                      <a:pt x="68" y="224"/>
                    </a:lnTo>
                    <a:lnTo>
                      <a:pt x="70" y="144"/>
                    </a:lnTo>
                    <a:lnTo>
                      <a:pt x="81" y="68"/>
                    </a:lnTo>
                    <a:lnTo>
                      <a:pt x="103" y="5"/>
                    </a:lnTo>
                    <a:lnTo>
                      <a:pt x="103" y="4"/>
                    </a:lnTo>
                    <a:lnTo>
                      <a:pt x="103" y="3"/>
                    </a:lnTo>
                    <a:lnTo>
                      <a:pt x="100" y="1"/>
                    </a:lnTo>
                    <a:lnTo>
                      <a:pt x="97" y="0"/>
                    </a:lnTo>
                    <a:lnTo>
                      <a:pt x="89" y="0"/>
                    </a:lnTo>
                    <a:lnTo>
                      <a:pt x="75" y="0"/>
                    </a:lnTo>
                    <a:lnTo>
                      <a:pt x="57" y="3"/>
                    </a:lnTo>
                    <a:lnTo>
                      <a:pt x="32" y="9"/>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29" name="Google Shape;7929;p128"/>
              <p:cNvSpPr/>
              <p:nvPr/>
            </p:nvSpPr>
            <p:spPr>
              <a:xfrm>
                <a:off x="4852" y="1579"/>
                <a:ext cx="12" cy="56"/>
              </a:xfrm>
              <a:custGeom>
                <a:rect b="b" l="l" r="r" t="t"/>
                <a:pathLst>
                  <a:path extrusionOk="0" h="390" w="82">
                    <a:moveTo>
                      <a:pt x="25" y="8"/>
                    </a:moveTo>
                    <a:lnTo>
                      <a:pt x="23" y="16"/>
                    </a:lnTo>
                    <a:lnTo>
                      <a:pt x="17" y="38"/>
                    </a:lnTo>
                    <a:lnTo>
                      <a:pt x="11" y="72"/>
                    </a:lnTo>
                    <a:lnTo>
                      <a:pt x="4" y="118"/>
                    </a:lnTo>
                    <a:lnTo>
                      <a:pt x="0" y="174"/>
                    </a:lnTo>
                    <a:lnTo>
                      <a:pt x="0" y="240"/>
                    </a:lnTo>
                    <a:lnTo>
                      <a:pt x="7" y="312"/>
                    </a:lnTo>
                    <a:lnTo>
                      <a:pt x="22" y="390"/>
                    </a:lnTo>
                    <a:lnTo>
                      <a:pt x="78" y="387"/>
                    </a:lnTo>
                    <a:lnTo>
                      <a:pt x="76" y="375"/>
                    </a:lnTo>
                    <a:lnTo>
                      <a:pt x="70" y="343"/>
                    </a:lnTo>
                    <a:lnTo>
                      <a:pt x="63" y="297"/>
                    </a:lnTo>
                    <a:lnTo>
                      <a:pt x="57" y="240"/>
                    </a:lnTo>
                    <a:lnTo>
                      <a:pt x="54" y="178"/>
                    </a:lnTo>
                    <a:lnTo>
                      <a:pt x="56" y="113"/>
                    </a:lnTo>
                    <a:lnTo>
                      <a:pt x="64" y="55"/>
                    </a:lnTo>
                    <a:lnTo>
                      <a:pt x="82" y="4"/>
                    </a:lnTo>
                    <a:lnTo>
                      <a:pt x="82" y="2"/>
                    </a:lnTo>
                    <a:lnTo>
                      <a:pt x="80" y="1"/>
                    </a:lnTo>
                    <a:lnTo>
                      <a:pt x="77" y="0"/>
                    </a:lnTo>
                    <a:lnTo>
                      <a:pt x="70" y="0"/>
                    </a:lnTo>
                    <a:lnTo>
                      <a:pt x="60" y="1"/>
                    </a:lnTo>
                    <a:lnTo>
                      <a:pt x="46" y="3"/>
                    </a:lnTo>
                    <a:lnTo>
                      <a:pt x="25" y="8"/>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30" name="Google Shape;7930;p128"/>
              <p:cNvSpPr/>
              <p:nvPr/>
            </p:nvSpPr>
            <p:spPr>
              <a:xfrm>
                <a:off x="4853" y="1586"/>
                <a:ext cx="8" cy="41"/>
              </a:xfrm>
              <a:custGeom>
                <a:rect b="b" l="l" r="r" t="t"/>
                <a:pathLst>
                  <a:path extrusionOk="0" h="288" w="59">
                    <a:moveTo>
                      <a:pt x="18" y="6"/>
                    </a:moveTo>
                    <a:lnTo>
                      <a:pt x="17" y="11"/>
                    </a:lnTo>
                    <a:lnTo>
                      <a:pt x="13" y="27"/>
                    </a:lnTo>
                    <a:lnTo>
                      <a:pt x="7" y="53"/>
                    </a:lnTo>
                    <a:lnTo>
                      <a:pt x="2" y="87"/>
                    </a:lnTo>
                    <a:lnTo>
                      <a:pt x="0" y="130"/>
                    </a:lnTo>
                    <a:lnTo>
                      <a:pt x="0" y="177"/>
                    </a:lnTo>
                    <a:lnTo>
                      <a:pt x="5" y="231"/>
                    </a:lnTo>
                    <a:lnTo>
                      <a:pt x="16" y="288"/>
                    </a:lnTo>
                    <a:lnTo>
                      <a:pt x="57" y="286"/>
                    </a:lnTo>
                    <a:lnTo>
                      <a:pt x="56" y="278"/>
                    </a:lnTo>
                    <a:lnTo>
                      <a:pt x="51" y="254"/>
                    </a:lnTo>
                    <a:lnTo>
                      <a:pt x="47" y="219"/>
                    </a:lnTo>
                    <a:lnTo>
                      <a:pt x="42" y="177"/>
                    </a:lnTo>
                    <a:lnTo>
                      <a:pt x="40" y="131"/>
                    </a:lnTo>
                    <a:lnTo>
                      <a:pt x="41" y="84"/>
                    </a:lnTo>
                    <a:lnTo>
                      <a:pt x="47" y="40"/>
                    </a:lnTo>
                    <a:lnTo>
                      <a:pt x="59" y="3"/>
                    </a:lnTo>
                    <a:lnTo>
                      <a:pt x="59" y="2"/>
                    </a:lnTo>
                    <a:lnTo>
                      <a:pt x="58" y="1"/>
                    </a:lnTo>
                    <a:lnTo>
                      <a:pt x="56" y="0"/>
                    </a:lnTo>
                    <a:lnTo>
                      <a:pt x="51" y="0"/>
                    </a:lnTo>
                    <a:lnTo>
                      <a:pt x="45" y="0"/>
                    </a:lnTo>
                    <a:lnTo>
                      <a:pt x="33" y="2"/>
                    </a:lnTo>
                    <a:lnTo>
                      <a:pt x="18"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31" name="Google Shape;7931;p128"/>
              <p:cNvSpPr/>
              <p:nvPr/>
            </p:nvSpPr>
            <p:spPr>
              <a:xfrm>
                <a:off x="4972" y="1546"/>
                <a:ext cx="28" cy="111"/>
              </a:xfrm>
              <a:custGeom>
                <a:rect b="b" l="l" r="r" t="t"/>
                <a:pathLst>
                  <a:path extrusionOk="0" h="779" w="198">
                    <a:moveTo>
                      <a:pt x="198" y="6"/>
                    </a:moveTo>
                    <a:lnTo>
                      <a:pt x="194" y="12"/>
                    </a:lnTo>
                    <a:lnTo>
                      <a:pt x="180" y="31"/>
                    </a:lnTo>
                    <a:lnTo>
                      <a:pt x="163" y="72"/>
                    </a:lnTo>
                    <a:lnTo>
                      <a:pt x="146" y="138"/>
                    </a:lnTo>
                    <a:lnTo>
                      <a:pt x="132" y="236"/>
                    </a:lnTo>
                    <a:lnTo>
                      <a:pt x="125" y="373"/>
                    </a:lnTo>
                    <a:lnTo>
                      <a:pt x="130" y="551"/>
                    </a:lnTo>
                    <a:lnTo>
                      <a:pt x="148" y="779"/>
                    </a:lnTo>
                    <a:lnTo>
                      <a:pt x="37" y="779"/>
                    </a:lnTo>
                    <a:lnTo>
                      <a:pt x="34" y="756"/>
                    </a:lnTo>
                    <a:lnTo>
                      <a:pt x="23" y="693"/>
                    </a:lnTo>
                    <a:lnTo>
                      <a:pt x="13" y="599"/>
                    </a:lnTo>
                    <a:lnTo>
                      <a:pt x="4" y="483"/>
                    </a:lnTo>
                    <a:lnTo>
                      <a:pt x="0" y="357"/>
                    </a:lnTo>
                    <a:lnTo>
                      <a:pt x="7" y="227"/>
                    </a:lnTo>
                    <a:lnTo>
                      <a:pt x="27" y="105"/>
                    </a:lnTo>
                    <a:lnTo>
                      <a:pt x="65" y="0"/>
                    </a:lnTo>
                    <a:lnTo>
                      <a:pt x="198"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32" name="Google Shape;7932;p128"/>
              <p:cNvSpPr/>
              <p:nvPr/>
            </p:nvSpPr>
            <p:spPr>
              <a:xfrm>
                <a:off x="4973" y="1553"/>
                <a:ext cx="24" cy="96"/>
              </a:xfrm>
              <a:custGeom>
                <a:rect b="b" l="l" r="r" t="t"/>
                <a:pathLst>
                  <a:path extrusionOk="0" h="666" w="169">
                    <a:moveTo>
                      <a:pt x="169" y="5"/>
                    </a:moveTo>
                    <a:lnTo>
                      <a:pt x="164" y="10"/>
                    </a:lnTo>
                    <a:lnTo>
                      <a:pt x="154" y="27"/>
                    </a:lnTo>
                    <a:lnTo>
                      <a:pt x="139" y="61"/>
                    </a:lnTo>
                    <a:lnTo>
                      <a:pt x="124" y="118"/>
                    </a:lnTo>
                    <a:lnTo>
                      <a:pt x="113" y="201"/>
                    </a:lnTo>
                    <a:lnTo>
                      <a:pt x="107" y="318"/>
                    </a:lnTo>
                    <a:lnTo>
                      <a:pt x="110" y="470"/>
                    </a:lnTo>
                    <a:lnTo>
                      <a:pt x="126" y="666"/>
                    </a:lnTo>
                    <a:lnTo>
                      <a:pt x="31" y="666"/>
                    </a:lnTo>
                    <a:lnTo>
                      <a:pt x="28" y="646"/>
                    </a:lnTo>
                    <a:lnTo>
                      <a:pt x="20" y="592"/>
                    </a:lnTo>
                    <a:lnTo>
                      <a:pt x="11" y="512"/>
                    </a:lnTo>
                    <a:lnTo>
                      <a:pt x="3" y="413"/>
                    </a:lnTo>
                    <a:lnTo>
                      <a:pt x="0" y="305"/>
                    </a:lnTo>
                    <a:lnTo>
                      <a:pt x="6" y="195"/>
                    </a:lnTo>
                    <a:lnTo>
                      <a:pt x="23" y="90"/>
                    </a:lnTo>
                    <a:lnTo>
                      <a:pt x="55" y="0"/>
                    </a:lnTo>
                    <a:lnTo>
                      <a:pt x="169" y="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33" name="Google Shape;7933;p128"/>
              <p:cNvSpPr/>
              <p:nvPr/>
            </p:nvSpPr>
            <p:spPr>
              <a:xfrm>
                <a:off x="4974" y="1561"/>
                <a:ext cx="20" cy="79"/>
              </a:xfrm>
              <a:custGeom>
                <a:rect b="b" l="l" r="r" t="t"/>
                <a:pathLst>
                  <a:path extrusionOk="0" h="551" w="140">
                    <a:moveTo>
                      <a:pt x="140" y="5"/>
                    </a:moveTo>
                    <a:lnTo>
                      <a:pt x="136" y="8"/>
                    </a:lnTo>
                    <a:lnTo>
                      <a:pt x="127" y="23"/>
                    </a:lnTo>
                    <a:lnTo>
                      <a:pt x="116" y="51"/>
                    </a:lnTo>
                    <a:lnTo>
                      <a:pt x="103" y="98"/>
                    </a:lnTo>
                    <a:lnTo>
                      <a:pt x="94" y="167"/>
                    </a:lnTo>
                    <a:lnTo>
                      <a:pt x="90" y="264"/>
                    </a:lnTo>
                    <a:lnTo>
                      <a:pt x="92" y="390"/>
                    </a:lnTo>
                    <a:lnTo>
                      <a:pt x="106" y="551"/>
                    </a:lnTo>
                    <a:lnTo>
                      <a:pt x="27" y="551"/>
                    </a:lnTo>
                    <a:lnTo>
                      <a:pt x="24" y="535"/>
                    </a:lnTo>
                    <a:lnTo>
                      <a:pt x="17" y="490"/>
                    </a:lnTo>
                    <a:lnTo>
                      <a:pt x="9" y="423"/>
                    </a:lnTo>
                    <a:lnTo>
                      <a:pt x="3" y="342"/>
                    </a:lnTo>
                    <a:lnTo>
                      <a:pt x="0" y="252"/>
                    </a:lnTo>
                    <a:lnTo>
                      <a:pt x="5" y="161"/>
                    </a:lnTo>
                    <a:lnTo>
                      <a:pt x="20" y="75"/>
                    </a:lnTo>
                    <a:lnTo>
                      <a:pt x="46" y="0"/>
                    </a:lnTo>
                    <a:lnTo>
                      <a:pt x="140" y="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34" name="Google Shape;7934;p128"/>
              <p:cNvSpPr/>
              <p:nvPr/>
            </p:nvSpPr>
            <p:spPr>
              <a:xfrm>
                <a:off x="4975" y="1569"/>
                <a:ext cx="16" cy="62"/>
              </a:xfrm>
              <a:custGeom>
                <a:rect b="b" l="l" r="r" t="t"/>
                <a:pathLst>
                  <a:path extrusionOk="0" h="437" w="111">
                    <a:moveTo>
                      <a:pt x="111" y="4"/>
                    </a:moveTo>
                    <a:lnTo>
                      <a:pt x="108" y="7"/>
                    </a:lnTo>
                    <a:lnTo>
                      <a:pt x="101" y="18"/>
                    </a:lnTo>
                    <a:lnTo>
                      <a:pt x="92" y="41"/>
                    </a:lnTo>
                    <a:lnTo>
                      <a:pt x="82" y="77"/>
                    </a:lnTo>
                    <a:lnTo>
                      <a:pt x="75" y="133"/>
                    </a:lnTo>
                    <a:lnTo>
                      <a:pt x="70" y="208"/>
                    </a:lnTo>
                    <a:lnTo>
                      <a:pt x="72" y="309"/>
                    </a:lnTo>
                    <a:lnTo>
                      <a:pt x="83" y="437"/>
                    </a:lnTo>
                    <a:lnTo>
                      <a:pt x="21" y="437"/>
                    </a:lnTo>
                    <a:lnTo>
                      <a:pt x="19" y="424"/>
                    </a:lnTo>
                    <a:lnTo>
                      <a:pt x="13" y="389"/>
                    </a:lnTo>
                    <a:lnTo>
                      <a:pt x="7" y="336"/>
                    </a:lnTo>
                    <a:lnTo>
                      <a:pt x="3" y="272"/>
                    </a:lnTo>
                    <a:lnTo>
                      <a:pt x="0" y="200"/>
                    </a:lnTo>
                    <a:lnTo>
                      <a:pt x="5" y="128"/>
                    </a:lnTo>
                    <a:lnTo>
                      <a:pt x="16" y="59"/>
                    </a:lnTo>
                    <a:lnTo>
                      <a:pt x="37" y="0"/>
                    </a:lnTo>
                    <a:lnTo>
                      <a:pt x="111" y="4"/>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35" name="Google Shape;7935;p128"/>
              <p:cNvSpPr/>
              <p:nvPr/>
            </p:nvSpPr>
            <p:spPr>
              <a:xfrm>
                <a:off x="4976" y="1577"/>
                <a:ext cx="12" cy="46"/>
              </a:xfrm>
              <a:custGeom>
                <a:rect b="b" l="l" r="r" t="t"/>
                <a:pathLst>
                  <a:path extrusionOk="0" h="322" w="82">
                    <a:moveTo>
                      <a:pt x="82" y="3"/>
                    </a:moveTo>
                    <a:lnTo>
                      <a:pt x="79" y="5"/>
                    </a:lnTo>
                    <a:lnTo>
                      <a:pt x="75" y="13"/>
                    </a:lnTo>
                    <a:lnTo>
                      <a:pt x="67" y="30"/>
                    </a:lnTo>
                    <a:lnTo>
                      <a:pt x="60" y="57"/>
                    </a:lnTo>
                    <a:lnTo>
                      <a:pt x="54" y="98"/>
                    </a:lnTo>
                    <a:lnTo>
                      <a:pt x="52" y="154"/>
                    </a:lnTo>
                    <a:lnTo>
                      <a:pt x="53" y="228"/>
                    </a:lnTo>
                    <a:lnTo>
                      <a:pt x="61" y="322"/>
                    </a:lnTo>
                    <a:lnTo>
                      <a:pt x="15" y="322"/>
                    </a:lnTo>
                    <a:lnTo>
                      <a:pt x="14" y="313"/>
                    </a:lnTo>
                    <a:lnTo>
                      <a:pt x="9" y="287"/>
                    </a:lnTo>
                    <a:lnTo>
                      <a:pt x="5" y="247"/>
                    </a:lnTo>
                    <a:lnTo>
                      <a:pt x="1" y="200"/>
                    </a:lnTo>
                    <a:lnTo>
                      <a:pt x="0" y="147"/>
                    </a:lnTo>
                    <a:lnTo>
                      <a:pt x="3" y="95"/>
                    </a:lnTo>
                    <a:lnTo>
                      <a:pt x="11" y="44"/>
                    </a:lnTo>
                    <a:lnTo>
                      <a:pt x="27" y="0"/>
                    </a:lnTo>
                    <a:lnTo>
                      <a:pt x="82" y="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36" name="Google Shape;7936;p128"/>
              <p:cNvSpPr/>
              <p:nvPr/>
            </p:nvSpPr>
            <p:spPr>
              <a:xfrm>
                <a:off x="4824" y="1565"/>
                <a:ext cx="4" cy="146"/>
              </a:xfrm>
              <a:prstGeom prst="rect">
                <a:avLst/>
              </a:pr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37" name="Google Shape;7937;p128"/>
              <p:cNvSpPr/>
              <p:nvPr/>
            </p:nvSpPr>
            <p:spPr>
              <a:xfrm>
                <a:off x="4876" y="1563"/>
                <a:ext cx="57" cy="67"/>
              </a:xfrm>
              <a:custGeom>
                <a:rect b="b" l="l" r="r" t="t"/>
                <a:pathLst>
                  <a:path extrusionOk="0" h="469" w="398">
                    <a:moveTo>
                      <a:pt x="37" y="44"/>
                    </a:moveTo>
                    <a:lnTo>
                      <a:pt x="33" y="53"/>
                    </a:lnTo>
                    <a:lnTo>
                      <a:pt x="27" y="79"/>
                    </a:lnTo>
                    <a:lnTo>
                      <a:pt x="17" y="120"/>
                    </a:lnTo>
                    <a:lnTo>
                      <a:pt x="8" y="174"/>
                    </a:lnTo>
                    <a:lnTo>
                      <a:pt x="1" y="238"/>
                    </a:lnTo>
                    <a:lnTo>
                      <a:pt x="0" y="309"/>
                    </a:lnTo>
                    <a:lnTo>
                      <a:pt x="7" y="387"/>
                    </a:lnTo>
                    <a:lnTo>
                      <a:pt x="24" y="469"/>
                    </a:lnTo>
                    <a:lnTo>
                      <a:pt x="24" y="466"/>
                    </a:lnTo>
                    <a:lnTo>
                      <a:pt x="24" y="455"/>
                    </a:lnTo>
                    <a:lnTo>
                      <a:pt x="24" y="438"/>
                    </a:lnTo>
                    <a:lnTo>
                      <a:pt x="24" y="417"/>
                    </a:lnTo>
                    <a:lnTo>
                      <a:pt x="27" y="391"/>
                    </a:lnTo>
                    <a:lnTo>
                      <a:pt x="30" y="363"/>
                    </a:lnTo>
                    <a:lnTo>
                      <a:pt x="35" y="332"/>
                    </a:lnTo>
                    <a:lnTo>
                      <a:pt x="41" y="300"/>
                    </a:lnTo>
                    <a:lnTo>
                      <a:pt x="52" y="268"/>
                    </a:lnTo>
                    <a:lnTo>
                      <a:pt x="64" y="237"/>
                    </a:lnTo>
                    <a:lnTo>
                      <a:pt x="79" y="207"/>
                    </a:lnTo>
                    <a:lnTo>
                      <a:pt x="99" y="179"/>
                    </a:lnTo>
                    <a:lnTo>
                      <a:pt x="123" y="155"/>
                    </a:lnTo>
                    <a:lnTo>
                      <a:pt x="150" y="136"/>
                    </a:lnTo>
                    <a:lnTo>
                      <a:pt x="183" y="122"/>
                    </a:lnTo>
                    <a:lnTo>
                      <a:pt x="221" y="114"/>
                    </a:lnTo>
                    <a:lnTo>
                      <a:pt x="223" y="112"/>
                    </a:lnTo>
                    <a:lnTo>
                      <a:pt x="230" y="107"/>
                    </a:lnTo>
                    <a:lnTo>
                      <a:pt x="242" y="99"/>
                    </a:lnTo>
                    <a:lnTo>
                      <a:pt x="260" y="88"/>
                    </a:lnTo>
                    <a:lnTo>
                      <a:pt x="284" y="74"/>
                    </a:lnTo>
                    <a:lnTo>
                      <a:pt x="315" y="58"/>
                    </a:lnTo>
                    <a:lnTo>
                      <a:pt x="352" y="39"/>
                    </a:lnTo>
                    <a:lnTo>
                      <a:pt x="398" y="19"/>
                    </a:lnTo>
                    <a:lnTo>
                      <a:pt x="396" y="17"/>
                    </a:lnTo>
                    <a:lnTo>
                      <a:pt x="389" y="16"/>
                    </a:lnTo>
                    <a:lnTo>
                      <a:pt x="379" y="14"/>
                    </a:lnTo>
                    <a:lnTo>
                      <a:pt x="364" y="12"/>
                    </a:lnTo>
                    <a:lnTo>
                      <a:pt x="347" y="8"/>
                    </a:lnTo>
                    <a:lnTo>
                      <a:pt x="326" y="6"/>
                    </a:lnTo>
                    <a:lnTo>
                      <a:pt x="302" y="4"/>
                    </a:lnTo>
                    <a:lnTo>
                      <a:pt x="277" y="1"/>
                    </a:lnTo>
                    <a:lnTo>
                      <a:pt x="250" y="0"/>
                    </a:lnTo>
                    <a:lnTo>
                      <a:pt x="221" y="1"/>
                    </a:lnTo>
                    <a:lnTo>
                      <a:pt x="191" y="3"/>
                    </a:lnTo>
                    <a:lnTo>
                      <a:pt x="160" y="6"/>
                    </a:lnTo>
                    <a:lnTo>
                      <a:pt x="129" y="12"/>
                    </a:lnTo>
                    <a:lnTo>
                      <a:pt x="97" y="20"/>
                    </a:lnTo>
                    <a:lnTo>
                      <a:pt x="67" y="30"/>
                    </a:lnTo>
                    <a:lnTo>
                      <a:pt x="37" y="44"/>
                    </a:lnTo>
                    <a:close/>
                  </a:path>
                </a:pathLst>
              </a:custGeom>
              <a:solidFill>
                <a:srgbClr val="9999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38" name="Google Shape;7938;p128"/>
              <p:cNvSpPr/>
              <p:nvPr/>
            </p:nvSpPr>
            <p:spPr>
              <a:xfrm>
                <a:off x="4797" y="1613"/>
                <a:ext cx="46" cy="13"/>
              </a:xfrm>
              <a:custGeom>
                <a:rect b="b" l="l" r="r" t="t"/>
                <a:pathLst>
                  <a:path extrusionOk="0" h="89" w="325">
                    <a:moveTo>
                      <a:pt x="0" y="57"/>
                    </a:moveTo>
                    <a:lnTo>
                      <a:pt x="0" y="55"/>
                    </a:lnTo>
                    <a:lnTo>
                      <a:pt x="2" y="52"/>
                    </a:lnTo>
                    <a:lnTo>
                      <a:pt x="6" y="47"/>
                    </a:lnTo>
                    <a:lnTo>
                      <a:pt x="12" y="41"/>
                    </a:lnTo>
                    <a:lnTo>
                      <a:pt x="20" y="34"/>
                    </a:lnTo>
                    <a:lnTo>
                      <a:pt x="29" y="27"/>
                    </a:lnTo>
                    <a:lnTo>
                      <a:pt x="41" y="20"/>
                    </a:lnTo>
                    <a:lnTo>
                      <a:pt x="57" y="13"/>
                    </a:lnTo>
                    <a:lnTo>
                      <a:pt x="77" y="7"/>
                    </a:lnTo>
                    <a:lnTo>
                      <a:pt x="98" y="3"/>
                    </a:lnTo>
                    <a:lnTo>
                      <a:pt x="126" y="0"/>
                    </a:lnTo>
                    <a:lnTo>
                      <a:pt x="156" y="0"/>
                    </a:lnTo>
                    <a:lnTo>
                      <a:pt x="191" y="3"/>
                    </a:lnTo>
                    <a:lnTo>
                      <a:pt x="230" y="8"/>
                    </a:lnTo>
                    <a:lnTo>
                      <a:pt x="275" y="18"/>
                    </a:lnTo>
                    <a:lnTo>
                      <a:pt x="325" y="31"/>
                    </a:lnTo>
                    <a:lnTo>
                      <a:pt x="318" y="51"/>
                    </a:lnTo>
                    <a:lnTo>
                      <a:pt x="316" y="50"/>
                    </a:lnTo>
                    <a:lnTo>
                      <a:pt x="308" y="47"/>
                    </a:lnTo>
                    <a:lnTo>
                      <a:pt x="295" y="44"/>
                    </a:lnTo>
                    <a:lnTo>
                      <a:pt x="279" y="39"/>
                    </a:lnTo>
                    <a:lnTo>
                      <a:pt x="260" y="35"/>
                    </a:lnTo>
                    <a:lnTo>
                      <a:pt x="238" y="30"/>
                    </a:lnTo>
                    <a:lnTo>
                      <a:pt x="214" y="27"/>
                    </a:lnTo>
                    <a:lnTo>
                      <a:pt x="188" y="24"/>
                    </a:lnTo>
                    <a:lnTo>
                      <a:pt x="161" y="23"/>
                    </a:lnTo>
                    <a:lnTo>
                      <a:pt x="134" y="23"/>
                    </a:lnTo>
                    <a:lnTo>
                      <a:pt x="108" y="26"/>
                    </a:lnTo>
                    <a:lnTo>
                      <a:pt x="82" y="31"/>
                    </a:lnTo>
                    <a:lnTo>
                      <a:pt x="58" y="41"/>
                    </a:lnTo>
                    <a:lnTo>
                      <a:pt x="36" y="52"/>
                    </a:lnTo>
                    <a:lnTo>
                      <a:pt x="16" y="68"/>
                    </a:lnTo>
                    <a:lnTo>
                      <a:pt x="0" y="89"/>
                    </a:lnTo>
                    <a:lnTo>
                      <a:pt x="0" y="5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39" name="Google Shape;7939;p128"/>
              <p:cNvSpPr/>
              <p:nvPr/>
            </p:nvSpPr>
            <p:spPr>
              <a:xfrm>
                <a:off x="4797" y="1583"/>
                <a:ext cx="46" cy="13"/>
              </a:xfrm>
              <a:custGeom>
                <a:rect b="b" l="l" r="r" t="t"/>
                <a:pathLst>
                  <a:path extrusionOk="0" h="89" w="325">
                    <a:moveTo>
                      <a:pt x="0" y="56"/>
                    </a:moveTo>
                    <a:lnTo>
                      <a:pt x="0" y="55"/>
                    </a:lnTo>
                    <a:lnTo>
                      <a:pt x="2" y="52"/>
                    </a:lnTo>
                    <a:lnTo>
                      <a:pt x="6" y="47"/>
                    </a:lnTo>
                    <a:lnTo>
                      <a:pt x="12" y="40"/>
                    </a:lnTo>
                    <a:lnTo>
                      <a:pt x="20" y="33"/>
                    </a:lnTo>
                    <a:lnTo>
                      <a:pt x="29" y="27"/>
                    </a:lnTo>
                    <a:lnTo>
                      <a:pt x="41" y="18"/>
                    </a:lnTo>
                    <a:lnTo>
                      <a:pt x="57" y="13"/>
                    </a:lnTo>
                    <a:lnTo>
                      <a:pt x="77" y="7"/>
                    </a:lnTo>
                    <a:lnTo>
                      <a:pt x="98" y="2"/>
                    </a:lnTo>
                    <a:lnTo>
                      <a:pt x="126" y="0"/>
                    </a:lnTo>
                    <a:lnTo>
                      <a:pt x="156" y="0"/>
                    </a:lnTo>
                    <a:lnTo>
                      <a:pt x="191" y="2"/>
                    </a:lnTo>
                    <a:lnTo>
                      <a:pt x="230" y="8"/>
                    </a:lnTo>
                    <a:lnTo>
                      <a:pt x="275" y="17"/>
                    </a:lnTo>
                    <a:lnTo>
                      <a:pt x="325" y="31"/>
                    </a:lnTo>
                    <a:lnTo>
                      <a:pt x="318" y="49"/>
                    </a:lnTo>
                    <a:lnTo>
                      <a:pt x="316" y="48"/>
                    </a:lnTo>
                    <a:lnTo>
                      <a:pt x="308" y="46"/>
                    </a:lnTo>
                    <a:lnTo>
                      <a:pt x="295" y="43"/>
                    </a:lnTo>
                    <a:lnTo>
                      <a:pt x="279" y="38"/>
                    </a:lnTo>
                    <a:lnTo>
                      <a:pt x="260" y="35"/>
                    </a:lnTo>
                    <a:lnTo>
                      <a:pt x="238" y="30"/>
                    </a:lnTo>
                    <a:lnTo>
                      <a:pt x="214" y="27"/>
                    </a:lnTo>
                    <a:lnTo>
                      <a:pt x="188" y="23"/>
                    </a:lnTo>
                    <a:lnTo>
                      <a:pt x="161" y="22"/>
                    </a:lnTo>
                    <a:lnTo>
                      <a:pt x="134" y="23"/>
                    </a:lnTo>
                    <a:lnTo>
                      <a:pt x="108" y="25"/>
                    </a:lnTo>
                    <a:lnTo>
                      <a:pt x="82" y="31"/>
                    </a:lnTo>
                    <a:lnTo>
                      <a:pt x="58" y="40"/>
                    </a:lnTo>
                    <a:lnTo>
                      <a:pt x="36" y="52"/>
                    </a:lnTo>
                    <a:lnTo>
                      <a:pt x="16" y="68"/>
                    </a:lnTo>
                    <a:lnTo>
                      <a:pt x="0" y="89"/>
                    </a:lnTo>
                    <a:lnTo>
                      <a:pt x="0" y="56"/>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40" name="Google Shape;7940;p128"/>
              <p:cNvSpPr/>
              <p:nvPr/>
            </p:nvSpPr>
            <p:spPr>
              <a:xfrm>
                <a:off x="4841" y="1568"/>
                <a:ext cx="75" cy="139"/>
              </a:xfrm>
              <a:custGeom>
                <a:rect b="b" l="l" r="r" t="t"/>
                <a:pathLst>
                  <a:path extrusionOk="0" h="975" w="528">
                    <a:moveTo>
                      <a:pt x="0" y="0"/>
                    </a:moveTo>
                    <a:lnTo>
                      <a:pt x="0" y="943"/>
                    </a:lnTo>
                    <a:lnTo>
                      <a:pt x="159" y="975"/>
                    </a:lnTo>
                    <a:lnTo>
                      <a:pt x="152" y="848"/>
                    </a:lnTo>
                    <a:lnTo>
                      <a:pt x="528" y="905"/>
                    </a:lnTo>
                    <a:lnTo>
                      <a:pt x="521" y="855"/>
                    </a:lnTo>
                    <a:lnTo>
                      <a:pt x="261" y="822"/>
                    </a:lnTo>
                    <a:lnTo>
                      <a:pt x="254" y="713"/>
                    </a:lnTo>
                    <a:lnTo>
                      <a:pt x="77" y="713"/>
                    </a:lnTo>
                    <a:lnTo>
                      <a:pt x="72" y="699"/>
                    </a:lnTo>
                    <a:lnTo>
                      <a:pt x="60" y="659"/>
                    </a:lnTo>
                    <a:lnTo>
                      <a:pt x="44" y="595"/>
                    </a:lnTo>
                    <a:lnTo>
                      <a:pt x="28" y="511"/>
                    </a:lnTo>
                    <a:lnTo>
                      <a:pt x="16" y="410"/>
                    </a:lnTo>
                    <a:lnTo>
                      <a:pt x="12" y="294"/>
                    </a:lnTo>
                    <a:lnTo>
                      <a:pt x="21" y="167"/>
                    </a:lnTo>
                    <a:lnTo>
                      <a:pt x="45" y="32"/>
                    </a:lnTo>
                    <a:lnTo>
                      <a:pt x="0" y="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41" name="Google Shape;7941;p128"/>
              <p:cNvSpPr/>
              <p:nvPr/>
            </p:nvSpPr>
            <p:spPr>
              <a:xfrm>
                <a:off x="4878" y="1536"/>
                <a:ext cx="97" cy="19"/>
              </a:xfrm>
              <a:custGeom>
                <a:rect b="b" l="l" r="r" t="t"/>
                <a:pathLst>
                  <a:path extrusionOk="0" h="133" w="678">
                    <a:moveTo>
                      <a:pt x="0" y="133"/>
                    </a:moveTo>
                    <a:lnTo>
                      <a:pt x="4" y="132"/>
                    </a:lnTo>
                    <a:lnTo>
                      <a:pt x="15" y="127"/>
                    </a:lnTo>
                    <a:lnTo>
                      <a:pt x="32" y="122"/>
                    </a:lnTo>
                    <a:lnTo>
                      <a:pt x="56" y="114"/>
                    </a:lnTo>
                    <a:lnTo>
                      <a:pt x="86" y="104"/>
                    </a:lnTo>
                    <a:lnTo>
                      <a:pt x="120" y="95"/>
                    </a:lnTo>
                    <a:lnTo>
                      <a:pt x="160" y="86"/>
                    </a:lnTo>
                    <a:lnTo>
                      <a:pt x="204" y="78"/>
                    </a:lnTo>
                    <a:lnTo>
                      <a:pt x="252" y="70"/>
                    </a:lnTo>
                    <a:lnTo>
                      <a:pt x="303" y="64"/>
                    </a:lnTo>
                    <a:lnTo>
                      <a:pt x="358" y="60"/>
                    </a:lnTo>
                    <a:lnTo>
                      <a:pt x="414" y="58"/>
                    </a:lnTo>
                    <a:lnTo>
                      <a:pt x="474" y="60"/>
                    </a:lnTo>
                    <a:lnTo>
                      <a:pt x="534" y="65"/>
                    </a:lnTo>
                    <a:lnTo>
                      <a:pt x="596" y="74"/>
                    </a:lnTo>
                    <a:lnTo>
                      <a:pt x="659" y="88"/>
                    </a:lnTo>
                    <a:lnTo>
                      <a:pt x="678" y="0"/>
                    </a:lnTo>
                    <a:lnTo>
                      <a:pt x="674" y="0"/>
                    </a:lnTo>
                    <a:lnTo>
                      <a:pt x="659" y="0"/>
                    </a:lnTo>
                    <a:lnTo>
                      <a:pt x="636" y="0"/>
                    </a:lnTo>
                    <a:lnTo>
                      <a:pt x="606" y="1"/>
                    </a:lnTo>
                    <a:lnTo>
                      <a:pt x="570" y="2"/>
                    </a:lnTo>
                    <a:lnTo>
                      <a:pt x="527" y="3"/>
                    </a:lnTo>
                    <a:lnTo>
                      <a:pt x="480" y="7"/>
                    </a:lnTo>
                    <a:lnTo>
                      <a:pt x="430" y="9"/>
                    </a:lnTo>
                    <a:lnTo>
                      <a:pt x="376" y="14"/>
                    </a:lnTo>
                    <a:lnTo>
                      <a:pt x="320" y="18"/>
                    </a:lnTo>
                    <a:lnTo>
                      <a:pt x="264" y="24"/>
                    </a:lnTo>
                    <a:lnTo>
                      <a:pt x="208" y="32"/>
                    </a:lnTo>
                    <a:lnTo>
                      <a:pt x="152" y="40"/>
                    </a:lnTo>
                    <a:lnTo>
                      <a:pt x="98" y="50"/>
                    </a:lnTo>
                    <a:lnTo>
                      <a:pt x="47" y="62"/>
                    </a:lnTo>
                    <a:lnTo>
                      <a:pt x="0" y="76"/>
                    </a:lnTo>
                    <a:lnTo>
                      <a:pt x="0" y="13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42" name="Google Shape;7942;p128"/>
              <p:cNvSpPr/>
              <p:nvPr/>
            </p:nvSpPr>
            <p:spPr>
              <a:xfrm>
                <a:off x="4821" y="1711"/>
                <a:ext cx="163" cy="54"/>
              </a:xfrm>
              <a:custGeom>
                <a:rect b="b" l="l" r="r" t="t"/>
                <a:pathLst>
                  <a:path extrusionOk="0" h="379" w="1142">
                    <a:moveTo>
                      <a:pt x="482" y="367"/>
                    </a:moveTo>
                    <a:lnTo>
                      <a:pt x="485" y="366"/>
                    </a:lnTo>
                    <a:lnTo>
                      <a:pt x="492" y="363"/>
                    </a:lnTo>
                    <a:lnTo>
                      <a:pt x="502" y="359"/>
                    </a:lnTo>
                    <a:lnTo>
                      <a:pt x="516" y="353"/>
                    </a:lnTo>
                    <a:lnTo>
                      <a:pt x="533" y="346"/>
                    </a:lnTo>
                    <a:lnTo>
                      <a:pt x="551" y="338"/>
                    </a:lnTo>
                    <a:lnTo>
                      <a:pt x="572" y="328"/>
                    </a:lnTo>
                    <a:lnTo>
                      <a:pt x="593" y="317"/>
                    </a:lnTo>
                    <a:lnTo>
                      <a:pt x="616" y="306"/>
                    </a:lnTo>
                    <a:lnTo>
                      <a:pt x="638" y="292"/>
                    </a:lnTo>
                    <a:lnTo>
                      <a:pt x="660" y="279"/>
                    </a:lnTo>
                    <a:lnTo>
                      <a:pt x="680" y="264"/>
                    </a:lnTo>
                    <a:lnTo>
                      <a:pt x="700" y="249"/>
                    </a:lnTo>
                    <a:lnTo>
                      <a:pt x="717" y="233"/>
                    </a:lnTo>
                    <a:lnTo>
                      <a:pt x="732" y="217"/>
                    </a:lnTo>
                    <a:lnTo>
                      <a:pt x="743" y="201"/>
                    </a:lnTo>
                    <a:lnTo>
                      <a:pt x="0" y="20"/>
                    </a:lnTo>
                    <a:lnTo>
                      <a:pt x="57" y="0"/>
                    </a:lnTo>
                    <a:lnTo>
                      <a:pt x="1142" y="267"/>
                    </a:lnTo>
                    <a:lnTo>
                      <a:pt x="1098" y="292"/>
                    </a:lnTo>
                    <a:lnTo>
                      <a:pt x="784" y="212"/>
                    </a:lnTo>
                    <a:lnTo>
                      <a:pt x="783" y="213"/>
                    </a:lnTo>
                    <a:lnTo>
                      <a:pt x="781" y="216"/>
                    </a:lnTo>
                    <a:lnTo>
                      <a:pt x="776" y="221"/>
                    </a:lnTo>
                    <a:lnTo>
                      <a:pt x="769" y="228"/>
                    </a:lnTo>
                    <a:lnTo>
                      <a:pt x="761" y="237"/>
                    </a:lnTo>
                    <a:lnTo>
                      <a:pt x="750" y="246"/>
                    </a:lnTo>
                    <a:lnTo>
                      <a:pt x="737" y="258"/>
                    </a:lnTo>
                    <a:lnTo>
                      <a:pt x="721" y="269"/>
                    </a:lnTo>
                    <a:lnTo>
                      <a:pt x="703" y="282"/>
                    </a:lnTo>
                    <a:lnTo>
                      <a:pt x="684" y="295"/>
                    </a:lnTo>
                    <a:lnTo>
                      <a:pt x="660" y="309"/>
                    </a:lnTo>
                    <a:lnTo>
                      <a:pt x="635" y="323"/>
                    </a:lnTo>
                    <a:lnTo>
                      <a:pt x="606" y="338"/>
                    </a:lnTo>
                    <a:lnTo>
                      <a:pt x="574" y="352"/>
                    </a:lnTo>
                    <a:lnTo>
                      <a:pt x="540" y="366"/>
                    </a:lnTo>
                    <a:lnTo>
                      <a:pt x="502" y="379"/>
                    </a:lnTo>
                    <a:lnTo>
                      <a:pt x="482" y="36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43" name="Google Shape;7943;p128"/>
              <p:cNvSpPr/>
              <p:nvPr/>
            </p:nvSpPr>
            <p:spPr>
              <a:xfrm>
                <a:off x="4787" y="1725"/>
                <a:ext cx="167" cy="48"/>
              </a:xfrm>
              <a:custGeom>
                <a:rect b="b" l="l" r="r" t="t"/>
                <a:pathLst>
                  <a:path extrusionOk="0" h="340" w="1163">
                    <a:moveTo>
                      <a:pt x="0" y="0"/>
                    </a:moveTo>
                    <a:lnTo>
                      <a:pt x="1137" y="340"/>
                    </a:lnTo>
                    <a:lnTo>
                      <a:pt x="1163" y="340"/>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44" name="Google Shape;7944;p128"/>
              <p:cNvSpPr/>
              <p:nvPr/>
            </p:nvSpPr>
            <p:spPr>
              <a:xfrm>
                <a:off x="4815" y="1718"/>
                <a:ext cx="164" cy="44"/>
              </a:xfrm>
              <a:custGeom>
                <a:rect b="b" l="l" r="r" t="t"/>
                <a:pathLst>
                  <a:path extrusionOk="0" h="303" w="1149">
                    <a:moveTo>
                      <a:pt x="0" y="1"/>
                    </a:moveTo>
                    <a:lnTo>
                      <a:pt x="1124" y="303"/>
                    </a:lnTo>
                    <a:lnTo>
                      <a:pt x="1149" y="302"/>
                    </a:lnTo>
                    <a:lnTo>
                      <a:pt x="34" y="0"/>
                    </a:lnTo>
                    <a:lnTo>
                      <a:pt x="0" y="1"/>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45" name="Google Shape;7945;p128"/>
              <p:cNvSpPr/>
              <p:nvPr/>
            </p:nvSpPr>
            <p:spPr>
              <a:xfrm>
                <a:off x="4802" y="1721"/>
                <a:ext cx="165" cy="48"/>
              </a:xfrm>
              <a:custGeom>
                <a:rect b="b" l="l" r="r" t="t"/>
                <a:pathLst>
                  <a:path extrusionOk="0" h="336" w="1155">
                    <a:moveTo>
                      <a:pt x="0" y="0"/>
                    </a:moveTo>
                    <a:lnTo>
                      <a:pt x="1134" y="336"/>
                    </a:lnTo>
                    <a:lnTo>
                      <a:pt x="1155" y="328"/>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grpSp>
        <p:nvGrpSpPr>
          <p:cNvPr id="7946" name="Google Shape;7946;p128"/>
          <p:cNvGrpSpPr/>
          <p:nvPr/>
        </p:nvGrpSpPr>
        <p:grpSpPr>
          <a:xfrm>
            <a:off x="1349375" y="4443413"/>
            <a:ext cx="787400" cy="841375"/>
            <a:chOff x="521" y="3063"/>
            <a:chExt cx="496" cy="530"/>
          </a:xfrm>
        </p:grpSpPr>
        <p:grpSp>
          <p:nvGrpSpPr>
            <p:cNvPr id="7947" name="Google Shape;7947;p128"/>
            <p:cNvGrpSpPr/>
            <p:nvPr/>
          </p:nvGrpSpPr>
          <p:grpSpPr>
            <a:xfrm>
              <a:off x="537" y="3443"/>
              <a:ext cx="176" cy="150"/>
              <a:chOff x="4765" y="1531"/>
              <a:chExt cx="312" cy="261"/>
            </a:xfrm>
          </p:grpSpPr>
          <p:sp>
            <p:nvSpPr>
              <p:cNvPr id="7948" name="Google Shape;7948;p128"/>
              <p:cNvSpPr/>
              <p:nvPr/>
            </p:nvSpPr>
            <p:spPr>
              <a:xfrm>
                <a:off x="4765" y="1531"/>
                <a:ext cx="312" cy="2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49" name="Google Shape;7949;p128"/>
              <p:cNvSpPr/>
              <p:nvPr/>
            </p:nvSpPr>
            <p:spPr>
              <a:xfrm>
                <a:off x="4765" y="1534"/>
                <a:ext cx="307" cy="258"/>
              </a:xfrm>
              <a:custGeom>
                <a:rect b="b" l="l" r="r" t="t"/>
                <a:pathLst>
                  <a:path extrusionOk="0" h="1804" w="2150">
                    <a:moveTo>
                      <a:pt x="582" y="239"/>
                    </a:moveTo>
                    <a:lnTo>
                      <a:pt x="606" y="129"/>
                    </a:lnTo>
                    <a:lnTo>
                      <a:pt x="607" y="129"/>
                    </a:lnTo>
                    <a:lnTo>
                      <a:pt x="611" y="128"/>
                    </a:lnTo>
                    <a:lnTo>
                      <a:pt x="616" y="125"/>
                    </a:lnTo>
                    <a:lnTo>
                      <a:pt x="623" y="123"/>
                    </a:lnTo>
                    <a:lnTo>
                      <a:pt x="633" y="120"/>
                    </a:lnTo>
                    <a:lnTo>
                      <a:pt x="645" y="115"/>
                    </a:lnTo>
                    <a:lnTo>
                      <a:pt x="659" y="112"/>
                    </a:lnTo>
                    <a:lnTo>
                      <a:pt x="676" y="107"/>
                    </a:lnTo>
                    <a:lnTo>
                      <a:pt x="694" y="101"/>
                    </a:lnTo>
                    <a:lnTo>
                      <a:pt x="715" y="95"/>
                    </a:lnTo>
                    <a:lnTo>
                      <a:pt x="738" y="90"/>
                    </a:lnTo>
                    <a:lnTo>
                      <a:pt x="763" y="84"/>
                    </a:lnTo>
                    <a:lnTo>
                      <a:pt x="790" y="78"/>
                    </a:lnTo>
                    <a:lnTo>
                      <a:pt x="820" y="71"/>
                    </a:lnTo>
                    <a:lnTo>
                      <a:pt x="852" y="64"/>
                    </a:lnTo>
                    <a:lnTo>
                      <a:pt x="886" y="59"/>
                    </a:lnTo>
                    <a:lnTo>
                      <a:pt x="922" y="52"/>
                    </a:lnTo>
                    <a:lnTo>
                      <a:pt x="961" y="46"/>
                    </a:lnTo>
                    <a:lnTo>
                      <a:pt x="1002" y="40"/>
                    </a:lnTo>
                    <a:lnTo>
                      <a:pt x="1044" y="35"/>
                    </a:lnTo>
                    <a:lnTo>
                      <a:pt x="1090" y="29"/>
                    </a:lnTo>
                    <a:lnTo>
                      <a:pt x="1138" y="23"/>
                    </a:lnTo>
                    <a:lnTo>
                      <a:pt x="1187" y="18"/>
                    </a:lnTo>
                    <a:lnTo>
                      <a:pt x="1240" y="14"/>
                    </a:lnTo>
                    <a:lnTo>
                      <a:pt x="1294" y="10"/>
                    </a:lnTo>
                    <a:lnTo>
                      <a:pt x="1350" y="7"/>
                    </a:lnTo>
                    <a:lnTo>
                      <a:pt x="1410" y="4"/>
                    </a:lnTo>
                    <a:lnTo>
                      <a:pt x="1470" y="1"/>
                    </a:lnTo>
                    <a:lnTo>
                      <a:pt x="1535" y="0"/>
                    </a:lnTo>
                    <a:lnTo>
                      <a:pt x="1601" y="0"/>
                    </a:lnTo>
                    <a:lnTo>
                      <a:pt x="1668" y="0"/>
                    </a:lnTo>
                    <a:lnTo>
                      <a:pt x="1739" y="1"/>
                    </a:lnTo>
                    <a:lnTo>
                      <a:pt x="1816" y="44"/>
                    </a:lnTo>
                    <a:lnTo>
                      <a:pt x="1799" y="248"/>
                    </a:lnTo>
                    <a:lnTo>
                      <a:pt x="1804" y="251"/>
                    </a:lnTo>
                    <a:lnTo>
                      <a:pt x="1820" y="259"/>
                    </a:lnTo>
                    <a:lnTo>
                      <a:pt x="1842" y="272"/>
                    </a:lnTo>
                    <a:lnTo>
                      <a:pt x="1868" y="292"/>
                    </a:lnTo>
                    <a:lnTo>
                      <a:pt x="1896" y="318"/>
                    </a:lnTo>
                    <a:lnTo>
                      <a:pt x="1920" y="351"/>
                    </a:lnTo>
                    <a:lnTo>
                      <a:pt x="1939" y="390"/>
                    </a:lnTo>
                    <a:lnTo>
                      <a:pt x="1951" y="436"/>
                    </a:lnTo>
                    <a:lnTo>
                      <a:pt x="2125" y="593"/>
                    </a:lnTo>
                    <a:lnTo>
                      <a:pt x="2078" y="1009"/>
                    </a:lnTo>
                    <a:lnTo>
                      <a:pt x="1799" y="1149"/>
                    </a:lnTo>
                    <a:lnTo>
                      <a:pt x="2129" y="1247"/>
                    </a:lnTo>
                    <a:lnTo>
                      <a:pt x="2131" y="1251"/>
                    </a:lnTo>
                    <a:lnTo>
                      <a:pt x="2137" y="1264"/>
                    </a:lnTo>
                    <a:lnTo>
                      <a:pt x="2143" y="1284"/>
                    </a:lnTo>
                    <a:lnTo>
                      <a:pt x="2149" y="1310"/>
                    </a:lnTo>
                    <a:lnTo>
                      <a:pt x="2150" y="1342"/>
                    </a:lnTo>
                    <a:lnTo>
                      <a:pt x="2147" y="1380"/>
                    </a:lnTo>
                    <a:lnTo>
                      <a:pt x="2136" y="1423"/>
                    </a:lnTo>
                    <a:lnTo>
                      <a:pt x="2117" y="1468"/>
                    </a:lnTo>
                    <a:lnTo>
                      <a:pt x="1244" y="1804"/>
                    </a:lnTo>
                    <a:lnTo>
                      <a:pt x="0" y="1413"/>
                    </a:lnTo>
                    <a:lnTo>
                      <a:pt x="22" y="1367"/>
                    </a:lnTo>
                    <a:lnTo>
                      <a:pt x="212" y="1302"/>
                    </a:lnTo>
                    <a:lnTo>
                      <a:pt x="212" y="248"/>
                    </a:lnTo>
                    <a:lnTo>
                      <a:pt x="213" y="247"/>
                    </a:lnTo>
                    <a:lnTo>
                      <a:pt x="217" y="244"/>
                    </a:lnTo>
                    <a:lnTo>
                      <a:pt x="223" y="240"/>
                    </a:lnTo>
                    <a:lnTo>
                      <a:pt x="232" y="234"/>
                    </a:lnTo>
                    <a:lnTo>
                      <a:pt x="245" y="228"/>
                    </a:lnTo>
                    <a:lnTo>
                      <a:pt x="258" y="221"/>
                    </a:lnTo>
                    <a:lnTo>
                      <a:pt x="276" y="214"/>
                    </a:lnTo>
                    <a:lnTo>
                      <a:pt x="294" y="207"/>
                    </a:lnTo>
                    <a:lnTo>
                      <a:pt x="316" y="201"/>
                    </a:lnTo>
                    <a:lnTo>
                      <a:pt x="340" y="197"/>
                    </a:lnTo>
                    <a:lnTo>
                      <a:pt x="366" y="194"/>
                    </a:lnTo>
                    <a:lnTo>
                      <a:pt x="393" y="192"/>
                    </a:lnTo>
                    <a:lnTo>
                      <a:pt x="424" y="193"/>
                    </a:lnTo>
                    <a:lnTo>
                      <a:pt x="457" y="197"/>
                    </a:lnTo>
                    <a:lnTo>
                      <a:pt x="493" y="203"/>
                    </a:lnTo>
                    <a:lnTo>
                      <a:pt x="529" y="214"/>
                    </a:lnTo>
                    <a:lnTo>
                      <a:pt x="582" y="239"/>
                    </a:lnTo>
                    <a:close/>
                  </a:path>
                </a:pathLst>
              </a:cu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50" name="Google Shape;7950;p128"/>
              <p:cNvSpPr/>
              <p:nvPr/>
            </p:nvSpPr>
            <p:spPr>
              <a:xfrm>
                <a:off x="4882" y="1584"/>
                <a:ext cx="163" cy="111"/>
              </a:xfrm>
              <a:custGeom>
                <a:rect b="b" l="l" r="r" t="t"/>
                <a:pathLst>
                  <a:path extrusionOk="0" h="778" w="1139">
                    <a:moveTo>
                      <a:pt x="7" y="587"/>
                    </a:moveTo>
                    <a:lnTo>
                      <a:pt x="0" y="682"/>
                    </a:lnTo>
                    <a:lnTo>
                      <a:pt x="742" y="778"/>
                    </a:lnTo>
                    <a:lnTo>
                      <a:pt x="748" y="775"/>
                    </a:lnTo>
                    <a:lnTo>
                      <a:pt x="763" y="767"/>
                    </a:lnTo>
                    <a:lnTo>
                      <a:pt x="787" y="755"/>
                    </a:lnTo>
                    <a:lnTo>
                      <a:pt x="816" y="737"/>
                    </a:lnTo>
                    <a:lnTo>
                      <a:pt x="852" y="714"/>
                    </a:lnTo>
                    <a:lnTo>
                      <a:pt x="891" y="686"/>
                    </a:lnTo>
                    <a:lnTo>
                      <a:pt x="932" y="652"/>
                    </a:lnTo>
                    <a:lnTo>
                      <a:pt x="973" y="613"/>
                    </a:lnTo>
                    <a:lnTo>
                      <a:pt x="1013" y="570"/>
                    </a:lnTo>
                    <a:lnTo>
                      <a:pt x="1051" y="521"/>
                    </a:lnTo>
                    <a:lnTo>
                      <a:pt x="1083" y="466"/>
                    </a:lnTo>
                    <a:lnTo>
                      <a:pt x="1109" y="406"/>
                    </a:lnTo>
                    <a:lnTo>
                      <a:pt x="1129" y="342"/>
                    </a:lnTo>
                    <a:lnTo>
                      <a:pt x="1139" y="271"/>
                    </a:lnTo>
                    <a:lnTo>
                      <a:pt x="1138" y="196"/>
                    </a:lnTo>
                    <a:lnTo>
                      <a:pt x="1124" y="115"/>
                    </a:lnTo>
                    <a:lnTo>
                      <a:pt x="1122" y="110"/>
                    </a:lnTo>
                    <a:lnTo>
                      <a:pt x="1115" y="97"/>
                    </a:lnTo>
                    <a:lnTo>
                      <a:pt x="1102" y="80"/>
                    </a:lnTo>
                    <a:lnTo>
                      <a:pt x="1086" y="59"/>
                    </a:lnTo>
                    <a:lnTo>
                      <a:pt x="1066" y="39"/>
                    </a:lnTo>
                    <a:lnTo>
                      <a:pt x="1041" y="20"/>
                    </a:lnTo>
                    <a:lnTo>
                      <a:pt x="1011" y="7"/>
                    </a:lnTo>
                    <a:lnTo>
                      <a:pt x="978" y="0"/>
                    </a:lnTo>
                    <a:lnTo>
                      <a:pt x="982" y="12"/>
                    </a:lnTo>
                    <a:lnTo>
                      <a:pt x="994" y="46"/>
                    </a:lnTo>
                    <a:lnTo>
                      <a:pt x="1007" y="100"/>
                    </a:lnTo>
                    <a:lnTo>
                      <a:pt x="1019" y="169"/>
                    </a:lnTo>
                    <a:lnTo>
                      <a:pt x="1022" y="252"/>
                    </a:lnTo>
                    <a:lnTo>
                      <a:pt x="1013" y="344"/>
                    </a:lnTo>
                    <a:lnTo>
                      <a:pt x="987" y="444"/>
                    </a:lnTo>
                    <a:lnTo>
                      <a:pt x="940" y="549"/>
                    </a:lnTo>
                    <a:lnTo>
                      <a:pt x="939" y="550"/>
                    </a:lnTo>
                    <a:lnTo>
                      <a:pt x="934" y="553"/>
                    </a:lnTo>
                    <a:lnTo>
                      <a:pt x="927" y="559"/>
                    </a:lnTo>
                    <a:lnTo>
                      <a:pt x="917" y="567"/>
                    </a:lnTo>
                    <a:lnTo>
                      <a:pt x="904" y="575"/>
                    </a:lnTo>
                    <a:lnTo>
                      <a:pt x="890" y="585"/>
                    </a:lnTo>
                    <a:lnTo>
                      <a:pt x="871" y="594"/>
                    </a:lnTo>
                    <a:lnTo>
                      <a:pt x="851" y="603"/>
                    </a:lnTo>
                    <a:lnTo>
                      <a:pt x="828" y="611"/>
                    </a:lnTo>
                    <a:lnTo>
                      <a:pt x="802" y="619"/>
                    </a:lnTo>
                    <a:lnTo>
                      <a:pt x="773" y="625"/>
                    </a:lnTo>
                    <a:lnTo>
                      <a:pt x="741" y="629"/>
                    </a:lnTo>
                    <a:lnTo>
                      <a:pt x="708" y="630"/>
                    </a:lnTo>
                    <a:lnTo>
                      <a:pt x="671" y="629"/>
                    </a:lnTo>
                    <a:lnTo>
                      <a:pt x="631" y="626"/>
                    </a:lnTo>
                    <a:lnTo>
                      <a:pt x="590" y="618"/>
                    </a:lnTo>
                    <a:lnTo>
                      <a:pt x="590" y="720"/>
                    </a:lnTo>
                    <a:lnTo>
                      <a:pt x="26" y="663"/>
                    </a:lnTo>
                    <a:lnTo>
                      <a:pt x="7" y="58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51" name="Google Shape;7951;p128"/>
              <p:cNvSpPr/>
              <p:nvPr/>
            </p:nvSpPr>
            <p:spPr>
              <a:xfrm>
                <a:off x="4862" y="1693"/>
                <a:ext cx="119" cy="38"/>
              </a:xfrm>
              <a:custGeom>
                <a:rect b="b" l="l" r="r" t="t"/>
                <a:pathLst>
                  <a:path extrusionOk="0" h="269" w="837">
                    <a:moveTo>
                      <a:pt x="837" y="96"/>
                    </a:moveTo>
                    <a:lnTo>
                      <a:pt x="12" y="0"/>
                    </a:lnTo>
                    <a:lnTo>
                      <a:pt x="0" y="96"/>
                    </a:lnTo>
                    <a:lnTo>
                      <a:pt x="812" y="269"/>
                    </a:lnTo>
                    <a:lnTo>
                      <a:pt x="837" y="9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52" name="Google Shape;7952;p128"/>
              <p:cNvSpPr/>
              <p:nvPr/>
            </p:nvSpPr>
            <p:spPr>
              <a:xfrm>
                <a:off x="4921" y="1705"/>
                <a:ext cx="51" cy="18"/>
              </a:xfrm>
              <a:custGeom>
                <a:rect b="b" l="l" r="r" t="t"/>
                <a:pathLst>
                  <a:path extrusionOk="0" h="122" w="358">
                    <a:moveTo>
                      <a:pt x="358" y="53"/>
                    </a:moveTo>
                    <a:lnTo>
                      <a:pt x="5" y="0"/>
                    </a:lnTo>
                    <a:lnTo>
                      <a:pt x="0" y="51"/>
                    </a:lnTo>
                    <a:lnTo>
                      <a:pt x="348" y="122"/>
                    </a:lnTo>
                    <a:lnTo>
                      <a:pt x="358" y="53"/>
                    </a:lnTo>
                    <a:close/>
                  </a:path>
                </a:pathLst>
              </a:custGeom>
              <a:solidFill>
                <a:schemeClr val="folHlink"/>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53" name="Google Shape;7953;p128"/>
              <p:cNvSpPr/>
              <p:nvPr/>
            </p:nvSpPr>
            <p:spPr>
              <a:xfrm>
                <a:off x="4869" y="1696"/>
                <a:ext cx="34" cy="13"/>
              </a:xfrm>
              <a:custGeom>
                <a:rect b="b" l="l" r="r" t="t"/>
                <a:pathLst>
                  <a:path extrusionOk="0" h="91" w="239">
                    <a:moveTo>
                      <a:pt x="239" y="42"/>
                    </a:moveTo>
                    <a:lnTo>
                      <a:pt x="0" y="0"/>
                    </a:lnTo>
                    <a:lnTo>
                      <a:pt x="2" y="44"/>
                    </a:lnTo>
                    <a:lnTo>
                      <a:pt x="231" y="91"/>
                    </a:lnTo>
                    <a:lnTo>
                      <a:pt x="239" y="42"/>
                    </a:lnTo>
                    <a:close/>
                  </a:path>
                </a:pathLst>
              </a:custGeom>
              <a:solidFill>
                <a:schemeClr val="folHlink"/>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54" name="Google Shape;7954;p128"/>
              <p:cNvSpPr/>
              <p:nvPr/>
            </p:nvSpPr>
            <p:spPr>
              <a:xfrm>
                <a:off x="4783" y="1709"/>
                <a:ext cx="202" cy="67"/>
              </a:xfrm>
              <a:custGeom>
                <a:rect b="b" l="l" r="r" t="t"/>
                <a:pathLst>
                  <a:path extrusionOk="0" h="466" w="1409">
                    <a:moveTo>
                      <a:pt x="0" y="140"/>
                    </a:moveTo>
                    <a:lnTo>
                      <a:pt x="4" y="140"/>
                    </a:lnTo>
                    <a:lnTo>
                      <a:pt x="12" y="138"/>
                    </a:lnTo>
                    <a:lnTo>
                      <a:pt x="27" y="135"/>
                    </a:lnTo>
                    <a:lnTo>
                      <a:pt x="45" y="132"/>
                    </a:lnTo>
                    <a:lnTo>
                      <a:pt x="67" y="128"/>
                    </a:lnTo>
                    <a:lnTo>
                      <a:pt x="92" y="123"/>
                    </a:lnTo>
                    <a:lnTo>
                      <a:pt x="120" y="116"/>
                    </a:lnTo>
                    <a:lnTo>
                      <a:pt x="150" y="108"/>
                    </a:lnTo>
                    <a:lnTo>
                      <a:pt x="181" y="100"/>
                    </a:lnTo>
                    <a:lnTo>
                      <a:pt x="212" y="89"/>
                    </a:lnTo>
                    <a:lnTo>
                      <a:pt x="243" y="78"/>
                    </a:lnTo>
                    <a:lnTo>
                      <a:pt x="273" y="65"/>
                    </a:lnTo>
                    <a:lnTo>
                      <a:pt x="303" y="50"/>
                    </a:lnTo>
                    <a:lnTo>
                      <a:pt x="330" y="35"/>
                    </a:lnTo>
                    <a:lnTo>
                      <a:pt x="355" y="18"/>
                    </a:lnTo>
                    <a:lnTo>
                      <a:pt x="375" y="0"/>
                    </a:lnTo>
                    <a:lnTo>
                      <a:pt x="1409" y="236"/>
                    </a:lnTo>
                    <a:lnTo>
                      <a:pt x="1407" y="239"/>
                    </a:lnTo>
                    <a:lnTo>
                      <a:pt x="1401" y="245"/>
                    </a:lnTo>
                    <a:lnTo>
                      <a:pt x="1392" y="254"/>
                    </a:lnTo>
                    <a:lnTo>
                      <a:pt x="1379" y="265"/>
                    </a:lnTo>
                    <a:lnTo>
                      <a:pt x="1363" y="279"/>
                    </a:lnTo>
                    <a:lnTo>
                      <a:pt x="1345" y="295"/>
                    </a:lnTo>
                    <a:lnTo>
                      <a:pt x="1325" y="313"/>
                    </a:lnTo>
                    <a:lnTo>
                      <a:pt x="1303" y="332"/>
                    </a:lnTo>
                    <a:lnTo>
                      <a:pt x="1279" y="351"/>
                    </a:lnTo>
                    <a:lnTo>
                      <a:pt x="1253" y="371"/>
                    </a:lnTo>
                    <a:lnTo>
                      <a:pt x="1227" y="390"/>
                    </a:lnTo>
                    <a:lnTo>
                      <a:pt x="1200" y="409"/>
                    </a:lnTo>
                    <a:lnTo>
                      <a:pt x="1172" y="426"/>
                    </a:lnTo>
                    <a:lnTo>
                      <a:pt x="1145" y="441"/>
                    </a:lnTo>
                    <a:lnTo>
                      <a:pt x="1117" y="455"/>
                    </a:lnTo>
                    <a:lnTo>
                      <a:pt x="1091" y="466"/>
                    </a:lnTo>
                    <a:lnTo>
                      <a:pt x="0" y="14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55" name="Google Shape;7955;p128"/>
              <p:cNvSpPr/>
              <p:nvPr/>
            </p:nvSpPr>
            <p:spPr>
              <a:xfrm>
                <a:off x="4984" y="1702"/>
                <a:ext cx="72" cy="32"/>
              </a:xfrm>
              <a:custGeom>
                <a:rect b="b" l="l" r="r" t="t"/>
                <a:pathLst>
                  <a:path extrusionOk="0" h="223" w="502">
                    <a:moveTo>
                      <a:pt x="51" y="223"/>
                    </a:moveTo>
                    <a:lnTo>
                      <a:pt x="502" y="90"/>
                    </a:lnTo>
                    <a:lnTo>
                      <a:pt x="229" y="0"/>
                    </a:lnTo>
                    <a:lnTo>
                      <a:pt x="6" y="26"/>
                    </a:lnTo>
                    <a:lnTo>
                      <a:pt x="0" y="211"/>
                    </a:lnTo>
                    <a:lnTo>
                      <a:pt x="51" y="22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56" name="Google Shape;7956;p128"/>
              <p:cNvSpPr/>
              <p:nvPr/>
            </p:nvSpPr>
            <p:spPr>
              <a:xfrm>
                <a:off x="4799" y="1565"/>
                <a:ext cx="38" cy="152"/>
              </a:xfrm>
              <a:custGeom>
                <a:rect b="b" l="l" r="r" t="t"/>
                <a:pathLst>
                  <a:path extrusionOk="0" h="1064" w="267">
                    <a:moveTo>
                      <a:pt x="267" y="26"/>
                    </a:moveTo>
                    <a:lnTo>
                      <a:pt x="266" y="24"/>
                    </a:lnTo>
                    <a:lnTo>
                      <a:pt x="262" y="22"/>
                    </a:lnTo>
                    <a:lnTo>
                      <a:pt x="254" y="20"/>
                    </a:lnTo>
                    <a:lnTo>
                      <a:pt x="244" y="16"/>
                    </a:lnTo>
                    <a:lnTo>
                      <a:pt x="232" y="12"/>
                    </a:lnTo>
                    <a:lnTo>
                      <a:pt x="218" y="8"/>
                    </a:lnTo>
                    <a:lnTo>
                      <a:pt x="202" y="5"/>
                    </a:lnTo>
                    <a:lnTo>
                      <a:pt x="184" y="1"/>
                    </a:lnTo>
                    <a:lnTo>
                      <a:pt x="164" y="0"/>
                    </a:lnTo>
                    <a:lnTo>
                      <a:pt x="143" y="0"/>
                    </a:lnTo>
                    <a:lnTo>
                      <a:pt x="121" y="3"/>
                    </a:lnTo>
                    <a:lnTo>
                      <a:pt x="98" y="6"/>
                    </a:lnTo>
                    <a:lnTo>
                      <a:pt x="74" y="13"/>
                    </a:lnTo>
                    <a:lnTo>
                      <a:pt x="50" y="22"/>
                    </a:lnTo>
                    <a:lnTo>
                      <a:pt x="25" y="35"/>
                    </a:lnTo>
                    <a:lnTo>
                      <a:pt x="0" y="51"/>
                    </a:lnTo>
                    <a:lnTo>
                      <a:pt x="0" y="1064"/>
                    </a:lnTo>
                    <a:lnTo>
                      <a:pt x="1" y="1064"/>
                    </a:lnTo>
                    <a:lnTo>
                      <a:pt x="7" y="1064"/>
                    </a:lnTo>
                    <a:lnTo>
                      <a:pt x="15" y="1063"/>
                    </a:lnTo>
                    <a:lnTo>
                      <a:pt x="25" y="1062"/>
                    </a:lnTo>
                    <a:lnTo>
                      <a:pt x="37" y="1060"/>
                    </a:lnTo>
                    <a:lnTo>
                      <a:pt x="52" y="1057"/>
                    </a:lnTo>
                    <a:lnTo>
                      <a:pt x="69" y="1054"/>
                    </a:lnTo>
                    <a:lnTo>
                      <a:pt x="88" y="1049"/>
                    </a:lnTo>
                    <a:lnTo>
                      <a:pt x="108" y="1044"/>
                    </a:lnTo>
                    <a:lnTo>
                      <a:pt x="129" y="1037"/>
                    </a:lnTo>
                    <a:lnTo>
                      <a:pt x="152" y="1029"/>
                    </a:lnTo>
                    <a:lnTo>
                      <a:pt x="175" y="1018"/>
                    </a:lnTo>
                    <a:lnTo>
                      <a:pt x="198" y="1007"/>
                    </a:lnTo>
                    <a:lnTo>
                      <a:pt x="222" y="994"/>
                    </a:lnTo>
                    <a:lnTo>
                      <a:pt x="244" y="979"/>
                    </a:lnTo>
                    <a:lnTo>
                      <a:pt x="267" y="962"/>
                    </a:lnTo>
                    <a:lnTo>
                      <a:pt x="267" y="2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57" name="Google Shape;7957;p128"/>
              <p:cNvSpPr/>
              <p:nvPr/>
            </p:nvSpPr>
            <p:spPr>
              <a:xfrm>
                <a:off x="4800" y="1567"/>
                <a:ext cx="33" cy="128"/>
              </a:xfrm>
              <a:custGeom>
                <a:rect b="b" l="l" r="r" t="t"/>
                <a:pathLst>
                  <a:path extrusionOk="0" h="898" w="228">
                    <a:moveTo>
                      <a:pt x="228" y="21"/>
                    </a:moveTo>
                    <a:lnTo>
                      <a:pt x="227" y="20"/>
                    </a:lnTo>
                    <a:lnTo>
                      <a:pt x="224" y="19"/>
                    </a:lnTo>
                    <a:lnTo>
                      <a:pt x="217" y="17"/>
                    </a:lnTo>
                    <a:lnTo>
                      <a:pt x="209" y="13"/>
                    </a:lnTo>
                    <a:lnTo>
                      <a:pt x="199" y="10"/>
                    </a:lnTo>
                    <a:lnTo>
                      <a:pt x="186" y="6"/>
                    </a:lnTo>
                    <a:lnTo>
                      <a:pt x="172" y="4"/>
                    </a:lnTo>
                    <a:lnTo>
                      <a:pt x="157" y="2"/>
                    </a:lnTo>
                    <a:lnTo>
                      <a:pt x="140" y="0"/>
                    </a:lnTo>
                    <a:lnTo>
                      <a:pt x="122" y="0"/>
                    </a:lnTo>
                    <a:lnTo>
                      <a:pt x="104" y="2"/>
                    </a:lnTo>
                    <a:lnTo>
                      <a:pt x="83" y="5"/>
                    </a:lnTo>
                    <a:lnTo>
                      <a:pt x="64" y="11"/>
                    </a:lnTo>
                    <a:lnTo>
                      <a:pt x="42" y="19"/>
                    </a:lnTo>
                    <a:lnTo>
                      <a:pt x="21" y="29"/>
                    </a:lnTo>
                    <a:lnTo>
                      <a:pt x="0" y="43"/>
                    </a:lnTo>
                    <a:lnTo>
                      <a:pt x="0" y="898"/>
                    </a:lnTo>
                    <a:lnTo>
                      <a:pt x="1" y="898"/>
                    </a:lnTo>
                    <a:lnTo>
                      <a:pt x="5" y="898"/>
                    </a:lnTo>
                    <a:lnTo>
                      <a:pt x="12" y="897"/>
                    </a:lnTo>
                    <a:lnTo>
                      <a:pt x="21" y="896"/>
                    </a:lnTo>
                    <a:lnTo>
                      <a:pt x="32" y="894"/>
                    </a:lnTo>
                    <a:lnTo>
                      <a:pt x="45" y="892"/>
                    </a:lnTo>
                    <a:lnTo>
                      <a:pt x="59" y="889"/>
                    </a:lnTo>
                    <a:lnTo>
                      <a:pt x="75" y="884"/>
                    </a:lnTo>
                    <a:lnTo>
                      <a:pt x="92" y="879"/>
                    </a:lnTo>
                    <a:lnTo>
                      <a:pt x="111" y="874"/>
                    </a:lnTo>
                    <a:lnTo>
                      <a:pt x="130" y="867"/>
                    </a:lnTo>
                    <a:lnTo>
                      <a:pt x="149" y="858"/>
                    </a:lnTo>
                    <a:lnTo>
                      <a:pt x="169" y="848"/>
                    </a:lnTo>
                    <a:lnTo>
                      <a:pt x="190" y="837"/>
                    </a:lnTo>
                    <a:lnTo>
                      <a:pt x="209" y="824"/>
                    </a:lnTo>
                    <a:lnTo>
                      <a:pt x="228" y="809"/>
                    </a:lnTo>
                    <a:lnTo>
                      <a:pt x="228" y="21"/>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58" name="Google Shape;7958;p128"/>
              <p:cNvSpPr/>
              <p:nvPr/>
            </p:nvSpPr>
            <p:spPr>
              <a:xfrm>
                <a:off x="4801" y="1568"/>
                <a:ext cx="27" cy="104"/>
              </a:xfrm>
              <a:custGeom>
                <a:rect b="b" l="l" r="r" t="t"/>
                <a:pathLst>
                  <a:path extrusionOk="0" h="729" w="192">
                    <a:moveTo>
                      <a:pt x="192" y="17"/>
                    </a:moveTo>
                    <a:lnTo>
                      <a:pt x="191" y="17"/>
                    </a:lnTo>
                    <a:lnTo>
                      <a:pt x="187" y="15"/>
                    </a:lnTo>
                    <a:lnTo>
                      <a:pt x="183" y="12"/>
                    </a:lnTo>
                    <a:lnTo>
                      <a:pt x="176" y="10"/>
                    </a:lnTo>
                    <a:lnTo>
                      <a:pt x="167" y="8"/>
                    </a:lnTo>
                    <a:lnTo>
                      <a:pt x="156" y="4"/>
                    </a:lnTo>
                    <a:lnTo>
                      <a:pt x="145" y="2"/>
                    </a:lnTo>
                    <a:lnTo>
                      <a:pt x="132" y="0"/>
                    </a:lnTo>
                    <a:lnTo>
                      <a:pt x="117" y="0"/>
                    </a:lnTo>
                    <a:lnTo>
                      <a:pt x="102" y="0"/>
                    </a:lnTo>
                    <a:lnTo>
                      <a:pt x="86" y="1"/>
                    </a:lnTo>
                    <a:lnTo>
                      <a:pt x="70" y="3"/>
                    </a:lnTo>
                    <a:lnTo>
                      <a:pt x="53" y="8"/>
                    </a:lnTo>
                    <a:lnTo>
                      <a:pt x="35" y="15"/>
                    </a:lnTo>
                    <a:lnTo>
                      <a:pt x="18" y="24"/>
                    </a:lnTo>
                    <a:lnTo>
                      <a:pt x="0" y="35"/>
                    </a:lnTo>
                    <a:lnTo>
                      <a:pt x="0" y="729"/>
                    </a:lnTo>
                    <a:lnTo>
                      <a:pt x="1" y="729"/>
                    </a:lnTo>
                    <a:lnTo>
                      <a:pt x="4" y="729"/>
                    </a:lnTo>
                    <a:lnTo>
                      <a:pt x="10" y="728"/>
                    </a:lnTo>
                    <a:lnTo>
                      <a:pt x="18" y="727"/>
                    </a:lnTo>
                    <a:lnTo>
                      <a:pt x="27" y="726"/>
                    </a:lnTo>
                    <a:lnTo>
                      <a:pt x="37" y="725"/>
                    </a:lnTo>
                    <a:lnTo>
                      <a:pt x="50" y="721"/>
                    </a:lnTo>
                    <a:lnTo>
                      <a:pt x="64" y="719"/>
                    </a:lnTo>
                    <a:lnTo>
                      <a:pt x="77" y="714"/>
                    </a:lnTo>
                    <a:lnTo>
                      <a:pt x="92" y="710"/>
                    </a:lnTo>
                    <a:lnTo>
                      <a:pt x="108" y="704"/>
                    </a:lnTo>
                    <a:lnTo>
                      <a:pt x="125" y="697"/>
                    </a:lnTo>
                    <a:lnTo>
                      <a:pt x="141" y="689"/>
                    </a:lnTo>
                    <a:lnTo>
                      <a:pt x="159" y="680"/>
                    </a:lnTo>
                    <a:lnTo>
                      <a:pt x="176" y="668"/>
                    </a:lnTo>
                    <a:lnTo>
                      <a:pt x="192" y="657"/>
                    </a:lnTo>
                    <a:lnTo>
                      <a:pt x="192" y="17"/>
                    </a:lnTo>
                    <a:close/>
                  </a:path>
                </a:pathLst>
              </a:cu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59" name="Google Shape;7959;p128"/>
              <p:cNvSpPr/>
              <p:nvPr/>
            </p:nvSpPr>
            <p:spPr>
              <a:xfrm>
                <a:off x="4802" y="1569"/>
                <a:ext cx="22" cy="81"/>
              </a:xfrm>
              <a:custGeom>
                <a:rect b="b" l="l" r="r" t="t"/>
                <a:pathLst>
                  <a:path extrusionOk="0" h="564" w="156">
                    <a:moveTo>
                      <a:pt x="156" y="15"/>
                    </a:moveTo>
                    <a:lnTo>
                      <a:pt x="153" y="14"/>
                    </a:lnTo>
                    <a:lnTo>
                      <a:pt x="142" y="9"/>
                    </a:lnTo>
                    <a:lnTo>
                      <a:pt x="127" y="4"/>
                    </a:lnTo>
                    <a:lnTo>
                      <a:pt x="108" y="1"/>
                    </a:lnTo>
                    <a:lnTo>
                      <a:pt x="84" y="0"/>
                    </a:lnTo>
                    <a:lnTo>
                      <a:pt x="58" y="3"/>
                    </a:lnTo>
                    <a:lnTo>
                      <a:pt x="29" y="12"/>
                    </a:lnTo>
                    <a:lnTo>
                      <a:pt x="0" y="28"/>
                    </a:lnTo>
                    <a:lnTo>
                      <a:pt x="0" y="564"/>
                    </a:lnTo>
                    <a:lnTo>
                      <a:pt x="4" y="564"/>
                    </a:lnTo>
                    <a:lnTo>
                      <a:pt x="15" y="563"/>
                    </a:lnTo>
                    <a:lnTo>
                      <a:pt x="31" y="560"/>
                    </a:lnTo>
                    <a:lnTo>
                      <a:pt x="52" y="555"/>
                    </a:lnTo>
                    <a:lnTo>
                      <a:pt x="76" y="548"/>
                    </a:lnTo>
                    <a:lnTo>
                      <a:pt x="102" y="537"/>
                    </a:lnTo>
                    <a:lnTo>
                      <a:pt x="128" y="524"/>
                    </a:lnTo>
                    <a:lnTo>
                      <a:pt x="156" y="505"/>
                    </a:lnTo>
                    <a:lnTo>
                      <a:pt x="156" y="1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60" name="Google Shape;7960;p128"/>
              <p:cNvSpPr/>
              <p:nvPr/>
            </p:nvSpPr>
            <p:spPr>
              <a:xfrm>
                <a:off x="4803" y="1571"/>
                <a:ext cx="17" cy="56"/>
              </a:xfrm>
              <a:custGeom>
                <a:rect b="b" l="l" r="r" t="t"/>
                <a:pathLst>
                  <a:path extrusionOk="0" h="396" w="117">
                    <a:moveTo>
                      <a:pt x="117" y="10"/>
                    </a:moveTo>
                    <a:lnTo>
                      <a:pt x="115" y="9"/>
                    </a:lnTo>
                    <a:lnTo>
                      <a:pt x="107" y="6"/>
                    </a:lnTo>
                    <a:lnTo>
                      <a:pt x="95" y="2"/>
                    </a:lnTo>
                    <a:lnTo>
                      <a:pt x="80" y="0"/>
                    </a:lnTo>
                    <a:lnTo>
                      <a:pt x="63" y="0"/>
                    </a:lnTo>
                    <a:lnTo>
                      <a:pt x="43" y="2"/>
                    </a:lnTo>
                    <a:lnTo>
                      <a:pt x="22" y="9"/>
                    </a:lnTo>
                    <a:lnTo>
                      <a:pt x="0" y="22"/>
                    </a:lnTo>
                    <a:lnTo>
                      <a:pt x="0" y="396"/>
                    </a:lnTo>
                    <a:lnTo>
                      <a:pt x="3" y="396"/>
                    </a:lnTo>
                    <a:lnTo>
                      <a:pt x="11" y="395"/>
                    </a:lnTo>
                    <a:lnTo>
                      <a:pt x="23" y="393"/>
                    </a:lnTo>
                    <a:lnTo>
                      <a:pt x="39" y="389"/>
                    </a:lnTo>
                    <a:lnTo>
                      <a:pt x="58" y="385"/>
                    </a:lnTo>
                    <a:lnTo>
                      <a:pt x="77" y="377"/>
                    </a:lnTo>
                    <a:lnTo>
                      <a:pt x="96" y="365"/>
                    </a:lnTo>
                    <a:lnTo>
                      <a:pt x="117" y="351"/>
                    </a:lnTo>
                    <a:lnTo>
                      <a:pt x="117" y="1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61" name="Google Shape;7961;p128"/>
              <p:cNvSpPr/>
              <p:nvPr/>
            </p:nvSpPr>
            <p:spPr>
              <a:xfrm>
                <a:off x="4804" y="1572"/>
                <a:ext cx="11" cy="33"/>
              </a:xfrm>
              <a:custGeom>
                <a:rect b="b" l="l" r="r" t="t"/>
                <a:pathLst>
                  <a:path extrusionOk="0" h="230" w="80">
                    <a:moveTo>
                      <a:pt x="80" y="7"/>
                    </a:moveTo>
                    <a:lnTo>
                      <a:pt x="78" y="6"/>
                    </a:lnTo>
                    <a:lnTo>
                      <a:pt x="73" y="5"/>
                    </a:lnTo>
                    <a:lnTo>
                      <a:pt x="65" y="2"/>
                    </a:lnTo>
                    <a:lnTo>
                      <a:pt x="55" y="0"/>
                    </a:lnTo>
                    <a:lnTo>
                      <a:pt x="44" y="0"/>
                    </a:lnTo>
                    <a:lnTo>
                      <a:pt x="30" y="1"/>
                    </a:lnTo>
                    <a:lnTo>
                      <a:pt x="15" y="7"/>
                    </a:lnTo>
                    <a:lnTo>
                      <a:pt x="0" y="15"/>
                    </a:lnTo>
                    <a:lnTo>
                      <a:pt x="0" y="230"/>
                    </a:lnTo>
                    <a:lnTo>
                      <a:pt x="3" y="230"/>
                    </a:lnTo>
                    <a:lnTo>
                      <a:pt x="7" y="229"/>
                    </a:lnTo>
                    <a:lnTo>
                      <a:pt x="16" y="228"/>
                    </a:lnTo>
                    <a:lnTo>
                      <a:pt x="27" y="225"/>
                    </a:lnTo>
                    <a:lnTo>
                      <a:pt x="39" y="222"/>
                    </a:lnTo>
                    <a:lnTo>
                      <a:pt x="53" y="216"/>
                    </a:lnTo>
                    <a:lnTo>
                      <a:pt x="67" y="208"/>
                    </a:lnTo>
                    <a:lnTo>
                      <a:pt x="80" y="199"/>
                    </a:lnTo>
                    <a:lnTo>
                      <a:pt x="80" y="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62" name="Google Shape;7962;p128"/>
              <p:cNvSpPr/>
              <p:nvPr/>
            </p:nvSpPr>
            <p:spPr>
              <a:xfrm>
                <a:off x="4942" y="1666"/>
                <a:ext cx="16" cy="17"/>
              </a:xfrm>
              <a:custGeom>
                <a:rect b="b" l="l" r="r" t="t"/>
                <a:pathLst>
                  <a:path extrusionOk="0" h="117" w="117">
                    <a:moveTo>
                      <a:pt x="58" y="117"/>
                    </a:moveTo>
                    <a:lnTo>
                      <a:pt x="70" y="116"/>
                    </a:lnTo>
                    <a:lnTo>
                      <a:pt x="81" y="112"/>
                    </a:lnTo>
                    <a:lnTo>
                      <a:pt x="90" y="106"/>
                    </a:lnTo>
                    <a:lnTo>
                      <a:pt x="100" y="100"/>
                    </a:lnTo>
                    <a:lnTo>
                      <a:pt x="106" y="90"/>
                    </a:lnTo>
                    <a:lnTo>
                      <a:pt x="112" y="81"/>
                    </a:lnTo>
                    <a:lnTo>
                      <a:pt x="116" y="70"/>
                    </a:lnTo>
                    <a:lnTo>
                      <a:pt x="117" y="58"/>
                    </a:lnTo>
                    <a:lnTo>
                      <a:pt x="116" y="46"/>
                    </a:lnTo>
                    <a:lnTo>
                      <a:pt x="112" y="35"/>
                    </a:lnTo>
                    <a:lnTo>
                      <a:pt x="106" y="25"/>
                    </a:lnTo>
                    <a:lnTo>
                      <a:pt x="100" y="17"/>
                    </a:lnTo>
                    <a:lnTo>
                      <a:pt x="90" y="9"/>
                    </a:lnTo>
                    <a:lnTo>
                      <a:pt x="81" y="4"/>
                    </a:lnTo>
                    <a:lnTo>
                      <a:pt x="70" y="1"/>
                    </a:lnTo>
                    <a:lnTo>
                      <a:pt x="58" y="0"/>
                    </a:lnTo>
                    <a:lnTo>
                      <a:pt x="47" y="1"/>
                    </a:lnTo>
                    <a:lnTo>
                      <a:pt x="36" y="4"/>
                    </a:lnTo>
                    <a:lnTo>
                      <a:pt x="26" y="9"/>
                    </a:lnTo>
                    <a:lnTo>
                      <a:pt x="17" y="17"/>
                    </a:lnTo>
                    <a:lnTo>
                      <a:pt x="10" y="25"/>
                    </a:lnTo>
                    <a:lnTo>
                      <a:pt x="5" y="35"/>
                    </a:lnTo>
                    <a:lnTo>
                      <a:pt x="1" y="46"/>
                    </a:lnTo>
                    <a:lnTo>
                      <a:pt x="0" y="58"/>
                    </a:lnTo>
                    <a:lnTo>
                      <a:pt x="1" y="70"/>
                    </a:lnTo>
                    <a:lnTo>
                      <a:pt x="5" y="81"/>
                    </a:lnTo>
                    <a:lnTo>
                      <a:pt x="10" y="90"/>
                    </a:lnTo>
                    <a:lnTo>
                      <a:pt x="17" y="100"/>
                    </a:lnTo>
                    <a:lnTo>
                      <a:pt x="26" y="106"/>
                    </a:lnTo>
                    <a:lnTo>
                      <a:pt x="36" y="112"/>
                    </a:lnTo>
                    <a:lnTo>
                      <a:pt x="47" y="116"/>
                    </a:lnTo>
                    <a:lnTo>
                      <a:pt x="58" y="11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63" name="Google Shape;7963;p128"/>
              <p:cNvSpPr/>
              <p:nvPr/>
            </p:nvSpPr>
            <p:spPr>
              <a:xfrm>
                <a:off x="4890" y="1666"/>
                <a:ext cx="9" cy="9"/>
              </a:xfrm>
              <a:custGeom>
                <a:rect b="b" l="l" r="r" t="t"/>
                <a:pathLst>
                  <a:path extrusionOk="0" h="59" w="58">
                    <a:moveTo>
                      <a:pt x="29" y="59"/>
                    </a:moveTo>
                    <a:lnTo>
                      <a:pt x="40" y="56"/>
                    </a:lnTo>
                    <a:lnTo>
                      <a:pt x="50" y="49"/>
                    </a:lnTo>
                    <a:lnTo>
                      <a:pt x="56" y="40"/>
                    </a:lnTo>
                    <a:lnTo>
                      <a:pt x="58" y="29"/>
                    </a:lnTo>
                    <a:lnTo>
                      <a:pt x="56" y="17"/>
                    </a:lnTo>
                    <a:lnTo>
                      <a:pt x="50" y="8"/>
                    </a:lnTo>
                    <a:lnTo>
                      <a:pt x="40" y="2"/>
                    </a:lnTo>
                    <a:lnTo>
                      <a:pt x="29" y="0"/>
                    </a:lnTo>
                    <a:lnTo>
                      <a:pt x="17" y="2"/>
                    </a:lnTo>
                    <a:lnTo>
                      <a:pt x="8" y="8"/>
                    </a:lnTo>
                    <a:lnTo>
                      <a:pt x="2" y="17"/>
                    </a:lnTo>
                    <a:lnTo>
                      <a:pt x="0" y="29"/>
                    </a:lnTo>
                    <a:lnTo>
                      <a:pt x="2" y="40"/>
                    </a:lnTo>
                    <a:lnTo>
                      <a:pt x="8" y="49"/>
                    </a:lnTo>
                    <a:lnTo>
                      <a:pt x="17" y="56"/>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64" name="Google Shape;7964;p128"/>
              <p:cNvSpPr/>
              <p:nvPr/>
            </p:nvSpPr>
            <p:spPr>
              <a:xfrm>
                <a:off x="4905" y="1667"/>
                <a:ext cx="8" cy="8"/>
              </a:xfrm>
              <a:custGeom>
                <a:rect b="b" l="l" r="r" t="t"/>
                <a:pathLst>
                  <a:path extrusionOk="0" h="59" w="58">
                    <a:moveTo>
                      <a:pt x="29" y="59"/>
                    </a:moveTo>
                    <a:lnTo>
                      <a:pt x="41" y="57"/>
                    </a:lnTo>
                    <a:lnTo>
                      <a:pt x="50" y="51"/>
                    </a:lnTo>
                    <a:lnTo>
                      <a:pt x="56" y="42"/>
                    </a:lnTo>
                    <a:lnTo>
                      <a:pt x="58" y="30"/>
                    </a:lnTo>
                    <a:lnTo>
                      <a:pt x="56" y="19"/>
                    </a:lnTo>
                    <a:lnTo>
                      <a:pt x="50" y="9"/>
                    </a:lnTo>
                    <a:lnTo>
                      <a:pt x="41" y="3"/>
                    </a:lnTo>
                    <a:lnTo>
                      <a:pt x="29" y="0"/>
                    </a:lnTo>
                    <a:lnTo>
                      <a:pt x="18" y="3"/>
                    </a:lnTo>
                    <a:lnTo>
                      <a:pt x="9" y="9"/>
                    </a:lnTo>
                    <a:lnTo>
                      <a:pt x="2" y="19"/>
                    </a:lnTo>
                    <a:lnTo>
                      <a:pt x="0" y="30"/>
                    </a:lnTo>
                    <a:lnTo>
                      <a:pt x="2" y="42"/>
                    </a:lnTo>
                    <a:lnTo>
                      <a:pt x="9" y="51"/>
                    </a:lnTo>
                    <a:lnTo>
                      <a:pt x="18" y="57"/>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65" name="Google Shape;7965;p128"/>
              <p:cNvSpPr/>
              <p:nvPr/>
            </p:nvSpPr>
            <p:spPr>
              <a:xfrm>
                <a:off x="4849" y="1552"/>
                <a:ext cx="23" cy="114"/>
              </a:xfrm>
              <a:custGeom>
                <a:rect b="b" l="l" r="r" t="t"/>
                <a:pathLst>
                  <a:path extrusionOk="0" h="800" w="166">
                    <a:moveTo>
                      <a:pt x="52" y="16"/>
                    </a:moveTo>
                    <a:lnTo>
                      <a:pt x="47" y="32"/>
                    </a:lnTo>
                    <a:lnTo>
                      <a:pt x="36" y="77"/>
                    </a:lnTo>
                    <a:lnTo>
                      <a:pt x="21" y="148"/>
                    </a:lnTo>
                    <a:lnTo>
                      <a:pt x="8" y="244"/>
                    </a:lnTo>
                    <a:lnTo>
                      <a:pt x="0" y="359"/>
                    </a:lnTo>
                    <a:lnTo>
                      <a:pt x="2" y="492"/>
                    </a:lnTo>
                    <a:lnTo>
                      <a:pt x="15" y="640"/>
                    </a:lnTo>
                    <a:lnTo>
                      <a:pt x="46" y="800"/>
                    </a:lnTo>
                    <a:lnTo>
                      <a:pt x="161" y="794"/>
                    </a:lnTo>
                    <a:lnTo>
                      <a:pt x="156" y="770"/>
                    </a:lnTo>
                    <a:lnTo>
                      <a:pt x="145" y="706"/>
                    </a:lnTo>
                    <a:lnTo>
                      <a:pt x="131" y="610"/>
                    </a:lnTo>
                    <a:lnTo>
                      <a:pt x="118" y="493"/>
                    </a:lnTo>
                    <a:lnTo>
                      <a:pt x="111" y="364"/>
                    </a:lnTo>
                    <a:lnTo>
                      <a:pt x="115" y="235"/>
                    </a:lnTo>
                    <a:lnTo>
                      <a:pt x="132" y="113"/>
                    </a:lnTo>
                    <a:lnTo>
                      <a:pt x="166" y="9"/>
                    </a:lnTo>
                    <a:lnTo>
                      <a:pt x="166" y="8"/>
                    </a:lnTo>
                    <a:lnTo>
                      <a:pt x="166" y="6"/>
                    </a:lnTo>
                    <a:lnTo>
                      <a:pt x="164" y="4"/>
                    </a:lnTo>
                    <a:lnTo>
                      <a:pt x="157" y="0"/>
                    </a:lnTo>
                    <a:lnTo>
                      <a:pt x="143" y="0"/>
                    </a:lnTo>
                    <a:lnTo>
                      <a:pt x="123" y="1"/>
                    </a:lnTo>
                    <a:lnTo>
                      <a:pt x="93" y="7"/>
                    </a:lnTo>
                    <a:lnTo>
                      <a:pt x="52" y="1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66" name="Google Shape;7966;p128"/>
              <p:cNvSpPr/>
              <p:nvPr/>
            </p:nvSpPr>
            <p:spPr>
              <a:xfrm>
                <a:off x="4971" y="1538"/>
                <a:ext cx="32" cy="128"/>
              </a:xfrm>
              <a:custGeom>
                <a:rect b="b" l="l" r="r" t="t"/>
                <a:pathLst>
                  <a:path extrusionOk="0" h="893" w="225">
                    <a:moveTo>
                      <a:pt x="225" y="6"/>
                    </a:moveTo>
                    <a:lnTo>
                      <a:pt x="219" y="12"/>
                    </a:lnTo>
                    <a:lnTo>
                      <a:pt x="204" y="35"/>
                    </a:lnTo>
                    <a:lnTo>
                      <a:pt x="185" y="82"/>
                    </a:lnTo>
                    <a:lnTo>
                      <a:pt x="165" y="158"/>
                    </a:lnTo>
                    <a:lnTo>
                      <a:pt x="149" y="270"/>
                    </a:lnTo>
                    <a:lnTo>
                      <a:pt x="141" y="427"/>
                    </a:lnTo>
                    <a:lnTo>
                      <a:pt x="146" y="631"/>
                    </a:lnTo>
                    <a:lnTo>
                      <a:pt x="168" y="893"/>
                    </a:lnTo>
                    <a:lnTo>
                      <a:pt x="41" y="893"/>
                    </a:lnTo>
                    <a:lnTo>
                      <a:pt x="36" y="867"/>
                    </a:lnTo>
                    <a:lnTo>
                      <a:pt x="26" y="794"/>
                    </a:lnTo>
                    <a:lnTo>
                      <a:pt x="13" y="686"/>
                    </a:lnTo>
                    <a:lnTo>
                      <a:pt x="3" y="554"/>
                    </a:lnTo>
                    <a:lnTo>
                      <a:pt x="0" y="408"/>
                    </a:lnTo>
                    <a:lnTo>
                      <a:pt x="6" y="260"/>
                    </a:lnTo>
                    <a:lnTo>
                      <a:pt x="30" y="121"/>
                    </a:lnTo>
                    <a:lnTo>
                      <a:pt x="73" y="0"/>
                    </a:lnTo>
                    <a:lnTo>
                      <a:pt x="225"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67" name="Google Shape;7967;p128"/>
              <p:cNvSpPr/>
              <p:nvPr/>
            </p:nvSpPr>
            <p:spPr>
              <a:xfrm>
                <a:off x="4849" y="1559"/>
                <a:ext cx="21" cy="100"/>
              </a:xfrm>
              <a:custGeom>
                <a:rect b="b" l="l" r="r" t="t"/>
                <a:pathLst>
                  <a:path extrusionOk="0" h="699" w="145">
                    <a:moveTo>
                      <a:pt x="46" y="14"/>
                    </a:moveTo>
                    <a:lnTo>
                      <a:pt x="41" y="28"/>
                    </a:lnTo>
                    <a:lnTo>
                      <a:pt x="32" y="67"/>
                    </a:lnTo>
                    <a:lnTo>
                      <a:pt x="20" y="130"/>
                    </a:lnTo>
                    <a:lnTo>
                      <a:pt x="7" y="213"/>
                    </a:lnTo>
                    <a:lnTo>
                      <a:pt x="0" y="314"/>
                    </a:lnTo>
                    <a:lnTo>
                      <a:pt x="1" y="430"/>
                    </a:lnTo>
                    <a:lnTo>
                      <a:pt x="13" y="559"/>
                    </a:lnTo>
                    <a:lnTo>
                      <a:pt x="40" y="699"/>
                    </a:lnTo>
                    <a:lnTo>
                      <a:pt x="140" y="693"/>
                    </a:lnTo>
                    <a:lnTo>
                      <a:pt x="135" y="672"/>
                    </a:lnTo>
                    <a:lnTo>
                      <a:pt x="126" y="616"/>
                    </a:lnTo>
                    <a:lnTo>
                      <a:pt x="113" y="532"/>
                    </a:lnTo>
                    <a:lnTo>
                      <a:pt x="103" y="430"/>
                    </a:lnTo>
                    <a:lnTo>
                      <a:pt x="97" y="317"/>
                    </a:lnTo>
                    <a:lnTo>
                      <a:pt x="100" y="205"/>
                    </a:lnTo>
                    <a:lnTo>
                      <a:pt x="115" y="98"/>
                    </a:lnTo>
                    <a:lnTo>
                      <a:pt x="145" y="8"/>
                    </a:lnTo>
                    <a:lnTo>
                      <a:pt x="145" y="7"/>
                    </a:lnTo>
                    <a:lnTo>
                      <a:pt x="145" y="5"/>
                    </a:lnTo>
                    <a:lnTo>
                      <a:pt x="143" y="3"/>
                    </a:lnTo>
                    <a:lnTo>
                      <a:pt x="137" y="0"/>
                    </a:lnTo>
                    <a:lnTo>
                      <a:pt x="126" y="0"/>
                    </a:lnTo>
                    <a:lnTo>
                      <a:pt x="108" y="1"/>
                    </a:lnTo>
                    <a:lnTo>
                      <a:pt x="81" y="6"/>
                    </a:lnTo>
                    <a:lnTo>
                      <a:pt x="46" y="14"/>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68" name="Google Shape;7968;p128"/>
              <p:cNvSpPr/>
              <p:nvPr/>
            </p:nvSpPr>
            <p:spPr>
              <a:xfrm>
                <a:off x="4850" y="1566"/>
                <a:ext cx="18" cy="85"/>
              </a:xfrm>
              <a:custGeom>
                <a:rect b="b" l="l" r="r" t="t"/>
                <a:pathLst>
                  <a:path extrusionOk="0" h="597" w="123">
                    <a:moveTo>
                      <a:pt x="39" y="12"/>
                    </a:moveTo>
                    <a:lnTo>
                      <a:pt x="35" y="23"/>
                    </a:lnTo>
                    <a:lnTo>
                      <a:pt x="26" y="57"/>
                    </a:lnTo>
                    <a:lnTo>
                      <a:pt x="16" y="111"/>
                    </a:lnTo>
                    <a:lnTo>
                      <a:pt x="6" y="181"/>
                    </a:lnTo>
                    <a:lnTo>
                      <a:pt x="0" y="267"/>
                    </a:lnTo>
                    <a:lnTo>
                      <a:pt x="1" y="367"/>
                    </a:lnTo>
                    <a:lnTo>
                      <a:pt x="11" y="477"/>
                    </a:lnTo>
                    <a:lnTo>
                      <a:pt x="34" y="597"/>
                    </a:lnTo>
                    <a:lnTo>
                      <a:pt x="119" y="591"/>
                    </a:lnTo>
                    <a:lnTo>
                      <a:pt x="115" y="574"/>
                    </a:lnTo>
                    <a:lnTo>
                      <a:pt x="107" y="526"/>
                    </a:lnTo>
                    <a:lnTo>
                      <a:pt x="97" y="454"/>
                    </a:lnTo>
                    <a:lnTo>
                      <a:pt x="88" y="367"/>
                    </a:lnTo>
                    <a:lnTo>
                      <a:pt x="82" y="272"/>
                    </a:lnTo>
                    <a:lnTo>
                      <a:pt x="84" y="175"/>
                    </a:lnTo>
                    <a:lnTo>
                      <a:pt x="97" y="84"/>
                    </a:lnTo>
                    <a:lnTo>
                      <a:pt x="123" y="7"/>
                    </a:lnTo>
                    <a:lnTo>
                      <a:pt x="123" y="6"/>
                    </a:lnTo>
                    <a:lnTo>
                      <a:pt x="123" y="5"/>
                    </a:lnTo>
                    <a:lnTo>
                      <a:pt x="121" y="3"/>
                    </a:lnTo>
                    <a:lnTo>
                      <a:pt x="117" y="0"/>
                    </a:lnTo>
                    <a:lnTo>
                      <a:pt x="106" y="0"/>
                    </a:lnTo>
                    <a:lnTo>
                      <a:pt x="91" y="2"/>
                    </a:lnTo>
                    <a:lnTo>
                      <a:pt x="70" y="5"/>
                    </a:lnTo>
                    <a:lnTo>
                      <a:pt x="39" y="12"/>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69" name="Google Shape;7969;p128"/>
              <p:cNvSpPr/>
              <p:nvPr/>
            </p:nvSpPr>
            <p:spPr>
              <a:xfrm>
                <a:off x="4851" y="1572"/>
                <a:ext cx="15" cy="71"/>
              </a:xfrm>
              <a:custGeom>
                <a:rect b="b" l="l" r="r" t="t"/>
                <a:pathLst>
                  <a:path extrusionOk="0" h="492" w="103">
                    <a:moveTo>
                      <a:pt x="32" y="9"/>
                    </a:moveTo>
                    <a:lnTo>
                      <a:pt x="28" y="18"/>
                    </a:lnTo>
                    <a:lnTo>
                      <a:pt x="21" y="47"/>
                    </a:lnTo>
                    <a:lnTo>
                      <a:pt x="12" y="90"/>
                    </a:lnTo>
                    <a:lnTo>
                      <a:pt x="4" y="149"/>
                    </a:lnTo>
                    <a:lnTo>
                      <a:pt x="0" y="220"/>
                    </a:lnTo>
                    <a:lnTo>
                      <a:pt x="0" y="303"/>
                    </a:lnTo>
                    <a:lnTo>
                      <a:pt x="9" y="394"/>
                    </a:lnTo>
                    <a:lnTo>
                      <a:pt x="27" y="492"/>
                    </a:lnTo>
                    <a:lnTo>
                      <a:pt x="98" y="489"/>
                    </a:lnTo>
                    <a:lnTo>
                      <a:pt x="95" y="474"/>
                    </a:lnTo>
                    <a:lnTo>
                      <a:pt x="88" y="434"/>
                    </a:lnTo>
                    <a:lnTo>
                      <a:pt x="80" y="375"/>
                    </a:lnTo>
                    <a:lnTo>
                      <a:pt x="72" y="303"/>
                    </a:lnTo>
                    <a:lnTo>
                      <a:pt x="68" y="224"/>
                    </a:lnTo>
                    <a:lnTo>
                      <a:pt x="70" y="144"/>
                    </a:lnTo>
                    <a:lnTo>
                      <a:pt x="81" y="68"/>
                    </a:lnTo>
                    <a:lnTo>
                      <a:pt x="103" y="5"/>
                    </a:lnTo>
                    <a:lnTo>
                      <a:pt x="103" y="4"/>
                    </a:lnTo>
                    <a:lnTo>
                      <a:pt x="103" y="3"/>
                    </a:lnTo>
                    <a:lnTo>
                      <a:pt x="100" y="1"/>
                    </a:lnTo>
                    <a:lnTo>
                      <a:pt x="97" y="0"/>
                    </a:lnTo>
                    <a:lnTo>
                      <a:pt x="89" y="0"/>
                    </a:lnTo>
                    <a:lnTo>
                      <a:pt x="75" y="0"/>
                    </a:lnTo>
                    <a:lnTo>
                      <a:pt x="57" y="3"/>
                    </a:lnTo>
                    <a:lnTo>
                      <a:pt x="32" y="9"/>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70" name="Google Shape;7970;p128"/>
              <p:cNvSpPr/>
              <p:nvPr/>
            </p:nvSpPr>
            <p:spPr>
              <a:xfrm>
                <a:off x="4852" y="1579"/>
                <a:ext cx="12" cy="56"/>
              </a:xfrm>
              <a:custGeom>
                <a:rect b="b" l="l" r="r" t="t"/>
                <a:pathLst>
                  <a:path extrusionOk="0" h="390" w="82">
                    <a:moveTo>
                      <a:pt x="25" y="8"/>
                    </a:moveTo>
                    <a:lnTo>
                      <a:pt x="23" y="16"/>
                    </a:lnTo>
                    <a:lnTo>
                      <a:pt x="17" y="38"/>
                    </a:lnTo>
                    <a:lnTo>
                      <a:pt x="11" y="72"/>
                    </a:lnTo>
                    <a:lnTo>
                      <a:pt x="4" y="118"/>
                    </a:lnTo>
                    <a:lnTo>
                      <a:pt x="0" y="174"/>
                    </a:lnTo>
                    <a:lnTo>
                      <a:pt x="0" y="240"/>
                    </a:lnTo>
                    <a:lnTo>
                      <a:pt x="7" y="312"/>
                    </a:lnTo>
                    <a:lnTo>
                      <a:pt x="22" y="390"/>
                    </a:lnTo>
                    <a:lnTo>
                      <a:pt x="78" y="387"/>
                    </a:lnTo>
                    <a:lnTo>
                      <a:pt x="76" y="375"/>
                    </a:lnTo>
                    <a:lnTo>
                      <a:pt x="70" y="343"/>
                    </a:lnTo>
                    <a:lnTo>
                      <a:pt x="63" y="297"/>
                    </a:lnTo>
                    <a:lnTo>
                      <a:pt x="57" y="240"/>
                    </a:lnTo>
                    <a:lnTo>
                      <a:pt x="54" y="178"/>
                    </a:lnTo>
                    <a:lnTo>
                      <a:pt x="56" y="113"/>
                    </a:lnTo>
                    <a:lnTo>
                      <a:pt x="64" y="55"/>
                    </a:lnTo>
                    <a:lnTo>
                      <a:pt x="82" y="4"/>
                    </a:lnTo>
                    <a:lnTo>
                      <a:pt x="82" y="2"/>
                    </a:lnTo>
                    <a:lnTo>
                      <a:pt x="80" y="1"/>
                    </a:lnTo>
                    <a:lnTo>
                      <a:pt x="77" y="0"/>
                    </a:lnTo>
                    <a:lnTo>
                      <a:pt x="70" y="0"/>
                    </a:lnTo>
                    <a:lnTo>
                      <a:pt x="60" y="1"/>
                    </a:lnTo>
                    <a:lnTo>
                      <a:pt x="46" y="3"/>
                    </a:lnTo>
                    <a:lnTo>
                      <a:pt x="25" y="8"/>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71" name="Google Shape;7971;p128"/>
              <p:cNvSpPr/>
              <p:nvPr/>
            </p:nvSpPr>
            <p:spPr>
              <a:xfrm>
                <a:off x="4853" y="1586"/>
                <a:ext cx="8" cy="41"/>
              </a:xfrm>
              <a:custGeom>
                <a:rect b="b" l="l" r="r" t="t"/>
                <a:pathLst>
                  <a:path extrusionOk="0" h="288" w="59">
                    <a:moveTo>
                      <a:pt x="18" y="6"/>
                    </a:moveTo>
                    <a:lnTo>
                      <a:pt x="17" y="11"/>
                    </a:lnTo>
                    <a:lnTo>
                      <a:pt x="13" y="27"/>
                    </a:lnTo>
                    <a:lnTo>
                      <a:pt x="7" y="53"/>
                    </a:lnTo>
                    <a:lnTo>
                      <a:pt x="2" y="87"/>
                    </a:lnTo>
                    <a:lnTo>
                      <a:pt x="0" y="130"/>
                    </a:lnTo>
                    <a:lnTo>
                      <a:pt x="0" y="177"/>
                    </a:lnTo>
                    <a:lnTo>
                      <a:pt x="5" y="231"/>
                    </a:lnTo>
                    <a:lnTo>
                      <a:pt x="16" y="288"/>
                    </a:lnTo>
                    <a:lnTo>
                      <a:pt x="57" y="286"/>
                    </a:lnTo>
                    <a:lnTo>
                      <a:pt x="56" y="278"/>
                    </a:lnTo>
                    <a:lnTo>
                      <a:pt x="51" y="254"/>
                    </a:lnTo>
                    <a:lnTo>
                      <a:pt x="47" y="219"/>
                    </a:lnTo>
                    <a:lnTo>
                      <a:pt x="42" y="177"/>
                    </a:lnTo>
                    <a:lnTo>
                      <a:pt x="40" y="131"/>
                    </a:lnTo>
                    <a:lnTo>
                      <a:pt x="41" y="84"/>
                    </a:lnTo>
                    <a:lnTo>
                      <a:pt x="47" y="40"/>
                    </a:lnTo>
                    <a:lnTo>
                      <a:pt x="59" y="3"/>
                    </a:lnTo>
                    <a:lnTo>
                      <a:pt x="59" y="2"/>
                    </a:lnTo>
                    <a:lnTo>
                      <a:pt x="58" y="1"/>
                    </a:lnTo>
                    <a:lnTo>
                      <a:pt x="56" y="0"/>
                    </a:lnTo>
                    <a:lnTo>
                      <a:pt x="51" y="0"/>
                    </a:lnTo>
                    <a:lnTo>
                      <a:pt x="45" y="0"/>
                    </a:lnTo>
                    <a:lnTo>
                      <a:pt x="33" y="2"/>
                    </a:lnTo>
                    <a:lnTo>
                      <a:pt x="18"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72" name="Google Shape;7972;p128"/>
              <p:cNvSpPr/>
              <p:nvPr/>
            </p:nvSpPr>
            <p:spPr>
              <a:xfrm>
                <a:off x="4972" y="1546"/>
                <a:ext cx="28" cy="111"/>
              </a:xfrm>
              <a:custGeom>
                <a:rect b="b" l="l" r="r" t="t"/>
                <a:pathLst>
                  <a:path extrusionOk="0" h="779" w="198">
                    <a:moveTo>
                      <a:pt x="198" y="6"/>
                    </a:moveTo>
                    <a:lnTo>
                      <a:pt x="194" y="12"/>
                    </a:lnTo>
                    <a:lnTo>
                      <a:pt x="180" y="31"/>
                    </a:lnTo>
                    <a:lnTo>
                      <a:pt x="163" y="72"/>
                    </a:lnTo>
                    <a:lnTo>
                      <a:pt x="146" y="138"/>
                    </a:lnTo>
                    <a:lnTo>
                      <a:pt x="132" y="236"/>
                    </a:lnTo>
                    <a:lnTo>
                      <a:pt x="125" y="373"/>
                    </a:lnTo>
                    <a:lnTo>
                      <a:pt x="130" y="551"/>
                    </a:lnTo>
                    <a:lnTo>
                      <a:pt x="148" y="779"/>
                    </a:lnTo>
                    <a:lnTo>
                      <a:pt x="37" y="779"/>
                    </a:lnTo>
                    <a:lnTo>
                      <a:pt x="34" y="756"/>
                    </a:lnTo>
                    <a:lnTo>
                      <a:pt x="23" y="693"/>
                    </a:lnTo>
                    <a:lnTo>
                      <a:pt x="13" y="599"/>
                    </a:lnTo>
                    <a:lnTo>
                      <a:pt x="4" y="483"/>
                    </a:lnTo>
                    <a:lnTo>
                      <a:pt x="0" y="357"/>
                    </a:lnTo>
                    <a:lnTo>
                      <a:pt x="7" y="227"/>
                    </a:lnTo>
                    <a:lnTo>
                      <a:pt x="27" y="105"/>
                    </a:lnTo>
                    <a:lnTo>
                      <a:pt x="65" y="0"/>
                    </a:lnTo>
                    <a:lnTo>
                      <a:pt x="198"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73" name="Google Shape;7973;p128"/>
              <p:cNvSpPr/>
              <p:nvPr/>
            </p:nvSpPr>
            <p:spPr>
              <a:xfrm>
                <a:off x="4973" y="1553"/>
                <a:ext cx="24" cy="96"/>
              </a:xfrm>
              <a:custGeom>
                <a:rect b="b" l="l" r="r" t="t"/>
                <a:pathLst>
                  <a:path extrusionOk="0" h="666" w="169">
                    <a:moveTo>
                      <a:pt x="169" y="5"/>
                    </a:moveTo>
                    <a:lnTo>
                      <a:pt x="164" y="10"/>
                    </a:lnTo>
                    <a:lnTo>
                      <a:pt x="154" y="27"/>
                    </a:lnTo>
                    <a:lnTo>
                      <a:pt x="139" y="61"/>
                    </a:lnTo>
                    <a:lnTo>
                      <a:pt x="124" y="118"/>
                    </a:lnTo>
                    <a:lnTo>
                      <a:pt x="113" y="201"/>
                    </a:lnTo>
                    <a:lnTo>
                      <a:pt x="107" y="318"/>
                    </a:lnTo>
                    <a:lnTo>
                      <a:pt x="110" y="470"/>
                    </a:lnTo>
                    <a:lnTo>
                      <a:pt x="126" y="666"/>
                    </a:lnTo>
                    <a:lnTo>
                      <a:pt x="31" y="666"/>
                    </a:lnTo>
                    <a:lnTo>
                      <a:pt x="28" y="646"/>
                    </a:lnTo>
                    <a:lnTo>
                      <a:pt x="20" y="592"/>
                    </a:lnTo>
                    <a:lnTo>
                      <a:pt x="11" y="512"/>
                    </a:lnTo>
                    <a:lnTo>
                      <a:pt x="3" y="413"/>
                    </a:lnTo>
                    <a:lnTo>
                      <a:pt x="0" y="305"/>
                    </a:lnTo>
                    <a:lnTo>
                      <a:pt x="6" y="195"/>
                    </a:lnTo>
                    <a:lnTo>
                      <a:pt x="23" y="90"/>
                    </a:lnTo>
                    <a:lnTo>
                      <a:pt x="55" y="0"/>
                    </a:lnTo>
                    <a:lnTo>
                      <a:pt x="169" y="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74" name="Google Shape;7974;p128"/>
              <p:cNvSpPr/>
              <p:nvPr/>
            </p:nvSpPr>
            <p:spPr>
              <a:xfrm>
                <a:off x="4974" y="1561"/>
                <a:ext cx="20" cy="79"/>
              </a:xfrm>
              <a:custGeom>
                <a:rect b="b" l="l" r="r" t="t"/>
                <a:pathLst>
                  <a:path extrusionOk="0" h="551" w="140">
                    <a:moveTo>
                      <a:pt x="140" y="5"/>
                    </a:moveTo>
                    <a:lnTo>
                      <a:pt x="136" y="8"/>
                    </a:lnTo>
                    <a:lnTo>
                      <a:pt x="127" y="23"/>
                    </a:lnTo>
                    <a:lnTo>
                      <a:pt x="116" y="51"/>
                    </a:lnTo>
                    <a:lnTo>
                      <a:pt x="103" y="98"/>
                    </a:lnTo>
                    <a:lnTo>
                      <a:pt x="94" y="167"/>
                    </a:lnTo>
                    <a:lnTo>
                      <a:pt x="90" y="264"/>
                    </a:lnTo>
                    <a:lnTo>
                      <a:pt x="92" y="390"/>
                    </a:lnTo>
                    <a:lnTo>
                      <a:pt x="106" y="551"/>
                    </a:lnTo>
                    <a:lnTo>
                      <a:pt x="27" y="551"/>
                    </a:lnTo>
                    <a:lnTo>
                      <a:pt x="24" y="535"/>
                    </a:lnTo>
                    <a:lnTo>
                      <a:pt x="17" y="490"/>
                    </a:lnTo>
                    <a:lnTo>
                      <a:pt x="9" y="423"/>
                    </a:lnTo>
                    <a:lnTo>
                      <a:pt x="3" y="342"/>
                    </a:lnTo>
                    <a:lnTo>
                      <a:pt x="0" y="252"/>
                    </a:lnTo>
                    <a:lnTo>
                      <a:pt x="5" y="161"/>
                    </a:lnTo>
                    <a:lnTo>
                      <a:pt x="20" y="75"/>
                    </a:lnTo>
                    <a:lnTo>
                      <a:pt x="46" y="0"/>
                    </a:lnTo>
                    <a:lnTo>
                      <a:pt x="140" y="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75" name="Google Shape;7975;p128"/>
              <p:cNvSpPr/>
              <p:nvPr/>
            </p:nvSpPr>
            <p:spPr>
              <a:xfrm>
                <a:off x="4975" y="1569"/>
                <a:ext cx="16" cy="62"/>
              </a:xfrm>
              <a:custGeom>
                <a:rect b="b" l="l" r="r" t="t"/>
                <a:pathLst>
                  <a:path extrusionOk="0" h="437" w="111">
                    <a:moveTo>
                      <a:pt x="111" y="4"/>
                    </a:moveTo>
                    <a:lnTo>
                      <a:pt x="108" y="7"/>
                    </a:lnTo>
                    <a:lnTo>
                      <a:pt x="101" y="18"/>
                    </a:lnTo>
                    <a:lnTo>
                      <a:pt x="92" y="41"/>
                    </a:lnTo>
                    <a:lnTo>
                      <a:pt x="82" y="77"/>
                    </a:lnTo>
                    <a:lnTo>
                      <a:pt x="75" y="133"/>
                    </a:lnTo>
                    <a:lnTo>
                      <a:pt x="70" y="208"/>
                    </a:lnTo>
                    <a:lnTo>
                      <a:pt x="72" y="309"/>
                    </a:lnTo>
                    <a:lnTo>
                      <a:pt x="83" y="437"/>
                    </a:lnTo>
                    <a:lnTo>
                      <a:pt x="21" y="437"/>
                    </a:lnTo>
                    <a:lnTo>
                      <a:pt x="19" y="424"/>
                    </a:lnTo>
                    <a:lnTo>
                      <a:pt x="13" y="389"/>
                    </a:lnTo>
                    <a:lnTo>
                      <a:pt x="7" y="336"/>
                    </a:lnTo>
                    <a:lnTo>
                      <a:pt x="3" y="272"/>
                    </a:lnTo>
                    <a:lnTo>
                      <a:pt x="0" y="200"/>
                    </a:lnTo>
                    <a:lnTo>
                      <a:pt x="5" y="128"/>
                    </a:lnTo>
                    <a:lnTo>
                      <a:pt x="16" y="59"/>
                    </a:lnTo>
                    <a:lnTo>
                      <a:pt x="37" y="0"/>
                    </a:lnTo>
                    <a:lnTo>
                      <a:pt x="111" y="4"/>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76" name="Google Shape;7976;p128"/>
              <p:cNvSpPr/>
              <p:nvPr/>
            </p:nvSpPr>
            <p:spPr>
              <a:xfrm>
                <a:off x="4976" y="1577"/>
                <a:ext cx="12" cy="46"/>
              </a:xfrm>
              <a:custGeom>
                <a:rect b="b" l="l" r="r" t="t"/>
                <a:pathLst>
                  <a:path extrusionOk="0" h="322" w="82">
                    <a:moveTo>
                      <a:pt x="82" y="3"/>
                    </a:moveTo>
                    <a:lnTo>
                      <a:pt x="79" y="5"/>
                    </a:lnTo>
                    <a:lnTo>
                      <a:pt x="75" y="13"/>
                    </a:lnTo>
                    <a:lnTo>
                      <a:pt x="67" y="30"/>
                    </a:lnTo>
                    <a:lnTo>
                      <a:pt x="60" y="57"/>
                    </a:lnTo>
                    <a:lnTo>
                      <a:pt x="54" y="98"/>
                    </a:lnTo>
                    <a:lnTo>
                      <a:pt x="52" y="154"/>
                    </a:lnTo>
                    <a:lnTo>
                      <a:pt x="53" y="228"/>
                    </a:lnTo>
                    <a:lnTo>
                      <a:pt x="61" y="322"/>
                    </a:lnTo>
                    <a:lnTo>
                      <a:pt x="15" y="322"/>
                    </a:lnTo>
                    <a:lnTo>
                      <a:pt x="14" y="313"/>
                    </a:lnTo>
                    <a:lnTo>
                      <a:pt x="9" y="287"/>
                    </a:lnTo>
                    <a:lnTo>
                      <a:pt x="5" y="247"/>
                    </a:lnTo>
                    <a:lnTo>
                      <a:pt x="1" y="200"/>
                    </a:lnTo>
                    <a:lnTo>
                      <a:pt x="0" y="147"/>
                    </a:lnTo>
                    <a:lnTo>
                      <a:pt x="3" y="95"/>
                    </a:lnTo>
                    <a:lnTo>
                      <a:pt x="11" y="44"/>
                    </a:lnTo>
                    <a:lnTo>
                      <a:pt x="27" y="0"/>
                    </a:lnTo>
                    <a:lnTo>
                      <a:pt x="82" y="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77" name="Google Shape;7977;p128"/>
              <p:cNvSpPr/>
              <p:nvPr/>
            </p:nvSpPr>
            <p:spPr>
              <a:xfrm>
                <a:off x="4824" y="1565"/>
                <a:ext cx="4" cy="146"/>
              </a:xfrm>
              <a:prstGeom prst="rect">
                <a:avLst/>
              </a:pr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78" name="Google Shape;7978;p128"/>
              <p:cNvSpPr/>
              <p:nvPr/>
            </p:nvSpPr>
            <p:spPr>
              <a:xfrm>
                <a:off x="4876" y="1563"/>
                <a:ext cx="57" cy="67"/>
              </a:xfrm>
              <a:custGeom>
                <a:rect b="b" l="l" r="r" t="t"/>
                <a:pathLst>
                  <a:path extrusionOk="0" h="469" w="398">
                    <a:moveTo>
                      <a:pt x="37" y="44"/>
                    </a:moveTo>
                    <a:lnTo>
                      <a:pt x="33" y="53"/>
                    </a:lnTo>
                    <a:lnTo>
                      <a:pt x="27" y="79"/>
                    </a:lnTo>
                    <a:lnTo>
                      <a:pt x="17" y="120"/>
                    </a:lnTo>
                    <a:lnTo>
                      <a:pt x="8" y="174"/>
                    </a:lnTo>
                    <a:lnTo>
                      <a:pt x="1" y="238"/>
                    </a:lnTo>
                    <a:lnTo>
                      <a:pt x="0" y="309"/>
                    </a:lnTo>
                    <a:lnTo>
                      <a:pt x="7" y="387"/>
                    </a:lnTo>
                    <a:lnTo>
                      <a:pt x="24" y="469"/>
                    </a:lnTo>
                    <a:lnTo>
                      <a:pt x="24" y="466"/>
                    </a:lnTo>
                    <a:lnTo>
                      <a:pt x="24" y="455"/>
                    </a:lnTo>
                    <a:lnTo>
                      <a:pt x="24" y="438"/>
                    </a:lnTo>
                    <a:lnTo>
                      <a:pt x="24" y="417"/>
                    </a:lnTo>
                    <a:lnTo>
                      <a:pt x="27" y="391"/>
                    </a:lnTo>
                    <a:lnTo>
                      <a:pt x="30" y="363"/>
                    </a:lnTo>
                    <a:lnTo>
                      <a:pt x="35" y="332"/>
                    </a:lnTo>
                    <a:lnTo>
                      <a:pt x="41" y="300"/>
                    </a:lnTo>
                    <a:lnTo>
                      <a:pt x="52" y="268"/>
                    </a:lnTo>
                    <a:lnTo>
                      <a:pt x="64" y="237"/>
                    </a:lnTo>
                    <a:lnTo>
                      <a:pt x="79" y="207"/>
                    </a:lnTo>
                    <a:lnTo>
                      <a:pt x="99" y="179"/>
                    </a:lnTo>
                    <a:lnTo>
                      <a:pt x="123" y="155"/>
                    </a:lnTo>
                    <a:lnTo>
                      <a:pt x="150" y="136"/>
                    </a:lnTo>
                    <a:lnTo>
                      <a:pt x="183" y="122"/>
                    </a:lnTo>
                    <a:lnTo>
                      <a:pt x="221" y="114"/>
                    </a:lnTo>
                    <a:lnTo>
                      <a:pt x="223" y="112"/>
                    </a:lnTo>
                    <a:lnTo>
                      <a:pt x="230" y="107"/>
                    </a:lnTo>
                    <a:lnTo>
                      <a:pt x="242" y="99"/>
                    </a:lnTo>
                    <a:lnTo>
                      <a:pt x="260" y="88"/>
                    </a:lnTo>
                    <a:lnTo>
                      <a:pt x="284" y="74"/>
                    </a:lnTo>
                    <a:lnTo>
                      <a:pt x="315" y="58"/>
                    </a:lnTo>
                    <a:lnTo>
                      <a:pt x="352" y="39"/>
                    </a:lnTo>
                    <a:lnTo>
                      <a:pt x="398" y="19"/>
                    </a:lnTo>
                    <a:lnTo>
                      <a:pt x="396" y="17"/>
                    </a:lnTo>
                    <a:lnTo>
                      <a:pt x="389" y="16"/>
                    </a:lnTo>
                    <a:lnTo>
                      <a:pt x="379" y="14"/>
                    </a:lnTo>
                    <a:lnTo>
                      <a:pt x="364" y="12"/>
                    </a:lnTo>
                    <a:lnTo>
                      <a:pt x="347" y="8"/>
                    </a:lnTo>
                    <a:lnTo>
                      <a:pt x="326" y="6"/>
                    </a:lnTo>
                    <a:lnTo>
                      <a:pt x="302" y="4"/>
                    </a:lnTo>
                    <a:lnTo>
                      <a:pt x="277" y="1"/>
                    </a:lnTo>
                    <a:lnTo>
                      <a:pt x="250" y="0"/>
                    </a:lnTo>
                    <a:lnTo>
                      <a:pt x="221" y="1"/>
                    </a:lnTo>
                    <a:lnTo>
                      <a:pt x="191" y="3"/>
                    </a:lnTo>
                    <a:lnTo>
                      <a:pt x="160" y="6"/>
                    </a:lnTo>
                    <a:lnTo>
                      <a:pt x="129" y="12"/>
                    </a:lnTo>
                    <a:lnTo>
                      <a:pt x="97" y="20"/>
                    </a:lnTo>
                    <a:lnTo>
                      <a:pt x="67" y="30"/>
                    </a:lnTo>
                    <a:lnTo>
                      <a:pt x="37" y="44"/>
                    </a:lnTo>
                    <a:close/>
                  </a:path>
                </a:pathLst>
              </a:custGeom>
              <a:solidFill>
                <a:srgbClr val="9999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79" name="Google Shape;7979;p128"/>
              <p:cNvSpPr/>
              <p:nvPr/>
            </p:nvSpPr>
            <p:spPr>
              <a:xfrm>
                <a:off x="4797" y="1613"/>
                <a:ext cx="46" cy="13"/>
              </a:xfrm>
              <a:custGeom>
                <a:rect b="b" l="l" r="r" t="t"/>
                <a:pathLst>
                  <a:path extrusionOk="0" h="89" w="325">
                    <a:moveTo>
                      <a:pt x="0" y="57"/>
                    </a:moveTo>
                    <a:lnTo>
                      <a:pt x="0" y="55"/>
                    </a:lnTo>
                    <a:lnTo>
                      <a:pt x="2" y="52"/>
                    </a:lnTo>
                    <a:lnTo>
                      <a:pt x="6" y="47"/>
                    </a:lnTo>
                    <a:lnTo>
                      <a:pt x="12" y="41"/>
                    </a:lnTo>
                    <a:lnTo>
                      <a:pt x="20" y="34"/>
                    </a:lnTo>
                    <a:lnTo>
                      <a:pt x="29" y="27"/>
                    </a:lnTo>
                    <a:lnTo>
                      <a:pt x="41" y="20"/>
                    </a:lnTo>
                    <a:lnTo>
                      <a:pt x="57" y="13"/>
                    </a:lnTo>
                    <a:lnTo>
                      <a:pt x="77" y="7"/>
                    </a:lnTo>
                    <a:lnTo>
                      <a:pt x="98" y="3"/>
                    </a:lnTo>
                    <a:lnTo>
                      <a:pt x="126" y="0"/>
                    </a:lnTo>
                    <a:lnTo>
                      <a:pt x="156" y="0"/>
                    </a:lnTo>
                    <a:lnTo>
                      <a:pt x="191" y="3"/>
                    </a:lnTo>
                    <a:lnTo>
                      <a:pt x="230" y="8"/>
                    </a:lnTo>
                    <a:lnTo>
                      <a:pt x="275" y="18"/>
                    </a:lnTo>
                    <a:lnTo>
                      <a:pt x="325" y="31"/>
                    </a:lnTo>
                    <a:lnTo>
                      <a:pt x="318" y="51"/>
                    </a:lnTo>
                    <a:lnTo>
                      <a:pt x="316" y="50"/>
                    </a:lnTo>
                    <a:lnTo>
                      <a:pt x="308" y="47"/>
                    </a:lnTo>
                    <a:lnTo>
                      <a:pt x="295" y="44"/>
                    </a:lnTo>
                    <a:lnTo>
                      <a:pt x="279" y="39"/>
                    </a:lnTo>
                    <a:lnTo>
                      <a:pt x="260" y="35"/>
                    </a:lnTo>
                    <a:lnTo>
                      <a:pt x="238" y="30"/>
                    </a:lnTo>
                    <a:lnTo>
                      <a:pt x="214" y="27"/>
                    </a:lnTo>
                    <a:lnTo>
                      <a:pt x="188" y="24"/>
                    </a:lnTo>
                    <a:lnTo>
                      <a:pt x="161" y="23"/>
                    </a:lnTo>
                    <a:lnTo>
                      <a:pt x="134" y="23"/>
                    </a:lnTo>
                    <a:lnTo>
                      <a:pt x="108" y="26"/>
                    </a:lnTo>
                    <a:lnTo>
                      <a:pt x="82" y="31"/>
                    </a:lnTo>
                    <a:lnTo>
                      <a:pt x="58" y="41"/>
                    </a:lnTo>
                    <a:lnTo>
                      <a:pt x="36" y="52"/>
                    </a:lnTo>
                    <a:lnTo>
                      <a:pt x="16" y="68"/>
                    </a:lnTo>
                    <a:lnTo>
                      <a:pt x="0" y="89"/>
                    </a:lnTo>
                    <a:lnTo>
                      <a:pt x="0" y="5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80" name="Google Shape;7980;p128"/>
              <p:cNvSpPr/>
              <p:nvPr/>
            </p:nvSpPr>
            <p:spPr>
              <a:xfrm>
                <a:off x="4797" y="1583"/>
                <a:ext cx="46" cy="13"/>
              </a:xfrm>
              <a:custGeom>
                <a:rect b="b" l="l" r="r" t="t"/>
                <a:pathLst>
                  <a:path extrusionOk="0" h="89" w="325">
                    <a:moveTo>
                      <a:pt x="0" y="56"/>
                    </a:moveTo>
                    <a:lnTo>
                      <a:pt x="0" y="55"/>
                    </a:lnTo>
                    <a:lnTo>
                      <a:pt x="2" y="52"/>
                    </a:lnTo>
                    <a:lnTo>
                      <a:pt x="6" y="47"/>
                    </a:lnTo>
                    <a:lnTo>
                      <a:pt x="12" y="40"/>
                    </a:lnTo>
                    <a:lnTo>
                      <a:pt x="20" y="33"/>
                    </a:lnTo>
                    <a:lnTo>
                      <a:pt x="29" y="27"/>
                    </a:lnTo>
                    <a:lnTo>
                      <a:pt x="41" y="18"/>
                    </a:lnTo>
                    <a:lnTo>
                      <a:pt x="57" y="13"/>
                    </a:lnTo>
                    <a:lnTo>
                      <a:pt x="77" y="7"/>
                    </a:lnTo>
                    <a:lnTo>
                      <a:pt x="98" y="2"/>
                    </a:lnTo>
                    <a:lnTo>
                      <a:pt x="126" y="0"/>
                    </a:lnTo>
                    <a:lnTo>
                      <a:pt x="156" y="0"/>
                    </a:lnTo>
                    <a:lnTo>
                      <a:pt x="191" y="2"/>
                    </a:lnTo>
                    <a:lnTo>
                      <a:pt x="230" y="8"/>
                    </a:lnTo>
                    <a:lnTo>
                      <a:pt x="275" y="17"/>
                    </a:lnTo>
                    <a:lnTo>
                      <a:pt x="325" y="31"/>
                    </a:lnTo>
                    <a:lnTo>
                      <a:pt x="318" y="49"/>
                    </a:lnTo>
                    <a:lnTo>
                      <a:pt x="316" y="48"/>
                    </a:lnTo>
                    <a:lnTo>
                      <a:pt x="308" y="46"/>
                    </a:lnTo>
                    <a:lnTo>
                      <a:pt x="295" y="43"/>
                    </a:lnTo>
                    <a:lnTo>
                      <a:pt x="279" y="38"/>
                    </a:lnTo>
                    <a:lnTo>
                      <a:pt x="260" y="35"/>
                    </a:lnTo>
                    <a:lnTo>
                      <a:pt x="238" y="30"/>
                    </a:lnTo>
                    <a:lnTo>
                      <a:pt x="214" y="27"/>
                    </a:lnTo>
                    <a:lnTo>
                      <a:pt x="188" y="23"/>
                    </a:lnTo>
                    <a:lnTo>
                      <a:pt x="161" y="22"/>
                    </a:lnTo>
                    <a:lnTo>
                      <a:pt x="134" y="23"/>
                    </a:lnTo>
                    <a:lnTo>
                      <a:pt x="108" y="25"/>
                    </a:lnTo>
                    <a:lnTo>
                      <a:pt x="82" y="31"/>
                    </a:lnTo>
                    <a:lnTo>
                      <a:pt x="58" y="40"/>
                    </a:lnTo>
                    <a:lnTo>
                      <a:pt x="36" y="52"/>
                    </a:lnTo>
                    <a:lnTo>
                      <a:pt x="16" y="68"/>
                    </a:lnTo>
                    <a:lnTo>
                      <a:pt x="0" y="89"/>
                    </a:lnTo>
                    <a:lnTo>
                      <a:pt x="0" y="56"/>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81" name="Google Shape;7981;p128"/>
              <p:cNvSpPr/>
              <p:nvPr/>
            </p:nvSpPr>
            <p:spPr>
              <a:xfrm>
                <a:off x="4841" y="1568"/>
                <a:ext cx="75" cy="139"/>
              </a:xfrm>
              <a:custGeom>
                <a:rect b="b" l="l" r="r" t="t"/>
                <a:pathLst>
                  <a:path extrusionOk="0" h="975" w="528">
                    <a:moveTo>
                      <a:pt x="0" y="0"/>
                    </a:moveTo>
                    <a:lnTo>
                      <a:pt x="0" y="943"/>
                    </a:lnTo>
                    <a:lnTo>
                      <a:pt x="159" y="975"/>
                    </a:lnTo>
                    <a:lnTo>
                      <a:pt x="152" y="848"/>
                    </a:lnTo>
                    <a:lnTo>
                      <a:pt x="528" y="905"/>
                    </a:lnTo>
                    <a:lnTo>
                      <a:pt x="521" y="855"/>
                    </a:lnTo>
                    <a:lnTo>
                      <a:pt x="261" y="822"/>
                    </a:lnTo>
                    <a:lnTo>
                      <a:pt x="254" y="713"/>
                    </a:lnTo>
                    <a:lnTo>
                      <a:pt x="77" y="713"/>
                    </a:lnTo>
                    <a:lnTo>
                      <a:pt x="72" y="699"/>
                    </a:lnTo>
                    <a:lnTo>
                      <a:pt x="60" y="659"/>
                    </a:lnTo>
                    <a:lnTo>
                      <a:pt x="44" y="595"/>
                    </a:lnTo>
                    <a:lnTo>
                      <a:pt x="28" y="511"/>
                    </a:lnTo>
                    <a:lnTo>
                      <a:pt x="16" y="410"/>
                    </a:lnTo>
                    <a:lnTo>
                      <a:pt x="12" y="294"/>
                    </a:lnTo>
                    <a:lnTo>
                      <a:pt x="21" y="167"/>
                    </a:lnTo>
                    <a:lnTo>
                      <a:pt x="45" y="32"/>
                    </a:lnTo>
                    <a:lnTo>
                      <a:pt x="0" y="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82" name="Google Shape;7982;p128"/>
              <p:cNvSpPr/>
              <p:nvPr/>
            </p:nvSpPr>
            <p:spPr>
              <a:xfrm>
                <a:off x="4878" y="1536"/>
                <a:ext cx="97" cy="19"/>
              </a:xfrm>
              <a:custGeom>
                <a:rect b="b" l="l" r="r" t="t"/>
                <a:pathLst>
                  <a:path extrusionOk="0" h="133" w="678">
                    <a:moveTo>
                      <a:pt x="0" y="133"/>
                    </a:moveTo>
                    <a:lnTo>
                      <a:pt x="4" y="132"/>
                    </a:lnTo>
                    <a:lnTo>
                      <a:pt x="15" y="127"/>
                    </a:lnTo>
                    <a:lnTo>
                      <a:pt x="32" y="122"/>
                    </a:lnTo>
                    <a:lnTo>
                      <a:pt x="56" y="114"/>
                    </a:lnTo>
                    <a:lnTo>
                      <a:pt x="86" y="104"/>
                    </a:lnTo>
                    <a:lnTo>
                      <a:pt x="120" y="95"/>
                    </a:lnTo>
                    <a:lnTo>
                      <a:pt x="160" y="86"/>
                    </a:lnTo>
                    <a:lnTo>
                      <a:pt x="204" y="78"/>
                    </a:lnTo>
                    <a:lnTo>
                      <a:pt x="252" y="70"/>
                    </a:lnTo>
                    <a:lnTo>
                      <a:pt x="303" y="64"/>
                    </a:lnTo>
                    <a:lnTo>
                      <a:pt x="358" y="60"/>
                    </a:lnTo>
                    <a:lnTo>
                      <a:pt x="414" y="58"/>
                    </a:lnTo>
                    <a:lnTo>
                      <a:pt x="474" y="60"/>
                    </a:lnTo>
                    <a:lnTo>
                      <a:pt x="534" y="65"/>
                    </a:lnTo>
                    <a:lnTo>
                      <a:pt x="596" y="74"/>
                    </a:lnTo>
                    <a:lnTo>
                      <a:pt x="659" y="88"/>
                    </a:lnTo>
                    <a:lnTo>
                      <a:pt x="678" y="0"/>
                    </a:lnTo>
                    <a:lnTo>
                      <a:pt x="674" y="0"/>
                    </a:lnTo>
                    <a:lnTo>
                      <a:pt x="659" y="0"/>
                    </a:lnTo>
                    <a:lnTo>
                      <a:pt x="636" y="0"/>
                    </a:lnTo>
                    <a:lnTo>
                      <a:pt x="606" y="1"/>
                    </a:lnTo>
                    <a:lnTo>
                      <a:pt x="570" y="2"/>
                    </a:lnTo>
                    <a:lnTo>
                      <a:pt x="527" y="3"/>
                    </a:lnTo>
                    <a:lnTo>
                      <a:pt x="480" y="7"/>
                    </a:lnTo>
                    <a:lnTo>
                      <a:pt x="430" y="9"/>
                    </a:lnTo>
                    <a:lnTo>
                      <a:pt x="376" y="14"/>
                    </a:lnTo>
                    <a:lnTo>
                      <a:pt x="320" y="18"/>
                    </a:lnTo>
                    <a:lnTo>
                      <a:pt x="264" y="24"/>
                    </a:lnTo>
                    <a:lnTo>
                      <a:pt x="208" y="32"/>
                    </a:lnTo>
                    <a:lnTo>
                      <a:pt x="152" y="40"/>
                    </a:lnTo>
                    <a:lnTo>
                      <a:pt x="98" y="50"/>
                    </a:lnTo>
                    <a:lnTo>
                      <a:pt x="47" y="62"/>
                    </a:lnTo>
                    <a:lnTo>
                      <a:pt x="0" y="76"/>
                    </a:lnTo>
                    <a:lnTo>
                      <a:pt x="0" y="13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83" name="Google Shape;7983;p128"/>
              <p:cNvSpPr/>
              <p:nvPr/>
            </p:nvSpPr>
            <p:spPr>
              <a:xfrm>
                <a:off x="4821" y="1711"/>
                <a:ext cx="163" cy="54"/>
              </a:xfrm>
              <a:custGeom>
                <a:rect b="b" l="l" r="r" t="t"/>
                <a:pathLst>
                  <a:path extrusionOk="0" h="379" w="1142">
                    <a:moveTo>
                      <a:pt x="482" y="367"/>
                    </a:moveTo>
                    <a:lnTo>
                      <a:pt x="485" y="366"/>
                    </a:lnTo>
                    <a:lnTo>
                      <a:pt x="492" y="363"/>
                    </a:lnTo>
                    <a:lnTo>
                      <a:pt x="502" y="359"/>
                    </a:lnTo>
                    <a:lnTo>
                      <a:pt x="516" y="353"/>
                    </a:lnTo>
                    <a:lnTo>
                      <a:pt x="533" y="346"/>
                    </a:lnTo>
                    <a:lnTo>
                      <a:pt x="551" y="338"/>
                    </a:lnTo>
                    <a:lnTo>
                      <a:pt x="572" y="328"/>
                    </a:lnTo>
                    <a:lnTo>
                      <a:pt x="593" y="317"/>
                    </a:lnTo>
                    <a:lnTo>
                      <a:pt x="616" y="306"/>
                    </a:lnTo>
                    <a:lnTo>
                      <a:pt x="638" y="292"/>
                    </a:lnTo>
                    <a:lnTo>
                      <a:pt x="660" y="279"/>
                    </a:lnTo>
                    <a:lnTo>
                      <a:pt x="680" y="264"/>
                    </a:lnTo>
                    <a:lnTo>
                      <a:pt x="700" y="249"/>
                    </a:lnTo>
                    <a:lnTo>
                      <a:pt x="717" y="233"/>
                    </a:lnTo>
                    <a:lnTo>
                      <a:pt x="732" y="217"/>
                    </a:lnTo>
                    <a:lnTo>
                      <a:pt x="743" y="201"/>
                    </a:lnTo>
                    <a:lnTo>
                      <a:pt x="0" y="20"/>
                    </a:lnTo>
                    <a:lnTo>
                      <a:pt x="57" y="0"/>
                    </a:lnTo>
                    <a:lnTo>
                      <a:pt x="1142" y="267"/>
                    </a:lnTo>
                    <a:lnTo>
                      <a:pt x="1098" y="292"/>
                    </a:lnTo>
                    <a:lnTo>
                      <a:pt x="784" y="212"/>
                    </a:lnTo>
                    <a:lnTo>
                      <a:pt x="783" y="213"/>
                    </a:lnTo>
                    <a:lnTo>
                      <a:pt x="781" y="216"/>
                    </a:lnTo>
                    <a:lnTo>
                      <a:pt x="776" y="221"/>
                    </a:lnTo>
                    <a:lnTo>
                      <a:pt x="769" y="228"/>
                    </a:lnTo>
                    <a:lnTo>
                      <a:pt x="761" y="237"/>
                    </a:lnTo>
                    <a:lnTo>
                      <a:pt x="750" y="246"/>
                    </a:lnTo>
                    <a:lnTo>
                      <a:pt x="737" y="258"/>
                    </a:lnTo>
                    <a:lnTo>
                      <a:pt x="721" y="269"/>
                    </a:lnTo>
                    <a:lnTo>
                      <a:pt x="703" y="282"/>
                    </a:lnTo>
                    <a:lnTo>
                      <a:pt x="684" y="295"/>
                    </a:lnTo>
                    <a:lnTo>
                      <a:pt x="660" y="309"/>
                    </a:lnTo>
                    <a:lnTo>
                      <a:pt x="635" y="323"/>
                    </a:lnTo>
                    <a:lnTo>
                      <a:pt x="606" y="338"/>
                    </a:lnTo>
                    <a:lnTo>
                      <a:pt x="574" y="352"/>
                    </a:lnTo>
                    <a:lnTo>
                      <a:pt x="540" y="366"/>
                    </a:lnTo>
                    <a:lnTo>
                      <a:pt x="502" y="379"/>
                    </a:lnTo>
                    <a:lnTo>
                      <a:pt x="482" y="36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84" name="Google Shape;7984;p128"/>
              <p:cNvSpPr/>
              <p:nvPr/>
            </p:nvSpPr>
            <p:spPr>
              <a:xfrm>
                <a:off x="4787" y="1725"/>
                <a:ext cx="167" cy="48"/>
              </a:xfrm>
              <a:custGeom>
                <a:rect b="b" l="l" r="r" t="t"/>
                <a:pathLst>
                  <a:path extrusionOk="0" h="340" w="1163">
                    <a:moveTo>
                      <a:pt x="0" y="0"/>
                    </a:moveTo>
                    <a:lnTo>
                      <a:pt x="1137" y="340"/>
                    </a:lnTo>
                    <a:lnTo>
                      <a:pt x="1163" y="340"/>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85" name="Google Shape;7985;p128"/>
              <p:cNvSpPr/>
              <p:nvPr/>
            </p:nvSpPr>
            <p:spPr>
              <a:xfrm>
                <a:off x="4815" y="1718"/>
                <a:ext cx="164" cy="44"/>
              </a:xfrm>
              <a:custGeom>
                <a:rect b="b" l="l" r="r" t="t"/>
                <a:pathLst>
                  <a:path extrusionOk="0" h="303" w="1149">
                    <a:moveTo>
                      <a:pt x="0" y="1"/>
                    </a:moveTo>
                    <a:lnTo>
                      <a:pt x="1124" y="303"/>
                    </a:lnTo>
                    <a:lnTo>
                      <a:pt x="1149" y="302"/>
                    </a:lnTo>
                    <a:lnTo>
                      <a:pt x="34" y="0"/>
                    </a:lnTo>
                    <a:lnTo>
                      <a:pt x="0" y="1"/>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7986" name="Google Shape;7986;p128"/>
              <p:cNvSpPr/>
              <p:nvPr/>
            </p:nvSpPr>
            <p:spPr>
              <a:xfrm>
                <a:off x="4802" y="1721"/>
                <a:ext cx="165" cy="48"/>
              </a:xfrm>
              <a:custGeom>
                <a:rect b="b" l="l" r="r" t="t"/>
                <a:pathLst>
                  <a:path extrusionOk="0" h="336" w="1155">
                    <a:moveTo>
                      <a:pt x="0" y="0"/>
                    </a:moveTo>
                    <a:lnTo>
                      <a:pt x="1134" y="336"/>
                    </a:lnTo>
                    <a:lnTo>
                      <a:pt x="1155" y="328"/>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7987" name="Google Shape;7987;p128"/>
            <p:cNvGrpSpPr/>
            <p:nvPr/>
          </p:nvGrpSpPr>
          <p:grpSpPr>
            <a:xfrm rot="5400000">
              <a:off x="534" y="3281"/>
              <a:ext cx="391" cy="88"/>
              <a:chOff x="1450" y="3513"/>
              <a:chExt cx="391" cy="88"/>
            </a:xfrm>
          </p:grpSpPr>
          <p:sp>
            <p:nvSpPr>
              <p:cNvPr id="7988" name="Google Shape;7988;p128"/>
              <p:cNvSpPr/>
              <p:nvPr/>
            </p:nvSpPr>
            <p:spPr>
              <a:xfrm flipH="1" rot="10800000">
                <a:off x="1450" y="3574"/>
                <a:ext cx="391" cy="27"/>
              </a:xfrm>
              <a:custGeom>
                <a:rect b="b" l="l" r="r" t="t"/>
                <a:pathLst>
                  <a:path extrusionOk="0" h="56" w="720">
                    <a:moveTo>
                      <a:pt x="0" y="0"/>
                    </a:moveTo>
                    <a:lnTo>
                      <a:pt x="0" y="56"/>
                    </a:lnTo>
                    <a:lnTo>
                      <a:pt x="720" y="56"/>
                    </a:lnTo>
                    <a:lnTo>
                      <a:pt x="720" y="8"/>
                    </a:lnTo>
                  </a:path>
                </a:pathLst>
              </a:custGeom>
              <a:noFill/>
              <a:ln cap="flat" cmpd="sng" w="12700">
                <a:solidFill>
                  <a:schemeClr val="dk1"/>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989" name="Google Shape;7989;p128"/>
              <p:cNvCxnSpPr/>
              <p:nvPr/>
            </p:nvCxnSpPr>
            <p:spPr>
              <a:xfrm>
                <a:off x="1642" y="3513"/>
                <a:ext cx="0" cy="60"/>
              </a:xfrm>
              <a:prstGeom prst="straightConnector1">
                <a:avLst/>
              </a:prstGeom>
              <a:noFill/>
              <a:ln cap="flat" cmpd="sng" w="19050">
                <a:solidFill>
                  <a:schemeClr val="dk1"/>
                </a:solidFill>
                <a:prstDash val="solid"/>
                <a:round/>
                <a:headEnd len="med" w="med" type="none"/>
                <a:tailEnd len="med" w="med" type="none"/>
              </a:ln>
            </p:spPr>
          </p:cxnSp>
        </p:grpSp>
        <p:grpSp>
          <p:nvGrpSpPr>
            <p:cNvPr id="7990" name="Google Shape;7990;p128"/>
            <p:cNvGrpSpPr/>
            <p:nvPr/>
          </p:nvGrpSpPr>
          <p:grpSpPr>
            <a:xfrm>
              <a:off x="752" y="3249"/>
              <a:ext cx="265" cy="123"/>
              <a:chOff x="3600" y="219"/>
              <a:chExt cx="360" cy="175"/>
            </a:xfrm>
          </p:grpSpPr>
          <p:sp>
            <p:nvSpPr>
              <p:cNvPr id="7991" name="Google Shape;7991;p128"/>
              <p:cNvSpPr/>
              <p:nvPr/>
            </p:nvSpPr>
            <p:spPr>
              <a:xfrm>
                <a:off x="3603" y="297"/>
                <a:ext cx="357" cy="97"/>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7992" name="Google Shape;7992;p128"/>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7993" name="Google Shape;7993;p128"/>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7994" name="Google Shape;7994;p128"/>
              <p:cNvSpPr/>
              <p:nvPr/>
            </p:nvSpPr>
            <p:spPr>
              <a:xfrm>
                <a:off x="3603" y="289"/>
                <a:ext cx="354" cy="59"/>
              </a:xfrm>
              <a:prstGeom prst="rect">
                <a:avLst/>
              </a:prstGeom>
              <a:solidFill>
                <a:srgbClr val="DDDDD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7995" name="Google Shape;7995;p128"/>
              <p:cNvSpPr/>
              <p:nvPr/>
            </p:nvSpPr>
            <p:spPr>
              <a:xfrm>
                <a:off x="3600" y="219"/>
                <a:ext cx="357" cy="113"/>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7996" name="Google Shape;7996;p128"/>
              <p:cNvGrpSpPr/>
              <p:nvPr/>
            </p:nvGrpSpPr>
            <p:grpSpPr>
              <a:xfrm>
                <a:off x="3686" y="244"/>
                <a:ext cx="177" cy="66"/>
                <a:chOff x="2848" y="848"/>
                <a:chExt cx="140" cy="98"/>
              </a:xfrm>
            </p:grpSpPr>
            <p:cxnSp>
              <p:nvCxnSpPr>
                <p:cNvPr id="7997" name="Google Shape;7997;p128"/>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7998" name="Google Shape;7998;p128"/>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7999" name="Google Shape;7999;p128"/>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8000" name="Google Shape;8000;p128"/>
              <p:cNvGrpSpPr/>
              <p:nvPr/>
            </p:nvGrpSpPr>
            <p:grpSpPr>
              <a:xfrm flipH="1" rot="10800000">
                <a:off x="3686" y="243"/>
                <a:ext cx="177" cy="66"/>
                <a:chOff x="2848" y="848"/>
                <a:chExt cx="140" cy="98"/>
              </a:xfrm>
            </p:grpSpPr>
            <p:cxnSp>
              <p:nvCxnSpPr>
                <p:cNvPr id="8001" name="Google Shape;8001;p128"/>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8002" name="Google Shape;8002;p128"/>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8003" name="Google Shape;8003;p128"/>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8004" name="Google Shape;8004;p128"/>
            <p:cNvGrpSpPr/>
            <p:nvPr/>
          </p:nvGrpSpPr>
          <p:grpSpPr>
            <a:xfrm>
              <a:off x="521" y="3063"/>
              <a:ext cx="176" cy="150"/>
              <a:chOff x="4765" y="1531"/>
              <a:chExt cx="312" cy="261"/>
            </a:xfrm>
          </p:grpSpPr>
          <p:sp>
            <p:nvSpPr>
              <p:cNvPr id="8005" name="Google Shape;8005;p128"/>
              <p:cNvSpPr/>
              <p:nvPr/>
            </p:nvSpPr>
            <p:spPr>
              <a:xfrm>
                <a:off x="4765" y="1531"/>
                <a:ext cx="312" cy="2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06" name="Google Shape;8006;p128"/>
              <p:cNvSpPr/>
              <p:nvPr/>
            </p:nvSpPr>
            <p:spPr>
              <a:xfrm>
                <a:off x="4765" y="1534"/>
                <a:ext cx="307" cy="258"/>
              </a:xfrm>
              <a:custGeom>
                <a:rect b="b" l="l" r="r" t="t"/>
                <a:pathLst>
                  <a:path extrusionOk="0" h="1804" w="2150">
                    <a:moveTo>
                      <a:pt x="582" y="239"/>
                    </a:moveTo>
                    <a:lnTo>
                      <a:pt x="606" y="129"/>
                    </a:lnTo>
                    <a:lnTo>
                      <a:pt x="607" y="129"/>
                    </a:lnTo>
                    <a:lnTo>
                      <a:pt x="611" y="128"/>
                    </a:lnTo>
                    <a:lnTo>
                      <a:pt x="616" y="125"/>
                    </a:lnTo>
                    <a:lnTo>
                      <a:pt x="623" y="123"/>
                    </a:lnTo>
                    <a:lnTo>
                      <a:pt x="633" y="120"/>
                    </a:lnTo>
                    <a:lnTo>
                      <a:pt x="645" y="115"/>
                    </a:lnTo>
                    <a:lnTo>
                      <a:pt x="659" y="112"/>
                    </a:lnTo>
                    <a:lnTo>
                      <a:pt x="676" y="107"/>
                    </a:lnTo>
                    <a:lnTo>
                      <a:pt x="694" y="101"/>
                    </a:lnTo>
                    <a:lnTo>
                      <a:pt x="715" y="95"/>
                    </a:lnTo>
                    <a:lnTo>
                      <a:pt x="738" y="90"/>
                    </a:lnTo>
                    <a:lnTo>
                      <a:pt x="763" y="84"/>
                    </a:lnTo>
                    <a:lnTo>
                      <a:pt x="790" y="78"/>
                    </a:lnTo>
                    <a:lnTo>
                      <a:pt x="820" y="71"/>
                    </a:lnTo>
                    <a:lnTo>
                      <a:pt x="852" y="64"/>
                    </a:lnTo>
                    <a:lnTo>
                      <a:pt x="886" y="59"/>
                    </a:lnTo>
                    <a:lnTo>
                      <a:pt x="922" y="52"/>
                    </a:lnTo>
                    <a:lnTo>
                      <a:pt x="961" y="46"/>
                    </a:lnTo>
                    <a:lnTo>
                      <a:pt x="1002" y="40"/>
                    </a:lnTo>
                    <a:lnTo>
                      <a:pt x="1044" y="35"/>
                    </a:lnTo>
                    <a:lnTo>
                      <a:pt x="1090" y="29"/>
                    </a:lnTo>
                    <a:lnTo>
                      <a:pt x="1138" y="23"/>
                    </a:lnTo>
                    <a:lnTo>
                      <a:pt x="1187" y="18"/>
                    </a:lnTo>
                    <a:lnTo>
                      <a:pt x="1240" y="14"/>
                    </a:lnTo>
                    <a:lnTo>
                      <a:pt x="1294" y="10"/>
                    </a:lnTo>
                    <a:lnTo>
                      <a:pt x="1350" y="7"/>
                    </a:lnTo>
                    <a:lnTo>
                      <a:pt x="1410" y="4"/>
                    </a:lnTo>
                    <a:lnTo>
                      <a:pt x="1470" y="1"/>
                    </a:lnTo>
                    <a:lnTo>
                      <a:pt x="1535" y="0"/>
                    </a:lnTo>
                    <a:lnTo>
                      <a:pt x="1601" y="0"/>
                    </a:lnTo>
                    <a:lnTo>
                      <a:pt x="1668" y="0"/>
                    </a:lnTo>
                    <a:lnTo>
                      <a:pt x="1739" y="1"/>
                    </a:lnTo>
                    <a:lnTo>
                      <a:pt x="1816" y="44"/>
                    </a:lnTo>
                    <a:lnTo>
                      <a:pt x="1799" y="248"/>
                    </a:lnTo>
                    <a:lnTo>
                      <a:pt x="1804" y="251"/>
                    </a:lnTo>
                    <a:lnTo>
                      <a:pt x="1820" y="259"/>
                    </a:lnTo>
                    <a:lnTo>
                      <a:pt x="1842" y="272"/>
                    </a:lnTo>
                    <a:lnTo>
                      <a:pt x="1868" y="292"/>
                    </a:lnTo>
                    <a:lnTo>
                      <a:pt x="1896" y="318"/>
                    </a:lnTo>
                    <a:lnTo>
                      <a:pt x="1920" y="351"/>
                    </a:lnTo>
                    <a:lnTo>
                      <a:pt x="1939" y="390"/>
                    </a:lnTo>
                    <a:lnTo>
                      <a:pt x="1951" y="436"/>
                    </a:lnTo>
                    <a:lnTo>
                      <a:pt x="2125" y="593"/>
                    </a:lnTo>
                    <a:lnTo>
                      <a:pt x="2078" y="1009"/>
                    </a:lnTo>
                    <a:lnTo>
                      <a:pt x="1799" y="1149"/>
                    </a:lnTo>
                    <a:lnTo>
                      <a:pt x="2129" y="1247"/>
                    </a:lnTo>
                    <a:lnTo>
                      <a:pt x="2131" y="1251"/>
                    </a:lnTo>
                    <a:lnTo>
                      <a:pt x="2137" y="1264"/>
                    </a:lnTo>
                    <a:lnTo>
                      <a:pt x="2143" y="1284"/>
                    </a:lnTo>
                    <a:lnTo>
                      <a:pt x="2149" y="1310"/>
                    </a:lnTo>
                    <a:lnTo>
                      <a:pt x="2150" y="1342"/>
                    </a:lnTo>
                    <a:lnTo>
                      <a:pt x="2147" y="1380"/>
                    </a:lnTo>
                    <a:lnTo>
                      <a:pt x="2136" y="1423"/>
                    </a:lnTo>
                    <a:lnTo>
                      <a:pt x="2117" y="1468"/>
                    </a:lnTo>
                    <a:lnTo>
                      <a:pt x="1244" y="1804"/>
                    </a:lnTo>
                    <a:lnTo>
                      <a:pt x="0" y="1413"/>
                    </a:lnTo>
                    <a:lnTo>
                      <a:pt x="22" y="1367"/>
                    </a:lnTo>
                    <a:lnTo>
                      <a:pt x="212" y="1302"/>
                    </a:lnTo>
                    <a:lnTo>
                      <a:pt x="212" y="248"/>
                    </a:lnTo>
                    <a:lnTo>
                      <a:pt x="213" y="247"/>
                    </a:lnTo>
                    <a:lnTo>
                      <a:pt x="217" y="244"/>
                    </a:lnTo>
                    <a:lnTo>
                      <a:pt x="223" y="240"/>
                    </a:lnTo>
                    <a:lnTo>
                      <a:pt x="232" y="234"/>
                    </a:lnTo>
                    <a:lnTo>
                      <a:pt x="245" y="228"/>
                    </a:lnTo>
                    <a:lnTo>
                      <a:pt x="258" y="221"/>
                    </a:lnTo>
                    <a:lnTo>
                      <a:pt x="276" y="214"/>
                    </a:lnTo>
                    <a:lnTo>
                      <a:pt x="294" y="207"/>
                    </a:lnTo>
                    <a:lnTo>
                      <a:pt x="316" y="201"/>
                    </a:lnTo>
                    <a:lnTo>
                      <a:pt x="340" y="197"/>
                    </a:lnTo>
                    <a:lnTo>
                      <a:pt x="366" y="194"/>
                    </a:lnTo>
                    <a:lnTo>
                      <a:pt x="393" y="192"/>
                    </a:lnTo>
                    <a:lnTo>
                      <a:pt x="424" y="193"/>
                    </a:lnTo>
                    <a:lnTo>
                      <a:pt x="457" y="197"/>
                    </a:lnTo>
                    <a:lnTo>
                      <a:pt x="493" y="203"/>
                    </a:lnTo>
                    <a:lnTo>
                      <a:pt x="529" y="214"/>
                    </a:lnTo>
                    <a:lnTo>
                      <a:pt x="582" y="239"/>
                    </a:lnTo>
                    <a:close/>
                  </a:path>
                </a:pathLst>
              </a:cu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07" name="Google Shape;8007;p128"/>
              <p:cNvSpPr/>
              <p:nvPr/>
            </p:nvSpPr>
            <p:spPr>
              <a:xfrm>
                <a:off x="4882" y="1584"/>
                <a:ext cx="163" cy="111"/>
              </a:xfrm>
              <a:custGeom>
                <a:rect b="b" l="l" r="r" t="t"/>
                <a:pathLst>
                  <a:path extrusionOk="0" h="778" w="1139">
                    <a:moveTo>
                      <a:pt x="7" y="587"/>
                    </a:moveTo>
                    <a:lnTo>
                      <a:pt x="0" y="682"/>
                    </a:lnTo>
                    <a:lnTo>
                      <a:pt x="742" y="778"/>
                    </a:lnTo>
                    <a:lnTo>
                      <a:pt x="748" y="775"/>
                    </a:lnTo>
                    <a:lnTo>
                      <a:pt x="763" y="767"/>
                    </a:lnTo>
                    <a:lnTo>
                      <a:pt x="787" y="755"/>
                    </a:lnTo>
                    <a:lnTo>
                      <a:pt x="816" y="737"/>
                    </a:lnTo>
                    <a:lnTo>
                      <a:pt x="852" y="714"/>
                    </a:lnTo>
                    <a:lnTo>
                      <a:pt x="891" y="686"/>
                    </a:lnTo>
                    <a:lnTo>
                      <a:pt x="932" y="652"/>
                    </a:lnTo>
                    <a:lnTo>
                      <a:pt x="973" y="613"/>
                    </a:lnTo>
                    <a:lnTo>
                      <a:pt x="1013" y="570"/>
                    </a:lnTo>
                    <a:lnTo>
                      <a:pt x="1051" y="521"/>
                    </a:lnTo>
                    <a:lnTo>
                      <a:pt x="1083" y="466"/>
                    </a:lnTo>
                    <a:lnTo>
                      <a:pt x="1109" y="406"/>
                    </a:lnTo>
                    <a:lnTo>
                      <a:pt x="1129" y="342"/>
                    </a:lnTo>
                    <a:lnTo>
                      <a:pt x="1139" y="271"/>
                    </a:lnTo>
                    <a:lnTo>
                      <a:pt x="1138" y="196"/>
                    </a:lnTo>
                    <a:lnTo>
                      <a:pt x="1124" y="115"/>
                    </a:lnTo>
                    <a:lnTo>
                      <a:pt x="1122" y="110"/>
                    </a:lnTo>
                    <a:lnTo>
                      <a:pt x="1115" y="97"/>
                    </a:lnTo>
                    <a:lnTo>
                      <a:pt x="1102" y="80"/>
                    </a:lnTo>
                    <a:lnTo>
                      <a:pt x="1086" y="59"/>
                    </a:lnTo>
                    <a:lnTo>
                      <a:pt x="1066" y="39"/>
                    </a:lnTo>
                    <a:lnTo>
                      <a:pt x="1041" y="20"/>
                    </a:lnTo>
                    <a:lnTo>
                      <a:pt x="1011" y="7"/>
                    </a:lnTo>
                    <a:lnTo>
                      <a:pt x="978" y="0"/>
                    </a:lnTo>
                    <a:lnTo>
                      <a:pt x="982" y="12"/>
                    </a:lnTo>
                    <a:lnTo>
                      <a:pt x="994" y="46"/>
                    </a:lnTo>
                    <a:lnTo>
                      <a:pt x="1007" y="100"/>
                    </a:lnTo>
                    <a:lnTo>
                      <a:pt x="1019" y="169"/>
                    </a:lnTo>
                    <a:lnTo>
                      <a:pt x="1022" y="252"/>
                    </a:lnTo>
                    <a:lnTo>
                      <a:pt x="1013" y="344"/>
                    </a:lnTo>
                    <a:lnTo>
                      <a:pt x="987" y="444"/>
                    </a:lnTo>
                    <a:lnTo>
                      <a:pt x="940" y="549"/>
                    </a:lnTo>
                    <a:lnTo>
                      <a:pt x="939" y="550"/>
                    </a:lnTo>
                    <a:lnTo>
                      <a:pt x="934" y="553"/>
                    </a:lnTo>
                    <a:lnTo>
                      <a:pt x="927" y="559"/>
                    </a:lnTo>
                    <a:lnTo>
                      <a:pt x="917" y="567"/>
                    </a:lnTo>
                    <a:lnTo>
                      <a:pt x="904" y="575"/>
                    </a:lnTo>
                    <a:lnTo>
                      <a:pt x="890" y="585"/>
                    </a:lnTo>
                    <a:lnTo>
                      <a:pt x="871" y="594"/>
                    </a:lnTo>
                    <a:lnTo>
                      <a:pt x="851" y="603"/>
                    </a:lnTo>
                    <a:lnTo>
                      <a:pt x="828" y="611"/>
                    </a:lnTo>
                    <a:lnTo>
                      <a:pt x="802" y="619"/>
                    </a:lnTo>
                    <a:lnTo>
                      <a:pt x="773" y="625"/>
                    </a:lnTo>
                    <a:lnTo>
                      <a:pt x="741" y="629"/>
                    </a:lnTo>
                    <a:lnTo>
                      <a:pt x="708" y="630"/>
                    </a:lnTo>
                    <a:lnTo>
                      <a:pt x="671" y="629"/>
                    </a:lnTo>
                    <a:lnTo>
                      <a:pt x="631" y="626"/>
                    </a:lnTo>
                    <a:lnTo>
                      <a:pt x="590" y="618"/>
                    </a:lnTo>
                    <a:lnTo>
                      <a:pt x="590" y="720"/>
                    </a:lnTo>
                    <a:lnTo>
                      <a:pt x="26" y="663"/>
                    </a:lnTo>
                    <a:lnTo>
                      <a:pt x="7" y="58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08" name="Google Shape;8008;p128"/>
              <p:cNvSpPr/>
              <p:nvPr/>
            </p:nvSpPr>
            <p:spPr>
              <a:xfrm>
                <a:off x="4862" y="1693"/>
                <a:ext cx="119" cy="38"/>
              </a:xfrm>
              <a:custGeom>
                <a:rect b="b" l="l" r="r" t="t"/>
                <a:pathLst>
                  <a:path extrusionOk="0" h="269" w="837">
                    <a:moveTo>
                      <a:pt x="837" y="96"/>
                    </a:moveTo>
                    <a:lnTo>
                      <a:pt x="12" y="0"/>
                    </a:lnTo>
                    <a:lnTo>
                      <a:pt x="0" y="96"/>
                    </a:lnTo>
                    <a:lnTo>
                      <a:pt x="812" y="269"/>
                    </a:lnTo>
                    <a:lnTo>
                      <a:pt x="837" y="9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09" name="Google Shape;8009;p128"/>
              <p:cNvSpPr/>
              <p:nvPr/>
            </p:nvSpPr>
            <p:spPr>
              <a:xfrm>
                <a:off x="4921" y="1705"/>
                <a:ext cx="51" cy="18"/>
              </a:xfrm>
              <a:custGeom>
                <a:rect b="b" l="l" r="r" t="t"/>
                <a:pathLst>
                  <a:path extrusionOk="0" h="122" w="358">
                    <a:moveTo>
                      <a:pt x="358" y="53"/>
                    </a:moveTo>
                    <a:lnTo>
                      <a:pt x="5" y="0"/>
                    </a:lnTo>
                    <a:lnTo>
                      <a:pt x="0" y="51"/>
                    </a:lnTo>
                    <a:lnTo>
                      <a:pt x="348" y="122"/>
                    </a:lnTo>
                    <a:lnTo>
                      <a:pt x="358" y="53"/>
                    </a:lnTo>
                    <a:close/>
                  </a:path>
                </a:pathLst>
              </a:custGeom>
              <a:solidFill>
                <a:schemeClr val="folHlink"/>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10" name="Google Shape;8010;p128"/>
              <p:cNvSpPr/>
              <p:nvPr/>
            </p:nvSpPr>
            <p:spPr>
              <a:xfrm>
                <a:off x="4869" y="1696"/>
                <a:ext cx="34" cy="13"/>
              </a:xfrm>
              <a:custGeom>
                <a:rect b="b" l="l" r="r" t="t"/>
                <a:pathLst>
                  <a:path extrusionOk="0" h="91" w="239">
                    <a:moveTo>
                      <a:pt x="239" y="42"/>
                    </a:moveTo>
                    <a:lnTo>
                      <a:pt x="0" y="0"/>
                    </a:lnTo>
                    <a:lnTo>
                      <a:pt x="2" y="44"/>
                    </a:lnTo>
                    <a:lnTo>
                      <a:pt x="231" y="91"/>
                    </a:lnTo>
                    <a:lnTo>
                      <a:pt x="239" y="42"/>
                    </a:lnTo>
                    <a:close/>
                  </a:path>
                </a:pathLst>
              </a:custGeom>
              <a:solidFill>
                <a:schemeClr val="folHlink"/>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11" name="Google Shape;8011;p128"/>
              <p:cNvSpPr/>
              <p:nvPr/>
            </p:nvSpPr>
            <p:spPr>
              <a:xfrm>
                <a:off x="4783" y="1709"/>
                <a:ext cx="202" cy="67"/>
              </a:xfrm>
              <a:custGeom>
                <a:rect b="b" l="l" r="r" t="t"/>
                <a:pathLst>
                  <a:path extrusionOk="0" h="466" w="1409">
                    <a:moveTo>
                      <a:pt x="0" y="140"/>
                    </a:moveTo>
                    <a:lnTo>
                      <a:pt x="4" y="140"/>
                    </a:lnTo>
                    <a:lnTo>
                      <a:pt x="12" y="138"/>
                    </a:lnTo>
                    <a:lnTo>
                      <a:pt x="27" y="135"/>
                    </a:lnTo>
                    <a:lnTo>
                      <a:pt x="45" y="132"/>
                    </a:lnTo>
                    <a:lnTo>
                      <a:pt x="67" y="128"/>
                    </a:lnTo>
                    <a:lnTo>
                      <a:pt x="92" y="123"/>
                    </a:lnTo>
                    <a:lnTo>
                      <a:pt x="120" y="116"/>
                    </a:lnTo>
                    <a:lnTo>
                      <a:pt x="150" y="108"/>
                    </a:lnTo>
                    <a:lnTo>
                      <a:pt x="181" y="100"/>
                    </a:lnTo>
                    <a:lnTo>
                      <a:pt x="212" y="89"/>
                    </a:lnTo>
                    <a:lnTo>
                      <a:pt x="243" y="78"/>
                    </a:lnTo>
                    <a:lnTo>
                      <a:pt x="273" y="65"/>
                    </a:lnTo>
                    <a:lnTo>
                      <a:pt x="303" y="50"/>
                    </a:lnTo>
                    <a:lnTo>
                      <a:pt x="330" y="35"/>
                    </a:lnTo>
                    <a:lnTo>
                      <a:pt x="355" y="18"/>
                    </a:lnTo>
                    <a:lnTo>
                      <a:pt x="375" y="0"/>
                    </a:lnTo>
                    <a:lnTo>
                      <a:pt x="1409" y="236"/>
                    </a:lnTo>
                    <a:lnTo>
                      <a:pt x="1407" y="239"/>
                    </a:lnTo>
                    <a:lnTo>
                      <a:pt x="1401" y="245"/>
                    </a:lnTo>
                    <a:lnTo>
                      <a:pt x="1392" y="254"/>
                    </a:lnTo>
                    <a:lnTo>
                      <a:pt x="1379" y="265"/>
                    </a:lnTo>
                    <a:lnTo>
                      <a:pt x="1363" y="279"/>
                    </a:lnTo>
                    <a:lnTo>
                      <a:pt x="1345" y="295"/>
                    </a:lnTo>
                    <a:lnTo>
                      <a:pt x="1325" y="313"/>
                    </a:lnTo>
                    <a:lnTo>
                      <a:pt x="1303" y="332"/>
                    </a:lnTo>
                    <a:lnTo>
                      <a:pt x="1279" y="351"/>
                    </a:lnTo>
                    <a:lnTo>
                      <a:pt x="1253" y="371"/>
                    </a:lnTo>
                    <a:lnTo>
                      <a:pt x="1227" y="390"/>
                    </a:lnTo>
                    <a:lnTo>
                      <a:pt x="1200" y="409"/>
                    </a:lnTo>
                    <a:lnTo>
                      <a:pt x="1172" y="426"/>
                    </a:lnTo>
                    <a:lnTo>
                      <a:pt x="1145" y="441"/>
                    </a:lnTo>
                    <a:lnTo>
                      <a:pt x="1117" y="455"/>
                    </a:lnTo>
                    <a:lnTo>
                      <a:pt x="1091" y="466"/>
                    </a:lnTo>
                    <a:lnTo>
                      <a:pt x="0" y="14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12" name="Google Shape;8012;p128"/>
              <p:cNvSpPr/>
              <p:nvPr/>
            </p:nvSpPr>
            <p:spPr>
              <a:xfrm>
                <a:off x="4984" y="1702"/>
                <a:ext cx="72" cy="32"/>
              </a:xfrm>
              <a:custGeom>
                <a:rect b="b" l="l" r="r" t="t"/>
                <a:pathLst>
                  <a:path extrusionOk="0" h="223" w="502">
                    <a:moveTo>
                      <a:pt x="51" y="223"/>
                    </a:moveTo>
                    <a:lnTo>
                      <a:pt x="502" y="90"/>
                    </a:lnTo>
                    <a:lnTo>
                      <a:pt x="229" y="0"/>
                    </a:lnTo>
                    <a:lnTo>
                      <a:pt x="6" y="26"/>
                    </a:lnTo>
                    <a:lnTo>
                      <a:pt x="0" y="211"/>
                    </a:lnTo>
                    <a:lnTo>
                      <a:pt x="51" y="22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13" name="Google Shape;8013;p128"/>
              <p:cNvSpPr/>
              <p:nvPr/>
            </p:nvSpPr>
            <p:spPr>
              <a:xfrm>
                <a:off x="4799" y="1565"/>
                <a:ext cx="38" cy="152"/>
              </a:xfrm>
              <a:custGeom>
                <a:rect b="b" l="l" r="r" t="t"/>
                <a:pathLst>
                  <a:path extrusionOk="0" h="1064" w="267">
                    <a:moveTo>
                      <a:pt x="267" y="26"/>
                    </a:moveTo>
                    <a:lnTo>
                      <a:pt x="266" y="24"/>
                    </a:lnTo>
                    <a:lnTo>
                      <a:pt x="262" y="22"/>
                    </a:lnTo>
                    <a:lnTo>
                      <a:pt x="254" y="20"/>
                    </a:lnTo>
                    <a:lnTo>
                      <a:pt x="244" y="16"/>
                    </a:lnTo>
                    <a:lnTo>
                      <a:pt x="232" y="12"/>
                    </a:lnTo>
                    <a:lnTo>
                      <a:pt x="218" y="8"/>
                    </a:lnTo>
                    <a:lnTo>
                      <a:pt x="202" y="5"/>
                    </a:lnTo>
                    <a:lnTo>
                      <a:pt x="184" y="1"/>
                    </a:lnTo>
                    <a:lnTo>
                      <a:pt x="164" y="0"/>
                    </a:lnTo>
                    <a:lnTo>
                      <a:pt x="143" y="0"/>
                    </a:lnTo>
                    <a:lnTo>
                      <a:pt x="121" y="3"/>
                    </a:lnTo>
                    <a:lnTo>
                      <a:pt x="98" y="6"/>
                    </a:lnTo>
                    <a:lnTo>
                      <a:pt x="74" y="13"/>
                    </a:lnTo>
                    <a:lnTo>
                      <a:pt x="50" y="22"/>
                    </a:lnTo>
                    <a:lnTo>
                      <a:pt x="25" y="35"/>
                    </a:lnTo>
                    <a:lnTo>
                      <a:pt x="0" y="51"/>
                    </a:lnTo>
                    <a:lnTo>
                      <a:pt x="0" y="1064"/>
                    </a:lnTo>
                    <a:lnTo>
                      <a:pt x="1" y="1064"/>
                    </a:lnTo>
                    <a:lnTo>
                      <a:pt x="7" y="1064"/>
                    </a:lnTo>
                    <a:lnTo>
                      <a:pt x="15" y="1063"/>
                    </a:lnTo>
                    <a:lnTo>
                      <a:pt x="25" y="1062"/>
                    </a:lnTo>
                    <a:lnTo>
                      <a:pt x="37" y="1060"/>
                    </a:lnTo>
                    <a:lnTo>
                      <a:pt x="52" y="1057"/>
                    </a:lnTo>
                    <a:lnTo>
                      <a:pt x="69" y="1054"/>
                    </a:lnTo>
                    <a:lnTo>
                      <a:pt x="88" y="1049"/>
                    </a:lnTo>
                    <a:lnTo>
                      <a:pt x="108" y="1044"/>
                    </a:lnTo>
                    <a:lnTo>
                      <a:pt x="129" y="1037"/>
                    </a:lnTo>
                    <a:lnTo>
                      <a:pt x="152" y="1029"/>
                    </a:lnTo>
                    <a:lnTo>
                      <a:pt x="175" y="1018"/>
                    </a:lnTo>
                    <a:lnTo>
                      <a:pt x="198" y="1007"/>
                    </a:lnTo>
                    <a:lnTo>
                      <a:pt x="222" y="994"/>
                    </a:lnTo>
                    <a:lnTo>
                      <a:pt x="244" y="979"/>
                    </a:lnTo>
                    <a:lnTo>
                      <a:pt x="267" y="962"/>
                    </a:lnTo>
                    <a:lnTo>
                      <a:pt x="267" y="2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14" name="Google Shape;8014;p128"/>
              <p:cNvSpPr/>
              <p:nvPr/>
            </p:nvSpPr>
            <p:spPr>
              <a:xfrm>
                <a:off x="4800" y="1567"/>
                <a:ext cx="33" cy="128"/>
              </a:xfrm>
              <a:custGeom>
                <a:rect b="b" l="l" r="r" t="t"/>
                <a:pathLst>
                  <a:path extrusionOk="0" h="898" w="228">
                    <a:moveTo>
                      <a:pt x="228" y="21"/>
                    </a:moveTo>
                    <a:lnTo>
                      <a:pt x="227" y="20"/>
                    </a:lnTo>
                    <a:lnTo>
                      <a:pt x="224" y="19"/>
                    </a:lnTo>
                    <a:lnTo>
                      <a:pt x="217" y="17"/>
                    </a:lnTo>
                    <a:lnTo>
                      <a:pt x="209" y="13"/>
                    </a:lnTo>
                    <a:lnTo>
                      <a:pt x="199" y="10"/>
                    </a:lnTo>
                    <a:lnTo>
                      <a:pt x="186" y="6"/>
                    </a:lnTo>
                    <a:lnTo>
                      <a:pt x="172" y="4"/>
                    </a:lnTo>
                    <a:lnTo>
                      <a:pt x="157" y="2"/>
                    </a:lnTo>
                    <a:lnTo>
                      <a:pt x="140" y="0"/>
                    </a:lnTo>
                    <a:lnTo>
                      <a:pt x="122" y="0"/>
                    </a:lnTo>
                    <a:lnTo>
                      <a:pt x="104" y="2"/>
                    </a:lnTo>
                    <a:lnTo>
                      <a:pt x="83" y="5"/>
                    </a:lnTo>
                    <a:lnTo>
                      <a:pt x="64" y="11"/>
                    </a:lnTo>
                    <a:lnTo>
                      <a:pt x="42" y="19"/>
                    </a:lnTo>
                    <a:lnTo>
                      <a:pt x="21" y="29"/>
                    </a:lnTo>
                    <a:lnTo>
                      <a:pt x="0" y="43"/>
                    </a:lnTo>
                    <a:lnTo>
                      <a:pt x="0" y="898"/>
                    </a:lnTo>
                    <a:lnTo>
                      <a:pt x="1" y="898"/>
                    </a:lnTo>
                    <a:lnTo>
                      <a:pt x="5" y="898"/>
                    </a:lnTo>
                    <a:lnTo>
                      <a:pt x="12" y="897"/>
                    </a:lnTo>
                    <a:lnTo>
                      <a:pt x="21" y="896"/>
                    </a:lnTo>
                    <a:lnTo>
                      <a:pt x="32" y="894"/>
                    </a:lnTo>
                    <a:lnTo>
                      <a:pt x="45" y="892"/>
                    </a:lnTo>
                    <a:lnTo>
                      <a:pt x="59" y="889"/>
                    </a:lnTo>
                    <a:lnTo>
                      <a:pt x="75" y="884"/>
                    </a:lnTo>
                    <a:lnTo>
                      <a:pt x="92" y="879"/>
                    </a:lnTo>
                    <a:lnTo>
                      <a:pt x="111" y="874"/>
                    </a:lnTo>
                    <a:lnTo>
                      <a:pt x="130" y="867"/>
                    </a:lnTo>
                    <a:lnTo>
                      <a:pt x="149" y="858"/>
                    </a:lnTo>
                    <a:lnTo>
                      <a:pt x="169" y="848"/>
                    </a:lnTo>
                    <a:lnTo>
                      <a:pt x="190" y="837"/>
                    </a:lnTo>
                    <a:lnTo>
                      <a:pt x="209" y="824"/>
                    </a:lnTo>
                    <a:lnTo>
                      <a:pt x="228" y="809"/>
                    </a:lnTo>
                    <a:lnTo>
                      <a:pt x="228" y="21"/>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15" name="Google Shape;8015;p128"/>
              <p:cNvSpPr/>
              <p:nvPr/>
            </p:nvSpPr>
            <p:spPr>
              <a:xfrm>
                <a:off x="4801" y="1568"/>
                <a:ext cx="27" cy="104"/>
              </a:xfrm>
              <a:custGeom>
                <a:rect b="b" l="l" r="r" t="t"/>
                <a:pathLst>
                  <a:path extrusionOk="0" h="729" w="192">
                    <a:moveTo>
                      <a:pt x="192" y="17"/>
                    </a:moveTo>
                    <a:lnTo>
                      <a:pt x="191" y="17"/>
                    </a:lnTo>
                    <a:lnTo>
                      <a:pt x="187" y="15"/>
                    </a:lnTo>
                    <a:lnTo>
                      <a:pt x="183" y="12"/>
                    </a:lnTo>
                    <a:lnTo>
                      <a:pt x="176" y="10"/>
                    </a:lnTo>
                    <a:lnTo>
                      <a:pt x="167" y="8"/>
                    </a:lnTo>
                    <a:lnTo>
                      <a:pt x="156" y="4"/>
                    </a:lnTo>
                    <a:lnTo>
                      <a:pt x="145" y="2"/>
                    </a:lnTo>
                    <a:lnTo>
                      <a:pt x="132" y="0"/>
                    </a:lnTo>
                    <a:lnTo>
                      <a:pt x="117" y="0"/>
                    </a:lnTo>
                    <a:lnTo>
                      <a:pt x="102" y="0"/>
                    </a:lnTo>
                    <a:lnTo>
                      <a:pt x="86" y="1"/>
                    </a:lnTo>
                    <a:lnTo>
                      <a:pt x="70" y="3"/>
                    </a:lnTo>
                    <a:lnTo>
                      <a:pt x="53" y="8"/>
                    </a:lnTo>
                    <a:lnTo>
                      <a:pt x="35" y="15"/>
                    </a:lnTo>
                    <a:lnTo>
                      <a:pt x="18" y="24"/>
                    </a:lnTo>
                    <a:lnTo>
                      <a:pt x="0" y="35"/>
                    </a:lnTo>
                    <a:lnTo>
                      <a:pt x="0" y="729"/>
                    </a:lnTo>
                    <a:lnTo>
                      <a:pt x="1" y="729"/>
                    </a:lnTo>
                    <a:lnTo>
                      <a:pt x="4" y="729"/>
                    </a:lnTo>
                    <a:lnTo>
                      <a:pt x="10" y="728"/>
                    </a:lnTo>
                    <a:lnTo>
                      <a:pt x="18" y="727"/>
                    </a:lnTo>
                    <a:lnTo>
                      <a:pt x="27" y="726"/>
                    </a:lnTo>
                    <a:lnTo>
                      <a:pt x="37" y="725"/>
                    </a:lnTo>
                    <a:lnTo>
                      <a:pt x="50" y="721"/>
                    </a:lnTo>
                    <a:lnTo>
                      <a:pt x="64" y="719"/>
                    </a:lnTo>
                    <a:lnTo>
                      <a:pt x="77" y="714"/>
                    </a:lnTo>
                    <a:lnTo>
                      <a:pt x="92" y="710"/>
                    </a:lnTo>
                    <a:lnTo>
                      <a:pt x="108" y="704"/>
                    </a:lnTo>
                    <a:lnTo>
                      <a:pt x="125" y="697"/>
                    </a:lnTo>
                    <a:lnTo>
                      <a:pt x="141" y="689"/>
                    </a:lnTo>
                    <a:lnTo>
                      <a:pt x="159" y="680"/>
                    </a:lnTo>
                    <a:lnTo>
                      <a:pt x="176" y="668"/>
                    </a:lnTo>
                    <a:lnTo>
                      <a:pt x="192" y="657"/>
                    </a:lnTo>
                    <a:lnTo>
                      <a:pt x="192" y="17"/>
                    </a:lnTo>
                    <a:close/>
                  </a:path>
                </a:pathLst>
              </a:cu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16" name="Google Shape;8016;p128"/>
              <p:cNvSpPr/>
              <p:nvPr/>
            </p:nvSpPr>
            <p:spPr>
              <a:xfrm>
                <a:off x="4802" y="1569"/>
                <a:ext cx="22" cy="81"/>
              </a:xfrm>
              <a:custGeom>
                <a:rect b="b" l="l" r="r" t="t"/>
                <a:pathLst>
                  <a:path extrusionOk="0" h="564" w="156">
                    <a:moveTo>
                      <a:pt x="156" y="15"/>
                    </a:moveTo>
                    <a:lnTo>
                      <a:pt x="153" y="14"/>
                    </a:lnTo>
                    <a:lnTo>
                      <a:pt x="142" y="9"/>
                    </a:lnTo>
                    <a:lnTo>
                      <a:pt x="127" y="4"/>
                    </a:lnTo>
                    <a:lnTo>
                      <a:pt x="108" y="1"/>
                    </a:lnTo>
                    <a:lnTo>
                      <a:pt x="84" y="0"/>
                    </a:lnTo>
                    <a:lnTo>
                      <a:pt x="58" y="3"/>
                    </a:lnTo>
                    <a:lnTo>
                      <a:pt x="29" y="12"/>
                    </a:lnTo>
                    <a:lnTo>
                      <a:pt x="0" y="28"/>
                    </a:lnTo>
                    <a:lnTo>
                      <a:pt x="0" y="564"/>
                    </a:lnTo>
                    <a:lnTo>
                      <a:pt x="4" y="564"/>
                    </a:lnTo>
                    <a:lnTo>
                      <a:pt x="15" y="563"/>
                    </a:lnTo>
                    <a:lnTo>
                      <a:pt x="31" y="560"/>
                    </a:lnTo>
                    <a:lnTo>
                      <a:pt x="52" y="555"/>
                    </a:lnTo>
                    <a:lnTo>
                      <a:pt x="76" y="548"/>
                    </a:lnTo>
                    <a:lnTo>
                      <a:pt x="102" y="537"/>
                    </a:lnTo>
                    <a:lnTo>
                      <a:pt x="128" y="524"/>
                    </a:lnTo>
                    <a:lnTo>
                      <a:pt x="156" y="505"/>
                    </a:lnTo>
                    <a:lnTo>
                      <a:pt x="156" y="1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17" name="Google Shape;8017;p128"/>
              <p:cNvSpPr/>
              <p:nvPr/>
            </p:nvSpPr>
            <p:spPr>
              <a:xfrm>
                <a:off x="4803" y="1571"/>
                <a:ext cx="17" cy="56"/>
              </a:xfrm>
              <a:custGeom>
                <a:rect b="b" l="l" r="r" t="t"/>
                <a:pathLst>
                  <a:path extrusionOk="0" h="396" w="117">
                    <a:moveTo>
                      <a:pt x="117" y="10"/>
                    </a:moveTo>
                    <a:lnTo>
                      <a:pt x="115" y="9"/>
                    </a:lnTo>
                    <a:lnTo>
                      <a:pt x="107" y="6"/>
                    </a:lnTo>
                    <a:lnTo>
                      <a:pt x="95" y="2"/>
                    </a:lnTo>
                    <a:lnTo>
                      <a:pt x="80" y="0"/>
                    </a:lnTo>
                    <a:lnTo>
                      <a:pt x="63" y="0"/>
                    </a:lnTo>
                    <a:lnTo>
                      <a:pt x="43" y="2"/>
                    </a:lnTo>
                    <a:lnTo>
                      <a:pt x="22" y="9"/>
                    </a:lnTo>
                    <a:lnTo>
                      <a:pt x="0" y="22"/>
                    </a:lnTo>
                    <a:lnTo>
                      <a:pt x="0" y="396"/>
                    </a:lnTo>
                    <a:lnTo>
                      <a:pt x="3" y="396"/>
                    </a:lnTo>
                    <a:lnTo>
                      <a:pt x="11" y="395"/>
                    </a:lnTo>
                    <a:lnTo>
                      <a:pt x="23" y="393"/>
                    </a:lnTo>
                    <a:lnTo>
                      <a:pt x="39" y="389"/>
                    </a:lnTo>
                    <a:lnTo>
                      <a:pt x="58" y="385"/>
                    </a:lnTo>
                    <a:lnTo>
                      <a:pt x="77" y="377"/>
                    </a:lnTo>
                    <a:lnTo>
                      <a:pt x="96" y="365"/>
                    </a:lnTo>
                    <a:lnTo>
                      <a:pt x="117" y="351"/>
                    </a:lnTo>
                    <a:lnTo>
                      <a:pt x="117" y="1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18" name="Google Shape;8018;p128"/>
              <p:cNvSpPr/>
              <p:nvPr/>
            </p:nvSpPr>
            <p:spPr>
              <a:xfrm>
                <a:off x="4804" y="1572"/>
                <a:ext cx="11" cy="33"/>
              </a:xfrm>
              <a:custGeom>
                <a:rect b="b" l="l" r="r" t="t"/>
                <a:pathLst>
                  <a:path extrusionOk="0" h="230" w="80">
                    <a:moveTo>
                      <a:pt x="80" y="7"/>
                    </a:moveTo>
                    <a:lnTo>
                      <a:pt x="78" y="6"/>
                    </a:lnTo>
                    <a:lnTo>
                      <a:pt x="73" y="5"/>
                    </a:lnTo>
                    <a:lnTo>
                      <a:pt x="65" y="2"/>
                    </a:lnTo>
                    <a:lnTo>
                      <a:pt x="55" y="0"/>
                    </a:lnTo>
                    <a:lnTo>
                      <a:pt x="44" y="0"/>
                    </a:lnTo>
                    <a:lnTo>
                      <a:pt x="30" y="1"/>
                    </a:lnTo>
                    <a:lnTo>
                      <a:pt x="15" y="7"/>
                    </a:lnTo>
                    <a:lnTo>
                      <a:pt x="0" y="15"/>
                    </a:lnTo>
                    <a:lnTo>
                      <a:pt x="0" y="230"/>
                    </a:lnTo>
                    <a:lnTo>
                      <a:pt x="3" y="230"/>
                    </a:lnTo>
                    <a:lnTo>
                      <a:pt x="7" y="229"/>
                    </a:lnTo>
                    <a:lnTo>
                      <a:pt x="16" y="228"/>
                    </a:lnTo>
                    <a:lnTo>
                      <a:pt x="27" y="225"/>
                    </a:lnTo>
                    <a:lnTo>
                      <a:pt x="39" y="222"/>
                    </a:lnTo>
                    <a:lnTo>
                      <a:pt x="53" y="216"/>
                    </a:lnTo>
                    <a:lnTo>
                      <a:pt x="67" y="208"/>
                    </a:lnTo>
                    <a:lnTo>
                      <a:pt x="80" y="199"/>
                    </a:lnTo>
                    <a:lnTo>
                      <a:pt x="80" y="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19" name="Google Shape;8019;p128"/>
              <p:cNvSpPr/>
              <p:nvPr/>
            </p:nvSpPr>
            <p:spPr>
              <a:xfrm>
                <a:off x="4942" y="1666"/>
                <a:ext cx="16" cy="17"/>
              </a:xfrm>
              <a:custGeom>
                <a:rect b="b" l="l" r="r" t="t"/>
                <a:pathLst>
                  <a:path extrusionOk="0" h="117" w="117">
                    <a:moveTo>
                      <a:pt x="58" y="117"/>
                    </a:moveTo>
                    <a:lnTo>
                      <a:pt x="70" y="116"/>
                    </a:lnTo>
                    <a:lnTo>
                      <a:pt x="81" y="112"/>
                    </a:lnTo>
                    <a:lnTo>
                      <a:pt x="90" y="106"/>
                    </a:lnTo>
                    <a:lnTo>
                      <a:pt x="100" y="100"/>
                    </a:lnTo>
                    <a:lnTo>
                      <a:pt x="106" y="90"/>
                    </a:lnTo>
                    <a:lnTo>
                      <a:pt x="112" y="81"/>
                    </a:lnTo>
                    <a:lnTo>
                      <a:pt x="116" y="70"/>
                    </a:lnTo>
                    <a:lnTo>
                      <a:pt x="117" y="58"/>
                    </a:lnTo>
                    <a:lnTo>
                      <a:pt x="116" y="46"/>
                    </a:lnTo>
                    <a:lnTo>
                      <a:pt x="112" y="35"/>
                    </a:lnTo>
                    <a:lnTo>
                      <a:pt x="106" y="25"/>
                    </a:lnTo>
                    <a:lnTo>
                      <a:pt x="100" y="17"/>
                    </a:lnTo>
                    <a:lnTo>
                      <a:pt x="90" y="9"/>
                    </a:lnTo>
                    <a:lnTo>
                      <a:pt x="81" y="4"/>
                    </a:lnTo>
                    <a:lnTo>
                      <a:pt x="70" y="1"/>
                    </a:lnTo>
                    <a:lnTo>
                      <a:pt x="58" y="0"/>
                    </a:lnTo>
                    <a:lnTo>
                      <a:pt x="47" y="1"/>
                    </a:lnTo>
                    <a:lnTo>
                      <a:pt x="36" y="4"/>
                    </a:lnTo>
                    <a:lnTo>
                      <a:pt x="26" y="9"/>
                    </a:lnTo>
                    <a:lnTo>
                      <a:pt x="17" y="17"/>
                    </a:lnTo>
                    <a:lnTo>
                      <a:pt x="10" y="25"/>
                    </a:lnTo>
                    <a:lnTo>
                      <a:pt x="5" y="35"/>
                    </a:lnTo>
                    <a:lnTo>
                      <a:pt x="1" y="46"/>
                    </a:lnTo>
                    <a:lnTo>
                      <a:pt x="0" y="58"/>
                    </a:lnTo>
                    <a:lnTo>
                      <a:pt x="1" y="70"/>
                    </a:lnTo>
                    <a:lnTo>
                      <a:pt x="5" y="81"/>
                    </a:lnTo>
                    <a:lnTo>
                      <a:pt x="10" y="90"/>
                    </a:lnTo>
                    <a:lnTo>
                      <a:pt x="17" y="100"/>
                    </a:lnTo>
                    <a:lnTo>
                      <a:pt x="26" y="106"/>
                    </a:lnTo>
                    <a:lnTo>
                      <a:pt x="36" y="112"/>
                    </a:lnTo>
                    <a:lnTo>
                      <a:pt x="47" y="116"/>
                    </a:lnTo>
                    <a:lnTo>
                      <a:pt x="58" y="11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20" name="Google Shape;8020;p128"/>
              <p:cNvSpPr/>
              <p:nvPr/>
            </p:nvSpPr>
            <p:spPr>
              <a:xfrm>
                <a:off x="4890" y="1666"/>
                <a:ext cx="9" cy="9"/>
              </a:xfrm>
              <a:custGeom>
                <a:rect b="b" l="l" r="r" t="t"/>
                <a:pathLst>
                  <a:path extrusionOk="0" h="59" w="58">
                    <a:moveTo>
                      <a:pt x="29" y="59"/>
                    </a:moveTo>
                    <a:lnTo>
                      <a:pt x="40" y="56"/>
                    </a:lnTo>
                    <a:lnTo>
                      <a:pt x="50" y="49"/>
                    </a:lnTo>
                    <a:lnTo>
                      <a:pt x="56" y="40"/>
                    </a:lnTo>
                    <a:lnTo>
                      <a:pt x="58" y="29"/>
                    </a:lnTo>
                    <a:lnTo>
                      <a:pt x="56" y="17"/>
                    </a:lnTo>
                    <a:lnTo>
                      <a:pt x="50" y="8"/>
                    </a:lnTo>
                    <a:lnTo>
                      <a:pt x="40" y="2"/>
                    </a:lnTo>
                    <a:lnTo>
                      <a:pt x="29" y="0"/>
                    </a:lnTo>
                    <a:lnTo>
                      <a:pt x="17" y="2"/>
                    </a:lnTo>
                    <a:lnTo>
                      <a:pt x="8" y="8"/>
                    </a:lnTo>
                    <a:lnTo>
                      <a:pt x="2" y="17"/>
                    </a:lnTo>
                    <a:lnTo>
                      <a:pt x="0" y="29"/>
                    </a:lnTo>
                    <a:lnTo>
                      <a:pt x="2" y="40"/>
                    </a:lnTo>
                    <a:lnTo>
                      <a:pt x="8" y="49"/>
                    </a:lnTo>
                    <a:lnTo>
                      <a:pt x="17" y="56"/>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21" name="Google Shape;8021;p128"/>
              <p:cNvSpPr/>
              <p:nvPr/>
            </p:nvSpPr>
            <p:spPr>
              <a:xfrm>
                <a:off x="4905" y="1667"/>
                <a:ext cx="8" cy="8"/>
              </a:xfrm>
              <a:custGeom>
                <a:rect b="b" l="l" r="r" t="t"/>
                <a:pathLst>
                  <a:path extrusionOk="0" h="59" w="58">
                    <a:moveTo>
                      <a:pt x="29" y="59"/>
                    </a:moveTo>
                    <a:lnTo>
                      <a:pt x="41" y="57"/>
                    </a:lnTo>
                    <a:lnTo>
                      <a:pt x="50" y="51"/>
                    </a:lnTo>
                    <a:lnTo>
                      <a:pt x="56" y="42"/>
                    </a:lnTo>
                    <a:lnTo>
                      <a:pt x="58" y="30"/>
                    </a:lnTo>
                    <a:lnTo>
                      <a:pt x="56" y="19"/>
                    </a:lnTo>
                    <a:lnTo>
                      <a:pt x="50" y="9"/>
                    </a:lnTo>
                    <a:lnTo>
                      <a:pt x="41" y="3"/>
                    </a:lnTo>
                    <a:lnTo>
                      <a:pt x="29" y="0"/>
                    </a:lnTo>
                    <a:lnTo>
                      <a:pt x="18" y="3"/>
                    </a:lnTo>
                    <a:lnTo>
                      <a:pt x="9" y="9"/>
                    </a:lnTo>
                    <a:lnTo>
                      <a:pt x="2" y="19"/>
                    </a:lnTo>
                    <a:lnTo>
                      <a:pt x="0" y="30"/>
                    </a:lnTo>
                    <a:lnTo>
                      <a:pt x="2" y="42"/>
                    </a:lnTo>
                    <a:lnTo>
                      <a:pt x="9" y="51"/>
                    </a:lnTo>
                    <a:lnTo>
                      <a:pt x="18" y="57"/>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22" name="Google Shape;8022;p128"/>
              <p:cNvSpPr/>
              <p:nvPr/>
            </p:nvSpPr>
            <p:spPr>
              <a:xfrm>
                <a:off x="4849" y="1552"/>
                <a:ext cx="23" cy="114"/>
              </a:xfrm>
              <a:custGeom>
                <a:rect b="b" l="l" r="r" t="t"/>
                <a:pathLst>
                  <a:path extrusionOk="0" h="800" w="166">
                    <a:moveTo>
                      <a:pt x="52" y="16"/>
                    </a:moveTo>
                    <a:lnTo>
                      <a:pt x="47" y="32"/>
                    </a:lnTo>
                    <a:lnTo>
                      <a:pt x="36" y="77"/>
                    </a:lnTo>
                    <a:lnTo>
                      <a:pt x="21" y="148"/>
                    </a:lnTo>
                    <a:lnTo>
                      <a:pt x="8" y="244"/>
                    </a:lnTo>
                    <a:lnTo>
                      <a:pt x="0" y="359"/>
                    </a:lnTo>
                    <a:lnTo>
                      <a:pt x="2" y="492"/>
                    </a:lnTo>
                    <a:lnTo>
                      <a:pt x="15" y="640"/>
                    </a:lnTo>
                    <a:lnTo>
                      <a:pt x="46" y="800"/>
                    </a:lnTo>
                    <a:lnTo>
                      <a:pt x="161" y="794"/>
                    </a:lnTo>
                    <a:lnTo>
                      <a:pt x="156" y="770"/>
                    </a:lnTo>
                    <a:lnTo>
                      <a:pt x="145" y="706"/>
                    </a:lnTo>
                    <a:lnTo>
                      <a:pt x="131" y="610"/>
                    </a:lnTo>
                    <a:lnTo>
                      <a:pt x="118" y="493"/>
                    </a:lnTo>
                    <a:lnTo>
                      <a:pt x="111" y="364"/>
                    </a:lnTo>
                    <a:lnTo>
                      <a:pt x="115" y="235"/>
                    </a:lnTo>
                    <a:lnTo>
                      <a:pt x="132" y="113"/>
                    </a:lnTo>
                    <a:lnTo>
                      <a:pt x="166" y="9"/>
                    </a:lnTo>
                    <a:lnTo>
                      <a:pt x="166" y="8"/>
                    </a:lnTo>
                    <a:lnTo>
                      <a:pt x="166" y="6"/>
                    </a:lnTo>
                    <a:lnTo>
                      <a:pt x="164" y="4"/>
                    </a:lnTo>
                    <a:lnTo>
                      <a:pt x="157" y="0"/>
                    </a:lnTo>
                    <a:lnTo>
                      <a:pt x="143" y="0"/>
                    </a:lnTo>
                    <a:lnTo>
                      <a:pt x="123" y="1"/>
                    </a:lnTo>
                    <a:lnTo>
                      <a:pt x="93" y="7"/>
                    </a:lnTo>
                    <a:lnTo>
                      <a:pt x="52" y="1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23" name="Google Shape;8023;p128"/>
              <p:cNvSpPr/>
              <p:nvPr/>
            </p:nvSpPr>
            <p:spPr>
              <a:xfrm>
                <a:off x="4971" y="1538"/>
                <a:ext cx="32" cy="128"/>
              </a:xfrm>
              <a:custGeom>
                <a:rect b="b" l="l" r="r" t="t"/>
                <a:pathLst>
                  <a:path extrusionOk="0" h="893" w="225">
                    <a:moveTo>
                      <a:pt x="225" y="6"/>
                    </a:moveTo>
                    <a:lnTo>
                      <a:pt x="219" y="12"/>
                    </a:lnTo>
                    <a:lnTo>
                      <a:pt x="204" y="35"/>
                    </a:lnTo>
                    <a:lnTo>
                      <a:pt x="185" y="82"/>
                    </a:lnTo>
                    <a:lnTo>
                      <a:pt x="165" y="158"/>
                    </a:lnTo>
                    <a:lnTo>
                      <a:pt x="149" y="270"/>
                    </a:lnTo>
                    <a:lnTo>
                      <a:pt x="141" y="427"/>
                    </a:lnTo>
                    <a:lnTo>
                      <a:pt x="146" y="631"/>
                    </a:lnTo>
                    <a:lnTo>
                      <a:pt x="168" y="893"/>
                    </a:lnTo>
                    <a:lnTo>
                      <a:pt x="41" y="893"/>
                    </a:lnTo>
                    <a:lnTo>
                      <a:pt x="36" y="867"/>
                    </a:lnTo>
                    <a:lnTo>
                      <a:pt x="26" y="794"/>
                    </a:lnTo>
                    <a:lnTo>
                      <a:pt x="13" y="686"/>
                    </a:lnTo>
                    <a:lnTo>
                      <a:pt x="3" y="554"/>
                    </a:lnTo>
                    <a:lnTo>
                      <a:pt x="0" y="408"/>
                    </a:lnTo>
                    <a:lnTo>
                      <a:pt x="6" y="260"/>
                    </a:lnTo>
                    <a:lnTo>
                      <a:pt x="30" y="121"/>
                    </a:lnTo>
                    <a:lnTo>
                      <a:pt x="73" y="0"/>
                    </a:lnTo>
                    <a:lnTo>
                      <a:pt x="225"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24" name="Google Shape;8024;p128"/>
              <p:cNvSpPr/>
              <p:nvPr/>
            </p:nvSpPr>
            <p:spPr>
              <a:xfrm>
                <a:off x="4849" y="1559"/>
                <a:ext cx="21" cy="100"/>
              </a:xfrm>
              <a:custGeom>
                <a:rect b="b" l="l" r="r" t="t"/>
                <a:pathLst>
                  <a:path extrusionOk="0" h="699" w="145">
                    <a:moveTo>
                      <a:pt x="46" y="14"/>
                    </a:moveTo>
                    <a:lnTo>
                      <a:pt x="41" y="28"/>
                    </a:lnTo>
                    <a:lnTo>
                      <a:pt x="32" y="67"/>
                    </a:lnTo>
                    <a:lnTo>
                      <a:pt x="20" y="130"/>
                    </a:lnTo>
                    <a:lnTo>
                      <a:pt x="7" y="213"/>
                    </a:lnTo>
                    <a:lnTo>
                      <a:pt x="0" y="314"/>
                    </a:lnTo>
                    <a:lnTo>
                      <a:pt x="1" y="430"/>
                    </a:lnTo>
                    <a:lnTo>
                      <a:pt x="13" y="559"/>
                    </a:lnTo>
                    <a:lnTo>
                      <a:pt x="40" y="699"/>
                    </a:lnTo>
                    <a:lnTo>
                      <a:pt x="140" y="693"/>
                    </a:lnTo>
                    <a:lnTo>
                      <a:pt x="135" y="672"/>
                    </a:lnTo>
                    <a:lnTo>
                      <a:pt x="126" y="616"/>
                    </a:lnTo>
                    <a:lnTo>
                      <a:pt x="113" y="532"/>
                    </a:lnTo>
                    <a:lnTo>
                      <a:pt x="103" y="430"/>
                    </a:lnTo>
                    <a:lnTo>
                      <a:pt x="97" y="317"/>
                    </a:lnTo>
                    <a:lnTo>
                      <a:pt x="100" y="205"/>
                    </a:lnTo>
                    <a:lnTo>
                      <a:pt x="115" y="98"/>
                    </a:lnTo>
                    <a:lnTo>
                      <a:pt x="145" y="8"/>
                    </a:lnTo>
                    <a:lnTo>
                      <a:pt x="145" y="7"/>
                    </a:lnTo>
                    <a:lnTo>
                      <a:pt x="145" y="5"/>
                    </a:lnTo>
                    <a:lnTo>
                      <a:pt x="143" y="3"/>
                    </a:lnTo>
                    <a:lnTo>
                      <a:pt x="137" y="0"/>
                    </a:lnTo>
                    <a:lnTo>
                      <a:pt x="126" y="0"/>
                    </a:lnTo>
                    <a:lnTo>
                      <a:pt x="108" y="1"/>
                    </a:lnTo>
                    <a:lnTo>
                      <a:pt x="81" y="6"/>
                    </a:lnTo>
                    <a:lnTo>
                      <a:pt x="46" y="14"/>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25" name="Google Shape;8025;p128"/>
              <p:cNvSpPr/>
              <p:nvPr/>
            </p:nvSpPr>
            <p:spPr>
              <a:xfrm>
                <a:off x="4850" y="1566"/>
                <a:ext cx="18" cy="85"/>
              </a:xfrm>
              <a:custGeom>
                <a:rect b="b" l="l" r="r" t="t"/>
                <a:pathLst>
                  <a:path extrusionOk="0" h="597" w="123">
                    <a:moveTo>
                      <a:pt x="39" y="12"/>
                    </a:moveTo>
                    <a:lnTo>
                      <a:pt x="35" y="23"/>
                    </a:lnTo>
                    <a:lnTo>
                      <a:pt x="26" y="57"/>
                    </a:lnTo>
                    <a:lnTo>
                      <a:pt x="16" y="111"/>
                    </a:lnTo>
                    <a:lnTo>
                      <a:pt x="6" y="181"/>
                    </a:lnTo>
                    <a:lnTo>
                      <a:pt x="0" y="267"/>
                    </a:lnTo>
                    <a:lnTo>
                      <a:pt x="1" y="367"/>
                    </a:lnTo>
                    <a:lnTo>
                      <a:pt x="11" y="477"/>
                    </a:lnTo>
                    <a:lnTo>
                      <a:pt x="34" y="597"/>
                    </a:lnTo>
                    <a:lnTo>
                      <a:pt x="119" y="591"/>
                    </a:lnTo>
                    <a:lnTo>
                      <a:pt x="115" y="574"/>
                    </a:lnTo>
                    <a:lnTo>
                      <a:pt x="107" y="526"/>
                    </a:lnTo>
                    <a:lnTo>
                      <a:pt x="97" y="454"/>
                    </a:lnTo>
                    <a:lnTo>
                      <a:pt x="88" y="367"/>
                    </a:lnTo>
                    <a:lnTo>
                      <a:pt x="82" y="272"/>
                    </a:lnTo>
                    <a:lnTo>
                      <a:pt x="84" y="175"/>
                    </a:lnTo>
                    <a:lnTo>
                      <a:pt x="97" y="84"/>
                    </a:lnTo>
                    <a:lnTo>
                      <a:pt x="123" y="7"/>
                    </a:lnTo>
                    <a:lnTo>
                      <a:pt x="123" y="6"/>
                    </a:lnTo>
                    <a:lnTo>
                      <a:pt x="123" y="5"/>
                    </a:lnTo>
                    <a:lnTo>
                      <a:pt x="121" y="3"/>
                    </a:lnTo>
                    <a:lnTo>
                      <a:pt x="117" y="0"/>
                    </a:lnTo>
                    <a:lnTo>
                      <a:pt x="106" y="0"/>
                    </a:lnTo>
                    <a:lnTo>
                      <a:pt x="91" y="2"/>
                    </a:lnTo>
                    <a:lnTo>
                      <a:pt x="70" y="5"/>
                    </a:lnTo>
                    <a:lnTo>
                      <a:pt x="39" y="12"/>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26" name="Google Shape;8026;p128"/>
              <p:cNvSpPr/>
              <p:nvPr/>
            </p:nvSpPr>
            <p:spPr>
              <a:xfrm>
                <a:off x="4851" y="1572"/>
                <a:ext cx="15" cy="71"/>
              </a:xfrm>
              <a:custGeom>
                <a:rect b="b" l="l" r="r" t="t"/>
                <a:pathLst>
                  <a:path extrusionOk="0" h="492" w="103">
                    <a:moveTo>
                      <a:pt x="32" y="9"/>
                    </a:moveTo>
                    <a:lnTo>
                      <a:pt x="28" y="18"/>
                    </a:lnTo>
                    <a:lnTo>
                      <a:pt x="21" y="47"/>
                    </a:lnTo>
                    <a:lnTo>
                      <a:pt x="12" y="90"/>
                    </a:lnTo>
                    <a:lnTo>
                      <a:pt x="4" y="149"/>
                    </a:lnTo>
                    <a:lnTo>
                      <a:pt x="0" y="220"/>
                    </a:lnTo>
                    <a:lnTo>
                      <a:pt x="0" y="303"/>
                    </a:lnTo>
                    <a:lnTo>
                      <a:pt x="9" y="394"/>
                    </a:lnTo>
                    <a:lnTo>
                      <a:pt x="27" y="492"/>
                    </a:lnTo>
                    <a:lnTo>
                      <a:pt x="98" y="489"/>
                    </a:lnTo>
                    <a:lnTo>
                      <a:pt x="95" y="474"/>
                    </a:lnTo>
                    <a:lnTo>
                      <a:pt x="88" y="434"/>
                    </a:lnTo>
                    <a:lnTo>
                      <a:pt x="80" y="375"/>
                    </a:lnTo>
                    <a:lnTo>
                      <a:pt x="72" y="303"/>
                    </a:lnTo>
                    <a:lnTo>
                      <a:pt x="68" y="224"/>
                    </a:lnTo>
                    <a:lnTo>
                      <a:pt x="70" y="144"/>
                    </a:lnTo>
                    <a:lnTo>
                      <a:pt x="81" y="68"/>
                    </a:lnTo>
                    <a:lnTo>
                      <a:pt x="103" y="5"/>
                    </a:lnTo>
                    <a:lnTo>
                      <a:pt x="103" y="4"/>
                    </a:lnTo>
                    <a:lnTo>
                      <a:pt x="103" y="3"/>
                    </a:lnTo>
                    <a:lnTo>
                      <a:pt x="100" y="1"/>
                    </a:lnTo>
                    <a:lnTo>
                      <a:pt x="97" y="0"/>
                    </a:lnTo>
                    <a:lnTo>
                      <a:pt x="89" y="0"/>
                    </a:lnTo>
                    <a:lnTo>
                      <a:pt x="75" y="0"/>
                    </a:lnTo>
                    <a:lnTo>
                      <a:pt x="57" y="3"/>
                    </a:lnTo>
                    <a:lnTo>
                      <a:pt x="32" y="9"/>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27" name="Google Shape;8027;p128"/>
              <p:cNvSpPr/>
              <p:nvPr/>
            </p:nvSpPr>
            <p:spPr>
              <a:xfrm>
                <a:off x="4852" y="1579"/>
                <a:ext cx="12" cy="56"/>
              </a:xfrm>
              <a:custGeom>
                <a:rect b="b" l="l" r="r" t="t"/>
                <a:pathLst>
                  <a:path extrusionOk="0" h="390" w="82">
                    <a:moveTo>
                      <a:pt x="25" y="8"/>
                    </a:moveTo>
                    <a:lnTo>
                      <a:pt x="23" y="16"/>
                    </a:lnTo>
                    <a:lnTo>
                      <a:pt x="17" y="38"/>
                    </a:lnTo>
                    <a:lnTo>
                      <a:pt x="11" y="72"/>
                    </a:lnTo>
                    <a:lnTo>
                      <a:pt x="4" y="118"/>
                    </a:lnTo>
                    <a:lnTo>
                      <a:pt x="0" y="174"/>
                    </a:lnTo>
                    <a:lnTo>
                      <a:pt x="0" y="240"/>
                    </a:lnTo>
                    <a:lnTo>
                      <a:pt x="7" y="312"/>
                    </a:lnTo>
                    <a:lnTo>
                      <a:pt x="22" y="390"/>
                    </a:lnTo>
                    <a:lnTo>
                      <a:pt x="78" y="387"/>
                    </a:lnTo>
                    <a:lnTo>
                      <a:pt x="76" y="375"/>
                    </a:lnTo>
                    <a:lnTo>
                      <a:pt x="70" y="343"/>
                    </a:lnTo>
                    <a:lnTo>
                      <a:pt x="63" y="297"/>
                    </a:lnTo>
                    <a:lnTo>
                      <a:pt x="57" y="240"/>
                    </a:lnTo>
                    <a:lnTo>
                      <a:pt x="54" y="178"/>
                    </a:lnTo>
                    <a:lnTo>
                      <a:pt x="56" y="113"/>
                    </a:lnTo>
                    <a:lnTo>
                      <a:pt x="64" y="55"/>
                    </a:lnTo>
                    <a:lnTo>
                      <a:pt x="82" y="4"/>
                    </a:lnTo>
                    <a:lnTo>
                      <a:pt x="82" y="2"/>
                    </a:lnTo>
                    <a:lnTo>
                      <a:pt x="80" y="1"/>
                    </a:lnTo>
                    <a:lnTo>
                      <a:pt x="77" y="0"/>
                    </a:lnTo>
                    <a:lnTo>
                      <a:pt x="70" y="0"/>
                    </a:lnTo>
                    <a:lnTo>
                      <a:pt x="60" y="1"/>
                    </a:lnTo>
                    <a:lnTo>
                      <a:pt x="46" y="3"/>
                    </a:lnTo>
                    <a:lnTo>
                      <a:pt x="25" y="8"/>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28" name="Google Shape;8028;p128"/>
              <p:cNvSpPr/>
              <p:nvPr/>
            </p:nvSpPr>
            <p:spPr>
              <a:xfrm>
                <a:off x="4853" y="1586"/>
                <a:ext cx="8" cy="41"/>
              </a:xfrm>
              <a:custGeom>
                <a:rect b="b" l="l" r="r" t="t"/>
                <a:pathLst>
                  <a:path extrusionOk="0" h="288" w="59">
                    <a:moveTo>
                      <a:pt x="18" y="6"/>
                    </a:moveTo>
                    <a:lnTo>
                      <a:pt x="17" y="11"/>
                    </a:lnTo>
                    <a:lnTo>
                      <a:pt x="13" y="27"/>
                    </a:lnTo>
                    <a:lnTo>
                      <a:pt x="7" y="53"/>
                    </a:lnTo>
                    <a:lnTo>
                      <a:pt x="2" y="87"/>
                    </a:lnTo>
                    <a:lnTo>
                      <a:pt x="0" y="130"/>
                    </a:lnTo>
                    <a:lnTo>
                      <a:pt x="0" y="177"/>
                    </a:lnTo>
                    <a:lnTo>
                      <a:pt x="5" y="231"/>
                    </a:lnTo>
                    <a:lnTo>
                      <a:pt x="16" y="288"/>
                    </a:lnTo>
                    <a:lnTo>
                      <a:pt x="57" y="286"/>
                    </a:lnTo>
                    <a:lnTo>
                      <a:pt x="56" y="278"/>
                    </a:lnTo>
                    <a:lnTo>
                      <a:pt x="51" y="254"/>
                    </a:lnTo>
                    <a:lnTo>
                      <a:pt x="47" y="219"/>
                    </a:lnTo>
                    <a:lnTo>
                      <a:pt x="42" y="177"/>
                    </a:lnTo>
                    <a:lnTo>
                      <a:pt x="40" y="131"/>
                    </a:lnTo>
                    <a:lnTo>
                      <a:pt x="41" y="84"/>
                    </a:lnTo>
                    <a:lnTo>
                      <a:pt x="47" y="40"/>
                    </a:lnTo>
                    <a:lnTo>
                      <a:pt x="59" y="3"/>
                    </a:lnTo>
                    <a:lnTo>
                      <a:pt x="59" y="2"/>
                    </a:lnTo>
                    <a:lnTo>
                      <a:pt x="58" y="1"/>
                    </a:lnTo>
                    <a:lnTo>
                      <a:pt x="56" y="0"/>
                    </a:lnTo>
                    <a:lnTo>
                      <a:pt x="51" y="0"/>
                    </a:lnTo>
                    <a:lnTo>
                      <a:pt x="45" y="0"/>
                    </a:lnTo>
                    <a:lnTo>
                      <a:pt x="33" y="2"/>
                    </a:lnTo>
                    <a:lnTo>
                      <a:pt x="18"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29" name="Google Shape;8029;p128"/>
              <p:cNvSpPr/>
              <p:nvPr/>
            </p:nvSpPr>
            <p:spPr>
              <a:xfrm>
                <a:off x="4972" y="1546"/>
                <a:ext cx="28" cy="111"/>
              </a:xfrm>
              <a:custGeom>
                <a:rect b="b" l="l" r="r" t="t"/>
                <a:pathLst>
                  <a:path extrusionOk="0" h="779" w="198">
                    <a:moveTo>
                      <a:pt x="198" y="6"/>
                    </a:moveTo>
                    <a:lnTo>
                      <a:pt x="194" y="12"/>
                    </a:lnTo>
                    <a:lnTo>
                      <a:pt x="180" y="31"/>
                    </a:lnTo>
                    <a:lnTo>
                      <a:pt x="163" y="72"/>
                    </a:lnTo>
                    <a:lnTo>
                      <a:pt x="146" y="138"/>
                    </a:lnTo>
                    <a:lnTo>
                      <a:pt x="132" y="236"/>
                    </a:lnTo>
                    <a:lnTo>
                      <a:pt x="125" y="373"/>
                    </a:lnTo>
                    <a:lnTo>
                      <a:pt x="130" y="551"/>
                    </a:lnTo>
                    <a:lnTo>
                      <a:pt x="148" y="779"/>
                    </a:lnTo>
                    <a:lnTo>
                      <a:pt x="37" y="779"/>
                    </a:lnTo>
                    <a:lnTo>
                      <a:pt x="34" y="756"/>
                    </a:lnTo>
                    <a:lnTo>
                      <a:pt x="23" y="693"/>
                    </a:lnTo>
                    <a:lnTo>
                      <a:pt x="13" y="599"/>
                    </a:lnTo>
                    <a:lnTo>
                      <a:pt x="4" y="483"/>
                    </a:lnTo>
                    <a:lnTo>
                      <a:pt x="0" y="357"/>
                    </a:lnTo>
                    <a:lnTo>
                      <a:pt x="7" y="227"/>
                    </a:lnTo>
                    <a:lnTo>
                      <a:pt x="27" y="105"/>
                    </a:lnTo>
                    <a:lnTo>
                      <a:pt x="65" y="0"/>
                    </a:lnTo>
                    <a:lnTo>
                      <a:pt x="198"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30" name="Google Shape;8030;p128"/>
              <p:cNvSpPr/>
              <p:nvPr/>
            </p:nvSpPr>
            <p:spPr>
              <a:xfrm>
                <a:off x="4973" y="1553"/>
                <a:ext cx="24" cy="96"/>
              </a:xfrm>
              <a:custGeom>
                <a:rect b="b" l="l" r="r" t="t"/>
                <a:pathLst>
                  <a:path extrusionOk="0" h="666" w="169">
                    <a:moveTo>
                      <a:pt x="169" y="5"/>
                    </a:moveTo>
                    <a:lnTo>
                      <a:pt x="164" y="10"/>
                    </a:lnTo>
                    <a:lnTo>
                      <a:pt x="154" y="27"/>
                    </a:lnTo>
                    <a:lnTo>
                      <a:pt x="139" y="61"/>
                    </a:lnTo>
                    <a:lnTo>
                      <a:pt x="124" y="118"/>
                    </a:lnTo>
                    <a:lnTo>
                      <a:pt x="113" y="201"/>
                    </a:lnTo>
                    <a:lnTo>
                      <a:pt x="107" y="318"/>
                    </a:lnTo>
                    <a:lnTo>
                      <a:pt x="110" y="470"/>
                    </a:lnTo>
                    <a:lnTo>
                      <a:pt x="126" y="666"/>
                    </a:lnTo>
                    <a:lnTo>
                      <a:pt x="31" y="666"/>
                    </a:lnTo>
                    <a:lnTo>
                      <a:pt x="28" y="646"/>
                    </a:lnTo>
                    <a:lnTo>
                      <a:pt x="20" y="592"/>
                    </a:lnTo>
                    <a:lnTo>
                      <a:pt x="11" y="512"/>
                    </a:lnTo>
                    <a:lnTo>
                      <a:pt x="3" y="413"/>
                    </a:lnTo>
                    <a:lnTo>
                      <a:pt x="0" y="305"/>
                    </a:lnTo>
                    <a:lnTo>
                      <a:pt x="6" y="195"/>
                    </a:lnTo>
                    <a:lnTo>
                      <a:pt x="23" y="90"/>
                    </a:lnTo>
                    <a:lnTo>
                      <a:pt x="55" y="0"/>
                    </a:lnTo>
                    <a:lnTo>
                      <a:pt x="169" y="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31" name="Google Shape;8031;p128"/>
              <p:cNvSpPr/>
              <p:nvPr/>
            </p:nvSpPr>
            <p:spPr>
              <a:xfrm>
                <a:off x="4974" y="1561"/>
                <a:ext cx="20" cy="79"/>
              </a:xfrm>
              <a:custGeom>
                <a:rect b="b" l="l" r="r" t="t"/>
                <a:pathLst>
                  <a:path extrusionOk="0" h="551" w="140">
                    <a:moveTo>
                      <a:pt x="140" y="5"/>
                    </a:moveTo>
                    <a:lnTo>
                      <a:pt x="136" y="8"/>
                    </a:lnTo>
                    <a:lnTo>
                      <a:pt x="127" y="23"/>
                    </a:lnTo>
                    <a:lnTo>
                      <a:pt x="116" y="51"/>
                    </a:lnTo>
                    <a:lnTo>
                      <a:pt x="103" y="98"/>
                    </a:lnTo>
                    <a:lnTo>
                      <a:pt x="94" y="167"/>
                    </a:lnTo>
                    <a:lnTo>
                      <a:pt x="90" y="264"/>
                    </a:lnTo>
                    <a:lnTo>
                      <a:pt x="92" y="390"/>
                    </a:lnTo>
                    <a:lnTo>
                      <a:pt x="106" y="551"/>
                    </a:lnTo>
                    <a:lnTo>
                      <a:pt x="27" y="551"/>
                    </a:lnTo>
                    <a:lnTo>
                      <a:pt x="24" y="535"/>
                    </a:lnTo>
                    <a:lnTo>
                      <a:pt x="17" y="490"/>
                    </a:lnTo>
                    <a:lnTo>
                      <a:pt x="9" y="423"/>
                    </a:lnTo>
                    <a:lnTo>
                      <a:pt x="3" y="342"/>
                    </a:lnTo>
                    <a:lnTo>
                      <a:pt x="0" y="252"/>
                    </a:lnTo>
                    <a:lnTo>
                      <a:pt x="5" y="161"/>
                    </a:lnTo>
                    <a:lnTo>
                      <a:pt x="20" y="75"/>
                    </a:lnTo>
                    <a:lnTo>
                      <a:pt x="46" y="0"/>
                    </a:lnTo>
                    <a:lnTo>
                      <a:pt x="140" y="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32" name="Google Shape;8032;p128"/>
              <p:cNvSpPr/>
              <p:nvPr/>
            </p:nvSpPr>
            <p:spPr>
              <a:xfrm>
                <a:off x="4975" y="1569"/>
                <a:ext cx="16" cy="62"/>
              </a:xfrm>
              <a:custGeom>
                <a:rect b="b" l="l" r="r" t="t"/>
                <a:pathLst>
                  <a:path extrusionOk="0" h="437" w="111">
                    <a:moveTo>
                      <a:pt x="111" y="4"/>
                    </a:moveTo>
                    <a:lnTo>
                      <a:pt x="108" y="7"/>
                    </a:lnTo>
                    <a:lnTo>
                      <a:pt x="101" y="18"/>
                    </a:lnTo>
                    <a:lnTo>
                      <a:pt x="92" y="41"/>
                    </a:lnTo>
                    <a:lnTo>
                      <a:pt x="82" y="77"/>
                    </a:lnTo>
                    <a:lnTo>
                      <a:pt x="75" y="133"/>
                    </a:lnTo>
                    <a:lnTo>
                      <a:pt x="70" y="208"/>
                    </a:lnTo>
                    <a:lnTo>
                      <a:pt x="72" y="309"/>
                    </a:lnTo>
                    <a:lnTo>
                      <a:pt x="83" y="437"/>
                    </a:lnTo>
                    <a:lnTo>
                      <a:pt x="21" y="437"/>
                    </a:lnTo>
                    <a:lnTo>
                      <a:pt x="19" y="424"/>
                    </a:lnTo>
                    <a:lnTo>
                      <a:pt x="13" y="389"/>
                    </a:lnTo>
                    <a:lnTo>
                      <a:pt x="7" y="336"/>
                    </a:lnTo>
                    <a:lnTo>
                      <a:pt x="3" y="272"/>
                    </a:lnTo>
                    <a:lnTo>
                      <a:pt x="0" y="200"/>
                    </a:lnTo>
                    <a:lnTo>
                      <a:pt x="5" y="128"/>
                    </a:lnTo>
                    <a:lnTo>
                      <a:pt x="16" y="59"/>
                    </a:lnTo>
                    <a:lnTo>
                      <a:pt x="37" y="0"/>
                    </a:lnTo>
                    <a:lnTo>
                      <a:pt x="111" y="4"/>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33" name="Google Shape;8033;p128"/>
              <p:cNvSpPr/>
              <p:nvPr/>
            </p:nvSpPr>
            <p:spPr>
              <a:xfrm>
                <a:off x="4976" y="1577"/>
                <a:ext cx="12" cy="46"/>
              </a:xfrm>
              <a:custGeom>
                <a:rect b="b" l="l" r="r" t="t"/>
                <a:pathLst>
                  <a:path extrusionOk="0" h="322" w="82">
                    <a:moveTo>
                      <a:pt x="82" y="3"/>
                    </a:moveTo>
                    <a:lnTo>
                      <a:pt x="79" y="5"/>
                    </a:lnTo>
                    <a:lnTo>
                      <a:pt x="75" y="13"/>
                    </a:lnTo>
                    <a:lnTo>
                      <a:pt x="67" y="30"/>
                    </a:lnTo>
                    <a:lnTo>
                      <a:pt x="60" y="57"/>
                    </a:lnTo>
                    <a:lnTo>
                      <a:pt x="54" y="98"/>
                    </a:lnTo>
                    <a:lnTo>
                      <a:pt x="52" y="154"/>
                    </a:lnTo>
                    <a:lnTo>
                      <a:pt x="53" y="228"/>
                    </a:lnTo>
                    <a:lnTo>
                      <a:pt x="61" y="322"/>
                    </a:lnTo>
                    <a:lnTo>
                      <a:pt x="15" y="322"/>
                    </a:lnTo>
                    <a:lnTo>
                      <a:pt x="14" y="313"/>
                    </a:lnTo>
                    <a:lnTo>
                      <a:pt x="9" y="287"/>
                    </a:lnTo>
                    <a:lnTo>
                      <a:pt x="5" y="247"/>
                    </a:lnTo>
                    <a:lnTo>
                      <a:pt x="1" y="200"/>
                    </a:lnTo>
                    <a:lnTo>
                      <a:pt x="0" y="147"/>
                    </a:lnTo>
                    <a:lnTo>
                      <a:pt x="3" y="95"/>
                    </a:lnTo>
                    <a:lnTo>
                      <a:pt x="11" y="44"/>
                    </a:lnTo>
                    <a:lnTo>
                      <a:pt x="27" y="0"/>
                    </a:lnTo>
                    <a:lnTo>
                      <a:pt x="82" y="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34" name="Google Shape;8034;p128"/>
              <p:cNvSpPr/>
              <p:nvPr/>
            </p:nvSpPr>
            <p:spPr>
              <a:xfrm>
                <a:off x="4824" y="1565"/>
                <a:ext cx="4" cy="146"/>
              </a:xfrm>
              <a:prstGeom prst="rect">
                <a:avLst/>
              </a:pr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35" name="Google Shape;8035;p128"/>
              <p:cNvSpPr/>
              <p:nvPr/>
            </p:nvSpPr>
            <p:spPr>
              <a:xfrm>
                <a:off x="4876" y="1563"/>
                <a:ext cx="57" cy="67"/>
              </a:xfrm>
              <a:custGeom>
                <a:rect b="b" l="l" r="r" t="t"/>
                <a:pathLst>
                  <a:path extrusionOk="0" h="469" w="398">
                    <a:moveTo>
                      <a:pt x="37" y="44"/>
                    </a:moveTo>
                    <a:lnTo>
                      <a:pt x="33" y="53"/>
                    </a:lnTo>
                    <a:lnTo>
                      <a:pt x="27" y="79"/>
                    </a:lnTo>
                    <a:lnTo>
                      <a:pt x="17" y="120"/>
                    </a:lnTo>
                    <a:lnTo>
                      <a:pt x="8" y="174"/>
                    </a:lnTo>
                    <a:lnTo>
                      <a:pt x="1" y="238"/>
                    </a:lnTo>
                    <a:lnTo>
                      <a:pt x="0" y="309"/>
                    </a:lnTo>
                    <a:lnTo>
                      <a:pt x="7" y="387"/>
                    </a:lnTo>
                    <a:lnTo>
                      <a:pt x="24" y="469"/>
                    </a:lnTo>
                    <a:lnTo>
                      <a:pt x="24" y="466"/>
                    </a:lnTo>
                    <a:lnTo>
                      <a:pt x="24" y="455"/>
                    </a:lnTo>
                    <a:lnTo>
                      <a:pt x="24" y="438"/>
                    </a:lnTo>
                    <a:lnTo>
                      <a:pt x="24" y="417"/>
                    </a:lnTo>
                    <a:lnTo>
                      <a:pt x="27" y="391"/>
                    </a:lnTo>
                    <a:lnTo>
                      <a:pt x="30" y="363"/>
                    </a:lnTo>
                    <a:lnTo>
                      <a:pt x="35" y="332"/>
                    </a:lnTo>
                    <a:lnTo>
                      <a:pt x="41" y="300"/>
                    </a:lnTo>
                    <a:lnTo>
                      <a:pt x="52" y="268"/>
                    </a:lnTo>
                    <a:lnTo>
                      <a:pt x="64" y="237"/>
                    </a:lnTo>
                    <a:lnTo>
                      <a:pt x="79" y="207"/>
                    </a:lnTo>
                    <a:lnTo>
                      <a:pt x="99" y="179"/>
                    </a:lnTo>
                    <a:lnTo>
                      <a:pt x="123" y="155"/>
                    </a:lnTo>
                    <a:lnTo>
                      <a:pt x="150" y="136"/>
                    </a:lnTo>
                    <a:lnTo>
                      <a:pt x="183" y="122"/>
                    </a:lnTo>
                    <a:lnTo>
                      <a:pt x="221" y="114"/>
                    </a:lnTo>
                    <a:lnTo>
                      <a:pt x="223" y="112"/>
                    </a:lnTo>
                    <a:lnTo>
                      <a:pt x="230" y="107"/>
                    </a:lnTo>
                    <a:lnTo>
                      <a:pt x="242" y="99"/>
                    </a:lnTo>
                    <a:lnTo>
                      <a:pt x="260" y="88"/>
                    </a:lnTo>
                    <a:lnTo>
                      <a:pt x="284" y="74"/>
                    </a:lnTo>
                    <a:lnTo>
                      <a:pt x="315" y="58"/>
                    </a:lnTo>
                    <a:lnTo>
                      <a:pt x="352" y="39"/>
                    </a:lnTo>
                    <a:lnTo>
                      <a:pt x="398" y="19"/>
                    </a:lnTo>
                    <a:lnTo>
                      <a:pt x="396" y="17"/>
                    </a:lnTo>
                    <a:lnTo>
                      <a:pt x="389" y="16"/>
                    </a:lnTo>
                    <a:lnTo>
                      <a:pt x="379" y="14"/>
                    </a:lnTo>
                    <a:lnTo>
                      <a:pt x="364" y="12"/>
                    </a:lnTo>
                    <a:lnTo>
                      <a:pt x="347" y="8"/>
                    </a:lnTo>
                    <a:lnTo>
                      <a:pt x="326" y="6"/>
                    </a:lnTo>
                    <a:lnTo>
                      <a:pt x="302" y="4"/>
                    </a:lnTo>
                    <a:lnTo>
                      <a:pt x="277" y="1"/>
                    </a:lnTo>
                    <a:lnTo>
                      <a:pt x="250" y="0"/>
                    </a:lnTo>
                    <a:lnTo>
                      <a:pt x="221" y="1"/>
                    </a:lnTo>
                    <a:lnTo>
                      <a:pt x="191" y="3"/>
                    </a:lnTo>
                    <a:lnTo>
                      <a:pt x="160" y="6"/>
                    </a:lnTo>
                    <a:lnTo>
                      <a:pt x="129" y="12"/>
                    </a:lnTo>
                    <a:lnTo>
                      <a:pt x="97" y="20"/>
                    </a:lnTo>
                    <a:lnTo>
                      <a:pt x="67" y="30"/>
                    </a:lnTo>
                    <a:lnTo>
                      <a:pt x="37" y="44"/>
                    </a:lnTo>
                    <a:close/>
                  </a:path>
                </a:pathLst>
              </a:custGeom>
              <a:solidFill>
                <a:srgbClr val="9999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36" name="Google Shape;8036;p128"/>
              <p:cNvSpPr/>
              <p:nvPr/>
            </p:nvSpPr>
            <p:spPr>
              <a:xfrm>
                <a:off x="4797" y="1613"/>
                <a:ext cx="46" cy="13"/>
              </a:xfrm>
              <a:custGeom>
                <a:rect b="b" l="l" r="r" t="t"/>
                <a:pathLst>
                  <a:path extrusionOk="0" h="89" w="325">
                    <a:moveTo>
                      <a:pt x="0" y="57"/>
                    </a:moveTo>
                    <a:lnTo>
                      <a:pt x="0" y="55"/>
                    </a:lnTo>
                    <a:lnTo>
                      <a:pt x="2" y="52"/>
                    </a:lnTo>
                    <a:lnTo>
                      <a:pt x="6" y="47"/>
                    </a:lnTo>
                    <a:lnTo>
                      <a:pt x="12" y="41"/>
                    </a:lnTo>
                    <a:lnTo>
                      <a:pt x="20" y="34"/>
                    </a:lnTo>
                    <a:lnTo>
                      <a:pt x="29" y="27"/>
                    </a:lnTo>
                    <a:lnTo>
                      <a:pt x="41" y="20"/>
                    </a:lnTo>
                    <a:lnTo>
                      <a:pt x="57" y="13"/>
                    </a:lnTo>
                    <a:lnTo>
                      <a:pt x="77" y="7"/>
                    </a:lnTo>
                    <a:lnTo>
                      <a:pt x="98" y="3"/>
                    </a:lnTo>
                    <a:lnTo>
                      <a:pt x="126" y="0"/>
                    </a:lnTo>
                    <a:lnTo>
                      <a:pt x="156" y="0"/>
                    </a:lnTo>
                    <a:lnTo>
                      <a:pt x="191" y="3"/>
                    </a:lnTo>
                    <a:lnTo>
                      <a:pt x="230" y="8"/>
                    </a:lnTo>
                    <a:lnTo>
                      <a:pt x="275" y="18"/>
                    </a:lnTo>
                    <a:lnTo>
                      <a:pt x="325" y="31"/>
                    </a:lnTo>
                    <a:lnTo>
                      <a:pt x="318" y="51"/>
                    </a:lnTo>
                    <a:lnTo>
                      <a:pt x="316" y="50"/>
                    </a:lnTo>
                    <a:lnTo>
                      <a:pt x="308" y="47"/>
                    </a:lnTo>
                    <a:lnTo>
                      <a:pt x="295" y="44"/>
                    </a:lnTo>
                    <a:lnTo>
                      <a:pt x="279" y="39"/>
                    </a:lnTo>
                    <a:lnTo>
                      <a:pt x="260" y="35"/>
                    </a:lnTo>
                    <a:lnTo>
                      <a:pt x="238" y="30"/>
                    </a:lnTo>
                    <a:lnTo>
                      <a:pt x="214" y="27"/>
                    </a:lnTo>
                    <a:lnTo>
                      <a:pt x="188" y="24"/>
                    </a:lnTo>
                    <a:lnTo>
                      <a:pt x="161" y="23"/>
                    </a:lnTo>
                    <a:lnTo>
                      <a:pt x="134" y="23"/>
                    </a:lnTo>
                    <a:lnTo>
                      <a:pt x="108" y="26"/>
                    </a:lnTo>
                    <a:lnTo>
                      <a:pt x="82" y="31"/>
                    </a:lnTo>
                    <a:lnTo>
                      <a:pt x="58" y="41"/>
                    </a:lnTo>
                    <a:lnTo>
                      <a:pt x="36" y="52"/>
                    </a:lnTo>
                    <a:lnTo>
                      <a:pt x="16" y="68"/>
                    </a:lnTo>
                    <a:lnTo>
                      <a:pt x="0" y="89"/>
                    </a:lnTo>
                    <a:lnTo>
                      <a:pt x="0" y="5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37" name="Google Shape;8037;p128"/>
              <p:cNvSpPr/>
              <p:nvPr/>
            </p:nvSpPr>
            <p:spPr>
              <a:xfrm>
                <a:off x="4797" y="1583"/>
                <a:ext cx="46" cy="13"/>
              </a:xfrm>
              <a:custGeom>
                <a:rect b="b" l="l" r="r" t="t"/>
                <a:pathLst>
                  <a:path extrusionOk="0" h="89" w="325">
                    <a:moveTo>
                      <a:pt x="0" y="56"/>
                    </a:moveTo>
                    <a:lnTo>
                      <a:pt x="0" y="55"/>
                    </a:lnTo>
                    <a:lnTo>
                      <a:pt x="2" y="52"/>
                    </a:lnTo>
                    <a:lnTo>
                      <a:pt x="6" y="47"/>
                    </a:lnTo>
                    <a:lnTo>
                      <a:pt x="12" y="40"/>
                    </a:lnTo>
                    <a:lnTo>
                      <a:pt x="20" y="33"/>
                    </a:lnTo>
                    <a:lnTo>
                      <a:pt x="29" y="27"/>
                    </a:lnTo>
                    <a:lnTo>
                      <a:pt x="41" y="18"/>
                    </a:lnTo>
                    <a:lnTo>
                      <a:pt x="57" y="13"/>
                    </a:lnTo>
                    <a:lnTo>
                      <a:pt x="77" y="7"/>
                    </a:lnTo>
                    <a:lnTo>
                      <a:pt x="98" y="2"/>
                    </a:lnTo>
                    <a:lnTo>
                      <a:pt x="126" y="0"/>
                    </a:lnTo>
                    <a:lnTo>
                      <a:pt x="156" y="0"/>
                    </a:lnTo>
                    <a:lnTo>
                      <a:pt x="191" y="2"/>
                    </a:lnTo>
                    <a:lnTo>
                      <a:pt x="230" y="8"/>
                    </a:lnTo>
                    <a:lnTo>
                      <a:pt x="275" y="17"/>
                    </a:lnTo>
                    <a:lnTo>
                      <a:pt x="325" y="31"/>
                    </a:lnTo>
                    <a:lnTo>
                      <a:pt x="318" y="49"/>
                    </a:lnTo>
                    <a:lnTo>
                      <a:pt x="316" y="48"/>
                    </a:lnTo>
                    <a:lnTo>
                      <a:pt x="308" y="46"/>
                    </a:lnTo>
                    <a:lnTo>
                      <a:pt x="295" y="43"/>
                    </a:lnTo>
                    <a:lnTo>
                      <a:pt x="279" y="38"/>
                    </a:lnTo>
                    <a:lnTo>
                      <a:pt x="260" y="35"/>
                    </a:lnTo>
                    <a:lnTo>
                      <a:pt x="238" y="30"/>
                    </a:lnTo>
                    <a:lnTo>
                      <a:pt x="214" y="27"/>
                    </a:lnTo>
                    <a:lnTo>
                      <a:pt x="188" y="23"/>
                    </a:lnTo>
                    <a:lnTo>
                      <a:pt x="161" y="22"/>
                    </a:lnTo>
                    <a:lnTo>
                      <a:pt x="134" y="23"/>
                    </a:lnTo>
                    <a:lnTo>
                      <a:pt x="108" y="25"/>
                    </a:lnTo>
                    <a:lnTo>
                      <a:pt x="82" y="31"/>
                    </a:lnTo>
                    <a:lnTo>
                      <a:pt x="58" y="40"/>
                    </a:lnTo>
                    <a:lnTo>
                      <a:pt x="36" y="52"/>
                    </a:lnTo>
                    <a:lnTo>
                      <a:pt x="16" y="68"/>
                    </a:lnTo>
                    <a:lnTo>
                      <a:pt x="0" y="89"/>
                    </a:lnTo>
                    <a:lnTo>
                      <a:pt x="0" y="56"/>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38" name="Google Shape;8038;p128"/>
              <p:cNvSpPr/>
              <p:nvPr/>
            </p:nvSpPr>
            <p:spPr>
              <a:xfrm>
                <a:off x="4841" y="1568"/>
                <a:ext cx="75" cy="139"/>
              </a:xfrm>
              <a:custGeom>
                <a:rect b="b" l="l" r="r" t="t"/>
                <a:pathLst>
                  <a:path extrusionOk="0" h="975" w="528">
                    <a:moveTo>
                      <a:pt x="0" y="0"/>
                    </a:moveTo>
                    <a:lnTo>
                      <a:pt x="0" y="943"/>
                    </a:lnTo>
                    <a:lnTo>
                      <a:pt x="159" y="975"/>
                    </a:lnTo>
                    <a:lnTo>
                      <a:pt x="152" y="848"/>
                    </a:lnTo>
                    <a:lnTo>
                      <a:pt x="528" y="905"/>
                    </a:lnTo>
                    <a:lnTo>
                      <a:pt x="521" y="855"/>
                    </a:lnTo>
                    <a:lnTo>
                      <a:pt x="261" y="822"/>
                    </a:lnTo>
                    <a:lnTo>
                      <a:pt x="254" y="713"/>
                    </a:lnTo>
                    <a:lnTo>
                      <a:pt x="77" y="713"/>
                    </a:lnTo>
                    <a:lnTo>
                      <a:pt x="72" y="699"/>
                    </a:lnTo>
                    <a:lnTo>
                      <a:pt x="60" y="659"/>
                    </a:lnTo>
                    <a:lnTo>
                      <a:pt x="44" y="595"/>
                    </a:lnTo>
                    <a:lnTo>
                      <a:pt x="28" y="511"/>
                    </a:lnTo>
                    <a:lnTo>
                      <a:pt x="16" y="410"/>
                    </a:lnTo>
                    <a:lnTo>
                      <a:pt x="12" y="294"/>
                    </a:lnTo>
                    <a:lnTo>
                      <a:pt x="21" y="167"/>
                    </a:lnTo>
                    <a:lnTo>
                      <a:pt x="45" y="32"/>
                    </a:lnTo>
                    <a:lnTo>
                      <a:pt x="0" y="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39" name="Google Shape;8039;p128"/>
              <p:cNvSpPr/>
              <p:nvPr/>
            </p:nvSpPr>
            <p:spPr>
              <a:xfrm>
                <a:off x="4878" y="1536"/>
                <a:ext cx="97" cy="19"/>
              </a:xfrm>
              <a:custGeom>
                <a:rect b="b" l="l" r="r" t="t"/>
                <a:pathLst>
                  <a:path extrusionOk="0" h="133" w="678">
                    <a:moveTo>
                      <a:pt x="0" y="133"/>
                    </a:moveTo>
                    <a:lnTo>
                      <a:pt x="4" y="132"/>
                    </a:lnTo>
                    <a:lnTo>
                      <a:pt x="15" y="127"/>
                    </a:lnTo>
                    <a:lnTo>
                      <a:pt x="32" y="122"/>
                    </a:lnTo>
                    <a:lnTo>
                      <a:pt x="56" y="114"/>
                    </a:lnTo>
                    <a:lnTo>
                      <a:pt x="86" y="104"/>
                    </a:lnTo>
                    <a:lnTo>
                      <a:pt x="120" y="95"/>
                    </a:lnTo>
                    <a:lnTo>
                      <a:pt x="160" y="86"/>
                    </a:lnTo>
                    <a:lnTo>
                      <a:pt x="204" y="78"/>
                    </a:lnTo>
                    <a:lnTo>
                      <a:pt x="252" y="70"/>
                    </a:lnTo>
                    <a:lnTo>
                      <a:pt x="303" y="64"/>
                    </a:lnTo>
                    <a:lnTo>
                      <a:pt x="358" y="60"/>
                    </a:lnTo>
                    <a:lnTo>
                      <a:pt x="414" y="58"/>
                    </a:lnTo>
                    <a:lnTo>
                      <a:pt x="474" y="60"/>
                    </a:lnTo>
                    <a:lnTo>
                      <a:pt x="534" y="65"/>
                    </a:lnTo>
                    <a:lnTo>
                      <a:pt x="596" y="74"/>
                    </a:lnTo>
                    <a:lnTo>
                      <a:pt x="659" y="88"/>
                    </a:lnTo>
                    <a:lnTo>
                      <a:pt x="678" y="0"/>
                    </a:lnTo>
                    <a:lnTo>
                      <a:pt x="674" y="0"/>
                    </a:lnTo>
                    <a:lnTo>
                      <a:pt x="659" y="0"/>
                    </a:lnTo>
                    <a:lnTo>
                      <a:pt x="636" y="0"/>
                    </a:lnTo>
                    <a:lnTo>
                      <a:pt x="606" y="1"/>
                    </a:lnTo>
                    <a:lnTo>
                      <a:pt x="570" y="2"/>
                    </a:lnTo>
                    <a:lnTo>
                      <a:pt x="527" y="3"/>
                    </a:lnTo>
                    <a:lnTo>
                      <a:pt x="480" y="7"/>
                    </a:lnTo>
                    <a:lnTo>
                      <a:pt x="430" y="9"/>
                    </a:lnTo>
                    <a:lnTo>
                      <a:pt x="376" y="14"/>
                    </a:lnTo>
                    <a:lnTo>
                      <a:pt x="320" y="18"/>
                    </a:lnTo>
                    <a:lnTo>
                      <a:pt x="264" y="24"/>
                    </a:lnTo>
                    <a:lnTo>
                      <a:pt x="208" y="32"/>
                    </a:lnTo>
                    <a:lnTo>
                      <a:pt x="152" y="40"/>
                    </a:lnTo>
                    <a:lnTo>
                      <a:pt x="98" y="50"/>
                    </a:lnTo>
                    <a:lnTo>
                      <a:pt x="47" y="62"/>
                    </a:lnTo>
                    <a:lnTo>
                      <a:pt x="0" y="76"/>
                    </a:lnTo>
                    <a:lnTo>
                      <a:pt x="0" y="13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40" name="Google Shape;8040;p128"/>
              <p:cNvSpPr/>
              <p:nvPr/>
            </p:nvSpPr>
            <p:spPr>
              <a:xfrm>
                <a:off x="4821" y="1711"/>
                <a:ext cx="163" cy="54"/>
              </a:xfrm>
              <a:custGeom>
                <a:rect b="b" l="l" r="r" t="t"/>
                <a:pathLst>
                  <a:path extrusionOk="0" h="379" w="1142">
                    <a:moveTo>
                      <a:pt x="482" y="367"/>
                    </a:moveTo>
                    <a:lnTo>
                      <a:pt x="485" y="366"/>
                    </a:lnTo>
                    <a:lnTo>
                      <a:pt x="492" y="363"/>
                    </a:lnTo>
                    <a:lnTo>
                      <a:pt x="502" y="359"/>
                    </a:lnTo>
                    <a:lnTo>
                      <a:pt x="516" y="353"/>
                    </a:lnTo>
                    <a:lnTo>
                      <a:pt x="533" y="346"/>
                    </a:lnTo>
                    <a:lnTo>
                      <a:pt x="551" y="338"/>
                    </a:lnTo>
                    <a:lnTo>
                      <a:pt x="572" y="328"/>
                    </a:lnTo>
                    <a:lnTo>
                      <a:pt x="593" y="317"/>
                    </a:lnTo>
                    <a:lnTo>
                      <a:pt x="616" y="306"/>
                    </a:lnTo>
                    <a:lnTo>
                      <a:pt x="638" y="292"/>
                    </a:lnTo>
                    <a:lnTo>
                      <a:pt x="660" y="279"/>
                    </a:lnTo>
                    <a:lnTo>
                      <a:pt x="680" y="264"/>
                    </a:lnTo>
                    <a:lnTo>
                      <a:pt x="700" y="249"/>
                    </a:lnTo>
                    <a:lnTo>
                      <a:pt x="717" y="233"/>
                    </a:lnTo>
                    <a:lnTo>
                      <a:pt x="732" y="217"/>
                    </a:lnTo>
                    <a:lnTo>
                      <a:pt x="743" y="201"/>
                    </a:lnTo>
                    <a:lnTo>
                      <a:pt x="0" y="20"/>
                    </a:lnTo>
                    <a:lnTo>
                      <a:pt x="57" y="0"/>
                    </a:lnTo>
                    <a:lnTo>
                      <a:pt x="1142" y="267"/>
                    </a:lnTo>
                    <a:lnTo>
                      <a:pt x="1098" y="292"/>
                    </a:lnTo>
                    <a:lnTo>
                      <a:pt x="784" y="212"/>
                    </a:lnTo>
                    <a:lnTo>
                      <a:pt x="783" y="213"/>
                    </a:lnTo>
                    <a:lnTo>
                      <a:pt x="781" y="216"/>
                    </a:lnTo>
                    <a:lnTo>
                      <a:pt x="776" y="221"/>
                    </a:lnTo>
                    <a:lnTo>
                      <a:pt x="769" y="228"/>
                    </a:lnTo>
                    <a:lnTo>
                      <a:pt x="761" y="237"/>
                    </a:lnTo>
                    <a:lnTo>
                      <a:pt x="750" y="246"/>
                    </a:lnTo>
                    <a:lnTo>
                      <a:pt x="737" y="258"/>
                    </a:lnTo>
                    <a:lnTo>
                      <a:pt x="721" y="269"/>
                    </a:lnTo>
                    <a:lnTo>
                      <a:pt x="703" y="282"/>
                    </a:lnTo>
                    <a:lnTo>
                      <a:pt x="684" y="295"/>
                    </a:lnTo>
                    <a:lnTo>
                      <a:pt x="660" y="309"/>
                    </a:lnTo>
                    <a:lnTo>
                      <a:pt x="635" y="323"/>
                    </a:lnTo>
                    <a:lnTo>
                      <a:pt x="606" y="338"/>
                    </a:lnTo>
                    <a:lnTo>
                      <a:pt x="574" y="352"/>
                    </a:lnTo>
                    <a:lnTo>
                      <a:pt x="540" y="366"/>
                    </a:lnTo>
                    <a:lnTo>
                      <a:pt x="502" y="379"/>
                    </a:lnTo>
                    <a:lnTo>
                      <a:pt x="482" y="36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41" name="Google Shape;8041;p128"/>
              <p:cNvSpPr/>
              <p:nvPr/>
            </p:nvSpPr>
            <p:spPr>
              <a:xfrm>
                <a:off x="4787" y="1725"/>
                <a:ext cx="167" cy="48"/>
              </a:xfrm>
              <a:custGeom>
                <a:rect b="b" l="l" r="r" t="t"/>
                <a:pathLst>
                  <a:path extrusionOk="0" h="340" w="1163">
                    <a:moveTo>
                      <a:pt x="0" y="0"/>
                    </a:moveTo>
                    <a:lnTo>
                      <a:pt x="1137" y="340"/>
                    </a:lnTo>
                    <a:lnTo>
                      <a:pt x="1163" y="340"/>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42" name="Google Shape;8042;p128"/>
              <p:cNvSpPr/>
              <p:nvPr/>
            </p:nvSpPr>
            <p:spPr>
              <a:xfrm>
                <a:off x="4815" y="1718"/>
                <a:ext cx="164" cy="44"/>
              </a:xfrm>
              <a:custGeom>
                <a:rect b="b" l="l" r="r" t="t"/>
                <a:pathLst>
                  <a:path extrusionOk="0" h="303" w="1149">
                    <a:moveTo>
                      <a:pt x="0" y="1"/>
                    </a:moveTo>
                    <a:lnTo>
                      <a:pt x="1124" y="303"/>
                    </a:lnTo>
                    <a:lnTo>
                      <a:pt x="1149" y="302"/>
                    </a:lnTo>
                    <a:lnTo>
                      <a:pt x="34" y="0"/>
                    </a:lnTo>
                    <a:lnTo>
                      <a:pt x="0" y="1"/>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43" name="Google Shape;8043;p128"/>
              <p:cNvSpPr/>
              <p:nvPr/>
            </p:nvSpPr>
            <p:spPr>
              <a:xfrm>
                <a:off x="4802" y="1721"/>
                <a:ext cx="165" cy="48"/>
              </a:xfrm>
              <a:custGeom>
                <a:rect b="b" l="l" r="r" t="t"/>
                <a:pathLst>
                  <a:path extrusionOk="0" h="336" w="1155">
                    <a:moveTo>
                      <a:pt x="0" y="0"/>
                    </a:moveTo>
                    <a:lnTo>
                      <a:pt x="1134" y="336"/>
                    </a:lnTo>
                    <a:lnTo>
                      <a:pt x="1155" y="328"/>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grpSp>
        <p:nvGrpSpPr>
          <p:cNvPr id="8044" name="Google Shape;8044;p128"/>
          <p:cNvGrpSpPr/>
          <p:nvPr/>
        </p:nvGrpSpPr>
        <p:grpSpPr>
          <a:xfrm>
            <a:off x="1776413" y="3738563"/>
            <a:ext cx="887412" cy="490537"/>
            <a:chOff x="1170" y="3095"/>
            <a:chExt cx="559" cy="309"/>
          </a:xfrm>
        </p:grpSpPr>
        <p:grpSp>
          <p:nvGrpSpPr>
            <p:cNvPr id="8045" name="Google Shape;8045;p128"/>
            <p:cNvGrpSpPr/>
            <p:nvPr/>
          </p:nvGrpSpPr>
          <p:grpSpPr>
            <a:xfrm>
              <a:off x="1170" y="3095"/>
              <a:ext cx="159" cy="146"/>
              <a:chOff x="4781" y="1833"/>
              <a:chExt cx="318" cy="262"/>
            </a:xfrm>
          </p:grpSpPr>
          <p:sp>
            <p:nvSpPr>
              <p:cNvPr id="8046" name="Google Shape;8046;p128"/>
              <p:cNvSpPr/>
              <p:nvPr/>
            </p:nvSpPr>
            <p:spPr>
              <a:xfrm>
                <a:off x="4787" y="1835"/>
                <a:ext cx="312" cy="2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47" name="Google Shape;8047;p128"/>
              <p:cNvSpPr/>
              <p:nvPr/>
            </p:nvSpPr>
            <p:spPr>
              <a:xfrm>
                <a:off x="4781" y="1833"/>
                <a:ext cx="307" cy="258"/>
              </a:xfrm>
              <a:custGeom>
                <a:rect b="b" l="l" r="r" t="t"/>
                <a:pathLst>
                  <a:path extrusionOk="0" h="1804" w="2150">
                    <a:moveTo>
                      <a:pt x="582" y="239"/>
                    </a:moveTo>
                    <a:lnTo>
                      <a:pt x="606" y="129"/>
                    </a:lnTo>
                    <a:lnTo>
                      <a:pt x="607" y="129"/>
                    </a:lnTo>
                    <a:lnTo>
                      <a:pt x="611" y="128"/>
                    </a:lnTo>
                    <a:lnTo>
                      <a:pt x="616" y="125"/>
                    </a:lnTo>
                    <a:lnTo>
                      <a:pt x="623" y="123"/>
                    </a:lnTo>
                    <a:lnTo>
                      <a:pt x="633" y="120"/>
                    </a:lnTo>
                    <a:lnTo>
                      <a:pt x="645" y="115"/>
                    </a:lnTo>
                    <a:lnTo>
                      <a:pt x="659" y="112"/>
                    </a:lnTo>
                    <a:lnTo>
                      <a:pt x="676" y="107"/>
                    </a:lnTo>
                    <a:lnTo>
                      <a:pt x="694" y="101"/>
                    </a:lnTo>
                    <a:lnTo>
                      <a:pt x="715" y="95"/>
                    </a:lnTo>
                    <a:lnTo>
                      <a:pt x="738" y="90"/>
                    </a:lnTo>
                    <a:lnTo>
                      <a:pt x="763" y="84"/>
                    </a:lnTo>
                    <a:lnTo>
                      <a:pt x="790" y="78"/>
                    </a:lnTo>
                    <a:lnTo>
                      <a:pt x="820" y="71"/>
                    </a:lnTo>
                    <a:lnTo>
                      <a:pt x="852" y="64"/>
                    </a:lnTo>
                    <a:lnTo>
                      <a:pt x="886" y="59"/>
                    </a:lnTo>
                    <a:lnTo>
                      <a:pt x="922" y="52"/>
                    </a:lnTo>
                    <a:lnTo>
                      <a:pt x="961" y="46"/>
                    </a:lnTo>
                    <a:lnTo>
                      <a:pt x="1002" y="40"/>
                    </a:lnTo>
                    <a:lnTo>
                      <a:pt x="1044" y="35"/>
                    </a:lnTo>
                    <a:lnTo>
                      <a:pt x="1090" y="29"/>
                    </a:lnTo>
                    <a:lnTo>
                      <a:pt x="1138" y="23"/>
                    </a:lnTo>
                    <a:lnTo>
                      <a:pt x="1187" y="18"/>
                    </a:lnTo>
                    <a:lnTo>
                      <a:pt x="1240" y="14"/>
                    </a:lnTo>
                    <a:lnTo>
                      <a:pt x="1294" y="10"/>
                    </a:lnTo>
                    <a:lnTo>
                      <a:pt x="1350" y="7"/>
                    </a:lnTo>
                    <a:lnTo>
                      <a:pt x="1410" y="4"/>
                    </a:lnTo>
                    <a:lnTo>
                      <a:pt x="1470" y="1"/>
                    </a:lnTo>
                    <a:lnTo>
                      <a:pt x="1535" y="0"/>
                    </a:lnTo>
                    <a:lnTo>
                      <a:pt x="1601" y="0"/>
                    </a:lnTo>
                    <a:lnTo>
                      <a:pt x="1668" y="0"/>
                    </a:lnTo>
                    <a:lnTo>
                      <a:pt x="1739" y="1"/>
                    </a:lnTo>
                    <a:lnTo>
                      <a:pt x="1816" y="44"/>
                    </a:lnTo>
                    <a:lnTo>
                      <a:pt x="1799" y="248"/>
                    </a:lnTo>
                    <a:lnTo>
                      <a:pt x="1804" y="251"/>
                    </a:lnTo>
                    <a:lnTo>
                      <a:pt x="1820" y="259"/>
                    </a:lnTo>
                    <a:lnTo>
                      <a:pt x="1842" y="272"/>
                    </a:lnTo>
                    <a:lnTo>
                      <a:pt x="1868" y="292"/>
                    </a:lnTo>
                    <a:lnTo>
                      <a:pt x="1896" y="318"/>
                    </a:lnTo>
                    <a:lnTo>
                      <a:pt x="1920" y="351"/>
                    </a:lnTo>
                    <a:lnTo>
                      <a:pt x="1939" y="390"/>
                    </a:lnTo>
                    <a:lnTo>
                      <a:pt x="1951" y="436"/>
                    </a:lnTo>
                    <a:lnTo>
                      <a:pt x="2125" y="593"/>
                    </a:lnTo>
                    <a:lnTo>
                      <a:pt x="2078" y="1009"/>
                    </a:lnTo>
                    <a:lnTo>
                      <a:pt x="1799" y="1149"/>
                    </a:lnTo>
                    <a:lnTo>
                      <a:pt x="2129" y="1247"/>
                    </a:lnTo>
                    <a:lnTo>
                      <a:pt x="2131" y="1251"/>
                    </a:lnTo>
                    <a:lnTo>
                      <a:pt x="2137" y="1264"/>
                    </a:lnTo>
                    <a:lnTo>
                      <a:pt x="2143" y="1284"/>
                    </a:lnTo>
                    <a:lnTo>
                      <a:pt x="2149" y="1310"/>
                    </a:lnTo>
                    <a:lnTo>
                      <a:pt x="2150" y="1342"/>
                    </a:lnTo>
                    <a:lnTo>
                      <a:pt x="2147" y="1380"/>
                    </a:lnTo>
                    <a:lnTo>
                      <a:pt x="2136" y="1423"/>
                    </a:lnTo>
                    <a:lnTo>
                      <a:pt x="2117" y="1468"/>
                    </a:lnTo>
                    <a:lnTo>
                      <a:pt x="1244" y="1804"/>
                    </a:lnTo>
                    <a:lnTo>
                      <a:pt x="0" y="1413"/>
                    </a:lnTo>
                    <a:lnTo>
                      <a:pt x="22" y="1367"/>
                    </a:lnTo>
                    <a:lnTo>
                      <a:pt x="212" y="1302"/>
                    </a:lnTo>
                    <a:lnTo>
                      <a:pt x="212" y="248"/>
                    </a:lnTo>
                    <a:lnTo>
                      <a:pt x="213" y="247"/>
                    </a:lnTo>
                    <a:lnTo>
                      <a:pt x="217" y="244"/>
                    </a:lnTo>
                    <a:lnTo>
                      <a:pt x="223" y="240"/>
                    </a:lnTo>
                    <a:lnTo>
                      <a:pt x="232" y="234"/>
                    </a:lnTo>
                    <a:lnTo>
                      <a:pt x="245" y="228"/>
                    </a:lnTo>
                    <a:lnTo>
                      <a:pt x="258" y="221"/>
                    </a:lnTo>
                    <a:lnTo>
                      <a:pt x="276" y="214"/>
                    </a:lnTo>
                    <a:lnTo>
                      <a:pt x="294" y="207"/>
                    </a:lnTo>
                    <a:lnTo>
                      <a:pt x="316" y="201"/>
                    </a:lnTo>
                    <a:lnTo>
                      <a:pt x="340" y="197"/>
                    </a:lnTo>
                    <a:lnTo>
                      <a:pt x="366" y="194"/>
                    </a:lnTo>
                    <a:lnTo>
                      <a:pt x="393" y="192"/>
                    </a:lnTo>
                    <a:lnTo>
                      <a:pt x="424" y="193"/>
                    </a:lnTo>
                    <a:lnTo>
                      <a:pt x="457" y="197"/>
                    </a:lnTo>
                    <a:lnTo>
                      <a:pt x="493" y="203"/>
                    </a:lnTo>
                    <a:lnTo>
                      <a:pt x="529" y="214"/>
                    </a:lnTo>
                    <a:lnTo>
                      <a:pt x="582" y="239"/>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48" name="Google Shape;8048;p128"/>
              <p:cNvSpPr/>
              <p:nvPr/>
            </p:nvSpPr>
            <p:spPr>
              <a:xfrm>
                <a:off x="4894" y="1857"/>
                <a:ext cx="98" cy="112"/>
              </a:xfrm>
              <a:custGeom>
                <a:rect b="b" l="l" r="r" t="t"/>
                <a:pathLst>
                  <a:path extrusionOk="0" h="782" w="690">
                    <a:moveTo>
                      <a:pt x="684" y="29"/>
                    </a:moveTo>
                    <a:lnTo>
                      <a:pt x="681" y="28"/>
                    </a:lnTo>
                    <a:lnTo>
                      <a:pt x="670" y="25"/>
                    </a:lnTo>
                    <a:lnTo>
                      <a:pt x="652" y="21"/>
                    </a:lnTo>
                    <a:lnTo>
                      <a:pt x="628" y="16"/>
                    </a:lnTo>
                    <a:lnTo>
                      <a:pt x="600" y="11"/>
                    </a:lnTo>
                    <a:lnTo>
                      <a:pt x="566" y="7"/>
                    </a:lnTo>
                    <a:lnTo>
                      <a:pt x="527" y="3"/>
                    </a:lnTo>
                    <a:lnTo>
                      <a:pt x="483" y="1"/>
                    </a:lnTo>
                    <a:lnTo>
                      <a:pt x="436" y="0"/>
                    </a:lnTo>
                    <a:lnTo>
                      <a:pt x="386" y="2"/>
                    </a:lnTo>
                    <a:lnTo>
                      <a:pt x="333" y="7"/>
                    </a:lnTo>
                    <a:lnTo>
                      <a:pt x="277" y="16"/>
                    </a:lnTo>
                    <a:lnTo>
                      <a:pt x="221" y="28"/>
                    </a:lnTo>
                    <a:lnTo>
                      <a:pt x="163" y="45"/>
                    </a:lnTo>
                    <a:lnTo>
                      <a:pt x="104" y="65"/>
                    </a:lnTo>
                    <a:lnTo>
                      <a:pt x="44" y="93"/>
                    </a:lnTo>
                    <a:lnTo>
                      <a:pt x="40" y="108"/>
                    </a:lnTo>
                    <a:lnTo>
                      <a:pt x="29" y="150"/>
                    </a:lnTo>
                    <a:lnTo>
                      <a:pt x="17" y="216"/>
                    </a:lnTo>
                    <a:lnTo>
                      <a:pt x="5" y="301"/>
                    </a:lnTo>
                    <a:lnTo>
                      <a:pt x="0" y="402"/>
                    </a:lnTo>
                    <a:lnTo>
                      <a:pt x="4" y="516"/>
                    </a:lnTo>
                    <a:lnTo>
                      <a:pt x="21" y="638"/>
                    </a:lnTo>
                    <a:lnTo>
                      <a:pt x="57" y="763"/>
                    </a:lnTo>
                    <a:lnTo>
                      <a:pt x="60" y="763"/>
                    </a:lnTo>
                    <a:lnTo>
                      <a:pt x="69" y="762"/>
                    </a:lnTo>
                    <a:lnTo>
                      <a:pt x="84" y="759"/>
                    </a:lnTo>
                    <a:lnTo>
                      <a:pt x="105" y="758"/>
                    </a:lnTo>
                    <a:lnTo>
                      <a:pt x="131" y="756"/>
                    </a:lnTo>
                    <a:lnTo>
                      <a:pt x="162" y="754"/>
                    </a:lnTo>
                    <a:lnTo>
                      <a:pt x="198" y="753"/>
                    </a:lnTo>
                    <a:lnTo>
                      <a:pt x="239" y="751"/>
                    </a:lnTo>
                    <a:lnTo>
                      <a:pt x="283" y="750"/>
                    </a:lnTo>
                    <a:lnTo>
                      <a:pt x="331" y="751"/>
                    </a:lnTo>
                    <a:lnTo>
                      <a:pt x="384" y="753"/>
                    </a:lnTo>
                    <a:lnTo>
                      <a:pt x="440" y="755"/>
                    </a:lnTo>
                    <a:lnTo>
                      <a:pt x="498" y="759"/>
                    </a:lnTo>
                    <a:lnTo>
                      <a:pt x="560" y="765"/>
                    </a:lnTo>
                    <a:lnTo>
                      <a:pt x="624" y="773"/>
                    </a:lnTo>
                    <a:lnTo>
                      <a:pt x="690" y="782"/>
                    </a:lnTo>
                    <a:lnTo>
                      <a:pt x="687" y="759"/>
                    </a:lnTo>
                    <a:lnTo>
                      <a:pt x="680" y="697"/>
                    </a:lnTo>
                    <a:lnTo>
                      <a:pt x="670" y="604"/>
                    </a:lnTo>
                    <a:lnTo>
                      <a:pt x="662" y="492"/>
                    </a:lnTo>
                    <a:lnTo>
                      <a:pt x="656" y="368"/>
                    </a:lnTo>
                    <a:lnTo>
                      <a:pt x="656" y="244"/>
                    </a:lnTo>
                    <a:lnTo>
                      <a:pt x="665" y="128"/>
                    </a:lnTo>
                    <a:lnTo>
                      <a:pt x="684" y="29"/>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49" name="Google Shape;8049;p128"/>
              <p:cNvSpPr/>
              <p:nvPr/>
            </p:nvSpPr>
            <p:spPr>
              <a:xfrm>
                <a:off x="4904" y="1888"/>
                <a:ext cx="163" cy="111"/>
              </a:xfrm>
              <a:custGeom>
                <a:rect b="b" l="l" r="r" t="t"/>
                <a:pathLst>
                  <a:path extrusionOk="0" h="778" w="1139">
                    <a:moveTo>
                      <a:pt x="7" y="587"/>
                    </a:moveTo>
                    <a:lnTo>
                      <a:pt x="0" y="682"/>
                    </a:lnTo>
                    <a:lnTo>
                      <a:pt x="742" y="778"/>
                    </a:lnTo>
                    <a:lnTo>
                      <a:pt x="748" y="775"/>
                    </a:lnTo>
                    <a:lnTo>
                      <a:pt x="763" y="767"/>
                    </a:lnTo>
                    <a:lnTo>
                      <a:pt x="787" y="755"/>
                    </a:lnTo>
                    <a:lnTo>
                      <a:pt x="816" y="737"/>
                    </a:lnTo>
                    <a:lnTo>
                      <a:pt x="852" y="714"/>
                    </a:lnTo>
                    <a:lnTo>
                      <a:pt x="891" y="686"/>
                    </a:lnTo>
                    <a:lnTo>
                      <a:pt x="932" y="652"/>
                    </a:lnTo>
                    <a:lnTo>
                      <a:pt x="973" y="613"/>
                    </a:lnTo>
                    <a:lnTo>
                      <a:pt x="1013" y="570"/>
                    </a:lnTo>
                    <a:lnTo>
                      <a:pt x="1051" y="521"/>
                    </a:lnTo>
                    <a:lnTo>
                      <a:pt x="1083" y="466"/>
                    </a:lnTo>
                    <a:lnTo>
                      <a:pt x="1109" y="406"/>
                    </a:lnTo>
                    <a:lnTo>
                      <a:pt x="1129" y="342"/>
                    </a:lnTo>
                    <a:lnTo>
                      <a:pt x="1139" y="271"/>
                    </a:lnTo>
                    <a:lnTo>
                      <a:pt x="1138" y="196"/>
                    </a:lnTo>
                    <a:lnTo>
                      <a:pt x="1124" y="115"/>
                    </a:lnTo>
                    <a:lnTo>
                      <a:pt x="1122" y="110"/>
                    </a:lnTo>
                    <a:lnTo>
                      <a:pt x="1115" y="97"/>
                    </a:lnTo>
                    <a:lnTo>
                      <a:pt x="1102" y="80"/>
                    </a:lnTo>
                    <a:lnTo>
                      <a:pt x="1086" y="59"/>
                    </a:lnTo>
                    <a:lnTo>
                      <a:pt x="1066" y="39"/>
                    </a:lnTo>
                    <a:lnTo>
                      <a:pt x="1041" y="20"/>
                    </a:lnTo>
                    <a:lnTo>
                      <a:pt x="1011" y="7"/>
                    </a:lnTo>
                    <a:lnTo>
                      <a:pt x="978" y="0"/>
                    </a:lnTo>
                    <a:lnTo>
                      <a:pt x="982" y="12"/>
                    </a:lnTo>
                    <a:lnTo>
                      <a:pt x="994" y="46"/>
                    </a:lnTo>
                    <a:lnTo>
                      <a:pt x="1007" y="100"/>
                    </a:lnTo>
                    <a:lnTo>
                      <a:pt x="1019" y="169"/>
                    </a:lnTo>
                    <a:lnTo>
                      <a:pt x="1022" y="252"/>
                    </a:lnTo>
                    <a:lnTo>
                      <a:pt x="1013" y="344"/>
                    </a:lnTo>
                    <a:lnTo>
                      <a:pt x="987" y="444"/>
                    </a:lnTo>
                    <a:lnTo>
                      <a:pt x="940" y="549"/>
                    </a:lnTo>
                    <a:lnTo>
                      <a:pt x="939" y="550"/>
                    </a:lnTo>
                    <a:lnTo>
                      <a:pt x="934" y="553"/>
                    </a:lnTo>
                    <a:lnTo>
                      <a:pt x="927" y="559"/>
                    </a:lnTo>
                    <a:lnTo>
                      <a:pt x="917" y="567"/>
                    </a:lnTo>
                    <a:lnTo>
                      <a:pt x="904" y="575"/>
                    </a:lnTo>
                    <a:lnTo>
                      <a:pt x="890" y="585"/>
                    </a:lnTo>
                    <a:lnTo>
                      <a:pt x="871" y="594"/>
                    </a:lnTo>
                    <a:lnTo>
                      <a:pt x="851" y="603"/>
                    </a:lnTo>
                    <a:lnTo>
                      <a:pt x="828" y="611"/>
                    </a:lnTo>
                    <a:lnTo>
                      <a:pt x="802" y="619"/>
                    </a:lnTo>
                    <a:lnTo>
                      <a:pt x="773" y="625"/>
                    </a:lnTo>
                    <a:lnTo>
                      <a:pt x="741" y="629"/>
                    </a:lnTo>
                    <a:lnTo>
                      <a:pt x="708" y="630"/>
                    </a:lnTo>
                    <a:lnTo>
                      <a:pt x="671" y="629"/>
                    </a:lnTo>
                    <a:lnTo>
                      <a:pt x="631" y="626"/>
                    </a:lnTo>
                    <a:lnTo>
                      <a:pt x="590" y="618"/>
                    </a:lnTo>
                    <a:lnTo>
                      <a:pt x="590" y="720"/>
                    </a:lnTo>
                    <a:lnTo>
                      <a:pt x="26" y="663"/>
                    </a:lnTo>
                    <a:lnTo>
                      <a:pt x="7" y="58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50" name="Google Shape;8050;p128"/>
              <p:cNvSpPr/>
              <p:nvPr/>
            </p:nvSpPr>
            <p:spPr>
              <a:xfrm>
                <a:off x="4884" y="1997"/>
                <a:ext cx="119" cy="38"/>
              </a:xfrm>
              <a:custGeom>
                <a:rect b="b" l="l" r="r" t="t"/>
                <a:pathLst>
                  <a:path extrusionOk="0" h="269" w="837">
                    <a:moveTo>
                      <a:pt x="837" y="96"/>
                    </a:moveTo>
                    <a:lnTo>
                      <a:pt x="12" y="0"/>
                    </a:lnTo>
                    <a:lnTo>
                      <a:pt x="0" y="96"/>
                    </a:lnTo>
                    <a:lnTo>
                      <a:pt x="812" y="269"/>
                    </a:lnTo>
                    <a:lnTo>
                      <a:pt x="837" y="9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51" name="Google Shape;8051;p128"/>
              <p:cNvSpPr/>
              <p:nvPr/>
            </p:nvSpPr>
            <p:spPr>
              <a:xfrm>
                <a:off x="4943" y="2009"/>
                <a:ext cx="51" cy="18"/>
              </a:xfrm>
              <a:custGeom>
                <a:rect b="b" l="l" r="r" t="t"/>
                <a:pathLst>
                  <a:path extrusionOk="0" h="122" w="358">
                    <a:moveTo>
                      <a:pt x="358" y="53"/>
                    </a:moveTo>
                    <a:lnTo>
                      <a:pt x="5" y="0"/>
                    </a:lnTo>
                    <a:lnTo>
                      <a:pt x="0" y="51"/>
                    </a:lnTo>
                    <a:lnTo>
                      <a:pt x="348" y="122"/>
                    </a:lnTo>
                    <a:lnTo>
                      <a:pt x="358" y="53"/>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52" name="Google Shape;8052;p128"/>
              <p:cNvSpPr/>
              <p:nvPr/>
            </p:nvSpPr>
            <p:spPr>
              <a:xfrm>
                <a:off x="4891" y="2000"/>
                <a:ext cx="34" cy="13"/>
              </a:xfrm>
              <a:custGeom>
                <a:rect b="b" l="l" r="r" t="t"/>
                <a:pathLst>
                  <a:path extrusionOk="0" h="91" w="239">
                    <a:moveTo>
                      <a:pt x="239" y="42"/>
                    </a:moveTo>
                    <a:lnTo>
                      <a:pt x="0" y="0"/>
                    </a:lnTo>
                    <a:lnTo>
                      <a:pt x="2" y="44"/>
                    </a:lnTo>
                    <a:lnTo>
                      <a:pt x="231" y="91"/>
                    </a:lnTo>
                    <a:lnTo>
                      <a:pt x="239" y="42"/>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53" name="Google Shape;8053;p128"/>
              <p:cNvSpPr/>
              <p:nvPr/>
            </p:nvSpPr>
            <p:spPr>
              <a:xfrm>
                <a:off x="4805" y="2013"/>
                <a:ext cx="202" cy="67"/>
              </a:xfrm>
              <a:custGeom>
                <a:rect b="b" l="l" r="r" t="t"/>
                <a:pathLst>
                  <a:path extrusionOk="0" h="466" w="1409">
                    <a:moveTo>
                      <a:pt x="0" y="140"/>
                    </a:moveTo>
                    <a:lnTo>
                      <a:pt x="4" y="140"/>
                    </a:lnTo>
                    <a:lnTo>
                      <a:pt x="12" y="138"/>
                    </a:lnTo>
                    <a:lnTo>
                      <a:pt x="27" y="135"/>
                    </a:lnTo>
                    <a:lnTo>
                      <a:pt x="45" y="132"/>
                    </a:lnTo>
                    <a:lnTo>
                      <a:pt x="67" y="128"/>
                    </a:lnTo>
                    <a:lnTo>
                      <a:pt x="92" y="123"/>
                    </a:lnTo>
                    <a:lnTo>
                      <a:pt x="120" y="116"/>
                    </a:lnTo>
                    <a:lnTo>
                      <a:pt x="150" y="108"/>
                    </a:lnTo>
                    <a:lnTo>
                      <a:pt x="181" y="100"/>
                    </a:lnTo>
                    <a:lnTo>
                      <a:pt x="212" y="89"/>
                    </a:lnTo>
                    <a:lnTo>
                      <a:pt x="243" y="78"/>
                    </a:lnTo>
                    <a:lnTo>
                      <a:pt x="273" y="65"/>
                    </a:lnTo>
                    <a:lnTo>
                      <a:pt x="303" y="50"/>
                    </a:lnTo>
                    <a:lnTo>
                      <a:pt x="330" y="35"/>
                    </a:lnTo>
                    <a:lnTo>
                      <a:pt x="355" y="18"/>
                    </a:lnTo>
                    <a:lnTo>
                      <a:pt x="375" y="0"/>
                    </a:lnTo>
                    <a:lnTo>
                      <a:pt x="1409" y="236"/>
                    </a:lnTo>
                    <a:lnTo>
                      <a:pt x="1407" y="239"/>
                    </a:lnTo>
                    <a:lnTo>
                      <a:pt x="1401" y="245"/>
                    </a:lnTo>
                    <a:lnTo>
                      <a:pt x="1392" y="254"/>
                    </a:lnTo>
                    <a:lnTo>
                      <a:pt x="1379" y="265"/>
                    </a:lnTo>
                    <a:lnTo>
                      <a:pt x="1363" y="279"/>
                    </a:lnTo>
                    <a:lnTo>
                      <a:pt x="1345" y="295"/>
                    </a:lnTo>
                    <a:lnTo>
                      <a:pt x="1325" y="313"/>
                    </a:lnTo>
                    <a:lnTo>
                      <a:pt x="1303" y="332"/>
                    </a:lnTo>
                    <a:lnTo>
                      <a:pt x="1279" y="351"/>
                    </a:lnTo>
                    <a:lnTo>
                      <a:pt x="1253" y="371"/>
                    </a:lnTo>
                    <a:lnTo>
                      <a:pt x="1227" y="390"/>
                    </a:lnTo>
                    <a:lnTo>
                      <a:pt x="1200" y="409"/>
                    </a:lnTo>
                    <a:lnTo>
                      <a:pt x="1172" y="426"/>
                    </a:lnTo>
                    <a:lnTo>
                      <a:pt x="1145" y="441"/>
                    </a:lnTo>
                    <a:lnTo>
                      <a:pt x="1117" y="455"/>
                    </a:lnTo>
                    <a:lnTo>
                      <a:pt x="1091" y="466"/>
                    </a:lnTo>
                    <a:lnTo>
                      <a:pt x="0" y="140"/>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54" name="Google Shape;8054;p128"/>
              <p:cNvSpPr/>
              <p:nvPr/>
            </p:nvSpPr>
            <p:spPr>
              <a:xfrm>
                <a:off x="5006" y="2006"/>
                <a:ext cx="72" cy="32"/>
              </a:xfrm>
              <a:custGeom>
                <a:rect b="b" l="l" r="r" t="t"/>
                <a:pathLst>
                  <a:path extrusionOk="0" h="223" w="502">
                    <a:moveTo>
                      <a:pt x="51" y="223"/>
                    </a:moveTo>
                    <a:lnTo>
                      <a:pt x="502" y="90"/>
                    </a:lnTo>
                    <a:lnTo>
                      <a:pt x="229" y="0"/>
                    </a:lnTo>
                    <a:lnTo>
                      <a:pt x="6" y="26"/>
                    </a:lnTo>
                    <a:lnTo>
                      <a:pt x="0" y="211"/>
                    </a:lnTo>
                    <a:lnTo>
                      <a:pt x="51" y="22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55" name="Google Shape;8055;p128"/>
              <p:cNvSpPr/>
              <p:nvPr/>
            </p:nvSpPr>
            <p:spPr>
              <a:xfrm>
                <a:off x="4821" y="1869"/>
                <a:ext cx="38" cy="152"/>
              </a:xfrm>
              <a:custGeom>
                <a:rect b="b" l="l" r="r" t="t"/>
                <a:pathLst>
                  <a:path extrusionOk="0" h="1064" w="267">
                    <a:moveTo>
                      <a:pt x="267" y="26"/>
                    </a:moveTo>
                    <a:lnTo>
                      <a:pt x="266" y="24"/>
                    </a:lnTo>
                    <a:lnTo>
                      <a:pt x="262" y="22"/>
                    </a:lnTo>
                    <a:lnTo>
                      <a:pt x="254" y="20"/>
                    </a:lnTo>
                    <a:lnTo>
                      <a:pt x="244" y="16"/>
                    </a:lnTo>
                    <a:lnTo>
                      <a:pt x="232" y="12"/>
                    </a:lnTo>
                    <a:lnTo>
                      <a:pt x="218" y="8"/>
                    </a:lnTo>
                    <a:lnTo>
                      <a:pt x="202" y="5"/>
                    </a:lnTo>
                    <a:lnTo>
                      <a:pt x="184" y="1"/>
                    </a:lnTo>
                    <a:lnTo>
                      <a:pt x="164" y="0"/>
                    </a:lnTo>
                    <a:lnTo>
                      <a:pt x="143" y="0"/>
                    </a:lnTo>
                    <a:lnTo>
                      <a:pt x="121" y="3"/>
                    </a:lnTo>
                    <a:lnTo>
                      <a:pt x="98" y="6"/>
                    </a:lnTo>
                    <a:lnTo>
                      <a:pt x="74" y="13"/>
                    </a:lnTo>
                    <a:lnTo>
                      <a:pt x="50" y="22"/>
                    </a:lnTo>
                    <a:lnTo>
                      <a:pt x="25" y="35"/>
                    </a:lnTo>
                    <a:lnTo>
                      <a:pt x="0" y="51"/>
                    </a:lnTo>
                    <a:lnTo>
                      <a:pt x="0" y="1064"/>
                    </a:lnTo>
                    <a:lnTo>
                      <a:pt x="1" y="1064"/>
                    </a:lnTo>
                    <a:lnTo>
                      <a:pt x="7" y="1064"/>
                    </a:lnTo>
                    <a:lnTo>
                      <a:pt x="15" y="1063"/>
                    </a:lnTo>
                    <a:lnTo>
                      <a:pt x="25" y="1062"/>
                    </a:lnTo>
                    <a:lnTo>
                      <a:pt x="37" y="1060"/>
                    </a:lnTo>
                    <a:lnTo>
                      <a:pt x="52" y="1057"/>
                    </a:lnTo>
                    <a:lnTo>
                      <a:pt x="69" y="1054"/>
                    </a:lnTo>
                    <a:lnTo>
                      <a:pt x="88" y="1049"/>
                    </a:lnTo>
                    <a:lnTo>
                      <a:pt x="108" y="1044"/>
                    </a:lnTo>
                    <a:lnTo>
                      <a:pt x="129" y="1037"/>
                    </a:lnTo>
                    <a:lnTo>
                      <a:pt x="152" y="1029"/>
                    </a:lnTo>
                    <a:lnTo>
                      <a:pt x="175" y="1018"/>
                    </a:lnTo>
                    <a:lnTo>
                      <a:pt x="198" y="1007"/>
                    </a:lnTo>
                    <a:lnTo>
                      <a:pt x="222" y="994"/>
                    </a:lnTo>
                    <a:lnTo>
                      <a:pt x="244" y="979"/>
                    </a:lnTo>
                    <a:lnTo>
                      <a:pt x="267" y="962"/>
                    </a:lnTo>
                    <a:lnTo>
                      <a:pt x="267" y="2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56" name="Google Shape;8056;p128"/>
              <p:cNvSpPr/>
              <p:nvPr/>
            </p:nvSpPr>
            <p:spPr>
              <a:xfrm>
                <a:off x="4822" y="1871"/>
                <a:ext cx="33" cy="128"/>
              </a:xfrm>
              <a:custGeom>
                <a:rect b="b" l="l" r="r" t="t"/>
                <a:pathLst>
                  <a:path extrusionOk="0" h="898" w="228">
                    <a:moveTo>
                      <a:pt x="228" y="21"/>
                    </a:moveTo>
                    <a:lnTo>
                      <a:pt x="227" y="20"/>
                    </a:lnTo>
                    <a:lnTo>
                      <a:pt x="224" y="19"/>
                    </a:lnTo>
                    <a:lnTo>
                      <a:pt x="217" y="17"/>
                    </a:lnTo>
                    <a:lnTo>
                      <a:pt x="209" y="13"/>
                    </a:lnTo>
                    <a:lnTo>
                      <a:pt x="199" y="10"/>
                    </a:lnTo>
                    <a:lnTo>
                      <a:pt x="186" y="6"/>
                    </a:lnTo>
                    <a:lnTo>
                      <a:pt x="172" y="4"/>
                    </a:lnTo>
                    <a:lnTo>
                      <a:pt x="157" y="2"/>
                    </a:lnTo>
                    <a:lnTo>
                      <a:pt x="140" y="0"/>
                    </a:lnTo>
                    <a:lnTo>
                      <a:pt x="122" y="0"/>
                    </a:lnTo>
                    <a:lnTo>
                      <a:pt x="104" y="2"/>
                    </a:lnTo>
                    <a:lnTo>
                      <a:pt x="83" y="5"/>
                    </a:lnTo>
                    <a:lnTo>
                      <a:pt x="64" y="11"/>
                    </a:lnTo>
                    <a:lnTo>
                      <a:pt x="42" y="19"/>
                    </a:lnTo>
                    <a:lnTo>
                      <a:pt x="21" y="29"/>
                    </a:lnTo>
                    <a:lnTo>
                      <a:pt x="0" y="43"/>
                    </a:lnTo>
                    <a:lnTo>
                      <a:pt x="0" y="898"/>
                    </a:lnTo>
                    <a:lnTo>
                      <a:pt x="1" y="898"/>
                    </a:lnTo>
                    <a:lnTo>
                      <a:pt x="5" y="898"/>
                    </a:lnTo>
                    <a:lnTo>
                      <a:pt x="12" y="897"/>
                    </a:lnTo>
                    <a:lnTo>
                      <a:pt x="21" y="896"/>
                    </a:lnTo>
                    <a:lnTo>
                      <a:pt x="32" y="894"/>
                    </a:lnTo>
                    <a:lnTo>
                      <a:pt x="45" y="892"/>
                    </a:lnTo>
                    <a:lnTo>
                      <a:pt x="59" y="889"/>
                    </a:lnTo>
                    <a:lnTo>
                      <a:pt x="75" y="884"/>
                    </a:lnTo>
                    <a:lnTo>
                      <a:pt x="92" y="879"/>
                    </a:lnTo>
                    <a:lnTo>
                      <a:pt x="111" y="874"/>
                    </a:lnTo>
                    <a:lnTo>
                      <a:pt x="130" y="867"/>
                    </a:lnTo>
                    <a:lnTo>
                      <a:pt x="149" y="858"/>
                    </a:lnTo>
                    <a:lnTo>
                      <a:pt x="169" y="848"/>
                    </a:lnTo>
                    <a:lnTo>
                      <a:pt x="190" y="837"/>
                    </a:lnTo>
                    <a:lnTo>
                      <a:pt x="209" y="824"/>
                    </a:lnTo>
                    <a:lnTo>
                      <a:pt x="228" y="809"/>
                    </a:lnTo>
                    <a:lnTo>
                      <a:pt x="228" y="21"/>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57" name="Google Shape;8057;p128"/>
              <p:cNvSpPr/>
              <p:nvPr/>
            </p:nvSpPr>
            <p:spPr>
              <a:xfrm>
                <a:off x="4823" y="1872"/>
                <a:ext cx="27" cy="104"/>
              </a:xfrm>
              <a:custGeom>
                <a:rect b="b" l="l" r="r" t="t"/>
                <a:pathLst>
                  <a:path extrusionOk="0" h="729" w="192">
                    <a:moveTo>
                      <a:pt x="192" y="17"/>
                    </a:moveTo>
                    <a:lnTo>
                      <a:pt x="191" y="17"/>
                    </a:lnTo>
                    <a:lnTo>
                      <a:pt x="187" y="15"/>
                    </a:lnTo>
                    <a:lnTo>
                      <a:pt x="183" y="12"/>
                    </a:lnTo>
                    <a:lnTo>
                      <a:pt x="176" y="10"/>
                    </a:lnTo>
                    <a:lnTo>
                      <a:pt x="167" y="8"/>
                    </a:lnTo>
                    <a:lnTo>
                      <a:pt x="156" y="4"/>
                    </a:lnTo>
                    <a:lnTo>
                      <a:pt x="145" y="2"/>
                    </a:lnTo>
                    <a:lnTo>
                      <a:pt x="132" y="0"/>
                    </a:lnTo>
                    <a:lnTo>
                      <a:pt x="117" y="0"/>
                    </a:lnTo>
                    <a:lnTo>
                      <a:pt x="102" y="0"/>
                    </a:lnTo>
                    <a:lnTo>
                      <a:pt x="86" y="1"/>
                    </a:lnTo>
                    <a:lnTo>
                      <a:pt x="70" y="3"/>
                    </a:lnTo>
                    <a:lnTo>
                      <a:pt x="53" y="8"/>
                    </a:lnTo>
                    <a:lnTo>
                      <a:pt x="35" y="15"/>
                    </a:lnTo>
                    <a:lnTo>
                      <a:pt x="18" y="24"/>
                    </a:lnTo>
                    <a:lnTo>
                      <a:pt x="0" y="35"/>
                    </a:lnTo>
                    <a:lnTo>
                      <a:pt x="0" y="729"/>
                    </a:lnTo>
                    <a:lnTo>
                      <a:pt x="1" y="729"/>
                    </a:lnTo>
                    <a:lnTo>
                      <a:pt x="4" y="729"/>
                    </a:lnTo>
                    <a:lnTo>
                      <a:pt x="10" y="728"/>
                    </a:lnTo>
                    <a:lnTo>
                      <a:pt x="18" y="727"/>
                    </a:lnTo>
                    <a:lnTo>
                      <a:pt x="27" y="726"/>
                    </a:lnTo>
                    <a:lnTo>
                      <a:pt x="37" y="725"/>
                    </a:lnTo>
                    <a:lnTo>
                      <a:pt x="50" y="721"/>
                    </a:lnTo>
                    <a:lnTo>
                      <a:pt x="64" y="719"/>
                    </a:lnTo>
                    <a:lnTo>
                      <a:pt x="77" y="714"/>
                    </a:lnTo>
                    <a:lnTo>
                      <a:pt x="92" y="710"/>
                    </a:lnTo>
                    <a:lnTo>
                      <a:pt x="108" y="704"/>
                    </a:lnTo>
                    <a:lnTo>
                      <a:pt x="125" y="697"/>
                    </a:lnTo>
                    <a:lnTo>
                      <a:pt x="141" y="689"/>
                    </a:lnTo>
                    <a:lnTo>
                      <a:pt x="159" y="680"/>
                    </a:lnTo>
                    <a:lnTo>
                      <a:pt x="176" y="668"/>
                    </a:lnTo>
                    <a:lnTo>
                      <a:pt x="192" y="657"/>
                    </a:lnTo>
                    <a:lnTo>
                      <a:pt x="192" y="1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58" name="Google Shape;8058;p128"/>
              <p:cNvSpPr/>
              <p:nvPr/>
            </p:nvSpPr>
            <p:spPr>
              <a:xfrm>
                <a:off x="4824" y="1873"/>
                <a:ext cx="22" cy="81"/>
              </a:xfrm>
              <a:custGeom>
                <a:rect b="b" l="l" r="r" t="t"/>
                <a:pathLst>
                  <a:path extrusionOk="0" h="564" w="156">
                    <a:moveTo>
                      <a:pt x="156" y="15"/>
                    </a:moveTo>
                    <a:lnTo>
                      <a:pt x="153" y="14"/>
                    </a:lnTo>
                    <a:lnTo>
                      <a:pt x="142" y="9"/>
                    </a:lnTo>
                    <a:lnTo>
                      <a:pt x="127" y="4"/>
                    </a:lnTo>
                    <a:lnTo>
                      <a:pt x="108" y="1"/>
                    </a:lnTo>
                    <a:lnTo>
                      <a:pt x="84" y="0"/>
                    </a:lnTo>
                    <a:lnTo>
                      <a:pt x="58" y="3"/>
                    </a:lnTo>
                    <a:lnTo>
                      <a:pt x="29" y="12"/>
                    </a:lnTo>
                    <a:lnTo>
                      <a:pt x="0" y="28"/>
                    </a:lnTo>
                    <a:lnTo>
                      <a:pt x="0" y="564"/>
                    </a:lnTo>
                    <a:lnTo>
                      <a:pt x="4" y="564"/>
                    </a:lnTo>
                    <a:lnTo>
                      <a:pt x="15" y="563"/>
                    </a:lnTo>
                    <a:lnTo>
                      <a:pt x="31" y="560"/>
                    </a:lnTo>
                    <a:lnTo>
                      <a:pt x="52" y="555"/>
                    </a:lnTo>
                    <a:lnTo>
                      <a:pt x="76" y="548"/>
                    </a:lnTo>
                    <a:lnTo>
                      <a:pt x="102" y="537"/>
                    </a:lnTo>
                    <a:lnTo>
                      <a:pt x="128" y="524"/>
                    </a:lnTo>
                    <a:lnTo>
                      <a:pt x="156" y="505"/>
                    </a:lnTo>
                    <a:lnTo>
                      <a:pt x="156" y="1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59" name="Google Shape;8059;p128"/>
              <p:cNvSpPr/>
              <p:nvPr/>
            </p:nvSpPr>
            <p:spPr>
              <a:xfrm>
                <a:off x="4825" y="1875"/>
                <a:ext cx="17" cy="56"/>
              </a:xfrm>
              <a:custGeom>
                <a:rect b="b" l="l" r="r" t="t"/>
                <a:pathLst>
                  <a:path extrusionOk="0" h="396" w="117">
                    <a:moveTo>
                      <a:pt x="117" y="10"/>
                    </a:moveTo>
                    <a:lnTo>
                      <a:pt x="115" y="9"/>
                    </a:lnTo>
                    <a:lnTo>
                      <a:pt x="107" y="6"/>
                    </a:lnTo>
                    <a:lnTo>
                      <a:pt x="95" y="2"/>
                    </a:lnTo>
                    <a:lnTo>
                      <a:pt x="80" y="0"/>
                    </a:lnTo>
                    <a:lnTo>
                      <a:pt x="63" y="0"/>
                    </a:lnTo>
                    <a:lnTo>
                      <a:pt x="43" y="2"/>
                    </a:lnTo>
                    <a:lnTo>
                      <a:pt x="22" y="9"/>
                    </a:lnTo>
                    <a:lnTo>
                      <a:pt x="0" y="22"/>
                    </a:lnTo>
                    <a:lnTo>
                      <a:pt x="0" y="396"/>
                    </a:lnTo>
                    <a:lnTo>
                      <a:pt x="3" y="396"/>
                    </a:lnTo>
                    <a:lnTo>
                      <a:pt x="11" y="395"/>
                    </a:lnTo>
                    <a:lnTo>
                      <a:pt x="23" y="393"/>
                    </a:lnTo>
                    <a:lnTo>
                      <a:pt x="39" y="389"/>
                    </a:lnTo>
                    <a:lnTo>
                      <a:pt x="58" y="385"/>
                    </a:lnTo>
                    <a:lnTo>
                      <a:pt x="77" y="377"/>
                    </a:lnTo>
                    <a:lnTo>
                      <a:pt x="96" y="365"/>
                    </a:lnTo>
                    <a:lnTo>
                      <a:pt x="117" y="351"/>
                    </a:lnTo>
                    <a:lnTo>
                      <a:pt x="117" y="10"/>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60" name="Google Shape;8060;p128"/>
              <p:cNvSpPr/>
              <p:nvPr/>
            </p:nvSpPr>
            <p:spPr>
              <a:xfrm>
                <a:off x="4826" y="1876"/>
                <a:ext cx="11" cy="33"/>
              </a:xfrm>
              <a:custGeom>
                <a:rect b="b" l="l" r="r" t="t"/>
                <a:pathLst>
                  <a:path extrusionOk="0" h="230" w="80">
                    <a:moveTo>
                      <a:pt x="80" y="7"/>
                    </a:moveTo>
                    <a:lnTo>
                      <a:pt x="78" y="6"/>
                    </a:lnTo>
                    <a:lnTo>
                      <a:pt x="73" y="5"/>
                    </a:lnTo>
                    <a:lnTo>
                      <a:pt x="65" y="2"/>
                    </a:lnTo>
                    <a:lnTo>
                      <a:pt x="55" y="0"/>
                    </a:lnTo>
                    <a:lnTo>
                      <a:pt x="44" y="0"/>
                    </a:lnTo>
                    <a:lnTo>
                      <a:pt x="30" y="1"/>
                    </a:lnTo>
                    <a:lnTo>
                      <a:pt x="15" y="7"/>
                    </a:lnTo>
                    <a:lnTo>
                      <a:pt x="0" y="15"/>
                    </a:lnTo>
                    <a:lnTo>
                      <a:pt x="0" y="230"/>
                    </a:lnTo>
                    <a:lnTo>
                      <a:pt x="3" y="230"/>
                    </a:lnTo>
                    <a:lnTo>
                      <a:pt x="7" y="229"/>
                    </a:lnTo>
                    <a:lnTo>
                      <a:pt x="16" y="228"/>
                    </a:lnTo>
                    <a:lnTo>
                      <a:pt x="27" y="225"/>
                    </a:lnTo>
                    <a:lnTo>
                      <a:pt x="39" y="222"/>
                    </a:lnTo>
                    <a:lnTo>
                      <a:pt x="53" y="216"/>
                    </a:lnTo>
                    <a:lnTo>
                      <a:pt x="67" y="208"/>
                    </a:lnTo>
                    <a:lnTo>
                      <a:pt x="80" y="199"/>
                    </a:lnTo>
                    <a:lnTo>
                      <a:pt x="80" y="7"/>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61" name="Google Shape;8061;p128"/>
              <p:cNvSpPr/>
              <p:nvPr/>
            </p:nvSpPr>
            <p:spPr>
              <a:xfrm>
                <a:off x="4964" y="1970"/>
                <a:ext cx="16" cy="17"/>
              </a:xfrm>
              <a:custGeom>
                <a:rect b="b" l="l" r="r" t="t"/>
                <a:pathLst>
                  <a:path extrusionOk="0" h="117" w="117">
                    <a:moveTo>
                      <a:pt x="58" y="117"/>
                    </a:moveTo>
                    <a:lnTo>
                      <a:pt x="70" y="116"/>
                    </a:lnTo>
                    <a:lnTo>
                      <a:pt x="81" y="112"/>
                    </a:lnTo>
                    <a:lnTo>
                      <a:pt x="90" y="106"/>
                    </a:lnTo>
                    <a:lnTo>
                      <a:pt x="100" y="100"/>
                    </a:lnTo>
                    <a:lnTo>
                      <a:pt x="106" y="90"/>
                    </a:lnTo>
                    <a:lnTo>
                      <a:pt x="112" y="81"/>
                    </a:lnTo>
                    <a:lnTo>
                      <a:pt x="116" y="70"/>
                    </a:lnTo>
                    <a:lnTo>
                      <a:pt x="117" y="58"/>
                    </a:lnTo>
                    <a:lnTo>
                      <a:pt x="116" y="46"/>
                    </a:lnTo>
                    <a:lnTo>
                      <a:pt x="112" y="35"/>
                    </a:lnTo>
                    <a:lnTo>
                      <a:pt x="106" y="25"/>
                    </a:lnTo>
                    <a:lnTo>
                      <a:pt x="100" y="17"/>
                    </a:lnTo>
                    <a:lnTo>
                      <a:pt x="90" y="9"/>
                    </a:lnTo>
                    <a:lnTo>
                      <a:pt x="81" y="4"/>
                    </a:lnTo>
                    <a:lnTo>
                      <a:pt x="70" y="1"/>
                    </a:lnTo>
                    <a:lnTo>
                      <a:pt x="58" y="0"/>
                    </a:lnTo>
                    <a:lnTo>
                      <a:pt x="47" y="1"/>
                    </a:lnTo>
                    <a:lnTo>
                      <a:pt x="36" y="4"/>
                    </a:lnTo>
                    <a:lnTo>
                      <a:pt x="26" y="9"/>
                    </a:lnTo>
                    <a:lnTo>
                      <a:pt x="17" y="17"/>
                    </a:lnTo>
                    <a:lnTo>
                      <a:pt x="10" y="25"/>
                    </a:lnTo>
                    <a:lnTo>
                      <a:pt x="5" y="35"/>
                    </a:lnTo>
                    <a:lnTo>
                      <a:pt x="1" y="46"/>
                    </a:lnTo>
                    <a:lnTo>
                      <a:pt x="0" y="58"/>
                    </a:lnTo>
                    <a:lnTo>
                      <a:pt x="1" y="70"/>
                    </a:lnTo>
                    <a:lnTo>
                      <a:pt x="5" y="81"/>
                    </a:lnTo>
                    <a:lnTo>
                      <a:pt x="10" y="90"/>
                    </a:lnTo>
                    <a:lnTo>
                      <a:pt x="17" y="100"/>
                    </a:lnTo>
                    <a:lnTo>
                      <a:pt x="26" y="106"/>
                    </a:lnTo>
                    <a:lnTo>
                      <a:pt x="36" y="112"/>
                    </a:lnTo>
                    <a:lnTo>
                      <a:pt x="47" y="116"/>
                    </a:lnTo>
                    <a:lnTo>
                      <a:pt x="58" y="117"/>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62" name="Google Shape;8062;p128"/>
              <p:cNvSpPr/>
              <p:nvPr/>
            </p:nvSpPr>
            <p:spPr>
              <a:xfrm>
                <a:off x="4912" y="1970"/>
                <a:ext cx="9" cy="9"/>
              </a:xfrm>
              <a:custGeom>
                <a:rect b="b" l="l" r="r" t="t"/>
                <a:pathLst>
                  <a:path extrusionOk="0" h="59" w="58">
                    <a:moveTo>
                      <a:pt x="29" y="59"/>
                    </a:moveTo>
                    <a:lnTo>
                      <a:pt x="40" y="56"/>
                    </a:lnTo>
                    <a:lnTo>
                      <a:pt x="50" y="49"/>
                    </a:lnTo>
                    <a:lnTo>
                      <a:pt x="56" y="40"/>
                    </a:lnTo>
                    <a:lnTo>
                      <a:pt x="58" y="29"/>
                    </a:lnTo>
                    <a:lnTo>
                      <a:pt x="56" y="17"/>
                    </a:lnTo>
                    <a:lnTo>
                      <a:pt x="50" y="8"/>
                    </a:lnTo>
                    <a:lnTo>
                      <a:pt x="40" y="2"/>
                    </a:lnTo>
                    <a:lnTo>
                      <a:pt x="29" y="0"/>
                    </a:lnTo>
                    <a:lnTo>
                      <a:pt x="17" y="2"/>
                    </a:lnTo>
                    <a:lnTo>
                      <a:pt x="8" y="8"/>
                    </a:lnTo>
                    <a:lnTo>
                      <a:pt x="2" y="17"/>
                    </a:lnTo>
                    <a:lnTo>
                      <a:pt x="0" y="29"/>
                    </a:lnTo>
                    <a:lnTo>
                      <a:pt x="2" y="40"/>
                    </a:lnTo>
                    <a:lnTo>
                      <a:pt x="8" y="49"/>
                    </a:lnTo>
                    <a:lnTo>
                      <a:pt x="17" y="56"/>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63" name="Google Shape;8063;p128"/>
              <p:cNvSpPr/>
              <p:nvPr/>
            </p:nvSpPr>
            <p:spPr>
              <a:xfrm>
                <a:off x="4927" y="1971"/>
                <a:ext cx="8" cy="8"/>
              </a:xfrm>
              <a:custGeom>
                <a:rect b="b" l="l" r="r" t="t"/>
                <a:pathLst>
                  <a:path extrusionOk="0" h="59" w="58">
                    <a:moveTo>
                      <a:pt x="29" y="59"/>
                    </a:moveTo>
                    <a:lnTo>
                      <a:pt x="41" y="57"/>
                    </a:lnTo>
                    <a:lnTo>
                      <a:pt x="50" y="51"/>
                    </a:lnTo>
                    <a:lnTo>
                      <a:pt x="56" y="42"/>
                    </a:lnTo>
                    <a:lnTo>
                      <a:pt x="58" y="30"/>
                    </a:lnTo>
                    <a:lnTo>
                      <a:pt x="56" y="19"/>
                    </a:lnTo>
                    <a:lnTo>
                      <a:pt x="50" y="9"/>
                    </a:lnTo>
                    <a:lnTo>
                      <a:pt x="41" y="3"/>
                    </a:lnTo>
                    <a:lnTo>
                      <a:pt x="29" y="0"/>
                    </a:lnTo>
                    <a:lnTo>
                      <a:pt x="18" y="3"/>
                    </a:lnTo>
                    <a:lnTo>
                      <a:pt x="9" y="9"/>
                    </a:lnTo>
                    <a:lnTo>
                      <a:pt x="2" y="19"/>
                    </a:lnTo>
                    <a:lnTo>
                      <a:pt x="0" y="30"/>
                    </a:lnTo>
                    <a:lnTo>
                      <a:pt x="2" y="42"/>
                    </a:lnTo>
                    <a:lnTo>
                      <a:pt x="9" y="51"/>
                    </a:lnTo>
                    <a:lnTo>
                      <a:pt x="18" y="57"/>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64" name="Google Shape;8064;p128"/>
              <p:cNvSpPr/>
              <p:nvPr/>
            </p:nvSpPr>
            <p:spPr>
              <a:xfrm>
                <a:off x="4871" y="1856"/>
                <a:ext cx="23" cy="114"/>
              </a:xfrm>
              <a:custGeom>
                <a:rect b="b" l="l" r="r" t="t"/>
                <a:pathLst>
                  <a:path extrusionOk="0" h="800" w="166">
                    <a:moveTo>
                      <a:pt x="52" y="16"/>
                    </a:moveTo>
                    <a:lnTo>
                      <a:pt x="47" y="32"/>
                    </a:lnTo>
                    <a:lnTo>
                      <a:pt x="36" y="77"/>
                    </a:lnTo>
                    <a:lnTo>
                      <a:pt x="21" y="148"/>
                    </a:lnTo>
                    <a:lnTo>
                      <a:pt x="8" y="244"/>
                    </a:lnTo>
                    <a:lnTo>
                      <a:pt x="0" y="359"/>
                    </a:lnTo>
                    <a:lnTo>
                      <a:pt x="2" y="492"/>
                    </a:lnTo>
                    <a:lnTo>
                      <a:pt x="15" y="640"/>
                    </a:lnTo>
                    <a:lnTo>
                      <a:pt x="46" y="800"/>
                    </a:lnTo>
                    <a:lnTo>
                      <a:pt x="161" y="794"/>
                    </a:lnTo>
                    <a:lnTo>
                      <a:pt x="156" y="770"/>
                    </a:lnTo>
                    <a:lnTo>
                      <a:pt x="145" y="706"/>
                    </a:lnTo>
                    <a:lnTo>
                      <a:pt x="131" y="610"/>
                    </a:lnTo>
                    <a:lnTo>
                      <a:pt x="118" y="493"/>
                    </a:lnTo>
                    <a:lnTo>
                      <a:pt x="111" y="364"/>
                    </a:lnTo>
                    <a:lnTo>
                      <a:pt x="115" y="235"/>
                    </a:lnTo>
                    <a:lnTo>
                      <a:pt x="132" y="113"/>
                    </a:lnTo>
                    <a:lnTo>
                      <a:pt x="166" y="9"/>
                    </a:lnTo>
                    <a:lnTo>
                      <a:pt x="166" y="8"/>
                    </a:lnTo>
                    <a:lnTo>
                      <a:pt x="166" y="6"/>
                    </a:lnTo>
                    <a:lnTo>
                      <a:pt x="164" y="4"/>
                    </a:lnTo>
                    <a:lnTo>
                      <a:pt x="157" y="0"/>
                    </a:lnTo>
                    <a:lnTo>
                      <a:pt x="143" y="0"/>
                    </a:lnTo>
                    <a:lnTo>
                      <a:pt x="123" y="1"/>
                    </a:lnTo>
                    <a:lnTo>
                      <a:pt x="93" y="7"/>
                    </a:lnTo>
                    <a:lnTo>
                      <a:pt x="52" y="1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65" name="Google Shape;8065;p128"/>
              <p:cNvSpPr/>
              <p:nvPr/>
            </p:nvSpPr>
            <p:spPr>
              <a:xfrm>
                <a:off x="4993" y="1842"/>
                <a:ext cx="32" cy="128"/>
              </a:xfrm>
              <a:custGeom>
                <a:rect b="b" l="l" r="r" t="t"/>
                <a:pathLst>
                  <a:path extrusionOk="0" h="893" w="225">
                    <a:moveTo>
                      <a:pt x="225" y="6"/>
                    </a:moveTo>
                    <a:lnTo>
                      <a:pt x="219" y="12"/>
                    </a:lnTo>
                    <a:lnTo>
                      <a:pt x="204" y="35"/>
                    </a:lnTo>
                    <a:lnTo>
                      <a:pt x="185" y="82"/>
                    </a:lnTo>
                    <a:lnTo>
                      <a:pt x="165" y="158"/>
                    </a:lnTo>
                    <a:lnTo>
                      <a:pt x="149" y="270"/>
                    </a:lnTo>
                    <a:lnTo>
                      <a:pt x="141" y="427"/>
                    </a:lnTo>
                    <a:lnTo>
                      <a:pt x="146" y="631"/>
                    </a:lnTo>
                    <a:lnTo>
                      <a:pt x="168" y="893"/>
                    </a:lnTo>
                    <a:lnTo>
                      <a:pt x="41" y="893"/>
                    </a:lnTo>
                    <a:lnTo>
                      <a:pt x="36" y="867"/>
                    </a:lnTo>
                    <a:lnTo>
                      <a:pt x="26" y="794"/>
                    </a:lnTo>
                    <a:lnTo>
                      <a:pt x="13" y="686"/>
                    </a:lnTo>
                    <a:lnTo>
                      <a:pt x="3" y="554"/>
                    </a:lnTo>
                    <a:lnTo>
                      <a:pt x="0" y="408"/>
                    </a:lnTo>
                    <a:lnTo>
                      <a:pt x="6" y="260"/>
                    </a:lnTo>
                    <a:lnTo>
                      <a:pt x="30" y="121"/>
                    </a:lnTo>
                    <a:lnTo>
                      <a:pt x="73" y="0"/>
                    </a:lnTo>
                    <a:lnTo>
                      <a:pt x="225"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66" name="Google Shape;8066;p128"/>
              <p:cNvSpPr/>
              <p:nvPr/>
            </p:nvSpPr>
            <p:spPr>
              <a:xfrm>
                <a:off x="4871" y="1863"/>
                <a:ext cx="21" cy="100"/>
              </a:xfrm>
              <a:custGeom>
                <a:rect b="b" l="l" r="r" t="t"/>
                <a:pathLst>
                  <a:path extrusionOk="0" h="699" w="145">
                    <a:moveTo>
                      <a:pt x="46" y="14"/>
                    </a:moveTo>
                    <a:lnTo>
                      <a:pt x="41" y="28"/>
                    </a:lnTo>
                    <a:lnTo>
                      <a:pt x="32" y="67"/>
                    </a:lnTo>
                    <a:lnTo>
                      <a:pt x="20" y="130"/>
                    </a:lnTo>
                    <a:lnTo>
                      <a:pt x="7" y="213"/>
                    </a:lnTo>
                    <a:lnTo>
                      <a:pt x="0" y="314"/>
                    </a:lnTo>
                    <a:lnTo>
                      <a:pt x="1" y="430"/>
                    </a:lnTo>
                    <a:lnTo>
                      <a:pt x="13" y="559"/>
                    </a:lnTo>
                    <a:lnTo>
                      <a:pt x="40" y="699"/>
                    </a:lnTo>
                    <a:lnTo>
                      <a:pt x="140" y="693"/>
                    </a:lnTo>
                    <a:lnTo>
                      <a:pt x="135" y="672"/>
                    </a:lnTo>
                    <a:lnTo>
                      <a:pt x="126" y="616"/>
                    </a:lnTo>
                    <a:lnTo>
                      <a:pt x="113" y="532"/>
                    </a:lnTo>
                    <a:lnTo>
                      <a:pt x="103" y="430"/>
                    </a:lnTo>
                    <a:lnTo>
                      <a:pt x="97" y="317"/>
                    </a:lnTo>
                    <a:lnTo>
                      <a:pt x="100" y="205"/>
                    </a:lnTo>
                    <a:lnTo>
                      <a:pt x="115" y="98"/>
                    </a:lnTo>
                    <a:lnTo>
                      <a:pt x="145" y="8"/>
                    </a:lnTo>
                    <a:lnTo>
                      <a:pt x="145" y="7"/>
                    </a:lnTo>
                    <a:lnTo>
                      <a:pt x="145" y="5"/>
                    </a:lnTo>
                    <a:lnTo>
                      <a:pt x="143" y="3"/>
                    </a:lnTo>
                    <a:lnTo>
                      <a:pt x="137" y="0"/>
                    </a:lnTo>
                    <a:lnTo>
                      <a:pt x="126" y="0"/>
                    </a:lnTo>
                    <a:lnTo>
                      <a:pt x="108" y="1"/>
                    </a:lnTo>
                    <a:lnTo>
                      <a:pt x="81" y="6"/>
                    </a:lnTo>
                    <a:lnTo>
                      <a:pt x="46" y="1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67" name="Google Shape;8067;p128"/>
              <p:cNvSpPr/>
              <p:nvPr/>
            </p:nvSpPr>
            <p:spPr>
              <a:xfrm>
                <a:off x="4872" y="1870"/>
                <a:ext cx="18" cy="85"/>
              </a:xfrm>
              <a:custGeom>
                <a:rect b="b" l="l" r="r" t="t"/>
                <a:pathLst>
                  <a:path extrusionOk="0" h="597" w="123">
                    <a:moveTo>
                      <a:pt x="39" y="12"/>
                    </a:moveTo>
                    <a:lnTo>
                      <a:pt x="35" y="23"/>
                    </a:lnTo>
                    <a:lnTo>
                      <a:pt x="26" y="57"/>
                    </a:lnTo>
                    <a:lnTo>
                      <a:pt x="16" y="111"/>
                    </a:lnTo>
                    <a:lnTo>
                      <a:pt x="6" y="181"/>
                    </a:lnTo>
                    <a:lnTo>
                      <a:pt x="0" y="267"/>
                    </a:lnTo>
                    <a:lnTo>
                      <a:pt x="1" y="367"/>
                    </a:lnTo>
                    <a:lnTo>
                      <a:pt x="11" y="477"/>
                    </a:lnTo>
                    <a:lnTo>
                      <a:pt x="34" y="597"/>
                    </a:lnTo>
                    <a:lnTo>
                      <a:pt x="119" y="591"/>
                    </a:lnTo>
                    <a:lnTo>
                      <a:pt x="115" y="574"/>
                    </a:lnTo>
                    <a:lnTo>
                      <a:pt x="107" y="526"/>
                    </a:lnTo>
                    <a:lnTo>
                      <a:pt x="97" y="454"/>
                    </a:lnTo>
                    <a:lnTo>
                      <a:pt x="88" y="367"/>
                    </a:lnTo>
                    <a:lnTo>
                      <a:pt x="82" y="272"/>
                    </a:lnTo>
                    <a:lnTo>
                      <a:pt x="84" y="175"/>
                    </a:lnTo>
                    <a:lnTo>
                      <a:pt x="97" y="84"/>
                    </a:lnTo>
                    <a:lnTo>
                      <a:pt x="123" y="7"/>
                    </a:lnTo>
                    <a:lnTo>
                      <a:pt x="123" y="6"/>
                    </a:lnTo>
                    <a:lnTo>
                      <a:pt x="123" y="5"/>
                    </a:lnTo>
                    <a:lnTo>
                      <a:pt x="121" y="3"/>
                    </a:lnTo>
                    <a:lnTo>
                      <a:pt x="117" y="0"/>
                    </a:lnTo>
                    <a:lnTo>
                      <a:pt x="106" y="0"/>
                    </a:lnTo>
                    <a:lnTo>
                      <a:pt x="91" y="2"/>
                    </a:lnTo>
                    <a:lnTo>
                      <a:pt x="70" y="5"/>
                    </a:lnTo>
                    <a:lnTo>
                      <a:pt x="39" y="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68" name="Google Shape;8068;p128"/>
              <p:cNvSpPr/>
              <p:nvPr/>
            </p:nvSpPr>
            <p:spPr>
              <a:xfrm>
                <a:off x="4873" y="1876"/>
                <a:ext cx="15" cy="71"/>
              </a:xfrm>
              <a:custGeom>
                <a:rect b="b" l="l" r="r" t="t"/>
                <a:pathLst>
                  <a:path extrusionOk="0" h="492" w="103">
                    <a:moveTo>
                      <a:pt x="32" y="9"/>
                    </a:moveTo>
                    <a:lnTo>
                      <a:pt x="28" y="18"/>
                    </a:lnTo>
                    <a:lnTo>
                      <a:pt x="21" y="47"/>
                    </a:lnTo>
                    <a:lnTo>
                      <a:pt x="12" y="90"/>
                    </a:lnTo>
                    <a:lnTo>
                      <a:pt x="4" y="149"/>
                    </a:lnTo>
                    <a:lnTo>
                      <a:pt x="0" y="220"/>
                    </a:lnTo>
                    <a:lnTo>
                      <a:pt x="0" y="303"/>
                    </a:lnTo>
                    <a:lnTo>
                      <a:pt x="9" y="394"/>
                    </a:lnTo>
                    <a:lnTo>
                      <a:pt x="27" y="492"/>
                    </a:lnTo>
                    <a:lnTo>
                      <a:pt x="98" y="489"/>
                    </a:lnTo>
                    <a:lnTo>
                      <a:pt x="95" y="474"/>
                    </a:lnTo>
                    <a:lnTo>
                      <a:pt x="88" y="434"/>
                    </a:lnTo>
                    <a:lnTo>
                      <a:pt x="80" y="375"/>
                    </a:lnTo>
                    <a:lnTo>
                      <a:pt x="72" y="303"/>
                    </a:lnTo>
                    <a:lnTo>
                      <a:pt x="68" y="224"/>
                    </a:lnTo>
                    <a:lnTo>
                      <a:pt x="70" y="144"/>
                    </a:lnTo>
                    <a:lnTo>
                      <a:pt x="81" y="68"/>
                    </a:lnTo>
                    <a:lnTo>
                      <a:pt x="103" y="5"/>
                    </a:lnTo>
                    <a:lnTo>
                      <a:pt x="103" y="4"/>
                    </a:lnTo>
                    <a:lnTo>
                      <a:pt x="103" y="3"/>
                    </a:lnTo>
                    <a:lnTo>
                      <a:pt x="100" y="1"/>
                    </a:lnTo>
                    <a:lnTo>
                      <a:pt x="97" y="0"/>
                    </a:lnTo>
                    <a:lnTo>
                      <a:pt x="89" y="0"/>
                    </a:lnTo>
                    <a:lnTo>
                      <a:pt x="75" y="0"/>
                    </a:lnTo>
                    <a:lnTo>
                      <a:pt x="57" y="3"/>
                    </a:lnTo>
                    <a:lnTo>
                      <a:pt x="32" y="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69" name="Google Shape;8069;p128"/>
              <p:cNvSpPr/>
              <p:nvPr/>
            </p:nvSpPr>
            <p:spPr>
              <a:xfrm>
                <a:off x="4874" y="1883"/>
                <a:ext cx="12" cy="56"/>
              </a:xfrm>
              <a:custGeom>
                <a:rect b="b" l="l" r="r" t="t"/>
                <a:pathLst>
                  <a:path extrusionOk="0" h="390" w="82">
                    <a:moveTo>
                      <a:pt x="25" y="8"/>
                    </a:moveTo>
                    <a:lnTo>
                      <a:pt x="23" y="16"/>
                    </a:lnTo>
                    <a:lnTo>
                      <a:pt x="17" y="38"/>
                    </a:lnTo>
                    <a:lnTo>
                      <a:pt x="11" y="72"/>
                    </a:lnTo>
                    <a:lnTo>
                      <a:pt x="4" y="118"/>
                    </a:lnTo>
                    <a:lnTo>
                      <a:pt x="0" y="174"/>
                    </a:lnTo>
                    <a:lnTo>
                      <a:pt x="0" y="240"/>
                    </a:lnTo>
                    <a:lnTo>
                      <a:pt x="7" y="312"/>
                    </a:lnTo>
                    <a:lnTo>
                      <a:pt x="22" y="390"/>
                    </a:lnTo>
                    <a:lnTo>
                      <a:pt x="78" y="387"/>
                    </a:lnTo>
                    <a:lnTo>
                      <a:pt x="76" y="375"/>
                    </a:lnTo>
                    <a:lnTo>
                      <a:pt x="70" y="343"/>
                    </a:lnTo>
                    <a:lnTo>
                      <a:pt x="63" y="297"/>
                    </a:lnTo>
                    <a:lnTo>
                      <a:pt x="57" y="240"/>
                    </a:lnTo>
                    <a:lnTo>
                      <a:pt x="54" y="178"/>
                    </a:lnTo>
                    <a:lnTo>
                      <a:pt x="56" y="113"/>
                    </a:lnTo>
                    <a:lnTo>
                      <a:pt x="64" y="55"/>
                    </a:lnTo>
                    <a:lnTo>
                      <a:pt x="82" y="4"/>
                    </a:lnTo>
                    <a:lnTo>
                      <a:pt x="82" y="2"/>
                    </a:lnTo>
                    <a:lnTo>
                      <a:pt x="80" y="1"/>
                    </a:lnTo>
                    <a:lnTo>
                      <a:pt x="77" y="0"/>
                    </a:lnTo>
                    <a:lnTo>
                      <a:pt x="70" y="0"/>
                    </a:lnTo>
                    <a:lnTo>
                      <a:pt x="60" y="1"/>
                    </a:lnTo>
                    <a:lnTo>
                      <a:pt x="46" y="3"/>
                    </a:lnTo>
                    <a:lnTo>
                      <a:pt x="25" y="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70" name="Google Shape;8070;p128"/>
              <p:cNvSpPr/>
              <p:nvPr/>
            </p:nvSpPr>
            <p:spPr>
              <a:xfrm>
                <a:off x="4875" y="1890"/>
                <a:ext cx="8" cy="41"/>
              </a:xfrm>
              <a:custGeom>
                <a:rect b="b" l="l" r="r" t="t"/>
                <a:pathLst>
                  <a:path extrusionOk="0" h="288" w="59">
                    <a:moveTo>
                      <a:pt x="18" y="6"/>
                    </a:moveTo>
                    <a:lnTo>
                      <a:pt x="17" y="11"/>
                    </a:lnTo>
                    <a:lnTo>
                      <a:pt x="13" y="27"/>
                    </a:lnTo>
                    <a:lnTo>
                      <a:pt x="7" y="53"/>
                    </a:lnTo>
                    <a:lnTo>
                      <a:pt x="2" y="87"/>
                    </a:lnTo>
                    <a:lnTo>
                      <a:pt x="0" y="130"/>
                    </a:lnTo>
                    <a:lnTo>
                      <a:pt x="0" y="177"/>
                    </a:lnTo>
                    <a:lnTo>
                      <a:pt x="5" y="231"/>
                    </a:lnTo>
                    <a:lnTo>
                      <a:pt x="16" y="288"/>
                    </a:lnTo>
                    <a:lnTo>
                      <a:pt x="57" y="286"/>
                    </a:lnTo>
                    <a:lnTo>
                      <a:pt x="56" y="278"/>
                    </a:lnTo>
                    <a:lnTo>
                      <a:pt x="51" y="254"/>
                    </a:lnTo>
                    <a:lnTo>
                      <a:pt x="47" y="219"/>
                    </a:lnTo>
                    <a:lnTo>
                      <a:pt x="42" y="177"/>
                    </a:lnTo>
                    <a:lnTo>
                      <a:pt x="40" y="131"/>
                    </a:lnTo>
                    <a:lnTo>
                      <a:pt x="41" y="84"/>
                    </a:lnTo>
                    <a:lnTo>
                      <a:pt x="47" y="40"/>
                    </a:lnTo>
                    <a:lnTo>
                      <a:pt x="59" y="3"/>
                    </a:lnTo>
                    <a:lnTo>
                      <a:pt x="59" y="2"/>
                    </a:lnTo>
                    <a:lnTo>
                      <a:pt x="58" y="1"/>
                    </a:lnTo>
                    <a:lnTo>
                      <a:pt x="56" y="0"/>
                    </a:lnTo>
                    <a:lnTo>
                      <a:pt x="51" y="0"/>
                    </a:lnTo>
                    <a:lnTo>
                      <a:pt x="45" y="0"/>
                    </a:lnTo>
                    <a:lnTo>
                      <a:pt x="33" y="2"/>
                    </a:lnTo>
                    <a:lnTo>
                      <a:pt x="18"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71" name="Google Shape;8071;p128"/>
              <p:cNvSpPr/>
              <p:nvPr/>
            </p:nvSpPr>
            <p:spPr>
              <a:xfrm>
                <a:off x="4994" y="1850"/>
                <a:ext cx="28" cy="111"/>
              </a:xfrm>
              <a:custGeom>
                <a:rect b="b" l="l" r="r" t="t"/>
                <a:pathLst>
                  <a:path extrusionOk="0" h="779" w="198">
                    <a:moveTo>
                      <a:pt x="198" y="6"/>
                    </a:moveTo>
                    <a:lnTo>
                      <a:pt x="194" y="12"/>
                    </a:lnTo>
                    <a:lnTo>
                      <a:pt x="180" y="31"/>
                    </a:lnTo>
                    <a:lnTo>
                      <a:pt x="163" y="72"/>
                    </a:lnTo>
                    <a:lnTo>
                      <a:pt x="146" y="138"/>
                    </a:lnTo>
                    <a:lnTo>
                      <a:pt x="132" y="236"/>
                    </a:lnTo>
                    <a:lnTo>
                      <a:pt x="125" y="373"/>
                    </a:lnTo>
                    <a:lnTo>
                      <a:pt x="130" y="551"/>
                    </a:lnTo>
                    <a:lnTo>
                      <a:pt x="148" y="779"/>
                    </a:lnTo>
                    <a:lnTo>
                      <a:pt x="37" y="779"/>
                    </a:lnTo>
                    <a:lnTo>
                      <a:pt x="34" y="756"/>
                    </a:lnTo>
                    <a:lnTo>
                      <a:pt x="23" y="693"/>
                    </a:lnTo>
                    <a:lnTo>
                      <a:pt x="13" y="599"/>
                    </a:lnTo>
                    <a:lnTo>
                      <a:pt x="4" y="483"/>
                    </a:lnTo>
                    <a:lnTo>
                      <a:pt x="0" y="357"/>
                    </a:lnTo>
                    <a:lnTo>
                      <a:pt x="7" y="227"/>
                    </a:lnTo>
                    <a:lnTo>
                      <a:pt x="27" y="105"/>
                    </a:lnTo>
                    <a:lnTo>
                      <a:pt x="65" y="0"/>
                    </a:lnTo>
                    <a:lnTo>
                      <a:pt x="198"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72" name="Google Shape;8072;p128"/>
              <p:cNvSpPr/>
              <p:nvPr/>
            </p:nvSpPr>
            <p:spPr>
              <a:xfrm>
                <a:off x="4995" y="1857"/>
                <a:ext cx="24" cy="96"/>
              </a:xfrm>
              <a:custGeom>
                <a:rect b="b" l="l" r="r" t="t"/>
                <a:pathLst>
                  <a:path extrusionOk="0" h="666" w="169">
                    <a:moveTo>
                      <a:pt x="169" y="5"/>
                    </a:moveTo>
                    <a:lnTo>
                      <a:pt x="164" y="10"/>
                    </a:lnTo>
                    <a:lnTo>
                      <a:pt x="154" y="27"/>
                    </a:lnTo>
                    <a:lnTo>
                      <a:pt x="139" y="61"/>
                    </a:lnTo>
                    <a:lnTo>
                      <a:pt x="124" y="118"/>
                    </a:lnTo>
                    <a:lnTo>
                      <a:pt x="113" y="201"/>
                    </a:lnTo>
                    <a:lnTo>
                      <a:pt x="107" y="318"/>
                    </a:lnTo>
                    <a:lnTo>
                      <a:pt x="110" y="470"/>
                    </a:lnTo>
                    <a:lnTo>
                      <a:pt x="126" y="666"/>
                    </a:lnTo>
                    <a:lnTo>
                      <a:pt x="31" y="666"/>
                    </a:lnTo>
                    <a:lnTo>
                      <a:pt x="28" y="646"/>
                    </a:lnTo>
                    <a:lnTo>
                      <a:pt x="20" y="592"/>
                    </a:lnTo>
                    <a:lnTo>
                      <a:pt x="11" y="512"/>
                    </a:lnTo>
                    <a:lnTo>
                      <a:pt x="3" y="413"/>
                    </a:lnTo>
                    <a:lnTo>
                      <a:pt x="0" y="305"/>
                    </a:lnTo>
                    <a:lnTo>
                      <a:pt x="6" y="195"/>
                    </a:lnTo>
                    <a:lnTo>
                      <a:pt x="23" y="90"/>
                    </a:lnTo>
                    <a:lnTo>
                      <a:pt x="55" y="0"/>
                    </a:lnTo>
                    <a:lnTo>
                      <a:pt x="169" y="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73" name="Google Shape;8073;p128"/>
              <p:cNvSpPr/>
              <p:nvPr/>
            </p:nvSpPr>
            <p:spPr>
              <a:xfrm>
                <a:off x="4996" y="1865"/>
                <a:ext cx="20" cy="79"/>
              </a:xfrm>
              <a:custGeom>
                <a:rect b="b" l="l" r="r" t="t"/>
                <a:pathLst>
                  <a:path extrusionOk="0" h="551" w="140">
                    <a:moveTo>
                      <a:pt x="140" y="5"/>
                    </a:moveTo>
                    <a:lnTo>
                      <a:pt x="136" y="8"/>
                    </a:lnTo>
                    <a:lnTo>
                      <a:pt x="127" y="23"/>
                    </a:lnTo>
                    <a:lnTo>
                      <a:pt x="116" y="51"/>
                    </a:lnTo>
                    <a:lnTo>
                      <a:pt x="103" y="98"/>
                    </a:lnTo>
                    <a:lnTo>
                      <a:pt x="94" y="167"/>
                    </a:lnTo>
                    <a:lnTo>
                      <a:pt x="90" y="264"/>
                    </a:lnTo>
                    <a:lnTo>
                      <a:pt x="92" y="390"/>
                    </a:lnTo>
                    <a:lnTo>
                      <a:pt x="106" y="551"/>
                    </a:lnTo>
                    <a:lnTo>
                      <a:pt x="27" y="551"/>
                    </a:lnTo>
                    <a:lnTo>
                      <a:pt x="24" y="535"/>
                    </a:lnTo>
                    <a:lnTo>
                      <a:pt x="17" y="490"/>
                    </a:lnTo>
                    <a:lnTo>
                      <a:pt x="9" y="423"/>
                    </a:lnTo>
                    <a:lnTo>
                      <a:pt x="3" y="342"/>
                    </a:lnTo>
                    <a:lnTo>
                      <a:pt x="0" y="252"/>
                    </a:lnTo>
                    <a:lnTo>
                      <a:pt x="5" y="161"/>
                    </a:lnTo>
                    <a:lnTo>
                      <a:pt x="20" y="75"/>
                    </a:lnTo>
                    <a:lnTo>
                      <a:pt x="46" y="0"/>
                    </a:lnTo>
                    <a:lnTo>
                      <a:pt x="140" y="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74" name="Google Shape;8074;p128"/>
              <p:cNvSpPr/>
              <p:nvPr/>
            </p:nvSpPr>
            <p:spPr>
              <a:xfrm>
                <a:off x="4997" y="1873"/>
                <a:ext cx="16" cy="62"/>
              </a:xfrm>
              <a:custGeom>
                <a:rect b="b" l="l" r="r" t="t"/>
                <a:pathLst>
                  <a:path extrusionOk="0" h="437" w="111">
                    <a:moveTo>
                      <a:pt x="111" y="4"/>
                    </a:moveTo>
                    <a:lnTo>
                      <a:pt x="108" y="7"/>
                    </a:lnTo>
                    <a:lnTo>
                      <a:pt x="101" y="18"/>
                    </a:lnTo>
                    <a:lnTo>
                      <a:pt x="92" y="41"/>
                    </a:lnTo>
                    <a:lnTo>
                      <a:pt x="82" y="77"/>
                    </a:lnTo>
                    <a:lnTo>
                      <a:pt x="75" y="133"/>
                    </a:lnTo>
                    <a:lnTo>
                      <a:pt x="70" y="208"/>
                    </a:lnTo>
                    <a:lnTo>
                      <a:pt x="72" y="309"/>
                    </a:lnTo>
                    <a:lnTo>
                      <a:pt x="83" y="437"/>
                    </a:lnTo>
                    <a:lnTo>
                      <a:pt x="21" y="437"/>
                    </a:lnTo>
                    <a:lnTo>
                      <a:pt x="19" y="424"/>
                    </a:lnTo>
                    <a:lnTo>
                      <a:pt x="13" y="389"/>
                    </a:lnTo>
                    <a:lnTo>
                      <a:pt x="7" y="336"/>
                    </a:lnTo>
                    <a:lnTo>
                      <a:pt x="3" y="272"/>
                    </a:lnTo>
                    <a:lnTo>
                      <a:pt x="0" y="200"/>
                    </a:lnTo>
                    <a:lnTo>
                      <a:pt x="5" y="128"/>
                    </a:lnTo>
                    <a:lnTo>
                      <a:pt x="16" y="59"/>
                    </a:lnTo>
                    <a:lnTo>
                      <a:pt x="37" y="0"/>
                    </a:lnTo>
                    <a:lnTo>
                      <a:pt x="111" y="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75" name="Google Shape;8075;p128"/>
              <p:cNvSpPr/>
              <p:nvPr/>
            </p:nvSpPr>
            <p:spPr>
              <a:xfrm>
                <a:off x="4998" y="1881"/>
                <a:ext cx="12" cy="46"/>
              </a:xfrm>
              <a:custGeom>
                <a:rect b="b" l="l" r="r" t="t"/>
                <a:pathLst>
                  <a:path extrusionOk="0" h="322" w="82">
                    <a:moveTo>
                      <a:pt x="82" y="3"/>
                    </a:moveTo>
                    <a:lnTo>
                      <a:pt x="79" y="5"/>
                    </a:lnTo>
                    <a:lnTo>
                      <a:pt x="75" y="13"/>
                    </a:lnTo>
                    <a:lnTo>
                      <a:pt x="67" y="30"/>
                    </a:lnTo>
                    <a:lnTo>
                      <a:pt x="60" y="57"/>
                    </a:lnTo>
                    <a:lnTo>
                      <a:pt x="54" y="98"/>
                    </a:lnTo>
                    <a:lnTo>
                      <a:pt x="52" y="154"/>
                    </a:lnTo>
                    <a:lnTo>
                      <a:pt x="53" y="228"/>
                    </a:lnTo>
                    <a:lnTo>
                      <a:pt x="61" y="322"/>
                    </a:lnTo>
                    <a:lnTo>
                      <a:pt x="15" y="322"/>
                    </a:lnTo>
                    <a:lnTo>
                      <a:pt x="14" y="313"/>
                    </a:lnTo>
                    <a:lnTo>
                      <a:pt x="9" y="287"/>
                    </a:lnTo>
                    <a:lnTo>
                      <a:pt x="5" y="247"/>
                    </a:lnTo>
                    <a:lnTo>
                      <a:pt x="1" y="200"/>
                    </a:lnTo>
                    <a:lnTo>
                      <a:pt x="0" y="147"/>
                    </a:lnTo>
                    <a:lnTo>
                      <a:pt x="3" y="95"/>
                    </a:lnTo>
                    <a:lnTo>
                      <a:pt x="11" y="44"/>
                    </a:lnTo>
                    <a:lnTo>
                      <a:pt x="27" y="0"/>
                    </a:lnTo>
                    <a:lnTo>
                      <a:pt x="82" y="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76" name="Google Shape;8076;p128"/>
              <p:cNvSpPr/>
              <p:nvPr/>
            </p:nvSpPr>
            <p:spPr>
              <a:xfrm>
                <a:off x="4846" y="1869"/>
                <a:ext cx="4" cy="146"/>
              </a:xfrm>
              <a:prstGeom prst="rect">
                <a:avLst/>
              </a:pr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77" name="Google Shape;8077;p128"/>
              <p:cNvSpPr/>
              <p:nvPr/>
            </p:nvSpPr>
            <p:spPr>
              <a:xfrm>
                <a:off x="4898" y="1867"/>
                <a:ext cx="57" cy="67"/>
              </a:xfrm>
              <a:custGeom>
                <a:rect b="b" l="l" r="r" t="t"/>
                <a:pathLst>
                  <a:path extrusionOk="0" h="469" w="398">
                    <a:moveTo>
                      <a:pt x="37" y="44"/>
                    </a:moveTo>
                    <a:lnTo>
                      <a:pt x="33" y="53"/>
                    </a:lnTo>
                    <a:lnTo>
                      <a:pt x="27" y="79"/>
                    </a:lnTo>
                    <a:lnTo>
                      <a:pt x="17" y="120"/>
                    </a:lnTo>
                    <a:lnTo>
                      <a:pt x="8" y="174"/>
                    </a:lnTo>
                    <a:lnTo>
                      <a:pt x="1" y="238"/>
                    </a:lnTo>
                    <a:lnTo>
                      <a:pt x="0" y="309"/>
                    </a:lnTo>
                    <a:lnTo>
                      <a:pt x="7" y="387"/>
                    </a:lnTo>
                    <a:lnTo>
                      <a:pt x="24" y="469"/>
                    </a:lnTo>
                    <a:lnTo>
                      <a:pt x="24" y="466"/>
                    </a:lnTo>
                    <a:lnTo>
                      <a:pt x="24" y="455"/>
                    </a:lnTo>
                    <a:lnTo>
                      <a:pt x="24" y="438"/>
                    </a:lnTo>
                    <a:lnTo>
                      <a:pt x="24" y="417"/>
                    </a:lnTo>
                    <a:lnTo>
                      <a:pt x="27" y="391"/>
                    </a:lnTo>
                    <a:lnTo>
                      <a:pt x="30" y="363"/>
                    </a:lnTo>
                    <a:lnTo>
                      <a:pt x="35" y="332"/>
                    </a:lnTo>
                    <a:lnTo>
                      <a:pt x="41" y="300"/>
                    </a:lnTo>
                    <a:lnTo>
                      <a:pt x="52" y="268"/>
                    </a:lnTo>
                    <a:lnTo>
                      <a:pt x="64" y="237"/>
                    </a:lnTo>
                    <a:lnTo>
                      <a:pt x="79" y="207"/>
                    </a:lnTo>
                    <a:lnTo>
                      <a:pt x="99" y="179"/>
                    </a:lnTo>
                    <a:lnTo>
                      <a:pt x="123" y="155"/>
                    </a:lnTo>
                    <a:lnTo>
                      <a:pt x="150" y="136"/>
                    </a:lnTo>
                    <a:lnTo>
                      <a:pt x="183" y="122"/>
                    </a:lnTo>
                    <a:lnTo>
                      <a:pt x="221" y="114"/>
                    </a:lnTo>
                    <a:lnTo>
                      <a:pt x="223" y="112"/>
                    </a:lnTo>
                    <a:lnTo>
                      <a:pt x="230" y="107"/>
                    </a:lnTo>
                    <a:lnTo>
                      <a:pt x="242" y="99"/>
                    </a:lnTo>
                    <a:lnTo>
                      <a:pt x="260" y="88"/>
                    </a:lnTo>
                    <a:lnTo>
                      <a:pt x="284" y="74"/>
                    </a:lnTo>
                    <a:lnTo>
                      <a:pt x="315" y="58"/>
                    </a:lnTo>
                    <a:lnTo>
                      <a:pt x="352" y="39"/>
                    </a:lnTo>
                    <a:lnTo>
                      <a:pt x="398" y="19"/>
                    </a:lnTo>
                    <a:lnTo>
                      <a:pt x="396" y="17"/>
                    </a:lnTo>
                    <a:lnTo>
                      <a:pt x="389" y="16"/>
                    </a:lnTo>
                    <a:lnTo>
                      <a:pt x="379" y="14"/>
                    </a:lnTo>
                    <a:lnTo>
                      <a:pt x="364" y="12"/>
                    </a:lnTo>
                    <a:lnTo>
                      <a:pt x="347" y="8"/>
                    </a:lnTo>
                    <a:lnTo>
                      <a:pt x="326" y="6"/>
                    </a:lnTo>
                    <a:lnTo>
                      <a:pt x="302" y="4"/>
                    </a:lnTo>
                    <a:lnTo>
                      <a:pt x="277" y="1"/>
                    </a:lnTo>
                    <a:lnTo>
                      <a:pt x="250" y="0"/>
                    </a:lnTo>
                    <a:lnTo>
                      <a:pt x="221" y="1"/>
                    </a:lnTo>
                    <a:lnTo>
                      <a:pt x="191" y="3"/>
                    </a:lnTo>
                    <a:lnTo>
                      <a:pt x="160" y="6"/>
                    </a:lnTo>
                    <a:lnTo>
                      <a:pt x="129" y="12"/>
                    </a:lnTo>
                    <a:lnTo>
                      <a:pt x="97" y="20"/>
                    </a:lnTo>
                    <a:lnTo>
                      <a:pt x="67" y="30"/>
                    </a:lnTo>
                    <a:lnTo>
                      <a:pt x="37" y="44"/>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78" name="Google Shape;8078;p128"/>
              <p:cNvSpPr/>
              <p:nvPr/>
            </p:nvSpPr>
            <p:spPr>
              <a:xfrm>
                <a:off x="4819" y="1917"/>
                <a:ext cx="46" cy="13"/>
              </a:xfrm>
              <a:custGeom>
                <a:rect b="b" l="l" r="r" t="t"/>
                <a:pathLst>
                  <a:path extrusionOk="0" h="89" w="325">
                    <a:moveTo>
                      <a:pt x="0" y="57"/>
                    </a:moveTo>
                    <a:lnTo>
                      <a:pt x="0" y="55"/>
                    </a:lnTo>
                    <a:lnTo>
                      <a:pt x="2" y="52"/>
                    </a:lnTo>
                    <a:lnTo>
                      <a:pt x="6" y="47"/>
                    </a:lnTo>
                    <a:lnTo>
                      <a:pt x="12" y="41"/>
                    </a:lnTo>
                    <a:lnTo>
                      <a:pt x="20" y="34"/>
                    </a:lnTo>
                    <a:lnTo>
                      <a:pt x="29" y="27"/>
                    </a:lnTo>
                    <a:lnTo>
                      <a:pt x="41" y="20"/>
                    </a:lnTo>
                    <a:lnTo>
                      <a:pt x="57" y="13"/>
                    </a:lnTo>
                    <a:lnTo>
                      <a:pt x="77" y="7"/>
                    </a:lnTo>
                    <a:lnTo>
                      <a:pt x="98" y="3"/>
                    </a:lnTo>
                    <a:lnTo>
                      <a:pt x="126" y="0"/>
                    </a:lnTo>
                    <a:lnTo>
                      <a:pt x="156" y="0"/>
                    </a:lnTo>
                    <a:lnTo>
                      <a:pt x="191" y="3"/>
                    </a:lnTo>
                    <a:lnTo>
                      <a:pt x="230" y="8"/>
                    </a:lnTo>
                    <a:lnTo>
                      <a:pt x="275" y="18"/>
                    </a:lnTo>
                    <a:lnTo>
                      <a:pt x="325" y="31"/>
                    </a:lnTo>
                    <a:lnTo>
                      <a:pt x="318" y="51"/>
                    </a:lnTo>
                    <a:lnTo>
                      <a:pt x="316" y="50"/>
                    </a:lnTo>
                    <a:lnTo>
                      <a:pt x="308" y="47"/>
                    </a:lnTo>
                    <a:lnTo>
                      <a:pt x="295" y="44"/>
                    </a:lnTo>
                    <a:lnTo>
                      <a:pt x="279" y="39"/>
                    </a:lnTo>
                    <a:lnTo>
                      <a:pt x="260" y="35"/>
                    </a:lnTo>
                    <a:lnTo>
                      <a:pt x="238" y="30"/>
                    </a:lnTo>
                    <a:lnTo>
                      <a:pt x="214" y="27"/>
                    </a:lnTo>
                    <a:lnTo>
                      <a:pt x="188" y="24"/>
                    </a:lnTo>
                    <a:lnTo>
                      <a:pt x="161" y="23"/>
                    </a:lnTo>
                    <a:lnTo>
                      <a:pt x="134" y="23"/>
                    </a:lnTo>
                    <a:lnTo>
                      <a:pt x="108" y="26"/>
                    </a:lnTo>
                    <a:lnTo>
                      <a:pt x="82" y="31"/>
                    </a:lnTo>
                    <a:lnTo>
                      <a:pt x="58" y="41"/>
                    </a:lnTo>
                    <a:lnTo>
                      <a:pt x="36" y="52"/>
                    </a:lnTo>
                    <a:lnTo>
                      <a:pt x="16" y="68"/>
                    </a:lnTo>
                    <a:lnTo>
                      <a:pt x="0" y="89"/>
                    </a:lnTo>
                    <a:lnTo>
                      <a:pt x="0" y="5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79" name="Google Shape;8079;p128"/>
              <p:cNvSpPr/>
              <p:nvPr/>
            </p:nvSpPr>
            <p:spPr>
              <a:xfrm>
                <a:off x="4819" y="1887"/>
                <a:ext cx="46" cy="13"/>
              </a:xfrm>
              <a:custGeom>
                <a:rect b="b" l="l" r="r" t="t"/>
                <a:pathLst>
                  <a:path extrusionOk="0" h="89" w="325">
                    <a:moveTo>
                      <a:pt x="0" y="56"/>
                    </a:moveTo>
                    <a:lnTo>
                      <a:pt x="0" y="55"/>
                    </a:lnTo>
                    <a:lnTo>
                      <a:pt x="2" y="52"/>
                    </a:lnTo>
                    <a:lnTo>
                      <a:pt x="6" y="47"/>
                    </a:lnTo>
                    <a:lnTo>
                      <a:pt x="12" y="40"/>
                    </a:lnTo>
                    <a:lnTo>
                      <a:pt x="20" y="33"/>
                    </a:lnTo>
                    <a:lnTo>
                      <a:pt x="29" y="27"/>
                    </a:lnTo>
                    <a:lnTo>
                      <a:pt x="41" y="18"/>
                    </a:lnTo>
                    <a:lnTo>
                      <a:pt x="57" y="13"/>
                    </a:lnTo>
                    <a:lnTo>
                      <a:pt x="77" y="7"/>
                    </a:lnTo>
                    <a:lnTo>
                      <a:pt x="98" y="2"/>
                    </a:lnTo>
                    <a:lnTo>
                      <a:pt x="126" y="0"/>
                    </a:lnTo>
                    <a:lnTo>
                      <a:pt x="156" y="0"/>
                    </a:lnTo>
                    <a:lnTo>
                      <a:pt x="191" y="2"/>
                    </a:lnTo>
                    <a:lnTo>
                      <a:pt x="230" y="8"/>
                    </a:lnTo>
                    <a:lnTo>
                      <a:pt x="275" y="17"/>
                    </a:lnTo>
                    <a:lnTo>
                      <a:pt x="325" y="31"/>
                    </a:lnTo>
                    <a:lnTo>
                      <a:pt x="318" y="49"/>
                    </a:lnTo>
                    <a:lnTo>
                      <a:pt x="316" y="48"/>
                    </a:lnTo>
                    <a:lnTo>
                      <a:pt x="308" y="46"/>
                    </a:lnTo>
                    <a:lnTo>
                      <a:pt x="295" y="43"/>
                    </a:lnTo>
                    <a:lnTo>
                      <a:pt x="279" y="38"/>
                    </a:lnTo>
                    <a:lnTo>
                      <a:pt x="260" y="35"/>
                    </a:lnTo>
                    <a:lnTo>
                      <a:pt x="238" y="30"/>
                    </a:lnTo>
                    <a:lnTo>
                      <a:pt x="214" y="27"/>
                    </a:lnTo>
                    <a:lnTo>
                      <a:pt x="188" y="23"/>
                    </a:lnTo>
                    <a:lnTo>
                      <a:pt x="161" y="22"/>
                    </a:lnTo>
                    <a:lnTo>
                      <a:pt x="134" y="23"/>
                    </a:lnTo>
                    <a:lnTo>
                      <a:pt x="108" y="25"/>
                    </a:lnTo>
                    <a:lnTo>
                      <a:pt x="82" y="31"/>
                    </a:lnTo>
                    <a:lnTo>
                      <a:pt x="58" y="40"/>
                    </a:lnTo>
                    <a:lnTo>
                      <a:pt x="36" y="52"/>
                    </a:lnTo>
                    <a:lnTo>
                      <a:pt x="16" y="68"/>
                    </a:lnTo>
                    <a:lnTo>
                      <a:pt x="0" y="89"/>
                    </a:lnTo>
                    <a:lnTo>
                      <a:pt x="0" y="56"/>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80" name="Google Shape;8080;p128"/>
              <p:cNvSpPr/>
              <p:nvPr/>
            </p:nvSpPr>
            <p:spPr>
              <a:xfrm>
                <a:off x="4863" y="1872"/>
                <a:ext cx="75" cy="139"/>
              </a:xfrm>
              <a:custGeom>
                <a:rect b="b" l="l" r="r" t="t"/>
                <a:pathLst>
                  <a:path extrusionOk="0" h="975" w="528">
                    <a:moveTo>
                      <a:pt x="0" y="0"/>
                    </a:moveTo>
                    <a:lnTo>
                      <a:pt x="0" y="943"/>
                    </a:lnTo>
                    <a:lnTo>
                      <a:pt x="159" y="975"/>
                    </a:lnTo>
                    <a:lnTo>
                      <a:pt x="152" y="848"/>
                    </a:lnTo>
                    <a:lnTo>
                      <a:pt x="528" y="905"/>
                    </a:lnTo>
                    <a:lnTo>
                      <a:pt x="521" y="855"/>
                    </a:lnTo>
                    <a:lnTo>
                      <a:pt x="261" y="822"/>
                    </a:lnTo>
                    <a:lnTo>
                      <a:pt x="254" y="713"/>
                    </a:lnTo>
                    <a:lnTo>
                      <a:pt x="77" y="713"/>
                    </a:lnTo>
                    <a:lnTo>
                      <a:pt x="72" y="699"/>
                    </a:lnTo>
                    <a:lnTo>
                      <a:pt x="60" y="659"/>
                    </a:lnTo>
                    <a:lnTo>
                      <a:pt x="44" y="595"/>
                    </a:lnTo>
                    <a:lnTo>
                      <a:pt x="28" y="511"/>
                    </a:lnTo>
                    <a:lnTo>
                      <a:pt x="16" y="410"/>
                    </a:lnTo>
                    <a:lnTo>
                      <a:pt x="12" y="294"/>
                    </a:lnTo>
                    <a:lnTo>
                      <a:pt x="21" y="167"/>
                    </a:lnTo>
                    <a:lnTo>
                      <a:pt x="45" y="32"/>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81" name="Google Shape;8081;p128"/>
              <p:cNvSpPr/>
              <p:nvPr/>
            </p:nvSpPr>
            <p:spPr>
              <a:xfrm>
                <a:off x="4900" y="1840"/>
                <a:ext cx="97" cy="19"/>
              </a:xfrm>
              <a:custGeom>
                <a:rect b="b" l="l" r="r" t="t"/>
                <a:pathLst>
                  <a:path extrusionOk="0" h="133" w="678">
                    <a:moveTo>
                      <a:pt x="0" y="133"/>
                    </a:moveTo>
                    <a:lnTo>
                      <a:pt x="4" y="132"/>
                    </a:lnTo>
                    <a:lnTo>
                      <a:pt x="15" y="127"/>
                    </a:lnTo>
                    <a:lnTo>
                      <a:pt x="32" y="122"/>
                    </a:lnTo>
                    <a:lnTo>
                      <a:pt x="56" y="114"/>
                    </a:lnTo>
                    <a:lnTo>
                      <a:pt x="86" y="104"/>
                    </a:lnTo>
                    <a:lnTo>
                      <a:pt x="120" y="95"/>
                    </a:lnTo>
                    <a:lnTo>
                      <a:pt x="160" y="86"/>
                    </a:lnTo>
                    <a:lnTo>
                      <a:pt x="204" y="78"/>
                    </a:lnTo>
                    <a:lnTo>
                      <a:pt x="252" y="70"/>
                    </a:lnTo>
                    <a:lnTo>
                      <a:pt x="303" y="64"/>
                    </a:lnTo>
                    <a:lnTo>
                      <a:pt x="358" y="60"/>
                    </a:lnTo>
                    <a:lnTo>
                      <a:pt x="414" y="58"/>
                    </a:lnTo>
                    <a:lnTo>
                      <a:pt x="474" y="60"/>
                    </a:lnTo>
                    <a:lnTo>
                      <a:pt x="534" y="65"/>
                    </a:lnTo>
                    <a:lnTo>
                      <a:pt x="596" y="74"/>
                    </a:lnTo>
                    <a:lnTo>
                      <a:pt x="659" y="88"/>
                    </a:lnTo>
                    <a:lnTo>
                      <a:pt x="678" y="0"/>
                    </a:lnTo>
                    <a:lnTo>
                      <a:pt x="674" y="0"/>
                    </a:lnTo>
                    <a:lnTo>
                      <a:pt x="659" y="0"/>
                    </a:lnTo>
                    <a:lnTo>
                      <a:pt x="636" y="0"/>
                    </a:lnTo>
                    <a:lnTo>
                      <a:pt x="606" y="1"/>
                    </a:lnTo>
                    <a:lnTo>
                      <a:pt x="570" y="2"/>
                    </a:lnTo>
                    <a:lnTo>
                      <a:pt x="527" y="3"/>
                    </a:lnTo>
                    <a:lnTo>
                      <a:pt x="480" y="7"/>
                    </a:lnTo>
                    <a:lnTo>
                      <a:pt x="430" y="9"/>
                    </a:lnTo>
                    <a:lnTo>
                      <a:pt x="376" y="14"/>
                    </a:lnTo>
                    <a:lnTo>
                      <a:pt x="320" y="18"/>
                    </a:lnTo>
                    <a:lnTo>
                      <a:pt x="264" y="24"/>
                    </a:lnTo>
                    <a:lnTo>
                      <a:pt x="208" y="32"/>
                    </a:lnTo>
                    <a:lnTo>
                      <a:pt x="152" y="40"/>
                    </a:lnTo>
                    <a:lnTo>
                      <a:pt x="98" y="50"/>
                    </a:lnTo>
                    <a:lnTo>
                      <a:pt x="47" y="62"/>
                    </a:lnTo>
                    <a:lnTo>
                      <a:pt x="0" y="76"/>
                    </a:lnTo>
                    <a:lnTo>
                      <a:pt x="0"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82" name="Google Shape;8082;p128"/>
              <p:cNvSpPr/>
              <p:nvPr/>
            </p:nvSpPr>
            <p:spPr>
              <a:xfrm>
                <a:off x="4843" y="2015"/>
                <a:ext cx="163" cy="54"/>
              </a:xfrm>
              <a:custGeom>
                <a:rect b="b" l="l" r="r" t="t"/>
                <a:pathLst>
                  <a:path extrusionOk="0" h="379" w="1142">
                    <a:moveTo>
                      <a:pt x="482" y="367"/>
                    </a:moveTo>
                    <a:lnTo>
                      <a:pt x="485" y="366"/>
                    </a:lnTo>
                    <a:lnTo>
                      <a:pt x="492" y="363"/>
                    </a:lnTo>
                    <a:lnTo>
                      <a:pt x="502" y="359"/>
                    </a:lnTo>
                    <a:lnTo>
                      <a:pt x="516" y="353"/>
                    </a:lnTo>
                    <a:lnTo>
                      <a:pt x="533" y="346"/>
                    </a:lnTo>
                    <a:lnTo>
                      <a:pt x="551" y="338"/>
                    </a:lnTo>
                    <a:lnTo>
                      <a:pt x="572" y="328"/>
                    </a:lnTo>
                    <a:lnTo>
                      <a:pt x="593" y="317"/>
                    </a:lnTo>
                    <a:lnTo>
                      <a:pt x="616" y="306"/>
                    </a:lnTo>
                    <a:lnTo>
                      <a:pt x="638" y="292"/>
                    </a:lnTo>
                    <a:lnTo>
                      <a:pt x="660" y="279"/>
                    </a:lnTo>
                    <a:lnTo>
                      <a:pt x="680" y="264"/>
                    </a:lnTo>
                    <a:lnTo>
                      <a:pt x="700" y="249"/>
                    </a:lnTo>
                    <a:lnTo>
                      <a:pt x="717" y="233"/>
                    </a:lnTo>
                    <a:lnTo>
                      <a:pt x="732" y="217"/>
                    </a:lnTo>
                    <a:lnTo>
                      <a:pt x="743" y="201"/>
                    </a:lnTo>
                    <a:lnTo>
                      <a:pt x="0" y="20"/>
                    </a:lnTo>
                    <a:lnTo>
                      <a:pt x="57" y="0"/>
                    </a:lnTo>
                    <a:lnTo>
                      <a:pt x="1142" y="267"/>
                    </a:lnTo>
                    <a:lnTo>
                      <a:pt x="1098" y="292"/>
                    </a:lnTo>
                    <a:lnTo>
                      <a:pt x="784" y="212"/>
                    </a:lnTo>
                    <a:lnTo>
                      <a:pt x="783" y="213"/>
                    </a:lnTo>
                    <a:lnTo>
                      <a:pt x="781" y="216"/>
                    </a:lnTo>
                    <a:lnTo>
                      <a:pt x="776" y="221"/>
                    </a:lnTo>
                    <a:lnTo>
                      <a:pt x="769" y="228"/>
                    </a:lnTo>
                    <a:lnTo>
                      <a:pt x="761" y="237"/>
                    </a:lnTo>
                    <a:lnTo>
                      <a:pt x="750" y="246"/>
                    </a:lnTo>
                    <a:lnTo>
                      <a:pt x="737" y="258"/>
                    </a:lnTo>
                    <a:lnTo>
                      <a:pt x="721" y="269"/>
                    </a:lnTo>
                    <a:lnTo>
                      <a:pt x="703" y="282"/>
                    </a:lnTo>
                    <a:lnTo>
                      <a:pt x="684" y="295"/>
                    </a:lnTo>
                    <a:lnTo>
                      <a:pt x="660" y="309"/>
                    </a:lnTo>
                    <a:lnTo>
                      <a:pt x="635" y="323"/>
                    </a:lnTo>
                    <a:lnTo>
                      <a:pt x="606" y="338"/>
                    </a:lnTo>
                    <a:lnTo>
                      <a:pt x="574" y="352"/>
                    </a:lnTo>
                    <a:lnTo>
                      <a:pt x="540" y="366"/>
                    </a:lnTo>
                    <a:lnTo>
                      <a:pt x="502" y="379"/>
                    </a:lnTo>
                    <a:lnTo>
                      <a:pt x="482" y="36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83" name="Google Shape;8083;p128"/>
              <p:cNvSpPr/>
              <p:nvPr/>
            </p:nvSpPr>
            <p:spPr>
              <a:xfrm>
                <a:off x="4809" y="2029"/>
                <a:ext cx="167" cy="48"/>
              </a:xfrm>
              <a:custGeom>
                <a:rect b="b" l="l" r="r" t="t"/>
                <a:pathLst>
                  <a:path extrusionOk="0" h="340" w="1163">
                    <a:moveTo>
                      <a:pt x="0" y="0"/>
                    </a:moveTo>
                    <a:lnTo>
                      <a:pt x="1137" y="340"/>
                    </a:lnTo>
                    <a:lnTo>
                      <a:pt x="1163" y="340"/>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84" name="Google Shape;8084;p128"/>
              <p:cNvSpPr/>
              <p:nvPr/>
            </p:nvSpPr>
            <p:spPr>
              <a:xfrm>
                <a:off x="4837" y="2022"/>
                <a:ext cx="164" cy="44"/>
              </a:xfrm>
              <a:custGeom>
                <a:rect b="b" l="l" r="r" t="t"/>
                <a:pathLst>
                  <a:path extrusionOk="0" h="303" w="1149">
                    <a:moveTo>
                      <a:pt x="0" y="1"/>
                    </a:moveTo>
                    <a:lnTo>
                      <a:pt x="1124" y="303"/>
                    </a:lnTo>
                    <a:lnTo>
                      <a:pt x="1149" y="302"/>
                    </a:lnTo>
                    <a:lnTo>
                      <a:pt x="34" y="0"/>
                    </a:lnTo>
                    <a:lnTo>
                      <a:pt x="0" y="1"/>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85" name="Google Shape;8085;p128"/>
              <p:cNvSpPr/>
              <p:nvPr/>
            </p:nvSpPr>
            <p:spPr>
              <a:xfrm>
                <a:off x="4824" y="2025"/>
                <a:ext cx="165" cy="48"/>
              </a:xfrm>
              <a:custGeom>
                <a:rect b="b" l="l" r="r" t="t"/>
                <a:pathLst>
                  <a:path extrusionOk="0" h="336" w="1155">
                    <a:moveTo>
                      <a:pt x="0" y="0"/>
                    </a:moveTo>
                    <a:lnTo>
                      <a:pt x="1134" y="336"/>
                    </a:lnTo>
                    <a:lnTo>
                      <a:pt x="1155" y="328"/>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8086" name="Google Shape;8086;p128"/>
            <p:cNvGrpSpPr/>
            <p:nvPr/>
          </p:nvGrpSpPr>
          <p:grpSpPr>
            <a:xfrm>
              <a:off x="1553" y="3099"/>
              <a:ext cx="176" cy="150"/>
              <a:chOff x="4765" y="1531"/>
              <a:chExt cx="312" cy="261"/>
            </a:xfrm>
          </p:grpSpPr>
          <p:sp>
            <p:nvSpPr>
              <p:cNvPr id="8087" name="Google Shape;8087;p128"/>
              <p:cNvSpPr/>
              <p:nvPr/>
            </p:nvSpPr>
            <p:spPr>
              <a:xfrm>
                <a:off x="4765" y="1531"/>
                <a:ext cx="312" cy="2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88" name="Google Shape;8088;p128"/>
              <p:cNvSpPr/>
              <p:nvPr/>
            </p:nvSpPr>
            <p:spPr>
              <a:xfrm>
                <a:off x="4765" y="1534"/>
                <a:ext cx="307" cy="258"/>
              </a:xfrm>
              <a:custGeom>
                <a:rect b="b" l="l" r="r" t="t"/>
                <a:pathLst>
                  <a:path extrusionOk="0" h="1804" w="2150">
                    <a:moveTo>
                      <a:pt x="582" y="239"/>
                    </a:moveTo>
                    <a:lnTo>
                      <a:pt x="606" y="129"/>
                    </a:lnTo>
                    <a:lnTo>
                      <a:pt x="607" y="129"/>
                    </a:lnTo>
                    <a:lnTo>
                      <a:pt x="611" y="128"/>
                    </a:lnTo>
                    <a:lnTo>
                      <a:pt x="616" y="125"/>
                    </a:lnTo>
                    <a:lnTo>
                      <a:pt x="623" y="123"/>
                    </a:lnTo>
                    <a:lnTo>
                      <a:pt x="633" y="120"/>
                    </a:lnTo>
                    <a:lnTo>
                      <a:pt x="645" y="115"/>
                    </a:lnTo>
                    <a:lnTo>
                      <a:pt x="659" y="112"/>
                    </a:lnTo>
                    <a:lnTo>
                      <a:pt x="676" y="107"/>
                    </a:lnTo>
                    <a:lnTo>
                      <a:pt x="694" y="101"/>
                    </a:lnTo>
                    <a:lnTo>
                      <a:pt x="715" y="95"/>
                    </a:lnTo>
                    <a:lnTo>
                      <a:pt x="738" y="90"/>
                    </a:lnTo>
                    <a:lnTo>
                      <a:pt x="763" y="84"/>
                    </a:lnTo>
                    <a:lnTo>
                      <a:pt x="790" y="78"/>
                    </a:lnTo>
                    <a:lnTo>
                      <a:pt x="820" y="71"/>
                    </a:lnTo>
                    <a:lnTo>
                      <a:pt x="852" y="64"/>
                    </a:lnTo>
                    <a:lnTo>
                      <a:pt x="886" y="59"/>
                    </a:lnTo>
                    <a:lnTo>
                      <a:pt x="922" y="52"/>
                    </a:lnTo>
                    <a:lnTo>
                      <a:pt x="961" y="46"/>
                    </a:lnTo>
                    <a:lnTo>
                      <a:pt x="1002" y="40"/>
                    </a:lnTo>
                    <a:lnTo>
                      <a:pt x="1044" y="35"/>
                    </a:lnTo>
                    <a:lnTo>
                      <a:pt x="1090" y="29"/>
                    </a:lnTo>
                    <a:lnTo>
                      <a:pt x="1138" y="23"/>
                    </a:lnTo>
                    <a:lnTo>
                      <a:pt x="1187" y="18"/>
                    </a:lnTo>
                    <a:lnTo>
                      <a:pt x="1240" y="14"/>
                    </a:lnTo>
                    <a:lnTo>
                      <a:pt x="1294" y="10"/>
                    </a:lnTo>
                    <a:lnTo>
                      <a:pt x="1350" y="7"/>
                    </a:lnTo>
                    <a:lnTo>
                      <a:pt x="1410" y="4"/>
                    </a:lnTo>
                    <a:lnTo>
                      <a:pt x="1470" y="1"/>
                    </a:lnTo>
                    <a:lnTo>
                      <a:pt x="1535" y="0"/>
                    </a:lnTo>
                    <a:lnTo>
                      <a:pt x="1601" y="0"/>
                    </a:lnTo>
                    <a:lnTo>
                      <a:pt x="1668" y="0"/>
                    </a:lnTo>
                    <a:lnTo>
                      <a:pt x="1739" y="1"/>
                    </a:lnTo>
                    <a:lnTo>
                      <a:pt x="1816" y="44"/>
                    </a:lnTo>
                    <a:lnTo>
                      <a:pt x="1799" y="248"/>
                    </a:lnTo>
                    <a:lnTo>
                      <a:pt x="1804" y="251"/>
                    </a:lnTo>
                    <a:lnTo>
                      <a:pt x="1820" y="259"/>
                    </a:lnTo>
                    <a:lnTo>
                      <a:pt x="1842" y="272"/>
                    </a:lnTo>
                    <a:lnTo>
                      <a:pt x="1868" y="292"/>
                    </a:lnTo>
                    <a:lnTo>
                      <a:pt x="1896" y="318"/>
                    </a:lnTo>
                    <a:lnTo>
                      <a:pt x="1920" y="351"/>
                    </a:lnTo>
                    <a:lnTo>
                      <a:pt x="1939" y="390"/>
                    </a:lnTo>
                    <a:lnTo>
                      <a:pt x="1951" y="436"/>
                    </a:lnTo>
                    <a:lnTo>
                      <a:pt x="2125" y="593"/>
                    </a:lnTo>
                    <a:lnTo>
                      <a:pt x="2078" y="1009"/>
                    </a:lnTo>
                    <a:lnTo>
                      <a:pt x="1799" y="1149"/>
                    </a:lnTo>
                    <a:lnTo>
                      <a:pt x="2129" y="1247"/>
                    </a:lnTo>
                    <a:lnTo>
                      <a:pt x="2131" y="1251"/>
                    </a:lnTo>
                    <a:lnTo>
                      <a:pt x="2137" y="1264"/>
                    </a:lnTo>
                    <a:lnTo>
                      <a:pt x="2143" y="1284"/>
                    </a:lnTo>
                    <a:lnTo>
                      <a:pt x="2149" y="1310"/>
                    </a:lnTo>
                    <a:lnTo>
                      <a:pt x="2150" y="1342"/>
                    </a:lnTo>
                    <a:lnTo>
                      <a:pt x="2147" y="1380"/>
                    </a:lnTo>
                    <a:lnTo>
                      <a:pt x="2136" y="1423"/>
                    </a:lnTo>
                    <a:lnTo>
                      <a:pt x="2117" y="1468"/>
                    </a:lnTo>
                    <a:lnTo>
                      <a:pt x="1244" y="1804"/>
                    </a:lnTo>
                    <a:lnTo>
                      <a:pt x="0" y="1413"/>
                    </a:lnTo>
                    <a:lnTo>
                      <a:pt x="22" y="1367"/>
                    </a:lnTo>
                    <a:lnTo>
                      <a:pt x="212" y="1302"/>
                    </a:lnTo>
                    <a:lnTo>
                      <a:pt x="212" y="248"/>
                    </a:lnTo>
                    <a:lnTo>
                      <a:pt x="213" y="247"/>
                    </a:lnTo>
                    <a:lnTo>
                      <a:pt x="217" y="244"/>
                    </a:lnTo>
                    <a:lnTo>
                      <a:pt x="223" y="240"/>
                    </a:lnTo>
                    <a:lnTo>
                      <a:pt x="232" y="234"/>
                    </a:lnTo>
                    <a:lnTo>
                      <a:pt x="245" y="228"/>
                    </a:lnTo>
                    <a:lnTo>
                      <a:pt x="258" y="221"/>
                    </a:lnTo>
                    <a:lnTo>
                      <a:pt x="276" y="214"/>
                    </a:lnTo>
                    <a:lnTo>
                      <a:pt x="294" y="207"/>
                    </a:lnTo>
                    <a:lnTo>
                      <a:pt x="316" y="201"/>
                    </a:lnTo>
                    <a:lnTo>
                      <a:pt x="340" y="197"/>
                    </a:lnTo>
                    <a:lnTo>
                      <a:pt x="366" y="194"/>
                    </a:lnTo>
                    <a:lnTo>
                      <a:pt x="393" y="192"/>
                    </a:lnTo>
                    <a:lnTo>
                      <a:pt x="424" y="193"/>
                    </a:lnTo>
                    <a:lnTo>
                      <a:pt x="457" y="197"/>
                    </a:lnTo>
                    <a:lnTo>
                      <a:pt x="493" y="203"/>
                    </a:lnTo>
                    <a:lnTo>
                      <a:pt x="529" y="214"/>
                    </a:lnTo>
                    <a:lnTo>
                      <a:pt x="582" y="239"/>
                    </a:lnTo>
                    <a:close/>
                  </a:path>
                </a:pathLst>
              </a:cu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89" name="Google Shape;8089;p128"/>
              <p:cNvSpPr/>
              <p:nvPr/>
            </p:nvSpPr>
            <p:spPr>
              <a:xfrm>
                <a:off x="4882" y="1584"/>
                <a:ext cx="163" cy="111"/>
              </a:xfrm>
              <a:custGeom>
                <a:rect b="b" l="l" r="r" t="t"/>
                <a:pathLst>
                  <a:path extrusionOk="0" h="778" w="1139">
                    <a:moveTo>
                      <a:pt x="7" y="587"/>
                    </a:moveTo>
                    <a:lnTo>
                      <a:pt x="0" y="682"/>
                    </a:lnTo>
                    <a:lnTo>
                      <a:pt x="742" y="778"/>
                    </a:lnTo>
                    <a:lnTo>
                      <a:pt x="748" y="775"/>
                    </a:lnTo>
                    <a:lnTo>
                      <a:pt x="763" y="767"/>
                    </a:lnTo>
                    <a:lnTo>
                      <a:pt x="787" y="755"/>
                    </a:lnTo>
                    <a:lnTo>
                      <a:pt x="816" y="737"/>
                    </a:lnTo>
                    <a:lnTo>
                      <a:pt x="852" y="714"/>
                    </a:lnTo>
                    <a:lnTo>
                      <a:pt x="891" y="686"/>
                    </a:lnTo>
                    <a:lnTo>
                      <a:pt x="932" y="652"/>
                    </a:lnTo>
                    <a:lnTo>
                      <a:pt x="973" y="613"/>
                    </a:lnTo>
                    <a:lnTo>
                      <a:pt x="1013" y="570"/>
                    </a:lnTo>
                    <a:lnTo>
                      <a:pt x="1051" y="521"/>
                    </a:lnTo>
                    <a:lnTo>
                      <a:pt x="1083" y="466"/>
                    </a:lnTo>
                    <a:lnTo>
                      <a:pt x="1109" y="406"/>
                    </a:lnTo>
                    <a:lnTo>
                      <a:pt x="1129" y="342"/>
                    </a:lnTo>
                    <a:lnTo>
                      <a:pt x="1139" y="271"/>
                    </a:lnTo>
                    <a:lnTo>
                      <a:pt x="1138" y="196"/>
                    </a:lnTo>
                    <a:lnTo>
                      <a:pt x="1124" y="115"/>
                    </a:lnTo>
                    <a:lnTo>
                      <a:pt x="1122" y="110"/>
                    </a:lnTo>
                    <a:lnTo>
                      <a:pt x="1115" y="97"/>
                    </a:lnTo>
                    <a:lnTo>
                      <a:pt x="1102" y="80"/>
                    </a:lnTo>
                    <a:lnTo>
                      <a:pt x="1086" y="59"/>
                    </a:lnTo>
                    <a:lnTo>
                      <a:pt x="1066" y="39"/>
                    </a:lnTo>
                    <a:lnTo>
                      <a:pt x="1041" y="20"/>
                    </a:lnTo>
                    <a:lnTo>
                      <a:pt x="1011" y="7"/>
                    </a:lnTo>
                    <a:lnTo>
                      <a:pt x="978" y="0"/>
                    </a:lnTo>
                    <a:lnTo>
                      <a:pt x="982" y="12"/>
                    </a:lnTo>
                    <a:lnTo>
                      <a:pt x="994" y="46"/>
                    </a:lnTo>
                    <a:lnTo>
                      <a:pt x="1007" y="100"/>
                    </a:lnTo>
                    <a:lnTo>
                      <a:pt x="1019" y="169"/>
                    </a:lnTo>
                    <a:lnTo>
                      <a:pt x="1022" y="252"/>
                    </a:lnTo>
                    <a:lnTo>
                      <a:pt x="1013" y="344"/>
                    </a:lnTo>
                    <a:lnTo>
                      <a:pt x="987" y="444"/>
                    </a:lnTo>
                    <a:lnTo>
                      <a:pt x="940" y="549"/>
                    </a:lnTo>
                    <a:lnTo>
                      <a:pt x="939" y="550"/>
                    </a:lnTo>
                    <a:lnTo>
                      <a:pt x="934" y="553"/>
                    </a:lnTo>
                    <a:lnTo>
                      <a:pt x="927" y="559"/>
                    </a:lnTo>
                    <a:lnTo>
                      <a:pt x="917" y="567"/>
                    </a:lnTo>
                    <a:lnTo>
                      <a:pt x="904" y="575"/>
                    </a:lnTo>
                    <a:lnTo>
                      <a:pt x="890" y="585"/>
                    </a:lnTo>
                    <a:lnTo>
                      <a:pt x="871" y="594"/>
                    </a:lnTo>
                    <a:lnTo>
                      <a:pt x="851" y="603"/>
                    </a:lnTo>
                    <a:lnTo>
                      <a:pt x="828" y="611"/>
                    </a:lnTo>
                    <a:lnTo>
                      <a:pt x="802" y="619"/>
                    </a:lnTo>
                    <a:lnTo>
                      <a:pt x="773" y="625"/>
                    </a:lnTo>
                    <a:lnTo>
                      <a:pt x="741" y="629"/>
                    </a:lnTo>
                    <a:lnTo>
                      <a:pt x="708" y="630"/>
                    </a:lnTo>
                    <a:lnTo>
                      <a:pt x="671" y="629"/>
                    </a:lnTo>
                    <a:lnTo>
                      <a:pt x="631" y="626"/>
                    </a:lnTo>
                    <a:lnTo>
                      <a:pt x="590" y="618"/>
                    </a:lnTo>
                    <a:lnTo>
                      <a:pt x="590" y="720"/>
                    </a:lnTo>
                    <a:lnTo>
                      <a:pt x="26" y="663"/>
                    </a:lnTo>
                    <a:lnTo>
                      <a:pt x="7" y="58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90" name="Google Shape;8090;p128"/>
              <p:cNvSpPr/>
              <p:nvPr/>
            </p:nvSpPr>
            <p:spPr>
              <a:xfrm>
                <a:off x="4862" y="1693"/>
                <a:ext cx="119" cy="38"/>
              </a:xfrm>
              <a:custGeom>
                <a:rect b="b" l="l" r="r" t="t"/>
                <a:pathLst>
                  <a:path extrusionOk="0" h="269" w="837">
                    <a:moveTo>
                      <a:pt x="837" y="96"/>
                    </a:moveTo>
                    <a:lnTo>
                      <a:pt x="12" y="0"/>
                    </a:lnTo>
                    <a:lnTo>
                      <a:pt x="0" y="96"/>
                    </a:lnTo>
                    <a:lnTo>
                      <a:pt x="812" y="269"/>
                    </a:lnTo>
                    <a:lnTo>
                      <a:pt x="837" y="9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91" name="Google Shape;8091;p128"/>
              <p:cNvSpPr/>
              <p:nvPr/>
            </p:nvSpPr>
            <p:spPr>
              <a:xfrm>
                <a:off x="4921" y="1705"/>
                <a:ext cx="51" cy="18"/>
              </a:xfrm>
              <a:custGeom>
                <a:rect b="b" l="l" r="r" t="t"/>
                <a:pathLst>
                  <a:path extrusionOk="0" h="122" w="358">
                    <a:moveTo>
                      <a:pt x="358" y="53"/>
                    </a:moveTo>
                    <a:lnTo>
                      <a:pt x="5" y="0"/>
                    </a:lnTo>
                    <a:lnTo>
                      <a:pt x="0" y="51"/>
                    </a:lnTo>
                    <a:lnTo>
                      <a:pt x="348" y="122"/>
                    </a:lnTo>
                    <a:lnTo>
                      <a:pt x="358" y="53"/>
                    </a:lnTo>
                    <a:close/>
                  </a:path>
                </a:pathLst>
              </a:custGeom>
              <a:solidFill>
                <a:schemeClr val="folHlink"/>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92" name="Google Shape;8092;p128"/>
              <p:cNvSpPr/>
              <p:nvPr/>
            </p:nvSpPr>
            <p:spPr>
              <a:xfrm>
                <a:off x="4869" y="1696"/>
                <a:ext cx="34" cy="13"/>
              </a:xfrm>
              <a:custGeom>
                <a:rect b="b" l="l" r="r" t="t"/>
                <a:pathLst>
                  <a:path extrusionOk="0" h="91" w="239">
                    <a:moveTo>
                      <a:pt x="239" y="42"/>
                    </a:moveTo>
                    <a:lnTo>
                      <a:pt x="0" y="0"/>
                    </a:lnTo>
                    <a:lnTo>
                      <a:pt x="2" y="44"/>
                    </a:lnTo>
                    <a:lnTo>
                      <a:pt x="231" y="91"/>
                    </a:lnTo>
                    <a:lnTo>
                      <a:pt x="239" y="42"/>
                    </a:lnTo>
                    <a:close/>
                  </a:path>
                </a:pathLst>
              </a:custGeom>
              <a:solidFill>
                <a:schemeClr val="folHlink"/>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93" name="Google Shape;8093;p128"/>
              <p:cNvSpPr/>
              <p:nvPr/>
            </p:nvSpPr>
            <p:spPr>
              <a:xfrm>
                <a:off x="4783" y="1709"/>
                <a:ext cx="202" cy="67"/>
              </a:xfrm>
              <a:custGeom>
                <a:rect b="b" l="l" r="r" t="t"/>
                <a:pathLst>
                  <a:path extrusionOk="0" h="466" w="1409">
                    <a:moveTo>
                      <a:pt x="0" y="140"/>
                    </a:moveTo>
                    <a:lnTo>
                      <a:pt x="4" y="140"/>
                    </a:lnTo>
                    <a:lnTo>
                      <a:pt x="12" y="138"/>
                    </a:lnTo>
                    <a:lnTo>
                      <a:pt x="27" y="135"/>
                    </a:lnTo>
                    <a:lnTo>
                      <a:pt x="45" y="132"/>
                    </a:lnTo>
                    <a:lnTo>
                      <a:pt x="67" y="128"/>
                    </a:lnTo>
                    <a:lnTo>
                      <a:pt x="92" y="123"/>
                    </a:lnTo>
                    <a:lnTo>
                      <a:pt x="120" y="116"/>
                    </a:lnTo>
                    <a:lnTo>
                      <a:pt x="150" y="108"/>
                    </a:lnTo>
                    <a:lnTo>
                      <a:pt x="181" y="100"/>
                    </a:lnTo>
                    <a:lnTo>
                      <a:pt x="212" y="89"/>
                    </a:lnTo>
                    <a:lnTo>
                      <a:pt x="243" y="78"/>
                    </a:lnTo>
                    <a:lnTo>
                      <a:pt x="273" y="65"/>
                    </a:lnTo>
                    <a:lnTo>
                      <a:pt x="303" y="50"/>
                    </a:lnTo>
                    <a:lnTo>
                      <a:pt x="330" y="35"/>
                    </a:lnTo>
                    <a:lnTo>
                      <a:pt x="355" y="18"/>
                    </a:lnTo>
                    <a:lnTo>
                      <a:pt x="375" y="0"/>
                    </a:lnTo>
                    <a:lnTo>
                      <a:pt x="1409" y="236"/>
                    </a:lnTo>
                    <a:lnTo>
                      <a:pt x="1407" y="239"/>
                    </a:lnTo>
                    <a:lnTo>
                      <a:pt x="1401" y="245"/>
                    </a:lnTo>
                    <a:lnTo>
                      <a:pt x="1392" y="254"/>
                    </a:lnTo>
                    <a:lnTo>
                      <a:pt x="1379" y="265"/>
                    </a:lnTo>
                    <a:lnTo>
                      <a:pt x="1363" y="279"/>
                    </a:lnTo>
                    <a:lnTo>
                      <a:pt x="1345" y="295"/>
                    </a:lnTo>
                    <a:lnTo>
                      <a:pt x="1325" y="313"/>
                    </a:lnTo>
                    <a:lnTo>
                      <a:pt x="1303" y="332"/>
                    </a:lnTo>
                    <a:lnTo>
                      <a:pt x="1279" y="351"/>
                    </a:lnTo>
                    <a:lnTo>
                      <a:pt x="1253" y="371"/>
                    </a:lnTo>
                    <a:lnTo>
                      <a:pt x="1227" y="390"/>
                    </a:lnTo>
                    <a:lnTo>
                      <a:pt x="1200" y="409"/>
                    </a:lnTo>
                    <a:lnTo>
                      <a:pt x="1172" y="426"/>
                    </a:lnTo>
                    <a:lnTo>
                      <a:pt x="1145" y="441"/>
                    </a:lnTo>
                    <a:lnTo>
                      <a:pt x="1117" y="455"/>
                    </a:lnTo>
                    <a:lnTo>
                      <a:pt x="1091" y="466"/>
                    </a:lnTo>
                    <a:lnTo>
                      <a:pt x="0" y="14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94" name="Google Shape;8094;p128"/>
              <p:cNvSpPr/>
              <p:nvPr/>
            </p:nvSpPr>
            <p:spPr>
              <a:xfrm>
                <a:off x="4984" y="1702"/>
                <a:ext cx="72" cy="32"/>
              </a:xfrm>
              <a:custGeom>
                <a:rect b="b" l="l" r="r" t="t"/>
                <a:pathLst>
                  <a:path extrusionOk="0" h="223" w="502">
                    <a:moveTo>
                      <a:pt x="51" y="223"/>
                    </a:moveTo>
                    <a:lnTo>
                      <a:pt x="502" y="90"/>
                    </a:lnTo>
                    <a:lnTo>
                      <a:pt x="229" y="0"/>
                    </a:lnTo>
                    <a:lnTo>
                      <a:pt x="6" y="26"/>
                    </a:lnTo>
                    <a:lnTo>
                      <a:pt x="0" y="211"/>
                    </a:lnTo>
                    <a:lnTo>
                      <a:pt x="51" y="22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95" name="Google Shape;8095;p128"/>
              <p:cNvSpPr/>
              <p:nvPr/>
            </p:nvSpPr>
            <p:spPr>
              <a:xfrm>
                <a:off x="4799" y="1565"/>
                <a:ext cx="38" cy="152"/>
              </a:xfrm>
              <a:custGeom>
                <a:rect b="b" l="l" r="r" t="t"/>
                <a:pathLst>
                  <a:path extrusionOk="0" h="1064" w="267">
                    <a:moveTo>
                      <a:pt x="267" y="26"/>
                    </a:moveTo>
                    <a:lnTo>
                      <a:pt x="266" y="24"/>
                    </a:lnTo>
                    <a:lnTo>
                      <a:pt x="262" y="22"/>
                    </a:lnTo>
                    <a:lnTo>
                      <a:pt x="254" y="20"/>
                    </a:lnTo>
                    <a:lnTo>
                      <a:pt x="244" y="16"/>
                    </a:lnTo>
                    <a:lnTo>
                      <a:pt x="232" y="12"/>
                    </a:lnTo>
                    <a:lnTo>
                      <a:pt x="218" y="8"/>
                    </a:lnTo>
                    <a:lnTo>
                      <a:pt x="202" y="5"/>
                    </a:lnTo>
                    <a:lnTo>
                      <a:pt x="184" y="1"/>
                    </a:lnTo>
                    <a:lnTo>
                      <a:pt x="164" y="0"/>
                    </a:lnTo>
                    <a:lnTo>
                      <a:pt x="143" y="0"/>
                    </a:lnTo>
                    <a:lnTo>
                      <a:pt x="121" y="3"/>
                    </a:lnTo>
                    <a:lnTo>
                      <a:pt x="98" y="6"/>
                    </a:lnTo>
                    <a:lnTo>
                      <a:pt x="74" y="13"/>
                    </a:lnTo>
                    <a:lnTo>
                      <a:pt x="50" y="22"/>
                    </a:lnTo>
                    <a:lnTo>
                      <a:pt x="25" y="35"/>
                    </a:lnTo>
                    <a:lnTo>
                      <a:pt x="0" y="51"/>
                    </a:lnTo>
                    <a:lnTo>
                      <a:pt x="0" y="1064"/>
                    </a:lnTo>
                    <a:lnTo>
                      <a:pt x="1" y="1064"/>
                    </a:lnTo>
                    <a:lnTo>
                      <a:pt x="7" y="1064"/>
                    </a:lnTo>
                    <a:lnTo>
                      <a:pt x="15" y="1063"/>
                    </a:lnTo>
                    <a:lnTo>
                      <a:pt x="25" y="1062"/>
                    </a:lnTo>
                    <a:lnTo>
                      <a:pt x="37" y="1060"/>
                    </a:lnTo>
                    <a:lnTo>
                      <a:pt x="52" y="1057"/>
                    </a:lnTo>
                    <a:lnTo>
                      <a:pt x="69" y="1054"/>
                    </a:lnTo>
                    <a:lnTo>
                      <a:pt x="88" y="1049"/>
                    </a:lnTo>
                    <a:lnTo>
                      <a:pt x="108" y="1044"/>
                    </a:lnTo>
                    <a:lnTo>
                      <a:pt x="129" y="1037"/>
                    </a:lnTo>
                    <a:lnTo>
                      <a:pt x="152" y="1029"/>
                    </a:lnTo>
                    <a:lnTo>
                      <a:pt x="175" y="1018"/>
                    </a:lnTo>
                    <a:lnTo>
                      <a:pt x="198" y="1007"/>
                    </a:lnTo>
                    <a:lnTo>
                      <a:pt x="222" y="994"/>
                    </a:lnTo>
                    <a:lnTo>
                      <a:pt x="244" y="979"/>
                    </a:lnTo>
                    <a:lnTo>
                      <a:pt x="267" y="962"/>
                    </a:lnTo>
                    <a:lnTo>
                      <a:pt x="267" y="2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96" name="Google Shape;8096;p128"/>
              <p:cNvSpPr/>
              <p:nvPr/>
            </p:nvSpPr>
            <p:spPr>
              <a:xfrm>
                <a:off x="4800" y="1567"/>
                <a:ext cx="33" cy="128"/>
              </a:xfrm>
              <a:custGeom>
                <a:rect b="b" l="l" r="r" t="t"/>
                <a:pathLst>
                  <a:path extrusionOk="0" h="898" w="228">
                    <a:moveTo>
                      <a:pt x="228" y="21"/>
                    </a:moveTo>
                    <a:lnTo>
                      <a:pt x="227" y="20"/>
                    </a:lnTo>
                    <a:lnTo>
                      <a:pt x="224" y="19"/>
                    </a:lnTo>
                    <a:lnTo>
                      <a:pt x="217" y="17"/>
                    </a:lnTo>
                    <a:lnTo>
                      <a:pt x="209" y="13"/>
                    </a:lnTo>
                    <a:lnTo>
                      <a:pt x="199" y="10"/>
                    </a:lnTo>
                    <a:lnTo>
                      <a:pt x="186" y="6"/>
                    </a:lnTo>
                    <a:lnTo>
                      <a:pt x="172" y="4"/>
                    </a:lnTo>
                    <a:lnTo>
                      <a:pt x="157" y="2"/>
                    </a:lnTo>
                    <a:lnTo>
                      <a:pt x="140" y="0"/>
                    </a:lnTo>
                    <a:lnTo>
                      <a:pt x="122" y="0"/>
                    </a:lnTo>
                    <a:lnTo>
                      <a:pt x="104" y="2"/>
                    </a:lnTo>
                    <a:lnTo>
                      <a:pt x="83" y="5"/>
                    </a:lnTo>
                    <a:lnTo>
                      <a:pt x="64" y="11"/>
                    </a:lnTo>
                    <a:lnTo>
                      <a:pt x="42" y="19"/>
                    </a:lnTo>
                    <a:lnTo>
                      <a:pt x="21" y="29"/>
                    </a:lnTo>
                    <a:lnTo>
                      <a:pt x="0" y="43"/>
                    </a:lnTo>
                    <a:lnTo>
                      <a:pt x="0" y="898"/>
                    </a:lnTo>
                    <a:lnTo>
                      <a:pt x="1" y="898"/>
                    </a:lnTo>
                    <a:lnTo>
                      <a:pt x="5" y="898"/>
                    </a:lnTo>
                    <a:lnTo>
                      <a:pt x="12" y="897"/>
                    </a:lnTo>
                    <a:lnTo>
                      <a:pt x="21" y="896"/>
                    </a:lnTo>
                    <a:lnTo>
                      <a:pt x="32" y="894"/>
                    </a:lnTo>
                    <a:lnTo>
                      <a:pt x="45" y="892"/>
                    </a:lnTo>
                    <a:lnTo>
                      <a:pt x="59" y="889"/>
                    </a:lnTo>
                    <a:lnTo>
                      <a:pt x="75" y="884"/>
                    </a:lnTo>
                    <a:lnTo>
                      <a:pt x="92" y="879"/>
                    </a:lnTo>
                    <a:lnTo>
                      <a:pt x="111" y="874"/>
                    </a:lnTo>
                    <a:lnTo>
                      <a:pt x="130" y="867"/>
                    </a:lnTo>
                    <a:lnTo>
                      <a:pt x="149" y="858"/>
                    </a:lnTo>
                    <a:lnTo>
                      <a:pt x="169" y="848"/>
                    </a:lnTo>
                    <a:lnTo>
                      <a:pt x="190" y="837"/>
                    </a:lnTo>
                    <a:lnTo>
                      <a:pt x="209" y="824"/>
                    </a:lnTo>
                    <a:lnTo>
                      <a:pt x="228" y="809"/>
                    </a:lnTo>
                    <a:lnTo>
                      <a:pt x="228" y="21"/>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97" name="Google Shape;8097;p128"/>
              <p:cNvSpPr/>
              <p:nvPr/>
            </p:nvSpPr>
            <p:spPr>
              <a:xfrm>
                <a:off x="4801" y="1568"/>
                <a:ext cx="27" cy="104"/>
              </a:xfrm>
              <a:custGeom>
                <a:rect b="b" l="l" r="r" t="t"/>
                <a:pathLst>
                  <a:path extrusionOk="0" h="729" w="192">
                    <a:moveTo>
                      <a:pt x="192" y="17"/>
                    </a:moveTo>
                    <a:lnTo>
                      <a:pt x="191" y="17"/>
                    </a:lnTo>
                    <a:lnTo>
                      <a:pt x="187" y="15"/>
                    </a:lnTo>
                    <a:lnTo>
                      <a:pt x="183" y="12"/>
                    </a:lnTo>
                    <a:lnTo>
                      <a:pt x="176" y="10"/>
                    </a:lnTo>
                    <a:lnTo>
                      <a:pt x="167" y="8"/>
                    </a:lnTo>
                    <a:lnTo>
                      <a:pt x="156" y="4"/>
                    </a:lnTo>
                    <a:lnTo>
                      <a:pt x="145" y="2"/>
                    </a:lnTo>
                    <a:lnTo>
                      <a:pt x="132" y="0"/>
                    </a:lnTo>
                    <a:lnTo>
                      <a:pt x="117" y="0"/>
                    </a:lnTo>
                    <a:lnTo>
                      <a:pt x="102" y="0"/>
                    </a:lnTo>
                    <a:lnTo>
                      <a:pt x="86" y="1"/>
                    </a:lnTo>
                    <a:lnTo>
                      <a:pt x="70" y="3"/>
                    </a:lnTo>
                    <a:lnTo>
                      <a:pt x="53" y="8"/>
                    </a:lnTo>
                    <a:lnTo>
                      <a:pt x="35" y="15"/>
                    </a:lnTo>
                    <a:lnTo>
                      <a:pt x="18" y="24"/>
                    </a:lnTo>
                    <a:lnTo>
                      <a:pt x="0" y="35"/>
                    </a:lnTo>
                    <a:lnTo>
                      <a:pt x="0" y="729"/>
                    </a:lnTo>
                    <a:lnTo>
                      <a:pt x="1" y="729"/>
                    </a:lnTo>
                    <a:lnTo>
                      <a:pt x="4" y="729"/>
                    </a:lnTo>
                    <a:lnTo>
                      <a:pt x="10" y="728"/>
                    </a:lnTo>
                    <a:lnTo>
                      <a:pt x="18" y="727"/>
                    </a:lnTo>
                    <a:lnTo>
                      <a:pt x="27" y="726"/>
                    </a:lnTo>
                    <a:lnTo>
                      <a:pt x="37" y="725"/>
                    </a:lnTo>
                    <a:lnTo>
                      <a:pt x="50" y="721"/>
                    </a:lnTo>
                    <a:lnTo>
                      <a:pt x="64" y="719"/>
                    </a:lnTo>
                    <a:lnTo>
                      <a:pt x="77" y="714"/>
                    </a:lnTo>
                    <a:lnTo>
                      <a:pt x="92" y="710"/>
                    </a:lnTo>
                    <a:lnTo>
                      <a:pt x="108" y="704"/>
                    </a:lnTo>
                    <a:lnTo>
                      <a:pt x="125" y="697"/>
                    </a:lnTo>
                    <a:lnTo>
                      <a:pt x="141" y="689"/>
                    </a:lnTo>
                    <a:lnTo>
                      <a:pt x="159" y="680"/>
                    </a:lnTo>
                    <a:lnTo>
                      <a:pt x="176" y="668"/>
                    </a:lnTo>
                    <a:lnTo>
                      <a:pt x="192" y="657"/>
                    </a:lnTo>
                    <a:lnTo>
                      <a:pt x="192" y="17"/>
                    </a:lnTo>
                    <a:close/>
                  </a:path>
                </a:pathLst>
              </a:cu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98" name="Google Shape;8098;p128"/>
              <p:cNvSpPr/>
              <p:nvPr/>
            </p:nvSpPr>
            <p:spPr>
              <a:xfrm>
                <a:off x="4802" y="1569"/>
                <a:ext cx="22" cy="81"/>
              </a:xfrm>
              <a:custGeom>
                <a:rect b="b" l="l" r="r" t="t"/>
                <a:pathLst>
                  <a:path extrusionOk="0" h="564" w="156">
                    <a:moveTo>
                      <a:pt x="156" y="15"/>
                    </a:moveTo>
                    <a:lnTo>
                      <a:pt x="153" y="14"/>
                    </a:lnTo>
                    <a:lnTo>
                      <a:pt x="142" y="9"/>
                    </a:lnTo>
                    <a:lnTo>
                      <a:pt x="127" y="4"/>
                    </a:lnTo>
                    <a:lnTo>
                      <a:pt x="108" y="1"/>
                    </a:lnTo>
                    <a:lnTo>
                      <a:pt x="84" y="0"/>
                    </a:lnTo>
                    <a:lnTo>
                      <a:pt x="58" y="3"/>
                    </a:lnTo>
                    <a:lnTo>
                      <a:pt x="29" y="12"/>
                    </a:lnTo>
                    <a:lnTo>
                      <a:pt x="0" y="28"/>
                    </a:lnTo>
                    <a:lnTo>
                      <a:pt x="0" y="564"/>
                    </a:lnTo>
                    <a:lnTo>
                      <a:pt x="4" y="564"/>
                    </a:lnTo>
                    <a:lnTo>
                      <a:pt x="15" y="563"/>
                    </a:lnTo>
                    <a:lnTo>
                      <a:pt x="31" y="560"/>
                    </a:lnTo>
                    <a:lnTo>
                      <a:pt x="52" y="555"/>
                    </a:lnTo>
                    <a:lnTo>
                      <a:pt x="76" y="548"/>
                    </a:lnTo>
                    <a:lnTo>
                      <a:pt x="102" y="537"/>
                    </a:lnTo>
                    <a:lnTo>
                      <a:pt x="128" y="524"/>
                    </a:lnTo>
                    <a:lnTo>
                      <a:pt x="156" y="505"/>
                    </a:lnTo>
                    <a:lnTo>
                      <a:pt x="156" y="1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099" name="Google Shape;8099;p128"/>
              <p:cNvSpPr/>
              <p:nvPr/>
            </p:nvSpPr>
            <p:spPr>
              <a:xfrm>
                <a:off x="4803" y="1571"/>
                <a:ext cx="17" cy="56"/>
              </a:xfrm>
              <a:custGeom>
                <a:rect b="b" l="l" r="r" t="t"/>
                <a:pathLst>
                  <a:path extrusionOk="0" h="396" w="117">
                    <a:moveTo>
                      <a:pt x="117" y="10"/>
                    </a:moveTo>
                    <a:lnTo>
                      <a:pt x="115" y="9"/>
                    </a:lnTo>
                    <a:lnTo>
                      <a:pt x="107" y="6"/>
                    </a:lnTo>
                    <a:lnTo>
                      <a:pt x="95" y="2"/>
                    </a:lnTo>
                    <a:lnTo>
                      <a:pt x="80" y="0"/>
                    </a:lnTo>
                    <a:lnTo>
                      <a:pt x="63" y="0"/>
                    </a:lnTo>
                    <a:lnTo>
                      <a:pt x="43" y="2"/>
                    </a:lnTo>
                    <a:lnTo>
                      <a:pt x="22" y="9"/>
                    </a:lnTo>
                    <a:lnTo>
                      <a:pt x="0" y="22"/>
                    </a:lnTo>
                    <a:lnTo>
                      <a:pt x="0" y="396"/>
                    </a:lnTo>
                    <a:lnTo>
                      <a:pt x="3" y="396"/>
                    </a:lnTo>
                    <a:lnTo>
                      <a:pt x="11" y="395"/>
                    </a:lnTo>
                    <a:lnTo>
                      <a:pt x="23" y="393"/>
                    </a:lnTo>
                    <a:lnTo>
                      <a:pt x="39" y="389"/>
                    </a:lnTo>
                    <a:lnTo>
                      <a:pt x="58" y="385"/>
                    </a:lnTo>
                    <a:lnTo>
                      <a:pt x="77" y="377"/>
                    </a:lnTo>
                    <a:lnTo>
                      <a:pt x="96" y="365"/>
                    </a:lnTo>
                    <a:lnTo>
                      <a:pt x="117" y="351"/>
                    </a:lnTo>
                    <a:lnTo>
                      <a:pt x="117" y="1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00" name="Google Shape;8100;p128"/>
              <p:cNvSpPr/>
              <p:nvPr/>
            </p:nvSpPr>
            <p:spPr>
              <a:xfrm>
                <a:off x="4804" y="1572"/>
                <a:ext cx="11" cy="33"/>
              </a:xfrm>
              <a:custGeom>
                <a:rect b="b" l="l" r="r" t="t"/>
                <a:pathLst>
                  <a:path extrusionOk="0" h="230" w="80">
                    <a:moveTo>
                      <a:pt x="80" y="7"/>
                    </a:moveTo>
                    <a:lnTo>
                      <a:pt x="78" y="6"/>
                    </a:lnTo>
                    <a:lnTo>
                      <a:pt x="73" y="5"/>
                    </a:lnTo>
                    <a:lnTo>
                      <a:pt x="65" y="2"/>
                    </a:lnTo>
                    <a:lnTo>
                      <a:pt x="55" y="0"/>
                    </a:lnTo>
                    <a:lnTo>
                      <a:pt x="44" y="0"/>
                    </a:lnTo>
                    <a:lnTo>
                      <a:pt x="30" y="1"/>
                    </a:lnTo>
                    <a:lnTo>
                      <a:pt x="15" y="7"/>
                    </a:lnTo>
                    <a:lnTo>
                      <a:pt x="0" y="15"/>
                    </a:lnTo>
                    <a:lnTo>
                      <a:pt x="0" y="230"/>
                    </a:lnTo>
                    <a:lnTo>
                      <a:pt x="3" y="230"/>
                    </a:lnTo>
                    <a:lnTo>
                      <a:pt x="7" y="229"/>
                    </a:lnTo>
                    <a:lnTo>
                      <a:pt x="16" y="228"/>
                    </a:lnTo>
                    <a:lnTo>
                      <a:pt x="27" y="225"/>
                    </a:lnTo>
                    <a:lnTo>
                      <a:pt x="39" y="222"/>
                    </a:lnTo>
                    <a:lnTo>
                      <a:pt x="53" y="216"/>
                    </a:lnTo>
                    <a:lnTo>
                      <a:pt x="67" y="208"/>
                    </a:lnTo>
                    <a:lnTo>
                      <a:pt x="80" y="199"/>
                    </a:lnTo>
                    <a:lnTo>
                      <a:pt x="80" y="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01" name="Google Shape;8101;p128"/>
              <p:cNvSpPr/>
              <p:nvPr/>
            </p:nvSpPr>
            <p:spPr>
              <a:xfrm>
                <a:off x="4942" y="1666"/>
                <a:ext cx="16" cy="17"/>
              </a:xfrm>
              <a:custGeom>
                <a:rect b="b" l="l" r="r" t="t"/>
                <a:pathLst>
                  <a:path extrusionOk="0" h="117" w="117">
                    <a:moveTo>
                      <a:pt x="58" y="117"/>
                    </a:moveTo>
                    <a:lnTo>
                      <a:pt x="70" y="116"/>
                    </a:lnTo>
                    <a:lnTo>
                      <a:pt x="81" y="112"/>
                    </a:lnTo>
                    <a:lnTo>
                      <a:pt x="90" y="106"/>
                    </a:lnTo>
                    <a:lnTo>
                      <a:pt x="100" y="100"/>
                    </a:lnTo>
                    <a:lnTo>
                      <a:pt x="106" y="90"/>
                    </a:lnTo>
                    <a:lnTo>
                      <a:pt x="112" y="81"/>
                    </a:lnTo>
                    <a:lnTo>
                      <a:pt x="116" y="70"/>
                    </a:lnTo>
                    <a:lnTo>
                      <a:pt x="117" y="58"/>
                    </a:lnTo>
                    <a:lnTo>
                      <a:pt x="116" y="46"/>
                    </a:lnTo>
                    <a:lnTo>
                      <a:pt x="112" y="35"/>
                    </a:lnTo>
                    <a:lnTo>
                      <a:pt x="106" y="25"/>
                    </a:lnTo>
                    <a:lnTo>
                      <a:pt x="100" y="17"/>
                    </a:lnTo>
                    <a:lnTo>
                      <a:pt x="90" y="9"/>
                    </a:lnTo>
                    <a:lnTo>
                      <a:pt x="81" y="4"/>
                    </a:lnTo>
                    <a:lnTo>
                      <a:pt x="70" y="1"/>
                    </a:lnTo>
                    <a:lnTo>
                      <a:pt x="58" y="0"/>
                    </a:lnTo>
                    <a:lnTo>
                      <a:pt x="47" y="1"/>
                    </a:lnTo>
                    <a:lnTo>
                      <a:pt x="36" y="4"/>
                    </a:lnTo>
                    <a:lnTo>
                      <a:pt x="26" y="9"/>
                    </a:lnTo>
                    <a:lnTo>
                      <a:pt x="17" y="17"/>
                    </a:lnTo>
                    <a:lnTo>
                      <a:pt x="10" y="25"/>
                    </a:lnTo>
                    <a:lnTo>
                      <a:pt x="5" y="35"/>
                    </a:lnTo>
                    <a:lnTo>
                      <a:pt x="1" y="46"/>
                    </a:lnTo>
                    <a:lnTo>
                      <a:pt x="0" y="58"/>
                    </a:lnTo>
                    <a:lnTo>
                      <a:pt x="1" y="70"/>
                    </a:lnTo>
                    <a:lnTo>
                      <a:pt x="5" y="81"/>
                    </a:lnTo>
                    <a:lnTo>
                      <a:pt x="10" y="90"/>
                    </a:lnTo>
                    <a:lnTo>
                      <a:pt x="17" y="100"/>
                    </a:lnTo>
                    <a:lnTo>
                      <a:pt x="26" y="106"/>
                    </a:lnTo>
                    <a:lnTo>
                      <a:pt x="36" y="112"/>
                    </a:lnTo>
                    <a:lnTo>
                      <a:pt x="47" y="116"/>
                    </a:lnTo>
                    <a:lnTo>
                      <a:pt x="58" y="11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02" name="Google Shape;8102;p128"/>
              <p:cNvSpPr/>
              <p:nvPr/>
            </p:nvSpPr>
            <p:spPr>
              <a:xfrm>
                <a:off x="4890" y="1666"/>
                <a:ext cx="9" cy="9"/>
              </a:xfrm>
              <a:custGeom>
                <a:rect b="b" l="l" r="r" t="t"/>
                <a:pathLst>
                  <a:path extrusionOk="0" h="59" w="58">
                    <a:moveTo>
                      <a:pt x="29" y="59"/>
                    </a:moveTo>
                    <a:lnTo>
                      <a:pt x="40" y="56"/>
                    </a:lnTo>
                    <a:lnTo>
                      <a:pt x="50" y="49"/>
                    </a:lnTo>
                    <a:lnTo>
                      <a:pt x="56" y="40"/>
                    </a:lnTo>
                    <a:lnTo>
                      <a:pt x="58" y="29"/>
                    </a:lnTo>
                    <a:lnTo>
                      <a:pt x="56" y="17"/>
                    </a:lnTo>
                    <a:lnTo>
                      <a:pt x="50" y="8"/>
                    </a:lnTo>
                    <a:lnTo>
                      <a:pt x="40" y="2"/>
                    </a:lnTo>
                    <a:lnTo>
                      <a:pt x="29" y="0"/>
                    </a:lnTo>
                    <a:lnTo>
                      <a:pt x="17" y="2"/>
                    </a:lnTo>
                    <a:lnTo>
                      <a:pt x="8" y="8"/>
                    </a:lnTo>
                    <a:lnTo>
                      <a:pt x="2" y="17"/>
                    </a:lnTo>
                    <a:lnTo>
                      <a:pt x="0" y="29"/>
                    </a:lnTo>
                    <a:lnTo>
                      <a:pt x="2" y="40"/>
                    </a:lnTo>
                    <a:lnTo>
                      <a:pt x="8" y="49"/>
                    </a:lnTo>
                    <a:lnTo>
                      <a:pt x="17" y="56"/>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03" name="Google Shape;8103;p128"/>
              <p:cNvSpPr/>
              <p:nvPr/>
            </p:nvSpPr>
            <p:spPr>
              <a:xfrm>
                <a:off x="4905" y="1667"/>
                <a:ext cx="8" cy="8"/>
              </a:xfrm>
              <a:custGeom>
                <a:rect b="b" l="l" r="r" t="t"/>
                <a:pathLst>
                  <a:path extrusionOk="0" h="59" w="58">
                    <a:moveTo>
                      <a:pt x="29" y="59"/>
                    </a:moveTo>
                    <a:lnTo>
                      <a:pt x="41" y="57"/>
                    </a:lnTo>
                    <a:lnTo>
                      <a:pt x="50" y="51"/>
                    </a:lnTo>
                    <a:lnTo>
                      <a:pt x="56" y="42"/>
                    </a:lnTo>
                    <a:lnTo>
                      <a:pt x="58" y="30"/>
                    </a:lnTo>
                    <a:lnTo>
                      <a:pt x="56" y="19"/>
                    </a:lnTo>
                    <a:lnTo>
                      <a:pt x="50" y="9"/>
                    </a:lnTo>
                    <a:lnTo>
                      <a:pt x="41" y="3"/>
                    </a:lnTo>
                    <a:lnTo>
                      <a:pt x="29" y="0"/>
                    </a:lnTo>
                    <a:lnTo>
                      <a:pt x="18" y="3"/>
                    </a:lnTo>
                    <a:lnTo>
                      <a:pt x="9" y="9"/>
                    </a:lnTo>
                    <a:lnTo>
                      <a:pt x="2" y="19"/>
                    </a:lnTo>
                    <a:lnTo>
                      <a:pt x="0" y="30"/>
                    </a:lnTo>
                    <a:lnTo>
                      <a:pt x="2" y="42"/>
                    </a:lnTo>
                    <a:lnTo>
                      <a:pt x="9" y="51"/>
                    </a:lnTo>
                    <a:lnTo>
                      <a:pt x="18" y="57"/>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04" name="Google Shape;8104;p128"/>
              <p:cNvSpPr/>
              <p:nvPr/>
            </p:nvSpPr>
            <p:spPr>
              <a:xfrm>
                <a:off x="4849" y="1552"/>
                <a:ext cx="23" cy="114"/>
              </a:xfrm>
              <a:custGeom>
                <a:rect b="b" l="l" r="r" t="t"/>
                <a:pathLst>
                  <a:path extrusionOk="0" h="800" w="166">
                    <a:moveTo>
                      <a:pt x="52" y="16"/>
                    </a:moveTo>
                    <a:lnTo>
                      <a:pt x="47" y="32"/>
                    </a:lnTo>
                    <a:lnTo>
                      <a:pt x="36" y="77"/>
                    </a:lnTo>
                    <a:lnTo>
                      <a:pt x="21" y="148"/>
                    </a:lnTo>
                    <a:lnTo>
                      <a:pt x="8" y="244"/>
                    </a:lnTo>
                    <a:lnTo>
                      <a:pt x="0" y="359"/>
                    </a:lnTo>
                    <a:lnTo>
                      <a:pt x="2" y="492"/>
                    </a:lnTo>
                    <a:lnTo>
                      <a:pt x="15" y="640"/>
                    </a:lnTo>
                    <a:lnTo>
                      <a:pt x="46" y="800"/>
                    </a:lnTo>
                    <a:lnTo>
                      <a:pt x="161" y="794"/>
                    </a:lnTo>
                    <a:lnTo>
                      <a:pt x="156" y="770"/>
                    </a:lnTo>
                    <a:lnTo>
                      <a:pt x="145" y="706"/>
                    </a:lnTo>
                    <a:lnTo>
                      <a:pt x="131" y="610"/>
                    </a:lnTo>
                    <a:lnTo>
                      <a:pt x="118" y="493"/>
                    </a:lnTo>
                    <a:lnTo>
                      <a:pt x="111" y="364"/>
                    </a:lnTo>
                    <a:lnTo>
                      <a:pt x="115" y="235"/>
                    </a:lnTo>
                    <a:lnTo>
                      <a:pt x="132" y="113"/>
                    </a:lnTo>
                    <a:lnTo>
                      <a:pt x="166" y="9"/>
                    </a:lnTo>
                    <a:lnTo>
                      <a:pt x="166" y="8"/>
                    </a:lnTo>
                    <a:lnTo>
                      <a:pt x="166" y="6"/>
                    </a:lnTo>
                    <a:lnTo>
                      <a:pt x="164" y="4"/>
                    </a:lnTo>
                    <a:lnTo>
                      <a:pt x="157" y="0"/>
                    </a:lnTo>
                    <a:lnTo>
                      <a:pt x="143" y="0"/>
                    </a:lnTo>
                    <a:lnTo>
                      <a:pt x="123" y="1"/>
                    </a:lnTo>
                    <a:lnTo>
                      <a:pt x="93" y="7"/>
                    </a:lnTo>
                    <a:lnTo>
                      <a:pt x="52" y="1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05" name="Google Shape;8105;p128"/>
              <p:cNvSpPr/>
              <p:nvPr/>
            </p:nvSpPr>
            <p:spPr>
              <a:xfrm>
                <a:off x="4971" y="1538"/>
                <a:ext cx="32" cy="128"/>
              </a:xfrm>
              <a:custGeom>
                <a:rect b="b" l="l" r="r" t="t"/>
                <a:pathLst>
                  <a:path extrusionOk="0" h="893" w="225">
                    <a:moveTo>
                      <a:pt x="225" y="6"/>
                    </a:moveTo>
                    <a:lnTo>
                      <a:pt x="219" y="12"/>
                    </a:lnTo>
                    <a:lnTo>
                      <a:pt x="204" y="35"/>
                    </a:lnTo>
                    <a:lnTo>
                      <a:pt x="185" y="82"/>
                    </a:lnTo>
                    <a:lnTo>
                      <a:pt x="165" y="158"/>
                    </a:lnTo>
                    <a:lnTo>
                      <a:pt x="149" y="270"/>
                    </a:lnTo>
                    <a:lnTo>
                      <a:pt x="141" y="427"/>
                    </a:lnTo>
                    <a:lnTo>
                      <a:pt x="146" y="631"/>
                    </a:lnTo>
                    <a:lnTo>
                      <a:pt x="168" y="893"/>
                    </a:lnTo>
                    <a:lnTo>
                      <a:pt x="41" y="893"/>
                    </a:lnTo>
                    <a:lnTo>
                      <a:pt x="36" y="867"/>
                    </a:lnTo>
                    <a:lnTo>
                      <a:pt x="26" y="794"/>
                    </a:lnTo>
                    <a:lnTo>
                      <a:pt x="13" y="686"/>
                    </a:lnTo>
                    <a:lnTo>
                      <a:pt x="3" y="554"/>
                    </a:lnTo>
                    <a:lnTo>
                      <a:pt x="0" y="408"/>
                    </a:lnTo>
                    <a:lnTo>
                      <a:pt x="6" y="260"/>
                    </a:lnTo>
                    <a:lnTo>
                      <a:pt x="30" y="121"/>
                    </a:lnTo>
                    <a:lnTo>
                      <a:pt x="73" y="0"/>
                    </a:lnTo>
                    <a:lnTo>
                      <a:pt x="225"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06" name="Google Shape;8106;p128"/>
              <p:cNvSpPr/>
              <p:nvPr/>
            </p:nvSpPr>
            <p:spPr>
              <a:xfrm>
                <a:off x="4849" y="1559"/>
                <a:ext cx="21" cy="100"/>
              </a:xfrm>
              <a:custGeom>
                <a:rect b="b" l="l" r="r" t="t"/>
                <a:pathLst>
                  <a:path extrusionOk="0" h="699" w="145">
                    <a:moveTo>
                      <a:pt x="46" y="14"/>
                    </a:moveTo>
                    <a:lnTo>
                      <a:pt x="41" y="28"/>
                    </a:lnTo>
                    <a:lnTo>
                      <a:pt x="32" y="67"/>
                    </a:lnTo>
                    <a:lnTo>
                      <a:pt x="20" y="130"/>
                    </a:lnTo>
                    <a:lnTo>
                      <a:pt x="7" y="213"/>
                    </a:lnTo>
                    <a:lnTo>
                      <a:pt x="0" y="314"/>
                    </a:lnTo>
                    <a:lnTo>
                      <a:pt x="1" y="430"/>
                    </a:lnTo>
                    <a:lnTo>
                      <a:pt x="13" y="559"/>
                    </a:lnTo>
                    <a:lnTo>
                      <a:pt x="40" y="699"/>
                    </a:lnTo>
                    <a:lnTo>
                      <a:pt x="140" y="693"/>
                    </a:lnTo>
                    <a:lnTo>
                      <a:pt x="135" y="672"/>
                    </a:lnTo>
                    <a:lnTo>
                      <a:pt x="126" y="616"/>
                    </a:lnTo>
                    <a:lnTo>
                      <a:pt x="113" y="532"/>
                    </a:lnTo>
                    <a:lnTo>
                      <a:pt x="103" y="430"/>
                    </a:lnTo>
                    <a:lnTo>
                      <a:pt x="97" y="317"/>
                    </a:lnTo>
                    <a:lnTo>
                      <a:pt x="100" y="205"/>
                    </a:lnTo>
                    <a:lnTo>
                      <a:pt x="115" y="98"/>
                    </a:lnTo>
                    <a:lnTo>
                      <a:pt x="145" y="8"/>
                    </a:lnTo>
                    <a:lnTo>
                      <a:pt x="145" y="7"/>
                    </a:lnTo>
                    <a:lnTo>
                      <a:pt x="145" y="5"/>
                    </a:lnTo>
                    <a:lnTo>
                      <a:pt x="143" y="3"/>
                    </a:lnTo>
                    <a:lnTo>
                      <a:pt x="137" y="0"/>
                    </a:lnTo>
                    <a:lnTo>
                      <a:pt x="126" y="0"/>
                    </a:lnTo>
                    <a:lnTo>
                      <a:pt x="108" y="1"/>
                    </a:lnTo>
                    <a:lnTo>
                      <a:pt x="81" y="6"/>
                    </a:lnTo>
                    <a:lnTo>
                      <a:pt x="46" y="14"/>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07" name="Google Shape;8107;p128"/>
              <p:cNvSpPr/>
              <p:nvPr/>
            </p:nvSpPr>
            <p:spPr>
              <a:xfrm>
                <a:off x="4850" y="1566"/>
                <a:ext cx="18" cy="85"/>
              </a:xfrm>
              <a:custGeom>
                <a:rect b="b" l="l" r="r" t="t"/>
                <a:pathLst>
                  <a:path extrusionOk="0" h="597" w="123">
                    <a:moveTo>
                      <a:pt x="39" y="12"/>
                    </a:moveTo>
                    <a:lnTo>
                      <a:pt x="35" y="23"/>
                    </a:lnTo>
                    <a:lnTo>
                      <a:pt x="26" y="57"/>
                    </a:lnTo>
                    <a:lnTo>
                      <a:pt x="16" y="111"/>
                    </a:lnTo>
                    <a:lnTo>
                      <a:pt x="6" y="181"/>
                    </a:lnTo>
                    <a:lnTo>
                      <a:pt x="0" y="267"/>
                    </a:lnTo>
                    <a:lnTo>
                      <a:pt x="1" y="367"/>
                    </a:lnTo>
                    <a:lnTo>
                      <a:pt x="11" y="477"/>
                    </a:lnTo>
                    <a:lnTo>
                      <a:pt x="34" y="597"/>
                    </a:lnTo>
                    <a:lnTo>
                      <a:pt x="119" y="591"/>
                    </a:lnTo>
                    <a:lnTo>
                      <a:pt x="115" y="574"/>
                    </a:lnTo>
                    <a:lnTo>
                      <a:pt x="107" y="526"/>
                    </a:lnTo>
                    <a:lnTo>
                      <a:pt x="97" y="454"/>
                    </a:lnTo>
                    <a:lnTo>
                      <a:pt x="88" y="367"/>
                    </a:lnTo>
                    <a:lnTo>
                      <a:pt x="82" y="272"/>
                    </a:lnTo>
                    <a:lnTo>
                      <a:pt x="84" y="175"/>
                    </a:lnTo>
                    <a:lnTo>
                      <a:pt x="97" y="84"/>
                    </a:lnTo>
                    <a:lnTo>
                      <a:pt x="123" y="7"/>
                    </a:lnTo>
                    <a:lnTo>
                      <a:pt x="123" y="6"/>
                    </a:lnTo>
                    <a:lnTo>
                      <a:pt x="123" y="5"/>
                    </a:lnTo>
                    <a:lnTo>
                      <a:pt x="121" y="3"/>
                    </a:lnTo>
                    <a:lnTo>
                      <a:pt x="117" y="0"/>
                    </a:lnTo>
                    <a:lnTo>
                      <a:pt x="106" y="0"/>
                    </a:lnTo>
                    <a:lnTo>
                      <a:pt x="91" y="2"/>
                    </a:lnTo>
                    <a:lnTo>
                      <a:pt x="70" y="5"/>
                    </a:lnTo>
                    <a:lnTo>
                      <a:pt x="39" y="12"/>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08" name="Google Shape;8108;p128"/>
              <p:cNvSpPr/>
              <p:nvPr/>
            </p:nvSpPr>
            <p:spPr>
              <a:xfrm>
                <a:off x="4851" y="1572"/>
                <a:ext cx="15" cy="71"/>
              </a:xfrm>
              <a:custGeom>
                <a:rect b="b" l="l" r="r" t="t"/>
                <a:pathLst>
                  <a:path extrusionOk="0" h="492" w="103">
                    <a:moveTo>
                      <a:pt x="32" y="9"/>
                    </a:moveTo>
                    <a:lnTo>
                      <a:pt x="28" y="18"/>
                    </a:lnTo>
                    <a:lnTo>
                      <a:pt x="21" y="47"/>
                    </a:lnTo>
                    <a:lnTo>
                      <a:pt x="12" y="90"/>
                    </a:lnTo>
                    <a:lnTo>
                      <a:pt x="4" y="149"/>
                    </a:lnTo>
                    <a:lnTo>
                      <a:pt x="0" y="220"/>
                    </a:lnTo>
                    <a:lnTo>
                      <a:pt x="0" y="303"/>
                    </a:lnTo>
                    <a:lnTo>
                      <a:pt x="9" y="394"/>
                    </a:lnTo>
                    <a:lnTo>
                      <a:pt x="27" y="492"/>
                    </a:lnTo>
                    <a:lnTo>
                      <a:pt x="98" y="489"/>
                    </a:lnTo>
                    <a:lnTo>
                      <a:pt x="95" y="474"/>
                    </a:lnTo>
                    <a:lnTo>
                      <a:pt x="88" y="434"/>
                    </a:lnTo>
                    <a:lnTo>
                      <a:pt x="80" y="375"/>
                    </a:lnTo>
                    <a:lnTo>
                      <a:pt x="72" y="303"/>
                    </a:lnTo>
                    <a:lnTo>
                      <a:pt x="68" y="224"/>
                    </a:lnTo>
                    <a:lnTo>
                      <a:pt x="70" y="144"/>
                    </a:lnTo>
                    <a:lnTo>
                      <a:pt x="81" y="68"/>
                    </a:lnTo>
                    <a:lnTo>
                      <a:pt x="103" y="5"/>
                    </a:lnTo>
                    <a:lnTo>
                      <a:pt x="103" y="4"/>
                    </a:lnTo>
                    <a:lnTo>
                      <a:pt x="103" y="3"/>
                    </a:lnTo>
                    <a:lnTo>
                      <a:pt x="100" y="1"/>
                    </a:lnTo>
                    <a:lnTo>
                      <a:pt x="97" y="0"/>
                    </a:lnTo>
                    <a:lnTo>
                      <a:pt x="89" y="0"/>
                    </a:lnTo>
                    <a:lnTo>
                      <a:pt x="75" y="0"/>
                    </a:lnTo>
                    <a:lnTo>
                      <a:pt x="57" y="3"/>
                    </a:lnTo>
                    <a:lnTo>
                      <a:pt x="32" y="9"/>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09" name="Google Shape;8109;p128"/>
              <p:cNvSpPr/>
              <p:nvPr/>
            </p:nvSpPr>
            <p:spPr>
              <a:xfrm>
                <a:off x="4852" y="1579"/>
                <a:ext cx="12" cy="56"/>
              </a:xfrm>
              <a:custGeom>
                <a:rect b="b" l="l" r="r" t="t"/>
                <a:pathLst>
                  <a:path extrusionOk="0" h="390" w="82">
                    <a:moveTo>
                      <a:pt x="25" y="8"/>
                    </a:moveTo>
                    <a:lnTo>
                      <a:pt x="23" y="16"/>
                    </a:lnTo>
                    <a:lnTo>
                      <a:pt x="17" y="38"/>
                    </a:lnTo>
                    <a:lnTo>
                      <a:pt x="11" y="72"/>
                    </a:lnTo>
                    <a:lnTo>
                      <a:pt x="4" y="118"/>
                    </a:lnTo>
                    <a:lnTo>
                      <a:pt x="0" y="174"/>
                    </a:lnTo>
                    <a:lnTo>
                      <a:pt x="0" y="240"/>
                    </a:lnTo>
                    <a:lnTo>
                      <a:pt x="7" y="312"/>
                    </a:lnTo>
                    <a:lnTo>
                      <a:pt x="22" y="390"/>
                    </a:lnTo>
                    <a:lnTo>
                      <a:pt x="78" y="387"/>
                    </a:lnTo>
                    <a:lnTo>
                      <a:pt x="76" y="375"/>
                    </a:lnTo>
                    <a:lnTo>
                      <a:pt x="70" y="343"/>
                    </a:lnTo>
                    <a:lnTo>
                      <a:pt x="63" y="297"/>
                    </a:lnTo>
                    <a:lnTo>
                      <a:pt x="57" y="240"/>
                    </a:lnTo>
                    <a:lnTo>
                      <a:pt x="54" y="178"/>
                    </a:lnTo>
                    <a:lnTo>
                      <a:pt x="56" y="113"/>
                    </a:lnTo>
                    <a:lnTo>
                      <a:pt x="64" y="55"/>
                    </a:lnTo>
                    <a:lnTo>
                      <a:pt x="82" y="4"/>
                    </a:lnTo>
                    <a:lnTo>
                      <a:pt x="82" y="2"/>
                    </a:lnTo>
                    <a:lnTo>
                      <a:pt x="80" y="1"/>
                    </a:lnTo>
                    <a:lnTo>
                      <a:pt x="77" y="0"/>
                    </a:lnTo>
                    <a:lnTo>
                      <a:pt x="70" y="0"/>
                    </a:lnTo>
                    <a:lnTo>
                      <a:pt x="60" y="1"/>
                    </a:lnTo>
                    <a:lnTo>
                      <a:pt x="46" y="3"/>
                    </a:lnTo>
                    <a:lnTo>
                      <a:pt x="25" y="8"/>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10" name="Google Shape;8110;p128"/>
              <p:cNvSpPr/>
              <p:nvPr/>
            </p:nvSpPr>
            <p:spPr>
              <a:xfrm>
                <a:off x="4853" y="1586"/>
                <a:ext cx="8" cy="41"/>
              </a:xfrm>
              <a:custGeom>
                <a:rect b="b" l="l" r="r" t="t"/>
                <a:pathLst>
                  <a:path extrusionOk="0" h="288" w="59">
                    <a:moveTo>
                      <a:pt x="18" y="6"/>
                    </a:moveTo>
                    <a:lnTo>
                      <a:pt x="17" y="11"/>
                    </a:lnTo>
                    <a:lnTo>
                      <a:pt x="13" y="27"/>
                    </a:lnTo>
                    <a:lnTo>
                      <a:pt x="7" y="53"/>
                    </a:lnTo>
                    <a:lnTo>
                      <a:pt x="2" y="87"/>
                    </a:lnTo>
                    <a:lnTo>
                      <a:pt x="0" y="130"/>
                    </a:lnTo>
                    <a:lnTo>
                      <a:pt x="0" y="177"/>
                    </a:lnTo>
                    <a:lnTo>
                      <a:pt x="5" y="231"/>
                    </a:lnTo>
                    <a:lnTo>
                      <a:pt x="16" y="288"/>
                    </a:lnTo>
                    <a:lnTo>
                      <a:pt x="57" y="286"/>
                    </a:lnTo>
                    <a:lnTo>
                      <a:pt x="56" y="278"/>
                    </a:lnTo>
                    <a:lnTo>
                      <a:pt x="51" y="254"/>
                    </a:lnTo>
                    <a:lnTo>
                      <a:pt x="47" y="219"/>
                    </a:lnTo>
                    <a:lnTo>
                      <a:pt x="42" y="177"/>
                    </a:lnTo>
                    <a:lnTo>
                      <a:pt x="40" y="131"/>
                    </a:lnTo>
                    <a:lnTo>
                      <a:pt x="41" y="84"/>
                    </a:lnTo>
                    <a:lnTo>
                      <a:pt x="47" y="40"/>
                    </a:lnTo>
                    <a:lnTo>
                      <a:pt x="59" y="3"/>
                    </a:lnTo>
                    <a:lnTo>
                      <a:pt x="59" y="2"/>
                    </a:lnTo>
                    <a:lnTo>
                      <a:pt x="58" y="1"/>
                    </a:lnTo>
                    <a:lnTo>
                      <a:pt x="56" y="0"/>
                    </a:lnTo>
                    <a:lnTo>
                      <a:pt x="51" y="0"/>
                    </a:lnTo>
                    <a:lnTo>
                      <a:pt x="45" y="0"/>
                    </a:lnTo>
                    <a:lnTo>
                      <a:pt x="33" y="2"/>
                    </a:lnTo>
                    <a:lnTo>
                      <a:pt x="18"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11" name="Google Shape;8111;p128"/>
              <p:cNvSpPr/>
              <p:nvPr/>
            </p:nvSpPr>
            <p:spPr>
              <a:xfrm>
                <a:off x="4972" y="1546"/>
                <a:ext cx="28" cy="111"/>
              </a:xfrm>
              <a:custGeom>
                <a:rect b="b" l="l" r="r" t="t"/>
                <a:pathLst>
                  <a:path extrusionOk="0" h="779" w="198">
                    <a:moveTo>
                      <a:pt x="198" y="6"/>
                    </a:moveTo>
                    <a:lnTo>
                      <a:pt x="194" y="12"/>
                    </a:lnTo>
                    <a:lnTo>
                      <a:pt x="180" y="31"/>
                    </a:lnTo>
                    <a:lnTo>
                      <a:pt x="163" y="72"/>
                    </a:lnTo>
                    <a:lnTo>
                      <a:pt x="146" y="138"/>
                    </a:lnTo>
                    <a:lnTo>
                      <a:pt x="132" y="236"/>
                    </a:lnTo>
                    <a:lnTo>
                      <a:pt x="125" y="373"/>
                    </a:lnTo>
                    <a:lnTo>
                      <a:pt x="130" y="551"/>
                    </a:lnTo>
                    <a:lnTo>
                      <a:pt x="148" y="779"/>
                    </a:lnTo>
                    <a:lnTo>
                      <a:pt x="37" y="779"/>
                    </a:lnTo>
                    <a:lnTo>
                      <a:pt x="34" y="756"/>
                    </a:lnTo>
                    <a:lnTo>
                      <a:pt x="23" y="693"/>
                    </a:lnTo>
                    <a:lnTo>
                      <a:pt x="13" y="599"/>
                    </a:lnTo>
                    <a:lnTo>
                      <a:pt x="4" y="483"/>
                    </a:lnTo>
                    <a:lnTo>
                      <a:pt x="0" y="357"/>
                    </a:lnTo>
                    <a:lnTo>
                      <a:pt x="7" y="227"/>
                    </a:lnTo>
                    <a:lnTo>
                      <a:pt x="27" y="105"/>
                    </a:lnTo>
                    <a:lnTo>
                      <a:pt x="65" y="0"/>
                    </a:lnTo>
                    <a:lnTo>
                      <a:pt x="198"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12" name="Google Shape;8112;p128"/>
              <p:cNvSpPr/>
              <p:nvPr/>
            </p:nvSpPr>
            <p:spPr>
              <a:xfrm>
                <a:off x="4973" y="1553"/>
                <a:ext cx="24" cy="96"/>
              </a:xfrm>
              <a:custGeom>
                <a:rect b="b" l="l" r="r" t="t"/>
                <a:pathLst>
                  <a:path extrusionOk="0" h="666" w="169">
                    <a:moveTo>
                      <a:pt x="169" y="5"/>
                    </a:moveTo>
                    <a:lnTo>
                      <a:pt x="164" y="10"/>
                    </a:lnTo>
                    <a:lnTo>
                      <a:pt x="154" y="27"/>
                    </a:lnTo>
                    <a:lnTo>
                      <a:pt x="139" y="61"/>
                    </a:lnTo>
                    <a:lnTo>
                      <a:pt x="124" y="118"/>
                    </a:lnTo>
                    <a:lnTo>
                      <a:pt x="113" y="201"/>
                    </a:lnTo>
                    <a:lnTo>
                      <a:pt x="107" y="318"/>
                    </a:lnTo>
                    <a:lnTo>
                      <a:pt x="110" y="470"/>
                    </a:lnTo>
                    <a:lnTo>
                      <a:pt x="126" y="666"/>
                    </a:lnTo>
                    <a:lnTo>
                      <a:pt x="31" y="666"/>
                    </a:lnTo>
                    <a:lnTo>
                      <a:pt x="28" y="646"/>
                    </a:lnTo>
                    <a:lnTo>
                      <a:pt x="20" y="592"/>
                    </a:lnTo>
                    <a:lnTo>
                      <a:pt x="11" y="512"/>
                    </a:lnTo>
                    <a:lnTo>
                      <a:pt x="3" y="413"/>
                    </a:lnTo>
                    <a:lnTo>
                      <a:pt x="0" y="305"/>
                    </a:lnTo>
                    <a:lnTo>
                      <a:pt x="6" y="195"/>
                    </a:lnTo>
                    <a:lnTo>
                      <a:pt x="23" y="90"/>
                    </a:lnTo>
                    <a:lnTo>
                      <a:pt x="55" y="0"/>
                    </a:lnTo>
                    <a:lnTo>
                      <a:pt x="169" y="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13" name="Google Shape;8113;p128"/>
              <p:cNvSpPr/>
              <p:nvPr/>
            </p:nvSpPr>
            <p:spPr>
              <a:xfrm>
                <a:off x="4974" y="1561"/>
                <a:ext cx="20" cy="79"/>
              </a:xfrm>
              <a:custGeom>
                <a:rect b="b" l="l" r="r" t="t"/>
                <a:pathLst>
                  <a:path extrusionOk="0" h="551" w="140">
                    <a:moveTo>
                      <a:pt x="140" y="5"/>
                    </a:moveTo>
                    <a:lnTo>
                      <a:pt x="136" y="8"/>
                    </a:lnTo>
                    <a:lnTo>
                      <a:pt x="127" y="23"/>
                    </a:lnTo>
                    <a:lnTo>
                      <a:pt x="116" y="51"/>
                    </a:lnTo>
                    <a:lnTo>
                      <a:pt x="103" y="98"/>
                    </a:lnTo>
                    <a:lnTo>
                      <a:pt x="94" y="167"/>
                    </a:lnTo>
                    <a:lnTo>
                      <a:pt x="90" y="264"/>
                    </a:lnTo>
                    <a:lnTo>
                      <a:pt x="92" y="390"/>
                    </a:lnTo>
                    <a:lnTo>
                      <a:pt x="106" y="551"/>
                    </a:lnTo>
                    <a:lnTo>
                      <a:pt x="27" y="551"/>
                    </a:lnTo>
                    <a:lnTo>
                      <a:pt x="24" y="535"/>
                    </a:lnTo>
                    <a:lnTo>
                      <a:pt x="17" y="490"/>
                    </a:lnTo>
                    <a:lnTo>
                      <a:pt x="9" y="423"/>
                    </a:lnTo>
                    <a:lnTo>
                      <a:pt x="3" y="342"/>
                    </a:lnTo>
                    <a:lnTo>
                      <a:pt x="0" y="252"/>
                    </a:lnTo>
                    <a:lnTo>
                      <a:pt x="5" y="161"/>
                    </a:lnTo>
                    <a:lnTo>
                      <a:pt x="20" y="75"/>
                    </a:lnTo>
                    <a:lnTo>
                      <a:pt x="46" y="0"/>
                    </a:lnTo>
                    <a:lnTo>
                      <a:pt x="140" y="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14" name="Google Shape;8114;p128"/>
              <p:cNvSpPr/>
              <p:nvPr/>
            </p:nvSpPr>
            <p:spPr>
              <a:xfrm>
                <a:off x="4975" y="1569"/>
                <a:ext cx="16" cy="62"/>
              </a:xfrm>
              <a:custGeom>
                <a:rect b="b" l="l" r="r" t="t"/>
                <a:pathLst>
                  <a:path extrusionOk="0" h="437" w="111">
                    <a:moveTo>
                      <a:pt x="111" y="4"/>
                    </a:moveTo>
                    <a:lnTo>
                      <a:pt x="108" y="7"/>
                    </a:lnTo>
                    <a:lnTo>
                      <a:pt x="101" y="18"/>
                    </a:lnTo>
                    <a:lnTo>
                      <a:pt x="92" y="41"/>
                    </a:lnTo>
                    <a:lnTo>
                      <a:pt x="82" y="77"/>
                    </a:lnTo>
                    <a:lnTo>
                      <a:pt x="75" y="133"/>
                    </a:lnTo>
                    <a:lnTo>
                      <a:pt x="70" y="208"/>
                    </a:lnTo>
                    <a:lnTo>
                      <a:pt x="72" y="309"/>
                    </a:lnTo>
                    <a:lnTo>
                      <a:pt x="83" y="437"/>
                    </a:lnTo>
                    <a:lnTo>
                      <a:pt x="21" y="437"/>
                    </a:lnTo>
                    <a:lnTo>
                      <a:pt x="19" y="424"/>
                    </a:lnTo>
                    <a:lnTo>
                      <a:pt x="13" y="389"/>
                    </a:lnTo>
                    <a:lnTo>
                      <a:pt x="7" y="336"/>
                    </a:lnTo>
                    <a:lnTo>
                      <a:pt x="3" y="272"/>
                    </a:lnTo>
                    <a:lnTo>
                      <a:pt x="0" y="200"/>
                    </a:lnTo>
                    <a:lnTo>
                      <a:pt x="5" y="128"/>
                    </a:lnTo>
                    <a:lnTo>
                      <a:pt x="16" y="59"/>
                    </a:lnTo>
                    <a:lnTo>
                      <a:pt x="37" y="0"/>
                    </a:lnTo>
                    <a:lnTo>
                      <a:pt x="111" y="4"/>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15" name="Google Shape;8115;p128"/>
              <p:cNvSpPr/>
              <p:nvPr/>
            </p:nvSpPr>
            <p:spPr>
              <a:xfrm>
                <a:off x="4976" y="1577"/>
                <a:ext cx="12" cy="46"/>
              </a:xfrm>
              <a:custGeom>
                <a:rect b="b" l="l" r="r" t="t"/>
                <a:pathLst>
                  <a:path extrusionOk="0" h="322" w="82">
                    <a:moveTo>
                      <a:pt x="82" y="3"/>
                    </a:moveTo>
                    <a:lnTo>
                      <a:pt x="79" y="5"/>
                    </a:lnTo>
                    <a:lnTo>
                      <a:pt x="75" y="13"/>
                    </a:lnTo>
                    <a:lnTo>
                      <a:pt x="67" y="30"/>
                    </a:lnTo>
                    <a:lnTo>
                      <a:pt x="60" y="57"/>
                    </a:lnTo>
                    <a:lnTo>
                      <a:pt x="54" y="98"/>
                    </a:lnTo>
                    <a:lnTo>
                      <a:pt x="52" y="154"/>
                    </a:lnTo>
                    <a:lnTo>
                      <a:pt x="53" y="228"/>
                    </a:lnTo>
                    <a:lnTo>
                      <a:pt x="61" y="322"/>
                    </a:lnTo>
                    <a:lnTo>
                      <a:pt x="15" y="322"/>
                    </a:lnTo>
                    <a:lnTo>
                      <a:pt x="14" y="313"/>
                    </a:lnTo>
                    <a:lnTo>
                      <a:pt x="9" y="287"/>
                    </a:lnTo>
                    <a:lnTo>
                      <a:pt x="5" y="247"/>
                    </a:lnTo>
                    <a:lnTo>
                      <a:pt x="1" y="200"/>
                    </a:lnTo>
                    <a:lnTo>
                      <a:pt x="0" y="147"/>
                    </a:lnTo>
                    <a:lnTo>
                      <a:pt x="3" y="95"/>
                    </a:lnTo>
                    <a:lnTo>
                      <a:pt x="11" y="44"/>
                    </a:lnTo>
                    <a:lnTo>
                      <a:pt x="27" y="0"/>
                    </a:lnTo>
                    <a:lnTo>
                      <a:pt x="82" y="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16" name="Google Shape;8116;p128"/>
              <p:cNvSpPr/>
              <p:nvPr/>
            </p:nvSpPr>
            <p:spPr>
              <a:xfrm>
                <a:off x="4824" y="1565"/>
                <a:ext cx="4" cy="146"/>
              </a:xfrm>
              <a:prstGeom prst="rect">
                <a:avLst/>
              </a:pr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17" name="Google Shape;8117;p128"/>
              <p:cNvSpPr/>
              <p:nvPr/>
            </p:nvSpPr>
            <p:spPr>
              <a:xfrm>
                <a:off x="4876" y="1563"/>
                <a:ext cx="57" cy="67"/>
              </a:xfrm>
              <a:custGeom>
                <a:rect b="b" l="l" r="r" t="t"/>
                <a:pathLst>
                  <a:path extrusionOk="0" h="469" w="398">
                    <a:moveTo>
                      <a:pt x="37" y="44"/>
                    </a:moveTo>
                    <a:lnTo>
                      <a:pt x="33" y="53"/>
                    </a:lnTo>
                    <a:lnTo>
                      <a:pt x="27" y="79"/>
                    </a:lnTo>
                    <a:lnTo>
                      <a:pt x="17" y="120"/>
                    </a:lnTo>
                    <a:lnTo>
                      <a:pt x="8" y="174"/>
                    </a:lnTo>
                    <a:lnTo>
                      <a:pt x="1" y="238"/>
                    </a:lnTo>
                    <a:lnTo>
                      <a:pt x="0" y="309"/>
                    </a:lnTo>
                    <a:lnTo>
                      <a:pt x="7" y="387"/>
                    </a:lnTo>
                    <a:lnTo>
                      <a:pt x="24" y="469"/>
                    </a:lnTo>
                    <a:lnTo>
                      <a:pt x="24" y="466"/>
                    </a:lnTo>
                    <a:lnTo>
                      <a:pt x="24" y="455"/>
                    </a:lnTo>
                    <a:lnTo>
                      <a:pt x="24" y="438"/>
                    </a:lnTo>
                    <a:lnTo>
                      <a:pt x="24" y="417"/>
                    </a:lnTo>
                    <a:lnTo>
                      <a:pt x="27" y="391"/>
                    </a:lnTo>
                    <a:lnTo>
                      <a:pt x="30" y="363"/>
                    </a:lnTo>
                    <a:lnTo>
                      <a:pt x="35" y="332"/>
                    </a:lnTo>
                    <a:lnTo>
                      <a:pt x="41" y="300"/>
                    </a:lnTo>
                    <a:lnTo>
                      <a:pt x="52" y="268"/>
                    </a:lnTo>
                    <a:lnTo>
                      <a:pt x="64" y="237"/>
                    </a:lnTo>
                    <a:lnTo>
                      <a:pt x="79" y="207"/>
                    </a:lnTo>
                    <a:lnTo>
                      <a:pt x="99" y="179"/>
                    </a:lnTo>
                    <a:lnTo>
                      <a:pt x="123" y="155"/>
                    </a:lnTo>
                    <a:lnTo>
                      <a:pt x="150" y="136"/>
                    </a:lnTo>
                    <a:lnTo>
                      <a:pt x="183" y="122"/>
                    </a:lnTo>
                    <a:lnTo>
                      <a:pt x="221" y="114"/>
                    </a:lnTo>
                    <a:lnTo>
                      <a:pt x="223" y="112"/>
                    </a:lnTo>
                    <a:lnTo>
                      <a:pt x="230" y="107"/>
                    </a:lnTo>
                    <a:lnTo>
                      <a:pt x="242" y="99"/>
                    </a:lnTo>
                    <a:lnTo>
                      <a:pt x="260" y="88"/>
                    </a:lnTo>
                    <a:lnTo>
                      <a:pt x="284" y="74"/>
                    </a:lnTo>
                    <a:lnTo>
                      <a:pt x="315" y="58"/>
                    </a:lnTo>
                    <a:lnTo>
                      <a:pt x="352" y="39"/>
                    </a:lnTo>
                    <a:lnTo>
                      <a:pt x="398" y="19"/>
                    </a:lnTo>
                    <a:lnTo>
                      <a:pt x="396" y="17"/>
                    </a:lnTo>
                    <a:lnTo>
                      <a:pt x="389" y="16"/>
                    </a:lnTo>
                    <a:lnTo>
                      <a:pt x="379" y="14"/>
                    </a:lnTo>
                    <a:lnTo>
                      <a:pt x="364" y="12"/>
                    </a:lnTo>
                    <a:lnTo>
                      <a:pt x="347" y="8"/>
                    </a:lnTo>
                    <a:lnTo>
                      <a:pt x="326" y="6"/>
                    </a:lnTo>
                    <a:lnTo>
                      <a:pt x="302" y="4"/>
                    </a:lnTo>
                    <a:lnTo>
                      <a:pt x="277" y="1"/>
                    </a:lnTo>
                    <a:lnTo>
                      <a:pt x="250" y="0"/>
                    </a:lnTo>
                    <a:lnTo>
                      <a:pt x="221" y="1"/>
                    </a:lnTo>
                    <a:lnTo>
                      <a:pt x="191" y="3"/>
                    </a:lnTo>
                    <a:lnTo>
                      <a:pt x="160" y="6"/>
                    </a:lnTo>
                    <a:lnTo>
                      <a:pt x="129" y="12"/>
                    </a:lnTo>
                    <a:lnTo>
                      <a:pt x="97" y="20"/>
                    </a:lnTo>
                    <a:lnTo>
                      <a:pt x="67" y="30"/>
                    </a:lnTo>
                    <a:lnTo>
                      <a:pt x="37" y="44"/>
                    </a:lnTo>
                    <a:close/>
                  </a:path>
                </a:pathLst>
              </a:custGeom>
              <a:solidFill>
                <a:srgbClr val="9999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18" name="Google Shape;8118;p128"/>
              <p:cNvSpPr/>
              <p:nvPr/>
            </p:nvSpPr>
            <p:spPr>
              <a:xfrm>
                <a:off x="4797" y="1613"/>
                <a:ext cx="46" cy="13"/>
              </a:xfrm>
              <a:custGeom>
                <a:rect b="b" l="l" r="r" t="t"/>
                <a:pathLst>
                  <a:path extrusionOk="0" h="89" w="325">
                    <a:moveTo>
                      <a:pt x="0" y="57"/>
                    </a:moveTo>
                    <a:lnTo>
                      <a:pt x="0" y="55"/>
                    </a:lnTo>
                    <a:lnTo>
                      <a:pt x="2" y="52"/>
                    </a:lnTo>
                    <a:lnTo>
                      <a:pt x="6" y="47"/>
                    </a:lnTo>
                    <a:lnTo>
                      <a:pt x="12" y="41"/>
                    </a:lnTo>
                    <a:lnTo>
                      <a:pt x="20" y="34"/>
                    </a:lnTo>
                    <a:lnTo>
                      <a:pt x="29" y="27"/>
                    </a:lnTo>
                    <a:lnTo>
                      <a:pt x="41" y="20"/>
                    </a:lnTo>
                    <a:lnTo>
                      <a:pt x="57" y="13"/>
                    </a:lnTo>
                    <a:lnTo>
                      <a:pt x="77" y="7"/>
                    </a:lnTo>
                    <a:lnTo>
                      <a:pt x="98" y="3"/>
                    </a:lnTo>
                    <a:lnTo>
                      <a:pt x="126" y="0"/>
                    </a:lnTo>
                    <a:lnTo>
                      <a:pt x="156" y="0"/>
                    </a:lnTo>
                    <a:lnTo>
                      <a:pt x="191" y="3"/>
                    </a:lnTo>
                    <a:lnTo>
                      <a:pt x="230" y="8"/>
                    </a:lnTo>
                    <a:lnTo>
                      <a:pt x="275" y="18"/>
                    </a:lnTo>
                    <a:lnTo>
                      <a:pt x="325" y="31"/>
                    </a:lnTo>
                    <a:lnTo>
                      <a:pt x="318" y="51"/>
                    </a:lnTo>
                    <a:lnTo>
                      <a:pt x="316" y="50"/>
                    </a:lnTo>
                    <a:lnTo>
                      <a:pt x="308" y="47"/>
                    </a:lnTo>
                    <a:lnTo>
                      <a:pt x="295" y="44"/>
                    </a:lnTo>
                    <a:lnTo>
                      <a:pt x="279" y="39"/>
                    </a:lnTo>
                    <a:lnTo>
                      <a:pt x="260" y="35"/>
                    </a:lnTo>
                    <a:lnTo>
                      <a:pt x="238" y="30"/>
                    </a:lnTo>
                    <a:lnTo>
                      <a:pt x="214" y="27"/>
                    </a:lnTo>
                    <a:lnTo>
                      <a:pt x="188" y="24"/>
                    </a:lnTo>
                    <a:lnTo>
                      <a:pt x="161" y="23"/>
                    </a:lnTo>
                    <a:lnTo>
                      <a:pt x="134" y="23"/>
                    </a:lnTo>
                    <a:lnTo>
                      <a:pt x="108" y="26"/>
                    </a:lnTo>
                    <a:lnTo>
                      <a:pt x="82" y="31"/>
                    </a:lnTo>
                    <a:lnTo>
                      <a:pt x="58" y="41"/>
                    </a:lnTo>
                    <a:lnTo>
                      <a:pt x="36" y="52"/>
                    </a:lnTo>
                    <a:lnTo>
                      <a:pt x="16" y="68"/>
                    </a:lnTo>
                    <a:lnTo>
                      <a:pt x="0" y="89"/>
                    </a:lnTo>
                    <a:lnTo>
                      <a:pt x="0" y="5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19" name="Google Shape;8119;p128"/>
              <p:cNvSpPr/>
              <p:nvPr/>
            </p:nvSpPr>
            <p:spPr>
              <a:xfrm>
                <a:off x="4797" y="1583"/>
                <a:ext cx="46" cy="13"/>
              </a:xfrm>
              <a:custGeom>
                <a:rect b="b" l="l" r="r" t="t"/>
                <a:pathLst>
                  <a:path extrusionOk="0" h="89" w="325">
                    <a:moveTo>
                      <a:pt x="0" y="56"/>
                    </a:moveTo>
                    <a:lnTo>
                      <a:pt x="0" y="55"/>
                    </a:lnTo>
                    <a:lnTo>
                      <a:pt x="2" y="52"/>
                    </a:lnTo>
                    <a:lnTo>
                      <a:pt x="6" y="47"/>
                    </a:lnTo>
                    <a:lnTo>
                      <a:pt x="12" y="40"/>
                    </a:lnTo>
                    <a:lnTo>
                      <a:pt x="20" y="33"/>
                    </a:lnTo>
                    <a:lnTo>
                      <a:pt x="29" y="27"/>
                    </a:lnTo>
                    <a:lnTo>
                      <a:pt x="41" y="18"/>
                    </a:lnTo>
                    <a:lnTo>
                      <a:pt x="57" y="13"/>
                    </a:lnTo>
                    <a:lnTo>
                      <a:pt x="77" y="7"/>
                    </a:lnTo>
                    <a:lnTo>
                      <a:pt x="98" y="2"/>
                    </a:lnTo>
                    <a:lnTo>
                      <a:pt x="126" y="0"/>
                    </a:lnTo>
                    <a:lnTo>
                      <a:pt x="156" y="0"/>
                    </a:lnTo>
                    <a:lnTo>
                      <a:pt x="191" y="2"/>
                    </a:lnTo>
                    <a:lnTo>
                      <a:pt x="230" y="8"/>
                    </a:lnTo>
                    <a:lnTo>
                      <a:pt x="275" y="17"/>
                    </a:lnTo>
                    <a:lnTo>
                      <a:pt x="325" y="31"/>
                    </a:lnTo>
                    <a:lnTo>
                      <a:pt x="318" y="49"/>
                    </a:lnTo>
                    <a:lnTo>
                      <a:pt x="316" y="48"/>
                    </a:lnTo>
                    <a:lnTo>
                      <a:pt x="308" y="46"/>
                    </a:lnTo>
                    <a:lnTo>
                      <a:pt x="295" y="43"/>
                    </a:lnTo>
                    <a:lnTo>
                      <a:pt x="279" y="38"/>
                    </a:lnTo>
                    <a:lnTo>
                      <a:pt x="260" y="35"/>
                    </a:lnTo>
                    <a:lnTo>
                      <a:pt x="238" y="30"/>
                    </a:lnTo>
                    <a:lnTo>
                      <a:pt x="214" y="27"/>
                    </a:lnTo>
                    <a:lnTo>
                      <a:pt x="188" y="23"/>
                    </a:lnTo>
                    <a:lnTo>
                      <a:pt x="161" y="22"/>
                    </a:lnTo>
                    <a:lnTo>
                      <a:pt x="134" y="23"/>
                    </a:lnTo>
                    <a:lnTo>
                      <a:pt x="108" y="25"/>
                    </a:lnTo>
                    <a:lnTo>
                      <a:pt x="82" y="31"/>
                    </a:lnTo>
                    <a:lnTo>
                      <a:pt x="58" y="40"/>
                    </a:lnTo>
                    <a:lnTo>
                      <a:pt x="36" y="52"/>
                    </a:lnTo>
                    <a:lnTo>
                      <a:pt x="16" y="68"/>
                    </a:lnTo>
                    <a:lnTo>
                      <a:pt x="0" y="89"/>
                    </a:lnTo>
                    <a:lnTo>
                      <a:pt x="0" y="56"/>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20" name="Google Shape;8120;p128"/>
              <p:cNvSpPr/>
              <p:nvPr/>
            </p:nvSpPr>
            <p:spPr>
              <a:xfrm>
                <a:off x="4841" y="1568"/>
                <a:ext cx="75" cy="139"/>
              </a:xfrm>
              <a:custGeom>
                <a:rect b="b" l="l" r="r" t="t"/>
                <a:pathLst>
                  <a:path extrusionOk="0" h="975" w="528">
                    <a:moveTo>
                      <a:pt x="0" y="0"/>
                    </a:moveTo>
                    <a:lnTo>
                      <a:pt x="0" y="943"/>
                    </a:lnTo>
                    <a:lnTo>
                      <a:pt x="159" y="975"/>
                    </a:lnTo>
                    <a:lnTo>
                      <a:pt x="152" y="848"/>
                    </a:lnTo>
                    <a:lnTo>
                      <a:pt x="528" y="905"/>
                    </a:lnTo>
                    <a:lnTo>
                      <a:pt x="521" y="855"/>
                    </a:lnTo>
                    <a:lnTo>
                      <a:pt x="261" y="822"/>
                    </a:lnTo>
                    <a:lnTo>
                      <a:pt x="254" y="713"/>
                    </a:lnTo>
                    <a:lnTo>
                      <a:pt x="77" y="713"/>
                    </a:lnTo>
                    <a:lnTo>
                      <a:pt x="72" y="699"/>
                    </a:lnTo>
                    <a:lnTo>
                      <a:pt x="60" y="659"/>
                    </a:lnTo>
                    <a:lnTo>
                      <a:pt x="44" y="595"/>
                    </a:lnTo>
                    <a:lnTo>
                      <a:pt x="28" y="511"/>
                    </a:lnTo>
                    <a:lnTo>
                      <a:pt x="16" y="410"/>
                    </a:lnTo>
                    <a:lnTo>
                      <a:pt x="12" y="294"/>
                    </a:lnTo>
                    <a:lnTo>
                      <a:pt x="21" y="167"/>
                    </a:lnTo>
                    <a:lnTo>
                      <a:pt x="45" y="32"/>
                    </a:lnTo>
                    <a:lnTo>
                      <a:pt x="0" y="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21" name="Google Shape;8121;p128"/>
              <p:cNvSpPr/>
              <p:nvPr/>
            </p:nvSpPr>
            <p:spPr>
              <a:xfrm>
                <a:off x="4878" y="1536"/>
                <a:ext cx="97" cy="19"/>
              </a:xfrm>
              <a:custGeom>
                <a:rect b="b" l="l" r="r" t="t"/>
                <a:pathLst>
                  <a:path extrusionOk="0" h="133" w="678">
                    <a:moveTo>
                      <a:pt x="0" y="133"/>
                    </a:moveTo>
                    <a:lnTo>
                      <a:pt x="4" y="132"/>
                    </a:lnTo>
                    <a:lnTo>
                      <a:pt x="15" y="127"/>
                    </a:lnTo>
                    <a:lnTo>
                      <a:pt x="32" y="122"/>
                    </a:lnTo>
                    <a:lnTo>
                      <a:pt x="56" y="114"/>
                    </a:lnTo>
                    <a:lnTo>
                      <a:pt x="86" y="104"/>
                    </a:lnTo>
                    <a:lnTo>
                      <a:pt x="120" y="95"/>
                    </a:lnTo>
                    <a:lnTo>
                      <a:pt x="160" y="86"/>
                    </a:lnTo>
                    <a:lnTo>
                      <a:pt x="204" y="78"/>
                    </a:lnTo>
                    <a:lnTo>
                      <a:pt x="252" y="70"/>
                    </a:lnTo>
                    <a:lnTo>
                      <a:pt x="303" y="64"/>
                    </a:lnTo>
                    <a:lnTo>
                      <a:pt x="358" y="60"/>
                    </a:lnTo>
                    <a:lnTo>
                      <a:pt x="414" y="58"/>
                    </a:lnTo>
                    <a:lnTo>
                      <a:pt x="474" y="60"/>
                    </a:lnTo>
                    <a:lnTo>
                      <a:pt x="534" y="65"/>
                    </a:lnTo>
                    <a:lnTo>
                      <a:pt x="596" y="74"/>
                    </a:lnTo>
                    <a:lnTo>
                      <a:pt x="659" y="88"/>
                    </a:lnTo>
                    <a:lnTo>
                      <a:pt x="678" y="0"/>
                    </a:lnTo>
                    <a:lnTo>
                      <a:pt x="674" y="0"/>
                    </a:lnTo>
                    <a:lnTo>
                      <a:pt x="659" y="0"/>
                    </a:lnTo>
                    <a:lnTo>
                      <a:pt x="636" y="0"/>
                    </a:lnTo>
                    <a:lnTo>
                      <a:pt x="606" y="1"/>
                    </a:lnTo>
                    <a:lnTo>
                      <a:pt x="570" y="2"/>
                    </a:lnTo>
                    <a:lnTo>
                      <a:pt x="527" y="3"/>
                    </a:lnTo>
                    <a:lnTo>
                      <a:pt x="480" y="7"/>
                    </a:lnTo>
                    <a:lnTo>
                      <a:pt x="430" y="9"/>
                    </a:lnTo>
                    <a:lnTo>
                      <a:pt x="376" y="14"/>
                    </a:lnTo>
                    <a:lnTo>
                      <a:pt x="320" y="18"/>
                    </a:lnTo>
                    <a:lnTo>
                      <a:pt x="264" y="24"/>
                    </a:lnTo>
                    <a:lnTo>
                      <a:pt x="208" y="32"/>
                    </a:lnTo>
                    <a:lnTo>
                      <a:pt x="152" y="40"/>
                    </a:lnTo>
                    <a:lnTo>
                      <a:pt x="98" y="50"/>
                    </a:lnTo>
                    <a:lnTo>
                      <a:pt x="47" y="62"/>
                    </a:lnTo>
                    <a:lnTo>
                      <a:pt x="0" y="76"/>
                    </a:lnTo>
                    <a:lnTo>
                      <a:pt x="0" y="13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22" name="Google Shape;8122;p128"/>
              <p:cNvSpPr/>
              <p:nvPr/>
            </p:nvSpPr>
            <p:spPr>
              <a:xfrm>
                <a:off x="4821" y="1711"/>
                <a:ext cx="163" cy="54"/>
              </a:xfrm>
              <a:custGeom>
                <a:rect b="b" l="l" r="r" t="t"/>
                <a:pathLst>
                  <a:path extrusionOk="0" h="379" w="1142">
                    <a:moveTo>
                      <a:pt x="482" y="367"/>
                    </a:moveTo>
                    <a:lnTo>
                      <a:pt x="485" y="366"/>
                    </a:lnTo>
                    <a:lnTo>
                      <a:pt x="492" y="363"/>
                    </a:lnTo>
                    <a:lnTo>
                      <a:pt x="502" y="359"/>
                    </a:lnTo>
                    <a:lnTo>
                      <a:pt x="516" y="353"/>
                    </a:lnTo>
                    <a:lnTo>
                      <a:pt x="533" y="346"/>
                    </a:lnTo>
                    <a:lnTo>
                      <a:pt x="551" y="338"/>
                    </a:lnTo>
                    <a:lnTo>
                      <a:pt x="572" y="328"/>
                    </a:lnTo>
                    <a:lnTo>
                      <a:pt x="593" y="317"/>
                    </a:lnTo>
                    <a:lnTo>
                      <a:pt x="616" y="306"/>
                    </a:lnTo>
                    <a:lnTo>
                      <a:pt x="638" y="292"/>
                    </a:lnTo>
                    <a:lnTo>
                      <a:pt x="660" y="279"/>
                    </a:lnTo>
                    <a:lnTo>
                      <a:pt x="680" y="264"/>
                    </a:lnTo>
                    <a:lnTo>
                      <a:pt x="700" y="249"/>
                    </a:lnTo>
                    <a:lnTo>
                      <a:pt x="717" y="233"/>
                    </a:lnTo>
                    <a:lnTo>
                      <a:pt x="732" y="217"/>
                    </a:lnTo>
                    <a:lnTo>
                      <a:pt x="743" y="201"/>
                    </a:lnTo>
                    <a:lnTo>
                      <a:pt x="0" y="20"/>
                    </a:lnTo>
                    <a:lnTo>
                      <a:pt x="57" y="0"/>
                    </a:lnTo>
                    <a:lnTo>
                      <a:pt x="1142" y="267"/>
                    </a:lnTo>
                    <a:lnTo>
                      <a:pt x="1098" y="292"/>
                    </a:lnTo>
                    <a:lnTo>
                      <a:pt x="784" y="212"/>
                    </a:lnTo>
                    <a:lnTo>
                      <a:pt x="783" y="213"/>
                    </a:lnTo>
                    <a:lnTo>
                      <a:pt x="781" y="216"/>
                    </a:lnTo>
                    <a:lnTo>
                      <a:pt x="776" y="221"/>
                    </a:lnTo>
                    <a:lnTo>
                      <a:pt x="769" y="228"/>
                    </a:lnTo>
                    <a:lnTo>
                      <a:pt x="761" y="237"/>
                    </a:lnTo>
                    <a:lnTo>
                      <a:pt x="750" y="246"/>
                    </a:lnTo>
                    <a:lnTo>
                      <a:pt x="737" y="258"/>
                    </a:lnTo>
                    <a:lnTo>
                      <a:pt x="721" y="269"/>
                    </a:lnTo>
                    <a:lnTo>
                      <a:pt x="703" y="282"/>
                    </a:lnTo>
                    <a:lnTo>
                      <a:pt x="684" y="295"/>
                    </a:lnTo>
                    <a:lnTo>
                      <a:pt x="660" y="309"/>
                    </a:lnTo>
                    <a:lnTo>
                      <a:pt x="635" y="323"/>
                    </a:lnTo>
                    <a:lnTo>
                      <a:pt x="606" y="338"/>
                    </a:lnTo>
                    <a:lnTo>
                      <a:pt x="574" y="352"/>
                    </a:lnTo>
                    <a:lnTo>
                      <a:pt x="540" y="366"/>
                    </a:lnTo>
                    <a:lnTo>
                      <a:pt x="502" y="379"/>
                    </a:lnTo>
                    <a:lnTo>
                      <a:pt x="482" y="36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23" name="Google Shape;8123;p128"/>
              <p:cNvSpPr/>
              <p:nvPr/>
            </p:nvSpPr>
            <p:spPr>
              <a:xfrm>
                <a:off x="4787" y="1725"/>
                <a:ext cx="167" cy="48"/>
              </a:xfrm>
              <a:custGeom>
                <a:rect b="b" l="l" r="r" t="t"/>
                <a:pathLst>
                  <a:path extrusionOk="0" h="340" w="1163">
                    <a:moveTo>
                      <a:pt x="0" y="0"/>
                    </a:moveTo>
                    <a:lnTo>
                      <a:pt x="1137" y="340"/>
                    </a:lnTo>
                    <a:lnTo>
                      <a:pt x="1163" y="340"/>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24" name="Google Shape;8124;p128"/>
              <p:cNvSpPr/>
              <p:nvPr/>
            </p:nvSpPr>
            <p:spPr>
              <a:xfrm>
                <a:off x="4815" y="1718"/>
                <a:ext cx="164" cy="44"/>
              </a:xfrm>
              <a:custGeom>
                <a:rect b="b" l="l" r="r" t="t"/>
                <a:pathLst>
                  <a:path extrusionOk="0" h="303" w="1149">
                    <a:moveTo>
                      <a:pt x="0" y="1"/>
                    </a:moveTo>
                    <a:lnTo>
                      <a:pt x="1124" y="303"/>
                    </a:lnTo>
                    <a:lnTo>
                      <a:pt x="1149" y="302"/>
                    </a:lnTo>
                    <a:lnTo>
                      <a:pt x="34" y="0"/>
                    </a:lnTo>
                    <a:lnTo>
                      <a:pt x="0" y="1"/>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25" name="Google Shape;8125;p128"/>
              <p:cNvSpPr/>
              <p:nvPr/>
            </p:nvSpPr>
            <p:spPr>
              <a:xfrm>
                <a:off x="4802" y="1721"/>
                <a:ext cx="165" cy="48"/>
              </a:xfrm>
              <a:custGeom>
                <a:rect b="b" l="l" r="r" t="t"/>
                <a:pathLst>
                  <a:path extrusionOk="0" h="336" w="1155">
                    <a:moveTo>
                      <a:pt x="0" y="0"/>
                    </a:moveTo>
                    <a:lnTo>
                      <a:pt x="1134" y="336"/>
                    </a:lnTo>
                    <a:lnTo>
                      <a:pt x="1155" y="328"/>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8126" name="Google Shape;8126;p128"/>
            <p:cNvGrpSpPr/>
            <p:nvPr/>
          </p:nvGrpSpPr>
          <p:grpSpPr>
            <a:xfrm rot="10800000">
              <a:off x="1234" y="3229"/>
              <a:ext cx="391" cy="88"/>
              <a:chOff x="1450" y="3513"/>
              <a:chExt cx="391" cy="88"/>
            </a:xfrm>
          </p:grpSpPr>
          <p:sp>
            <p:nvSpPr>
              <p:cNvPr id="8127" name="Google Shape;8127;p128"/>
              <p:cNvSpPr/>
              <p:nvPr/>
            </p:nvSpPr>
            <p:spPr>
              <a:xfrm flipH="1" rot="10800000">
                <a:off x="1450" y="3574"/>
                <a:ext cx="391" cy="27"/>
              </a:xfrm>
              <a:custGeom>
                <a:rect b="b" l="l" r="r" t="t"/>
                <a:pathLst>
                  <a:path extrusionOk="0" h="56" w="720">
                    <a:moveTo>
                      <a:pt x="0" y="0"/>
                    </a:moveTo>
                    <a:lnTo>
                      <a:pt x="0" y="56"/>
                    </a:lnTo>
                    <a:lnTo>
                      <a:pt x="720" y="56"/>
                    </a:lnTo>
                    <a:lnTo>
                      <a:pt x="720" y="8"/>
                    </a:lnTo>
                  </a:path>
                </a:pathLst>
              </a:custGeom>
              <a:noFill/>
              <a:ln cap="flat" cmpd="sng" w="12700">
                <a:solidFill>
                  <a:schemeClr val="dk1"/>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8128" name="Google Shape;8128;p128"/>
              <p:cNvCxnSpPr/>
              <p:nvPr/>
            </p:nvCxnSpPr>
            <p:spPr>
              <a:xfrm>
                <a:off x="1642" y="3513"/>
                <a:ext cx="0" cy="60"/>
              </a:xfrm>
              <a:prstGeom prst="straightConnector1">
                <a:avLst/>
              </a:prstGeom>
              <a:noFill/>
              <a:ln cap="flat" cmpd="sng" w="19050">
                <a:solidFill>
                  <a:schemeClr val="dk1"/>
                </a:solidFill>
                <a:prstDash val="solid"/>
                <a:round/>
                <a:headEnd len="med" w="med" type="none"/>
                <a:tailEnd len="med" w="med" type="none"/>
              </a:ln>
            </p:spPr>
          </p:cxnSp>
        </p:grpSp>
        <p:grpSp>
          <p:nvGrpSpPr>
            <p:cNvPr id="8129" name="Google Shape;8129;p128"/>
            <p:cNvGrpSpPr/>
            <p:nvPr/>
          </p:nvGrpSpPr>
          <p:grpSpPr>
            <a:xfrm>
              <a:off x="1305" y="3286"/>
              <a:ext cx="275" cy="118"/>
              <a:chOff x="3600" y="219"/>
              <a:chExt cx="360" cy="175"/>
            </a:xfrm>
          </p:grpSpPr>
          <p:sp>
            <p:nvSpPr>
              <p:cNvPr id="8130" name="Google Shape;8130;p128"/>
              <p:cNvSpPr/>
              <p:nvPr/>
            </p:nvSpPr>
            <p:spPr>
              <a:xfrm>
                <a:off x="3603" y="297"/>
                <a:ext cx="357" cy="97"/>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8131" name="Google Shape;8131;p128"/>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8132" name="Google Shape;8132;p128"/>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8133" name="Google Shape;8133;p128"/>
              <p:cNvSpPr/>
              <p:nvPr/>
            </p:nvSpPr>
            <p:spPr>
              <a:xfrm>
                <a:off x="3603" y="289"/>
                <a:ext cx="354" cy="59"/>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8134" name="Google Shape;8134;p128"/>
              <p:cNvSpPr/>
              <p:nvPr/>
            </p:nvSpPr>
            <p:spPr>
              <a:xfrm>
                <a:off x="3600" y="219"/>
                <a:ext cx="357" cy="113"/>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8135" name="Google Shape;8135;p128"/>
              <p:cNvGrpSpPr/>
              <p:nvPr/>
            </p:nvGrpSpPr>
            <p:grpSpPr>
              <a:xfrm>
                <a:off x="3686" y="244"/>
                <a:ext cx="177" cy="66"/>
                <a:chOff x="2848" y="848"/>
                <a:chExt cx="140" cy="98"/>
              </a:xfrm>
            </p:grpSpPr>
            <p:cxnSp>
              <p:nvCxnSpPr>
                <p:cNvPr id="8136" name="Google Shape;8136;p128"/>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8137" name="Google Shape;8137;p128"/>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8138" name="Google Shape;8138;p128"/>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8139" name="Google Shape;8139;p128"/>
              <p:cNvGrpSpPr/>
              <p:nvPr/>
            </p:nvGrpSpPr>
            <p:grpSpPr>
              <a:xfrm flipH="1" rot="10800000">
                <a:off x="3686" y="243"/>
                <a:ext cx="177" cy="66"/>
                <a:chOff x="2848" y="848"/>
                <a:chExt cx="140" cy="98"/>
              </a:xfrm>
            </p:grpSpPr>
            <p:cxnSp>
              <p:nvCxnSpPr>
                <p:cNvPr id="8140" name="Google Shape;8140;p128"/>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8141" name="Google Shape;8141;p128"/>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8142" name="Google Shape;8142;p128"/>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sp>
        <p:nvSpPr>
          <p:cNvPr id="8143" name="Google Shape;8143;p128"/>
          <p:cNvSpPr txBox="1"/>
          <p:nvPr/>
        </p:nvSpPr>
        <p:spPr>
          <a:xfrm>
            <a:off x="1763713" y="6213475"/>
            <a:ext cx="13779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Shared tree</a:t>
            </a:r>
            <a:endParaRPr/>
          </a:p>
        </p:txBody>
      </p:sp>
      <p:grpSp>
        <p:nvGrpSpPr>
          <p:cNvPr id="8144" name="Google Shape;8144;p128"/>
          <p:cNvGrpSpPr/>
          <p:nvPr/>
        </p:nvGrpSpPr>
        <p:grpSpPr>
          <a:xfrm>
            <a:off x="4119563" y="3736975"/>
            <a:ext cx="2787650" cy="2841625"/>
            <a:chOff x="2860" y="1420"/>
            <a:chExt cx="1756" cy="1790"/>
          </a:xfrm>
        </p:grpSpPr>
        <p:cxnSp>
          <p:nvCxnSpPr>
            <p:cNvPr id="8145" name="Google Shape;8145;p128"/>
            <p:cNvCxnSpPr/>
            <p:nvPr/>
          </p:nvCxnSpPr>
          <p:spPr>
            <a:xfrm flipH="1" rot="10800000">
              <a:off x="3492" y="1932"/>
              <a:ext cx="660" cy="184"/>
            </a:xfrm>
            <a:prstGeom prst="straightConnector1">
              <a:avLst/>
            </a:prstGeom>
            <a:noFill/>
            <a:ln cap="flat" cmpd="sng" w="19050">
              <a:solidFill>
                <a:schemeClr val="dk1"/>
              </a:solidFill>
              <a:prstDash val="solid"/>
              <a:round/>
              <a:headEnd len="med" w="med" type="none"/>
              <a:tailEnd len="med" w="med" type="none"/>
            </a:ln>
          </p:spPr>
        </p:cxnSp>
        <p:cxnSp>
          <p:nvCxnSpPr>
            <p:cNvPr id="8146" name="Google Shape;8146;p128"/>
            <p:cNvCxnSpPr/>
            <p:nvPr/>
          </p:nvCxnSpPr>
          <p:spPr>
            <a:xfrm flipH="1">
              <a:off x="3208" y="1716"/>
              <a:ext cx="356" cy="844"/>
            </a:xfrm>
            <a:prstGeom prst="straightConnector1">
              <a:avLst/>
            </a:prstGeom>
            <a:noFill/>
            <a:ln cap="flat" cmpd="sng" w="38100">
              <a:solidFill>
                <a:schemeClr val="accent2"/>
              </a:solidFill>
              <a:prstDash val="solid"/>
              <a:round/>
              <a:headEnd len="med" w="med" type="none"/>
              <a:tailEnd len="med" w="med" type="triangle"/>
            </a:ln>
          </p:spPr>
        </p:cxnSp>
        <p:cxnSp>
          <p:nvCxnSpPr>
            <p:cNvPr id="8147" name="Google Shape;8147;p128"/>
            <p:cNvCxnSpPr/>
            <p:nvPr/>
          </p:nvCxnSpPr>
          <p:spPr>
            <a:xfrm>
              <a:off x="3371" y="2093"/>
              <a:ext cx="412" cy="516"/>
            </a:xfrm>
            <a:prstGeom prst="straightConnector1">
              <a:avLst/>
            </a:prstGeom>
            <a:noFill/>
            <a:ln cap="flat" cmpd="sng" w="19050">
              <a:solidFill>
                <a:schemeClr val="dk1"/>
              </a:solidFill>
              <a:prstDash val="solid"/>
              <a:round/>
              <a:headEnd len="med" w="med" type="none"/>
              <a:tailEnd len="med" w="med" type="none"/>
            </a:ln>
          </p:spPr>
        </p:cxnSp>
        <p:cxnSp>
          <p:nvCxnSpPr>
            <p:cNvPr id="8148" name="Google Shape;8148;p128"/>
            <p:cNvCxnSpPr/>
            <p:nvPr/>
          </p:nvCxnSpPr>
          <p:spPr>
            <a:xfrm>
              <a:off x="3655" y="1693"/>
              <a:ext cx="480" cy="236"/>
            </a:xfrm>
            <a:prstGeom prst="straightConnector1">
              <a:avLst/>
            </a:prstGeom>
            <a:noFill/>
            <a:ln cap="flat" cmpd="sng" w="19050">
              <a:solidFill>
                <a:schemeClr val="dk1"/>
              </a:solidFill>
              <a:prstDash val="solid"/>
              <a:round/>
              <a:headEnd len="med" w="med" type="none"/>
              <a:tailEnd len="med" w="med" type="none"/>
            </a:ln>
          </p:spPr>
        </p:cxnSp>
        <p:cxnSp>
          <p:nvCxnSpPr>
            <p:cNvPr id="8149" name="Google Shape;8149;p128"/>
            <p:cNvCxnSpPr/>
            <p:nvPr/>
          </p:nvCxnSpPr>
          <p:spPr>
            <a:xfrm flipH="1" rot="10800000">
              <a:off x="3911" y="2393"/>
              <a:ext cx="260" cy="248"/>
            </a:xfrm>
            <a:prstGeom prst="straightConnector1">
              <a:avLst/>
            </a:prstGeom>
            <a:noFill/>
            <a:ln cap="flat" cmpd="sng" w="19050">
              <a:solidFill>
                <a:schemeClr val="dk1"/>
              </a:solidFill>
              <a:prstDash val="solid"/>
              <a:round/>
              <a:headEnd len="med" w="med" type="none"/>
              <a:tailEnd len="med" w="med" type="none"/>
            </a:ln>
          </p:spPr>
        </p:cxnSp>
        <p:cxnSp>
          <p:nvCxnSpPr>
            <p:cNvPr id="8150" name="Google Shape;8150;p128"/>
            <p:cNvCxnSpPr/>
            <p:nvPr/>
          </p:nvCxnSpPr>
          <p:spPr>
            <a:xfrm>
              <a:off x="4163" y="1981"/>
              <a:ext cx="0" cy="380"/>
            </a:xfrm>
            <a:prstGeom prst="straightConnector1">
              <a:avLst/>
            </a:prstGeom>
            <a:noFill/>
            <a:ln cap="flat" cmpd="sng" w="19050">
              <a:solidFill>
                <a:schemeClr val="dk1"/>
              </a:solidFill>
              <a:prstDash val="solid"/>
              <a:round/>
              <a:headEnd len="med" w="med" type="none"/>
              <a:tailEnd len="med" w="med" type="none"/>
            </a:ln>
          </p:spPr>
        </p:cxnSp>
        <p:cxnSp>
          <p:nvCxnSpPr>
            <p:cNvPr id="8151" name="Google Shape;8151;p128"/>
            <p:cNvCxnSpPr/>
            <p:nvPr/>
          </p:nvCxnSpPr>
          <p:spPr>
            <a:xfrm>
              <a:off x="3215" y="2637"/>
              <a:ext cx="496" cy="0"/>
            </a:xfrm>
            <a:prstGeom prst="straightConnector1">
              <a:avLst/>
            </a:prstGeom>
            <a:noFill/>
            <a:ln cap="flat" cmpd="sng" w="19050">
              <a:solidFill>
                <a:schemeClr val="dk1"/>
              </a:solidFill>
              <a:prstDash val="solid"/>
              <a:round/>
              <a:headEnd len="med" w="med" type="none"/>
              <a:tailEnd len="med" w="med" type="none"/>
            </a:ln>
          </p:spPr>
        </p:cxnSp>
        <p:cxnSp>
          <p:nvCxnSpPr>
            <p:cNvPr id="8152" name="Google Shape;8152;p128"/>
            <p:cNvCxnSpPr/>
            <p:nvPr/>
          </p:nvCxnSpPr>
          <p:spPr>
            <a:xfrm flipH="1">
              <a:off x="3151" y="2149"/>
              <a:ext cx="180" cy="448"/>
            </a:xfrm>
            <a:prstGeom prst="straightConnector1">
              <a:avLst/>
            </a:prstGeom>
            <a:noFill/>
            <a:ln cap="flat" cmpd="sng" w="19050">
              <a:solidFill>
                <a:schemeClr val="dk1"/>
              </a:solidFill>
              <a:prstDash val="solid"/>
              <a:round/>
              <a:headEnd len="med" w="med" type="none"/>
              <a:tailEnd len="med" w="med" type="none"/>
            </a:ln>
          </p:spPr>
        </p:cxnSp>
        <p:cxnSp>
          <p:nvCxnSpPr>
            <p:cNvPr id="8153" name="Google Shape;8153;p128"/>
            <p:cNvCxnSpPr/>
            <p:nvPr/>
          </p:nvCxnSpPr>
          <p:spPr>
            <a:xfrm flipH="1">
              <a:off x="3367" y="1701"/>
              <a:ext cx="168" cy="396"/>
            </a:xfrm>
            <a:prstGeom prst="straightConnector1">
              <a:avLst/>
            </a:prstGeom>
            <a:noFill/>
            <a:ln cap="flat" cmpd="sng" w="19050">
              <a:solidFill>
                <a:schemeClr val="dk1"/>
              </a:solidFill>
              <a:prstDash val="solid"/>
              <a:round/>
              <a:headEnd len="med" w="med" type="none"/>
              <a:tailEnd len="med" w="med" type="none"/>
            </a:ln>
          </p:spPr>
        </p:cxnSp>
        <p:grpSp>
          <p:nvGrpSpPr>
            <p:cNvPr id="8154" name="Google Shape;8154;p128"/>
            <p:cNvGrpSpPr/>
            <p:nvPr/>
          </p:nvGrpSpPr>
          <p:grpSpPr>
            <a:xfrm>
              <a:off x="3512" y="2571"/>
              <a:ext cx="544" cy="315"/>
              <a:chOff x="1659" y="3364"/>
              <a:chExt cx="544" cy="315"/>
            </a:xfrm>
          </p:grpSpPr>
          <p:grpSp>
            <p:nvGrpSpPr>
              <p:cNvPr id="8155" name="Google Shape;8155;p128"/>
              <p:cNvGrpSpPr/>
              <p:nvPr/>
            </p:nvGrpSpPr>
            <p:grpSpPr>
              <a:xfrm>
                <a:off x="2044" y="3533"/>
                <a:ext cx="159" cy="146"/>
                <a:chOff x="4781" y="1833"/>
                <a:chExt cx="318" cy="262"/>
              </a:xfrm>
            </p:grpSpPr>
            <p:sp>
              <p:nvSpPr>
                <p:cNvPr id="8156" name="Google Shape;8156;p128"/>
                <p:cNvSpPr/>
                <p:nvPr/>
              </p:nvSpPr>
              <p:spPr>
                <a:xfrm>
                  <a:off x="4787" y="1835"/>
                  <a:ext cx="312" cy="2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57" name="Google Shape;8157;p128"/>
                <p:cNvSpPr/>
                <p:nvPr/>
              </p:nvSpPr>
              <p:spPr>
                <a:xfrm>
                  <a:off x="4781" y="1833"/>
                  <a:ext cx="307" cy="258"/>
                </a:xfrm>
                <a:custGeom>
                  <a:rect b="b" l="l" r="r" t="t"/>
                  <a:pathLst>
                    <a:path extrusionOk="0" h="1804" w="2150">
                      <a:moveTo>
                        <a:pt x="582" y="239"/>
                      </a:moveTo>
                      <a:lnTo>
                        <a:pt x="606" y="129"/>
                      </a:lnTo>
                      <a:lnTo>
                        <a:pt x="607" y="129"/>
                      </a:lnTo>
                      <a:lnTo>
                        <a:pt x="611" y="128"/>
                      </a:lnTo>
                      <a:lnTo>
                        <a:pt x="616" y="125"/>
                      </a:lnTo>
                      <a:lnTo>
                        <a:pt x="623" y="123"/>
                      </a:lnTo>
                      <a:lnTo>
                        <a:pt x="633" y="120"/>
                      </a:lnTo>
                      <a:lnTo>
                        <a:pt x="645" y="115"/>
                      </a:lnTo>
                      <a:lnTo>
                        <a:pt x="659" y="112"/>
                      </a:lnTo>
                      <a:lnTo>
                        <a:pt x="676" y="107"/>
                      </a:lnTo>
                      <a:lnTo>
                        <a:pt x="694" y="101"/>
                      </a:lnTo>
                      <a:lnTo>
                        <a:pt x="715" y="95"/>
                      </a:lnTo>
                      <a:lnTo>
                        <a:pt x="738" y="90"/>
                      </a:lnTo>
                      <a:lnTo>
                        <a:pt x="763" y="84"/>
                      </a:lnTo>
                      <a:lnTo>
                        <a:pt x="790" y="78"/>
                      </a:lnTo>
                      <a:lnTo>
                        <a:pt x="820" y="71"/>
                      </a:lnTo>
                      <a:lnTo>
                        <a:pt x="852" y="64"/>
                      </a:lnTo>
                      <a:lnTo>
                        <a:pt x="886" y="59"/>
                      </a:lnTo>
                      <a:lnTo>
                        <a:pt x="922" y="52"/>
                      </a:lnTo>
                      <a:lnTo>
                        <a:pt x="961" y="46"/>
                      </a:lnTo>
                      <a:lnTo>
                        <a:pt x="1002" y="40"/>
                      </a:lnTo>
                      <a:lnTo>
                        <a:pt x="1044" y="35"/>
                      </a:lnTo>
                      <a:lnTo>
                        <a:pt x="1090" y="29"/>
                      </a:lnTo>
                      <a:lnTo>
                        <a:pt x="1138" y="23"/>
                      </a:lnTo>
                      <a:lnTo>
                        <a:pt x="1187" y="18"/>
                      </a:lnTo>
                      <a:lnTo>
                        <a:pt x="1240" y="14"/>
                      </a:lnTo>
                      <a:lnTo>
                        <a:pt x="1294" y="10"/>
                      </a:lnTo>
                      <a:lnTo>
                        <a:pt x="1350" y="7"/>
                      </a:lnTo>
                      <a:lnTo>
                        <a:pt x="1410" y="4"/>
                      </a:lnTo>
                      <a:lnTo>
                        <a:pt x="1470" y="1"/>
                      </a:lnTo>
                      <a:lnTo>
                        <a:pt x="1535" y="0"/>
                      </a:lnTo>
                      <a:lnTo>
                        <a:pt x="1601" y="0"/>
                      </a:lnTo>
                      <a:lnTo>
                        <a:pt x="1668" y="0"/>
                      </a:lnTo>
                      <a:lnTo>
                        <a:pt x="1739" y="1"/>
                      </a:lnTo>
                      <a:lnTo>
                        <a:pt x="1816" y="44"/>
                      </a:lnTo>
                      <a:lnTo>
                        <a:pt x="1799" y="248"/>
                      </a:lnTo>
                      <a:lnTo>
                        <a:pt x="1804" y="251"/>
                      </a:lnTo>
                      <a:lnTo>
                        <a:pt x="1820" y="259"/>
                      </a:lnTo>
                      <a:lnTo>
                        <a:pt x="1842" y="272"/>
                      </a:lnTo>
                      <a:lnTo>
                        <a:pt x="1868" y="292"/>
                      </a:lnTo>
                      <a:lnTo>
                        <a:pt x="1896" y="318"/>
                      </a:lnTo>
                      <a:lnTo>
                        <a:pt x="1920" y="351"/>
                      </a:lnTo>
                      <a:lnTo>
                        <a:pt x="1939" y="390"/>
                      </a:lnTo>
                      <a:lnTo>
                        <a:pt x="1951" y="436"/>
                      </a:lnTo>
                      <a:lnTo>
                        <a:pt x="2125" y="593"/>
                      </a:lnTo>
                      <a:lnTo>
                        <a:pt x="2078" y="1009"/>
                      </a:lnTo>
                      <a:lnTo>
                        <a:pt x="1799" y="1149"/>
                      </a:lnTo>
                      <a:lnTo>
                        <a:pt x="2129" y="1247"/>
                      </a:lnTo>
                      <a:lnTo>
                        <a:pt x="2131" y="1251"/>
                      </a:lnTo>
                      <a:lnTo>
                        <a:pt x="2137" y="1264"/>
                      </a:lnTo>
                      <a:lnTo>
                        <a:pt x="2143" y="1284"/>
                      </a:lnTo>
                      <a:lnTo>
                        <a:pt x="2149" y="1310"/>
                      </a:lnTo>
                      <a:lnTo>
                        <a:pt x="2150" y="1342"/>
                      </a:lnTo>
                      <a:lnTo>
                        <a:pt x="2147" y="1380"/>
                      </a:lnTo>
                      <a:lnTo>
                        <a:pt x="2136" y="1423"/>
                      </a:lnTo>
                      <a:lnTo>
                        <a:pt x="2117" y="1468"/>
                      </a:lnTo>
                      <a:lnTo>
                        <a:pt x="1244" y="1804"/>
                      </a:lnTo>
                      <a:lnTo>
                        <a:pt x="0" y="1413"/>
                      </a:lnTo>
                      <a:lnTo>
                        <a:pt x="22" y="1367"/>
                      </a:lnTo>
                      <a:lnTo>
                        <a:pt x="212" y="1302"/>
                      </a:lnTo>
                      <a:lnTo>
                        <a:pt x="212" y="248"/>
                      </a:lnTo>
                      <a:lnTo>
                        <a:pt x="213" y="247"/>
                      </a:lnTo>
                      <a:lnTo>
                        <a:pt x="217" y="244"/>
                      </a:lnTo>
                      <a:lnTo>
                        <a:pt x="223" y="240"/>
                      </a:lnTo>
                      <a:lnTo>
                        <a:pt x="232" y="234"/>
                      </a:lnTo>
                      <a:lnTo>
                        <a:pt x="245" y="228"/>
                      </a:lnTo>
                      <a:lnTo>
                        <a:pt x="258" y="221"/>
                      </a:lnTo>
                      <a:lnTo>
                        <a:pt x="276" y="214"/>
                      </a:lnTo>
                      <a:lnTo>
                        <a:pt x="294" y="207"/>
                      </a:lnTo>
                      <a:lnTo>
                        <a:pt x="316" y="201"/>
                      </a:lnTo>
                      <a:lnTo>
                        <a:pt x="340" y="197"/>
                      </a:lnTo>
                      <a:lnTo>
                        <a:pt x="366" y="194"/>
                      </a:lnTo>
                      <a:lnTo>
                        <a:pt x="393" y="192"/>
                      </a:lnTo>
                      <a:lnTo>
                        <a:pt x="424" y="193"/>
                      </a:lnTo>
                      <a:lnTo>
                        <a:pt x="457" y="197"/>
                      </a:lnTo>
                      <a:lnTo>
                        <a:pt x="493" y="203"/>
                      </a:lnTo>
                      <a:lnTo>
                        <a:pt x="529" y="214"/>
                      </a:lnTo>
                      <a:lnTo>
                        <a:pt x="582" y="239"/>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58" name="Google Shape;8158;p128"/>
                <p:cNvSpPr/>
                <p:nvPr/>
              </p:nvSpPr>
              <p:spPr>
                <a:xfrm>
                  <a:off x="4894" y="1857"/>
                  <a:ext cx="98" cy="112"/>
                </a:xfrm>
                <a:custGeom>
                  <a:rect b="b" l="l" r="r" t="t"/>
                  <a:pathLst>
                    <a:path extrusionOk="0" h="782" w="690">
                      <a:moveTo>
                        <a:pt x="684" y="29"/>
                      </a:moveTo>
                      <a:lnTo>
                        <a:pt x="681" y="28"/>
                      </a:lnTo>
                      <a:lnTo>
                        <a:pt x="670" y="25"/>
                      </a:lnTo>
                      <a:lnTo>
                        <a:pt x="652" y="21"/>
                      </a:lnTo>
                      <a:lnTo>
                        <a:pt x="628" y="16"/>
                      </a:lnTo>
                      <a:lnTo>
                        <a:pt x="600" y="11"/>
                      </a:lnTo>
                      <a:lnTo>
                        <a:pt x="566" y="7"/>
                      </a:lnTo>
                      <a:lnTo>
                        <a:pt x="527" y="3"/>
                      </a:lnTo>
                      <a:lnTo>
                        <a:pt x="483" y="1"/>
                      </a:lnTo>
                      <a:lnTo>
                        <a:pt x="436" y="0"/>
                      </a:lnTo>
                      <a:lnTo>
                        <a:pt x="386" y="2"/>
                      </a:lnTo>
                      <a:lnTo>
                        <a:pt x="333" y="7"/>
                      </a:lnTo>
                      <a:lnTo>
                        <a:pt x="277" y="16"/>
                      </a:lnTo>
                      <a:lnTo>
                        <a:pt x="221" y="28"/>
                      </a:lnTo>
                      <a:lnTo>
                        <a:pt x="163" y="45"/>
                      </a:lnTo>
                      <a:lnTo>
                        <a:pt x="104" y="65"/>
                      </a:lnTo>
                      <a:lnTo>
                        <a:pt x="44" y="93"/>
                      </a:lnTo>
                      <a:lnTo>
                        <a:pt x="40" y="108"/>
                      </a:lnTo>
                      <a:lnTo>
                        <a:pt x="29" y="150"/>
                      </a:lnTo>
                      <a:lnTo>
                        <a:pt x="17" y="216"/>
                      </a:lnTo>
                      <a:lnTo>
                        <a:pt x="5" y="301"/>
                      </a:lnTo>
                      <a:lnTo>
                        <a:pt x="0" y="402"/>
                      </a:lnTo>
                      <a:lnTo>
                        <a:pt x="4" y="516"/>
                      </a:lnTo>
                      <a:lnTo>
                        <a:pt x="21" y="638"/>
                      </a:lnTo>
                      <a:lnTo>
                        <a:pt x="57" y="763"/>
                      </a:lnTo>
                      <a:lnTo>
                        <a:pt x="60" y="763"/>
                      </a:lnTo>
                      <a:lnTo>
                        <a:pt x="69" y="762"/>
                      </a:lnTo>
                      <a:lnTo>
                        <a:pt x="84" y="759"/>
                      </a:lnTo>
                      <a:lnTo>
                        <a:pt x="105" y="758"/>
                      </a:lnTo>
                      <a:lnTo>
                        <a:pt x="131" y="756"/>
                      </a:lnTo>
                      <a:lnTo>
                        <a:pt x="162" y="754"/>
                      </a:lnTo>
                      <a:lnTo>
                        <a:pt x="198" y="753"/>
                      </a:lnTo>
                      <a:lnTo>
                        <a:pt x="239" y="751"/>
                      </a:lnTo>
                      <a:lnTo>
                        <a:pt x="283" y="750"/>
                      </a:lnTo>
                      <a:lnTo>
                        <a:pt x="331" y="751"/>
                      </a:lnTo>
                      <a:lnTo>
                        <a:pt x="384" y="753"/>
                      </a:lnTo>
                      <a:lnTo>
                        <a:pt x="440" y="755"/>
                      </a:lnTo>
                      <a:lnTo>
                        <a:pt x="498" y="759"/>
                      </a:lnTo>
                      <a:lnTo>
                        <a:pt x="560" y="765"/>
                      </a:lnTo>
                      <a:lnTo>
                        <a:pt x="624" y="773"/>
                      </a:lnTo>
                      <a:lnTo>
                        <a:pt x="690" y="782"/>
                      </a:lnTo>
                      <a:lnTo>
                        <a:pt x="687" y="759"/>
                      </a:lnTo>
                      <a:lnTo>
                        <a:pt x="680" y="697"/>
                      </a:lnTo>
                      <a:lnTo>
                        <a:pt x="670" y="604"/>
                      </a:lnTo>
                      <a:lnTo>
                        <a:pt x="662" y="492"/>
                      </a:lnTo>
                      <a:lnTo>
                        <a:pt x="656" y="368"/>
                      </a:lnTo>
                      <a:lnTo>
                        <a:pt x="656" y="244"/>
                      </a:lnTo>
                      <a:lnTo>
                        <a:pt x="665" y="128"/>
                      </a:lnTo>
                      <a:lnTo>
                        <a:pt x="684" y="29"/>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59" name="Google Shape;8159;p128"/>
                <p:cNvSpPr/>
                <p:nvPr/>
              </p:nvSpPr>
              <p:spPr>
                <a:xfrm>
                  <a:off x="4904" y="1888"/>
                  <a:ext cx="163" cy="111"/>
                </a:xfrm>
                <a:custGeom>
                  <a:rect b="b" l="l" r="r" t="t"/>
                  <a:pathLst>
                    <a:path extrusionOk="0" h="778" w="1139">
                      <a:moveTo>
                        <a:pt x="7" y="587"/>
                      </a:moveTo>
                      <a:lnTo>
                        <a:pt x="0" y="682"/>
                      </a:lnTo>
                      <a:lnTo>
                        <a:pt x="742" y="778"/>
                      </a:lnTo>
                      <a:lnTo>
                        <a:pt x="748" y="775"/>
                      </a:lnTo>
                      <a:lnTo>
                        <a:pt x="763" y="767"/>
                      </a:lnTo>
                      <a:lnTo>
                        <a:pt x="787" y="755"/>
                      </a:lnTo>
                      <a:lnTo>
                        <a:pt x="816" y="737"/>
                      </a:lnTo>
                      <a:lnTo>
                        <a:pt x="852" y="714"/>
                      </a:lnTo>
                      <a:lnTo>
                        <a:pt x="891" y="686"/>
                      </a:lnTo>
                      <a:lnTo>
                        <a:pt x="932" y="652"/>
                      </a:lnTo>
                      <a:lnTo>
                        <a:pt x="973" y="613"/>
                      </a:lnTo>
                      <a:lnTo>
                        <a:pt x="1013" y="570"/>
                      </a:lnTo>
                      <a:lnTo>
                        <a:pt x="1051" y="521"/>
                      </a:lnTo>
                      <a:lnTo>
                        <a:pt x="1083" y="466"/>
                      </a:lnTo>
                      <a:lnTo>
                        <a:pt x="1109" y="406"/>
                      </a:lnTo>
                      <a:lnTo>
                        <a:pt x="1129" y="342"/>
                      </a:lnTo>
                      <a:lnTo>
                        <a:pt x="1139" y="271"/>
                      </a:lnTo>
                      <a:lnTo>
                        <a:pt x="1138" y="196"/>
                      </a:lnTo>
                      <a:lnTo>
                        <a:pt x="1124" y="115"/>
                      </a:lnTo>
                      <a:lnTo>
                        <a:pt x="1122" y="110"/>
                      </a:lnTo>
                      <a:lnTo>
                        <a:pt x="1115" y="97"/>
                      </a:lnTo>
                      <a:lnTo>
                        <a:pt x="1102" y="80"/>
                      </a:lnTo>
                      <a:lnTo>
                        <a:pt x="1086" y="59"/>
                      </a:lnTo>
                      <a:lnTo>
                        <a:pt x="1066" y="39"/>
                      </a:lnTo>
                      <a:lnTo>
                        <a:pt x="1041" y="20"/>
                      </a:lnTo>
                      <a:lnTo>
                        <a:pt x="1011" y="7"/>
                      </a:lnTo>
                      <a:lnTo>
                        <a:pt x="978" y="0"/>
                      </a:lnTo>
                      <a:lnTo>
                        <a:pt x="982" y="12"/>
                      </a:lnTo>
                      <a:lnTo>
                        <a:pt x="994" y="46"/>
                      </a:lnTo>
                      <a:lnTo>
                        <a:pt x="1007" y="100"/>
                      </a:lnTo>
                      <a:lnTo>
                        <a:pt x="1019" y="169"/>
                      </a:lnTo>
                      <a:lnTo>
                        <a:pt x="1022" y="252"/>
                      </a:lnTo>
                      <a:lnTo>
                        <a:pt x="1013" y="344"/>
                      </a:lnTo>
                      <a:lnTo>
                        <a:pt x="987" y="444"/>
                      </a:lnTo>
                      <a:lnTo>
                        <a:pt x="940" y="549"/>
                      </a:lnTo>
                      <a:lnTo>
                        <a:pt x="939" y="550"/>
                      </a:lnTo>
                      <a:lnTo>
                        <a:pt x="934" y="553"/>
                      </a:lnTo>
                      <a:lnTo>
                        <a:pt x="927" y="559"/>
                      </a:lnTo>
                      <a:lnTo>
                        <a:pt x="917" y="567"/>
                      </a:lnTo>
                      <a:lnTo>
                        <a:pt x="904" y="575"/>
                      </a:lnTo>
                      <a:lnTo>
                        <a:pt x="890" y="585"/>
                      </a:lnTo>
                      <a:lnTo>
                        <a:pt x="871" y="594"/>
                      </a:lnTo>
                      <a:lnTo>
                        <a:pt x="851" y="603"/>
                      </a:lnTo>
                      <a:lnTo>
                        <a:pt x="828" y="611"/>
                      </a:lnTo>
                      <a:lnTo>
                        <a:pt x="802" y="619"/>
                      </a:lnTo>
                      <a:lnTo>
                        <a:pt x="773" y="625"/>
                      </a:lnTo>
                      <a:lnTo>
                        <a:pt x="741" y="629"/>
                      </a:lnTo>
                      <a:lnTo>
                        <a:pt x="708" y="630"/>
                      </a:lnTo>
                      <a:lnTo>
                        <a:pt x="671" y="629"/>
                      </a:lnTo>
                      <a:lnTo>
                        <a:pt x="631" y="626"/>
                      </a:lnTo>
                      <a:lnTo>
                        <a:pt x="590" y="618"/>
                      </a:lnTo>
                      <a:lnTo>
                        <a:pt x="590" y="720"/>
                      </a:lnTo>
                      <a:lnTo>
                        <a:pt x="26" y="663"/>
                      </a:lnTo>
                      <a:lnTo>
                        <a:pt x="7" y="58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60" name="Google Shape;8160;p128"/>
                <p:cNvSpPr/>
                <p:nvPr/>
              </p:nvSpPr>
              <p:spPr>
                <a:xfrm>
                  <a:off x="4884" y="1997"/>
                  <a:ext cx="119" cy="38"/>
                </a:xfrm>
                <a:custGeom>
                  <a:rect b="b" l="l" r="r" t="t"/>
                  <a:pathLst>
                    <a:path extrusionOk="0" h="269" w="837">
                      <a:moveTo>
                        <a:pt x="837" y="96"/>
                      </a:moveTo>
                      <a:lnTo>
                        <a:pt x="12" y="0"/>
                      </a:lnTo>
                      <a:lnTo>
                        <a:pt x="0" y="96"/>
                      </a:lnTo>
                      <a:lnTo>
                        <a:pt x="812" y="269"/>
                      </a:lnTo>
                      <a:lnTo>
                        <a:pt x="837" y="9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61" name="Google Shape;8161;p128"/>
                <p:cNvSpPr/>
                <p:nvPr/>
              </p:nvSpPr>
              <p:spPr>
                <a:xfrm>
                  <a:off x="4943" y="2009"/>
                  <a:ext cx="51" cy="18"/>
                </a:xfrm>
                <a:custGeom>
                  <a:rect b="b" l="l" r="r" t="t"/>
                  <a:pathLst>
                    <a:path extrusionOk="0" h="122" w="358">
                      <a:moveTo>
                        <a:pt x="358" y="53"/>
                      </a:moveTo>
                      <a:lnTo>
                        <a:pt x="5" y="0"/>
                      </a:lnTo>
                      <a:lnTo>
                        <a:pt x="0" y="51"/>
                      </a:lnTo>
                      <a:lnTo>
                        <a:pt x="348" y="122"/>
                      </a:lnTo>
                      <a:lnTo>
                        <a:pt x="358" y="53"/>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62" name="Google Shape;8162;p128"/>
                <p:cNvSpPr/>
                <p:nvPr/>
              </p:nvSpPr>
              <p:spPr>
                <a:xfrm>
                  <a:off x="4891" y="2000"/>
                  <a:ext cx="34" cy="13"/>
                </a:xfrm>
                <a:custGeom>
                  <a:rect b="b" l="l" r="r" t="t"/>
                  <a:pathLst>
                    <a:path extrusionOk="0" h="91" w="239">
                      <a:moveTo>
                        <a:pt x="239" y="42"/>
                      </a:moveTo>
                      <a:lnTo>
                        <a:pt x="0" y="0"/>
                      </a:lnTo>
                      <a:lnTo>
                        <a:pt x="2" y="44"/>
                      </a:lnTo>
                      <a:lnTo>
                        <a:pt x="231" y="91"/>
                      </a:lnTo>
                      <a:lnTo>
                        <a:pt x="239" y="42"/>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63" name="Google Shape;8163;p128"/>
                <p:cNvSpPr/>
                <p:nvPr/>
              </p:nvSpPr>
              <p:spPr>
                <a:xfrm>
                  <a:off x="4805" y="2013"/>
                  <a:ext cx="202" cy="67"/>
                </a:xfrm>
                <a:custGeom>
                  <a:rect b="b" l="l" r="r" t="t"/>
                  <a:pathLst>
                    <a:path extrusionOk="0" h="466" w="1409">
                      <a:moveTo>
                        <a:pt x="0" y="140"/>
                      </a:moveTo>
                      <a:lnTo>
                        <a:pt x="4" y="140"/>
                      </a:lnTo>
                      <a:lnTo>
                        <a:pt x="12" y="138"/>
                      </a:lnTo>
                      <a:lnTo>
                        <a:pt x="27" y="135"/>
                      </a:lnTo>
                      <a:lnTo>
                        <a:pt x="45" y="132"/>
                      </a:lnTo>
                      <a:lnTo>
                        <a:pt x="67" y="128"/>
                      </a:lnTo>
                      <a:lnTo>
                        <a:pt x="92" y="123"/>
                      </a:lnTo>
                      <a:lnTo>
                        <a:pt x="120" y="116"/>
                      </a:lnTo>
                      <a:lnTo>
                        <a:pt x="150" y="108"/>
                      </a:lnTo>
                      <a:lnTo>
                        <a:pt x="181" y="100"/>
                      </a:lnTo>
                      <a:lnTo>
                        <a:pt x="212" y="89"/>
                      </a:lnTo>
                      <a:lnTo>
                        <a:pt x="243" y="78"/>
                      </a:lnTo>
                      <a:lnTo>
                        <a:pt x="273" y="65"/>
                      </a:lnTo>
                      <a:lnTo>
                        <a:pt x="303" y="50"/>
                      </a:lnTo>
                      <a:lnTo>
                        <a:pt x="330" y="35"/>
                      </a:lnTo>
                      <a:lnTo>
                        <a:pt x="355" y="18"/>
                      </a:lnTo>
                      <a:lnTo>
                        <a:pt x="375" y="0"/>
                      </a:lnTo>
                      <a:lnTo>
                        <a:pt x="1409" y="236"/>
                      </a:lnTo>
                      <a:lnTo>
                        <a:pt x="1407" y="239"/>
                      </a:lnTo>
                      <a:lnTo>
                        <a:pt x="1401" y="245"/>
                      </a:lnTo>
                      <a:lnTo>
                        <a:pt x="1392" y="254"/>
                      </a:lnTo>
                      <a:lnTo>
                        <a:pt x="1379" y="265"/>
                      </a:lnTo>
                      <a:lnTo>
                        <a:pt x="1363" y="279"/>
                      </a:lnTo>
                      <a:lnTo>
                        <a:pt x="1345" y="295"/>
                      </a:lnTo>
                      <a:lnTo>
                        <a:pt x="1325" y="313"/>
                      </a:lnTo>
                      <a:lnTo>
                        <a:pt x="1303" y="332"/>
                      </a:lnTo>
                      <a:lnTo>
                        <a:pt x="1279" y="351"/>
                      </a:lnTo>
                      <a:lnTo>
                        <a:pt x="1253" y="371"/>
                      </a:lnTo>
                      <a:lnTo>
                        <a:pt x="1227" y="390"/>
                      </a:lnTo>
                      <a:lnTo>
                        <a:pt x="1200" y="409"/>
                      </a:lnTo>
                      <a:lnTo>
                        <a:pt x="1172" y="426"/>
                      </a:lnTo>
                      <a:lnTo>
                        <a:pt x="1145" y="441"/>
                      </a:lnTo>
                      <a:lnTo>
                        <a:pt x="1117" y="455"/>
                      </a:lnTo>
                      <a:lnTo>
                        <a:pt x="1091" y="466"/>
                      </a:lnTo>
                      <a:lnTo>
                        <a:pt x="0" y="140"/>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64" name="Google Shape;8164;p128"/>
                <p:cNvSpPr/>
                <p:nvPr/>
              </p:nvSpPr>
              <p:spPr>
                <a:xfrm>
                  <a:off x="5006" y="2006"/>
                  <a:ext cx="72" cy="32"/>
                </a:xfrm>
                <a:custGeom>
                  <a:rect b="b" l="l" r="r" t="t"/>
                  <a:pathLst>
                    <a:path extrusionOk="0" h="223" w="502">
                      <a:moveTo>
                        <a:pt x="51" y="223"/>
                      </a:moveTo>
                      <a:lnTo>
                        <a:pt x="502" y="90"/>
                      </a:lnTo>
                      <a:lnTo>
                        <a:pt x="229" y="0"/>
                      </a:lnTo>
                      <a:lnTo>
                        <a:pt x="6" y="26"/>
                      </a:lnTo>
                      <a:lnTo>
                        <a:pt x="0" y="211"/>
                      </a:lnTo>
                      <a:lnTo>
                        <a:pt x="51" y="22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65" name="Google Shape;8165;p128"/>
                <p:cNvSpPr/>
                <p:nvPr/>
              </p:nvSpPr>
              <p:spPr>
                <a:xfrm>
                  <a:off x="4821" y="1869"/>
                  <a:ext cx="38" cy="152"/>
                </a:xfrm>
                <a:custGeom>
                  <a:rect b="b" l="l" r="r" t="t"/>
                  <a:pathLst>
                    <a:path extrusionOk="0" h="1064" w="267">
                      <a:moveTo>
                        <a:pt x="267" y="26"/>
                      </a:moveTo>
                      <a:lnTo>
                        <a:pt x="266" y="24"/>
                      </a:lnTo>
                      <a:lnTo>
                        <a:pt x="262" y="22"/>
                      </a:lnTo>
                      <a:lnTo>
                        <a:pt x="254" y="20"/>
                      </a:lnTo>
                      <a:lnTo>
                        <a:pt x="244" y="16"/>
                      </a:lnTo>
                      <a:lnTo>
                        <a:pt x="232" y="12"/>
                      </a:lnTo>
                      <a:lnTo>
                        <a:pt x="218" y="8"/>
                      </a:lnTo>
                      <a:lnTo>
                        <a:pt x="202" y="5"/>
                      </a:lnTo>
                      <a:lnTo>
                        <a:pt x="184" y="1"/>
                      </a:lnTo>
                      <a:lnTo>
                        <a:pt x="164" y="0"/>
                      </a:lnTo>
                      <a:lnTo>
                        <a:pt x="143" y="0"/>
                      </a:lnTo>
                      <a:lnTo>
                        <a:pt x="121" y="3"/>
                      </a:lnTo>
                      <a:lnTo>
                        <a:pt x="98" y="6"/>
                      </a:lnTo>
                      <a:lnTo>
                        <a:pt x="74" y="13"/>
                      </a:lnTo>
                      <a:lnTo>
                        <a:pt x="50" y="22"/>
                      </a:lnTo>
                      <a:lnTo>
                        <a:pt x="25" y="35"/>
                      </a:lnTo>
                      <a:lnTo>
                        <a:pt x="0" y="51"/>
                      </a:lnTo>
                      <a:lnTo>
                        <a:pt x="0" y="1064"/>
                      </a:lnTo>
                      <a:lnTo>
                        <a:pt x="1" y="1064"/>
                      </a:lnTo>
                      <a:lnTo>
                        <a:pt x="7" y="1064"/>
                      </a:lnTo>
                      <a:lnTo>
                        <a:pt x="15" y="1063"/>
                      </a:lnTo>
                      <a:lnTo>
                        <a:pt x="25" y="1062"/>
                      </a:lnTo>
                      <a:lnTo>
                        <a:pt x="37" y="1060"/>
                      </a:lnTo>
                      <a:lnTo>
                        <a:pt x="52" y="1057"/>
                      </a:lnTo>
                      <a:lnTo>
                        <a:pt x="69" y="1054"/>
                      </a:lnTo>
                      <a:lnTo>
                        <a:pt x="88" y="1049"/>
                      </a:lnTo>
                      <a:lnTo>
                        <a:pt x="108" y="1044"/>
                      </a:lnTo>
                      <a:lnTo>
                        <a:pt x="129" y="1037"/>
                      </a:lnTo>
                      <a:lnTo>
                        <a:pt x="152" y="1029"/>
                      </a:lnTo>
                      <a:lnTo>
                        <a:pt x="175" y="1018"/>
                      </a:lnTo>
                      <a:lnTo>
                        <a:pt x="198" y="1007"/>
                      </a:lnTo>
                      <a:lnTo>
                        <a:pt x="222" y="994"/>
                      </a:lnTo>
                      <a:lnTo>
                        <a:pt x="244" y="979"/>
                      </a:lnTo>
                      <a:lnTo>
                        <a:pt x="267" y="962"/>
                      </a:lnTo>
                      <a:lnTo>
                        <a:pt x="267" y="2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66" name="Google Shape;8166;p128"/>
                <p:cNvSpPr/>
                <p:nvPr/>
              </p:nvSpPr>
              <p:spPr>
                <a:xfrm>
                  <a:off x="4822" y="1871"/>
                  <a:ext cx="33" cy="128"/>
                </a:xfrm>
                <a:custGeom>
                  <a:rect b="b" l="l" r="r" t="t"/>
                  <a:pathLst>
                    <a:path extrusionOk="0" h="898" w="228">
                      <a:moveTo>
                        <a:pt x="228" y="21"/>
                      </a:moveTo>
                      <a:lnTo>
                        <a:pt x="227" y="20"/>
                      </a:lnTo>
                      <a:lnTo>
                        <a:pt x="224" y="19"/>
                      </a:lnTo>
                      <a:lnTo>
                        <a:pt x="217" y="17"/>
                      </a:lnTo>
                      <a:lnTo>
                        <a:pt x="209" y="13"/>
                      </a:lnTo>
                      <a:lnTo>
                        <a:pt x="199" y="10"/>
                      </a:lnTo>
                      <a:lnTo>
                        <a:pt x="186" y="6"/>
                      </a:lnTo>
                      <a:lnTo>
                        <a:pt x="172" y="4"/>
                      </a:lnTo>
                      <a:lnTo>
                        <a:pt x="157" y="2"/>
                      </a:lnTo>
                      <a:lnTo>
                        <a:pt x="140" y="0"/>
                      </a:lnTo>
                      <a:lnTo>
                        <a:pt x="122" y="0"/>
                      </a:lnTo>
                      <a:lnTo>
                        <a:pt x="104" y="2"/>
                      </a:lnTo>
                      <a:lnTo>
                        <a:pt x="83" y="5"/>
                      </a:lnTo>
                      <a:lnTo>
                        <a:pt x="64" y="11"/>
                      </a:lnTo>
                      <a:lnTo>
                        <a:pt x="42" y="19"/>
                      </a:lnTo>
                      <a:lnTo>
                        <a:pt x="21" y="29"/>
                      </a:lnTo>
                      <a:lnTo>
                        <a:pt x="0" y="43"/>
                      </a:lnTo>
                      <a:lnTo>
                        <a:pt x="0" y="898"/>
                      </a:lnTo>
                      <a:lnTo>
                        <a:pt x="1" y="898"/>
                      </a:lnTo>
                      <a:lnTo>
                        <a:pt x="5" y="898"/>
                      </a:lnTo>
                      <a:lnTo>
                        <a:pt x="12" y="897"/>
                      </a:lnTo>
                      <a:lnTo>
                        <a:pt x="21" y="896"/>
                      </a:lnTo>
                      <a:lnTo>
                        <a:pt x="32" y="894"/>
                      </a:lnTo>
                      <a:lnTo>
                        <a:pt x="45" y="892"/>
                      </a:lnTo>
                      <a:lnTo>
                        <a:pt x="59" y="889"/>
                      </a:lnTo>
                      <a:lnTo>
                        <a:pt x="75" y="884"/>
                      </a:lnTo>
                      <a:lnTo>
                        <a:pt x="92" y="879"/>
                      </a:lnTo>
                      <a:lnTo>
                        <a:pt x="111" y="874"/>
                      </a:lnTo>
                      <a:lnTo>
                        <a:pt x="130" y="867"/>
                      </a:lnTo>
                      <a:lnTo>
                        <a:pt x="149" y="858"/>
                      </a:lnTo>
                      <a:lnTo>
                        <a:pt x="169" y="848"/>
                      </a:lnTo>
                      <a:lnTo>
                        <a:pt x="190" y="837"/>
                      </a:lnTo>
                      <a:lnTo>
                        <a:pt x="209" y="824"/>
                      </a:lnTo>
                      <a:lnTo>
                        <a:pt x="228" y="809"/>
                      </a:lnTo>
                      <a:lnTo>
                        <a:pt x="228" y="21"/>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67" name="Google Shape;8167;p128"/>
                <p:cNvSpPr/>
                <p:nvPr/>
              </p:nvSpPr>
              <p:spPr>
                <a:xfrm>
                  <a:off x="4823" y="1872"/>
                  <a:ext cx="27" cy="104"/>
                </a:xfrm>
                <a:custGeom>
                  <a:rect b="b" l="l" r="r" t="t"/>
                  <a:pathLst>
                    <a:path extrusionOk="0" h="729" w="192">
                      <a:moveTo>
                        <a:pt x="192" y="17"/>
                      </a:moveTo>
                      <a:lnTo>
                        <a:pt x="191" y="17"/>
                      </a:lnTo>
                      <a:lnTo>
                        <a:pt x="187" y="15"/>
                      </a:lnTo>
                      <a:lnTo>
                        <a:pt x="183" y="12"/>
                      </a:lnTo>
                      <a:lnTo>
                        <a:pt x="176" y="10"/>
                      </a:lnTo>
                      <a:lnTo>
                        <a:pt x="167" y="8"/>
                      </a:lnTo>
                      <a:lnTo>
                        <a:pt x="156" y="4"/>
                      </a:lnTo>
                      <a:lnTo>
                        <a:pt x="145" y="2"/>
                      </a:lnTo>
                      <a:lnTo>
                        <a:pt x="132" y="0"/>
                      </a:lnTo>
                      <a:lnTo>
                        <a:pt x="117" y="0"/>
                      </a:lnTo>
                      <a:lnTo>
                        <a:pt x="102" y="0"/>
                      </a:lnTo>
                      <a:lnTo>
                        <a:pt x="86" y="1"/>
                      </a:lnTo>
                      <a:lnTo>
                        <a:pt x="70" y="3"/>
                      </a:lnTo>
                      <a:lnTo>
                        <a:pt x="53" y="8"/>
                      </a:lnTo>
                      <a:lnTo>
                        <a:pt x="35" y="15"/>
                      </a:lnTo>
                      <a:lnTo>
                        <a:pt x="18" y="24"/>
                      </a:lnTo>
                      <a:lnTo>
                        <a:pt x="0" y="35"/>
                      </a:lnTo>
                      <a:lnTo>
                        <a:pt x="0" y="729"/>
                      </a:lnTo>
                      <a:lnTo>
                        <a:pt x="1" y="729"/>
                      </a:lnTo>
                      <a:lnTo>
                        <a:pt x="4" y="729"/>
                      </a:lnTo>
                      <a:lnTo>
                        <a:pt x="10" y="728"/>
                      </a:lnTo>
                      <a:lnTo>
                        <a:pt x="18" y="727"/>
                      </a:lnTo>
                      <a:lnTo>
                        <a:pt x="27" y="726"/>
                      </a:lnTo>
                      <a:lnTo>
                        <a:pt x="37" y="725"/>
                      </a:lnTo>
                      <a:lnTo>
                        <a:pt x="50" y="721"/>
                      </a:lnTo>
                      <a:lnTo>
                        <a:pt x="64" y="719"/>
                      </a:lnTo>
                      <a:lnTo>
                        <a:pt x="77" y="714"/>
                      </a:lnTo>
                      <a:lnTo>
                        <a:pt x="92" y="710"/>
                      </a:lnTo>
                      <a:lnTo>
                        <a:pt x="108" y="704"/>
                      </a:lnTo>
                      <a:lnTo>
                        <a:pt x="125" y="697"/>
                      </a:lnTo>
                      <a:lnTo>
                        <a:pt x="141" y="689"/>
                      </a:lnTo>
                      <a:lnTo>
                        <a:pt x="159" y="680"/>
                      </a:lnTo>
                      <a:lnTo>
                        <a:pt x="176" y="668"/>
                      </a:lnTo>
                      <a:lnTo>
                        <a:pt x="192" y="657"/>
                      </a:lnTo>
                      <a:lnTo>
                        <a:pt x="192" y="1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68" name="Google Shape;8168;p128"/>
                <p:cNvSpPr/>
                <p:nvPr/>
              </p:nvSpPr>
              <p:spPr>
                <a:xfrm>
                  <a:off x="4824" y="1873"/>
                  <a:ext cx="22" cy="81"/>
                </a:xfrm>
                <a:custGeom>
                  <a:rect b="b" l="l" r="r" t="t"/>
                  <a:pathLst>
                    <a:path extrusionOk="0" h="564" w="156">
                      <a:moveTo>
                        <a:pt x="156" y="15"/>
                      </a:moveTo>
                      <a:lnTo>
                        <a:pt x="153" y="14"/>
                      </a:lnTo>
                      <a:lnTo>
                        <a:pt x="142" y="9"/>
                      </a:lnTo>
                      <a:lnTo>
                        <a:pt x="127" y="4"/>
                      </a:lnTo>
                      <a:lnTo>
                        <a:pt x="108" y="1"/>
                      </a:lnTo>
                      <a:lnTo>
                        <a:pt x="84" y="0"/>
                      </a:lnTo>
                      <a:lnTo>
                        <a:pt x="58" y="3"/>
                      </a:lnTo>
                      <a:lnTo>
                        <a:pt x="29" y="12"/>
                      </a:lnTo>
                      <a:lnTo>
                        <a:pt x="0" y="28"/>
                      </a:lnTo>
                      <a:lnTo>
                        <a:pt x="0" y="564"/>
                      </a:lnTo>
                      <a:lnTo>
                        <a:pt x="4" y="564"/>
                      </a:lnTo>
                      <a:lnTo>
                        <a:pt x="15" y="563"/>
                      </a:lnTo>
                      <a:lnTo>
                        <a:pt x="31" y="560"/>
                      </a:lnTo>
                      <a:lnTo>
                        <a:pt x="52" y="555"/>
                      </a:lnTo>
                      <a:lnTo>
                        <a:pt x="76" y="548"/>
                      </a:lnTo>
                      <a:lnTo>
                        <a:pt x="102" y="537"/>
                      </a:lnTo>
                      <a:lnTo>
                        <a:pt x="128" y="524"/>
                      </a:lnTo>
                      <a:lnTo>
                        <a:pt x="156" y="505"/>
                      </a:lnTo>
                      <a:lnTo>
                        <a:pt x="156" y="1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69" name="Google Shape;8169;p128"/>
                <p:cNvSpPr/>
                <p:nvPr/>
              </p:nvSpPr>
              <p:spPr>
                <a:xfrm>
                  <a:off x="4825" y="1875"/>
                  <a:ext cx="17" cy="56"/>
                </a:xfrm>
                <a:custGeom>
                  <a:rect b="b" l="l" r="r" t="t"/>
                  <a:pathLst>
                    <a:path extrusionOk="0" h="396" w="117">
                      <a:moveTo>
                        <a:pt x="117" y="10"/>
                      </a:moveTo>
                      <a:lnTo>
                        <a:pt x="115" y="9"/>
                      </a:lnTo>
                      <a:lnTo>
                        <a:pt x="107" y="6"/>
                      </a:lnTo>
                      <a:lnTo>
                        <a:pt x="95" y="2"/>
                      </a:lnTo>
                      <a:lnTo>
                        <a:pt x="80" y="0"/>
                      </a:lnTo>
                      <a:lnTo>
                        <a:pt x="63" y="0"/>
                      </a:lnTo>
                      <a:lnTo>
                        <a:pt x="43" y="2"/>
                      </a:lnTo>
                      <a:lnTo>
                        <a:pt x="22" y="9"/>
                      </a:lnTo>
                      <a:lnTo>
                        <a:pt x="0" y="22"/>
                      </a:lnTo>
                      <a:lnTo>
                        <a:pt x="0" y="396"/>
                      </a:lnTo>
                      <a:lnTo>
                        <a:pt x="3" y="396"/>
                      </a:lnTo>
                      <a:lnTo>
                        <a:pt x="11" y="395"/>
                      </a:lnTo>
                      <a:lnTo>
                        <a:pt x="23" y="393"/>
                      </a:lnTo>
                      <a:lnTo>
                        <a:pt x="39" y="389"/>
                      </a:lnTo>
                      <a:lnTo>
                        <a:pt x="58" y="385"/>
                      </a:lnTo>
                      <a:lnTo>
                        <a:pt x="77" y="377"/>
                      </a:lnTo>
                      <a:lnTo>
                        <a:pt x="96" y="365"/>
                      </a:lnTo>
                      <a:lnTo>
                        <a:pt x="117" y="351"/>
                      </a:lnTo>
                      <a:lnTo>
                        <a:pt x="117" y="10"/>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70" name="Google Shape;8170;p128"/>
                <p:cNvSpPr/>
                <p:nvPr/>
              </p:nvSpPr>
              <p:spPr>
                <a:xfrm>
                  <a:off x="4826" y="1876"/>
                  <a:ext cx="11" cy="33"/>
                </a:xfrm>
                <a:custGeom>
                  <a:rect b="b" l="l" r="r" t="t"/>
                  <a:pathLst>
                    <a:path extrusionOk="0" h="230" w="80">
                      <a:moveTo>
                        <a:pt x="80" y="7"/>
                      </a:moveTo>
                      <a:lnTo>
                        <a:pt x="78" y="6"/>
                      </a:lnTo>
                      <a:lnTo>
                        <a:pt x="73" y="5"/>
                      </a:lnTo>
                      <a:lnTo>
                        <a:pt x="65" y="2"/>
                      </a:lnTo>
                      <a:lnTo>
                        <a:pt x="55" y="0"/>
                      </a:lnTo>
                      <a:lnTo>
                        <a:pt x="44" y="0"/>
                      </a:lnTo>
                      <a:lnTo>
                        <a:pt x="30" y="1"/>
                      </a:lnTo>
                      <a:lnTo>
                        <a:pt x="15" y="7"/>
                      </a:lnTo>
                      <a:lnTo>
                        <a:pt x="0" y="15"/>
                      </a:lnTo>
                      <a:lnTo>
                        <a:pt x="0" y="230"/>
                      </a:lnTo>
                      <a:lnTo>
                        <a:pt x="3" y="230"/>
                      </a:lnTo>
                      <a:lnTo>
                        <a:pt x="7" y="229"/>
                      </a:lnTo>
                      <a:lnTo>
                        <a:pt x="16" y="228"/>
                      </a:lnTo>
                      <a:lnTo>
                        <a:pt x="27" y="225"/>
                      </a:lnTo>
                      <a:lnTo>
                        <a:pt x="39" y="222"/>
                      </a:lnTo>
                      <a:lnTo>
                        <a:pt x="53" y="216"/>
                      </a:lnTo>
                      <a:lnTo>
                        <a:pt x="67" y="208"/>
                      </a:lnTo>
                      <a:lnTo>
                        <a:pt x="80" y="199"/>
                      </a:lnTo>
                      <a:lnTo>
                        <a:pt x="80" y="7"/>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71" name="Google Shape;8171;p128"/>
                <p:cNvSpPr/>
                <p:nvPr/>
              </p:nvSpPr>
              <p:spPr>
                <a:xfrm>
                  <a:off x="4964" y="1970"/>
                  <a:ext cx="16" cy="17"/>
                </a:xfrm>
                <a:custGeom>
                  <a:rect b="b" l="l" r="r" t="t"/>
                  <a:pathLst>
                    <a:path extrusionOk="0" h="117" w="117">
                      <a:moveTo>
                        <a:pt x="58" y="117"/>
                      </a:moveTo>
                      <a:lnTo>
                        <a:pt x="70" y="116"/>
                      </a:lnTo>
                      <a:lnTo>
                        <a:pt x="81" y="112"/>
                      </a:lnTo>
                      <a:lnTo>
                        <a:pt x="90" y="106"/>
                      </a:lnTo>
                      <a:lnTo>
                        <a:pt x="100" y="100"/>
                      </a:lnTo>
                      <a:lnTo>
                        <a:pt x="106" y="90"/>
                      </a:lnTo>
                      <a:lnTo>
                        <a:pt x="112" y="81"/>
                      </a:lnTo>
                      <a:lnTo>
                        <a:pt x="116" y="70"/>
                      </a:lnTo>
                      <a:lnTo>
                        <a:pt x="117" y="58"/>
                      </a:lnTo>
                      <a:lnTo>
                        <a:pt x="116" y="46"/>
                      </a:lnTo>
                      <a:lnTo>
                        <a:pt x="112" y="35"/>
                      </a:lnTo>
                      <a:lnTo>
                        <a:pt x="106" y="25"/>
                      </a:lnTo>
                      <a:lnTo>
                        <a:pt x="100" y="17"/>
                      </a:lnTo>
                      <a:lnTo>
                        <a:pt x="90" y="9"/>
                      </a:lnTo>
                      <a:lnTo>
                        <a:pt x="81" y="4"/>
                      </a:lnTo>
                      <a:lnTo>
                        <a:pt x="70" y="1"/>
                      </a:lnTo>
                      <a:lnTo>
                        <a:pt x="58" y="0"/>
                      </a:lnTo>
                      <a:lnTo>
                        <a:pt x="47" y="1"/>
                      </a:lnTo>
                      <a:lnTo>
                        <a:pt x="36" y="4"/>
                      </a:lnTo>
                      <a:lnTo>
                        <a:pt x="26" y="9"/>
                      </a:lnTo>
                      <a:lnTo>
                        <a:pt x="17" y="17"/>
                      </a:lnTo>
                      <a:lnTo>
                        <a:pt x="10" y="25"/>
                      </a:lnTo>
                      <a:lnTo>
                        <a:pt x="5" y="35"/>
                      </a:lnTo>
                      <a:lnTo>
                        <a:pt x="1" y="46"/>
                      </a:lnTo>
                      <a:lnTo>
                        <a:pt x="0" y="58"/>
                      </a:lnTo>
                      <a:lnTo>
                        <a:pt x="1" y="70"/>
                      </a:lnTo>
                      <a:lnTo>
                        <a:pt x="5" y="81"/>
                      </a:lnTo>
                      <a:lnTo>
                        <a:pt x="10" y="90"/>
                      </a:lnTo>
                      <a:lnTo>
                        <a:pt x="17" y="100"/>
                      </a:lnTo>
                      <a:lnTo>
                        <a:pt x="26" y="106"/>
                      </a:lnTo>
                      <a:lnTo>
                        <a:pt x="36" y="112"/>
                      </a:lnTo>
                      <a:lnTo>
                        <a:pt x="47" y="116"/>
                      </a:lnTo>
                      <a:lnTo>
                        <a:pt x="58" y="117"/>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72" name="Google Shape;8172;p128"/>
                <p:cNvSpPr/>
                <p:nvPr/>
              </p:nvSpPr>
              <p:spPr>
                <a:xfrm>
                  <a:off x="4912" y="1970"/>
                  <a:ext cx="9" cy="9"/>
                </a:xfrm>
                <a:custGeom>
                  <a:rect b="b" l="l" r="r" t="t"/>
                  <a:pathLst>
                    <a:path extrusionOk="0" h="59" w="58">
                      <a:moveTo>
                        <a:pt x="29" y="59"/>
                      </a:moveTo>
                      <a:lnTo>
                        <a:pt x="40" y="56"/>
                      </a:lnTo>
                      <a:lnTo>
                        <a:pt x="50" y="49"/>
                      </a:lnTo>
                      <a:lnTo>
                        <a:pt x="56" y="40"/>
                      </a:lnTo>
                      <a:lnTo>
                        <a:pt x="58" y="29"/>
                      </a:lnTo>
                      <a:lnTo>
                        <a:pt x="56" y="17"/>
                      </a:lnTo>
                      <a:lnTo>
                        <a:pt x="50" y="8"/>
                      </a:lnTo>
                      <a:lnTo>
                        <a:pt x="40" y="2"/>
                      </a:lnTo>
                      <a:lnTo>
                        <a:pt x="29" y="0"/>
                      </a:lnTo>
                      <a:lnTo>
                        <a:pt x="17" y="2"/>
                      </a:lnTo>
                      <a:lnTo>
                        <a:pt x="8" y="8"/>
                      </a:lnTo>
                      <a:lnTo>
                        <a:pt x="2" y="17"/>
                      </a:lnTo>
                      <a:lnTo>
                        <a:pt x="0" y="29"/>
                      </a:lnTo>
                      <a:lnTo>
                        <a:pt x="2" y="40"/>
                      </a:lnTo>
                      <a:lnTo>
                        <a:pt x="8" y="49"/>
                      </a:lnTo>
                      <a:lnTo>
                        <a:pt x="17" y="56"/>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73" name="Google Shape;8173;p128"/>
                <p:cNvSpPr/>
                <p:nvPr/>
              </p:nvSpPr>
              <p:spPr>
                <a:xfrm>
                  <a:off x="4927" y="1971"/>
                  <a:ext cx="8" cy="8"/>
                </a:xfrm>
                <a:custGeom>
                  <a:rect b="b" l="l" r="r" t="t"/>
                  <a:pathLst>
                    <a:path extrusionOk="0" h="59" w="58">
                      <a:moveTo>
                        <a:pt x="29" y="59"/>
                      </a:moveTo>
                      <a:lnTo>
                        <a:pt x="41" y="57"/>
                      </a:lnTo>
                      <a:lnTo>
                        <a:pt x="50" y="51"/>
                      </a:lnTo>
                      <a:lnTo>
                        <a:pt x="56" y="42"/>
                      </a:lnTo>
                      <a:lnTo>
                        <a:pt x="58" y="30"/>
                      </a:lnTo>
                      <a:lnTo>
                        <a:pt x="56" y="19"/>
                      </a:lnTo>
                      <a:lnTo>
                        <a:pt x="50" y="9"/>
                      </a:lnTo>
                      <a:lnTo>
                        <a:pt x="41" y="3"/>
                      </a:lnTo>
                      <a:lnTo>
                        <a:pt x="29" y="0"/>
                      </a:lnTo>
                      <a:lnTo>
                        <a:pt x="18" y="3"/>
                      </a:lnTo>
                      <a:lnTo>
                        <a:pt x="9" y="9"/>
                      </a:lnTo>
                      <a:lnTo>
                        <a:pt x="2" y="19"/>
                      </a:lnTo>
                      <a:lnTo>
                        <a:pt x="0" y="30"/>
                      </a:lnTo>
                      <a:lnTo>
                        <a:pt x="2" y="42"/>
                      </a:lnTo>
                      <a:lnTo>
                        <a:pt x="9" y="51"/>
                      </a:lnTo>
                      <a:lnTo>
                        <a:pt x="18" y="57"/>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74" name="Google Shape;8174;p128"/>
                <p:cNvSpPr/>
                <p:nvPr/>
              </p:nvSpPr>
              <p:spPr>
                <a:xfrm>
                  <a:off x="4871" y="1856"/>
                  <a:ext cx="23" cy="114"/>
                </a:xfrm>
                <a:custGeom>
                  <a:rect b="b" l="l" r="r" t="t"/>
                  <a:pathLst>
                    <a:path extrusionOk="0" h="800" w="166">
                      <a:moveTo>
                        <a:pt x="52" y="16"/>
                      </a:moveTo>
                      <a:lnTo>
                        <a:pt x="47" y="32"/>
                      </a:lnTo>
                      <a:lnTo>
                        <a:pt x="36" y="77"/>
                      </a:lnTo>
                      <a:lnTo>
                        <a:pt x="21" y="148"/>
                      </a:lnTo>
                      <a:lnTo>
                        <a:pt x="8" y="244"/>
                      </a:lnTo>
                      <a:lnTo>
                        <a:pt x="0" y="359"/>
                      </a:lnTo>
                      <a:lnTo>
                        <a:pt x="2" y="492"/>
                      </a:lnTo>
                      <a:lnTo>
                        <a:pt x="15" y="640"/>
                      </a:lnTo>
                      <a:lnTo>
                        <a:pt x="46" y="800"/>
                      </a:lnTo>
                      <a:lnTo>
                        <a:pt x="161" y="794"/>
                      </a:lnTo>
                      <a:lnTo>
                        <a:pt x="156" y="770"/>
                      </a:lnTo>
                      <a:lnTo>
                        <a:pt x="145" y="706"/>
                      </a:lnTo>
                      <a:lnTo>
                        <a:pt x="131" y="610"/>
                      </a:lnTo>
                      <a:lnTo>
                        <a:pt x="118" y="493"/>
                      </a:lnTo>
                      <a:lnTo>
                        <a:pt x="111" y="364"/>
                      </a:lnTo>
                      <a:lnTo>
                        <a:pt x="115" y="235"/>
                      </a:lnTo>
                      <a:lnTo>
                        <a:pt x="132" y="113"/>
                      </a:lnTo>
                      <a:lnTo>
                        <a:pt x="166" y="9"/>
                      </a:lnTo>
                      <a:lnTo>
                        <a:pt x="166" y="8"/>
                      </a:lnTo>
                      <a:lnTo>
                        <a:pt x="166" y="6"/>
                      </a:lnTo>
                      <a:lnTo>
                        <a:pt x="164" y="4"/>
                      </a:lnTo>
                      <a:lnTo>
                        <a:pt x="157" y="0"/>
                      </a:lnTo>
                      <a:lnTo>
                        <a:pt x="143" y="0"/>
                      </a:lnTo>
                      <a:lnTo>
                        <a:pt x="123" y="1"/>
                      </a:lnTo>
                      <a:lnTo>
                        <a:pt x="93" y="7"/>
                      </a:lnTo>
                      <a:lnTo>
                        <a:pt x="52" y="1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75" name="Google Shape;8175;p128"/>
                <p:cNvSpPr/>
                <p:nvPr/>
              </p:nvSpPr>
              <p:spPr>
                <a:xfrm>
                  <a:off x="4993" y="1842"/>
                  <a:ext cx="32" cy="128"/>
                </a:xfrm>
                <a:custGeom>
                  <a:rect b="b" l="l" r="r" t="t"/>
                  <a:pathLst>
                    <a:path extrusionOk="0" h="893" w="225">
                      <a:moveTo>
                        <a:pt x="225" y="6"/>
                      </a:moveTo>
                      <a:lnTo>
                        <a:pt x="219" y="12"/>
                      </a:lnTo>
                      <a:lnTo>
                        <a:pt x="204" y="35"/>
                      </a:lnTo>
                      <a:lnTo>
                        <a:pt x="185" y="82"/>
                      </a:lnTo>
                      <a:lnTo>
                        <a:pt x="165" y="158"/>
                      </a:lnTo>
                      <a:lnTo>
                        <a:pt x="149" y="270"/>
                      </a:lnTo>
                      <a:lnTo>
                        <a:pt x="141" y="427"/>
                      </a:lnTo>
                      <a:lnTo>
                        <a:pt x="146" y="631"/>
                      </a:lnTo>
                      <a:lnTo>
                        <a:pt x="168" y="893"/>
                      </a:lnTo>
                      <a:lnTo>
                        <a:pt x="41" y="893"/>
                      </a:lnTo>
                      <a:lnTo>
                        <a:pt x="36" y="867"/>
                      </a:lnTo>
                      <a:lnTo>
                        <a:pt x="26" y="794"/>
                      </a:lnTo>
                      <a:lnTo>
                        <a:pt x="13" y="686"/>
                      </a:lnTo>
                      <a:lnTo>
                        <a:pt x="3" y="554"/>
                      </a:lnTo>
                      <a:lnTo>
                        <a:pt x="0" y="408"/>
                      </a:lnTo>
                      <a:lnTo>
                        <a:pt x="6" y="260"/>
                      </a:lnTo>
                      <a:lnTo>
                        <a:pt x="30" y="121"/>
                      </a:lnTo>
                      <a:lnTo>
                        <a:pt x="73" y="0"/>
                      </a:lnTo>
                      <a:lnTo>
                        <a:pt x="225"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76" name="Google Shape;8176;p128"/>
                <p:cNvSpPr/>
                <p:nvPr/>
              </p:nvSpPr>
              <p:spPr>
                <a:xfrm>
                  <a:off x="4871" y="1863"/>
                  <a:ext cx="21" cy="100"/>
                </a:xfrm>
                <a:custGeom>
                  <a:rect b="b" l="l" r="r" t="t"/>
                  <a:pathLst>
                    <a:path extrusionOk="0" h="699" w="145">
                      <a:moveTo>
                        <a:pt x="46" y="14"/>
                      </a:moveTo>
                      <a:lnTo>
                        <a:pt x="41" y="28"/>
                      </a:lnTo>
                      <a:lnTo>
                        <a:pt x="32" y="67"/>
                      </a:lnTo>
                      <a:lnTo>
                        <a:pt x="20" y="130"/>
                      </a:lnTo>
                      <a:lnTo>
                        <a:pt x="7" y="213"/>
                      </a:lnTo>
                      <a:lnTo>
                        <a:pt x="0" y="314"/>
                      </a:lnTo>
                      <a:lnTo>
                        <a:pt x="1" y="430"/>
                      </a:lnTo>
                      <a:lnTo>
                        <a:pt x="13" y="559"/>
                      </a:lnTo>
                      <a:lnTo>
                        <a:pt x="40" y="699"/>
                      </a:lnTo>
                      <a:lnTo>
                        <a:pt x="140" y="693"/>
                      </a:lnTo>
                      <a:lnTo>
                        <a:pt x="135" y="672"/>
                      </a:lnTo>
                      <a:lnTo>
                        <a:pt x="126" y="616"/>
                      </a:lnTo>
                      <a:lnTo>
                        <a:pt x="113" y="532"/>
                      </a:lnTo>
                      <a:lnTo>
                        <a:pt x="103" y="430"/>
                      </a:lnTo>
                      <a:lnTo>
                        <a:pt x="97" y="317"/>
                      </a:lnTo>
                      <a:lnTo>
                        <a:pt x="100" y="205"/>
                      </a:lnTo>
                      <a:lnTo>
                        <a:pt x="115" y="98"/>
                      </a:lnTo>
                      <a:lnTo>
                        <a:pt x="145" y="8"/>
                      </a:lnTo>
                      <a:lnTo>
                        <a:pt x="145" y="7"/>
                      </a:lnTo>
                      <a:lnTo>
                        <a:pt x="145" y="5"/>
                      </a:lnTo>
                      <a:lnTo>
                        <a:pt x="143" y="3"/>
                      </a:lnTo>
                      <a:lnTo>
                        <a:pt x="137" y="0"/>
                      </a:lnTo>
                      <a:lnTo>
                        <a:pt x="126" y="0"/>
                      </a:lnTo>
                      <a:lnTo>
                        <a:pt x="108" y="1"/>
                      </a:lnTo>
                      <a:lnTo>
                        <a:pt x="81" y="6"/>
                      </a:lnTo>
                      <a:lnTo>
                        <a:pt x="46" y="1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77" name="Google Shape;8177;p128"/>
                <p:cNvSpPr/>
                <p:nvPr/>
              </p:nvSpPr>
              <p:spPr>
                <a:xfrm>
                  <a:off x="4872" y="1870"/>
                  <a:ext cx="18" cy="85"/>
                </a:xfrm>
                <a:custGeom>
                  <a:rect b="b" l="l" r="r" t="t"/>
                  <a:pathLst>
                    <a:path extrusionOk="0" h="597" w="123">
                      <a:moveTo>
                        <a:pt x="39" y="12"/>
                      </a:moveTo>
                      <a:lnTo>
                        <a:pt x="35" y="23"/>
                      </a:lnTo>
                      <a:lnTo>
                        <a:pt x="26" y="57"/>
                      </a:lnTo>
                      <a:lnTo>
                        <a:pt x="16" y="111"/>
                      </a:lnTo>
                      <a:lnTo>
                        <a:pt x="6" y="181"/>
                      </a:lnTo>
                      <a:lnTo>
                        <a:pt x="0" y="267"/>
                      </a:lnTo>
                      <a:lnTo>
                        <a:pt x="1" y="367"/>
                      </a:lnTo>
                      <a:lnTo>
                        <a:pt x="11" y="477"/>
                      </a:lnTo>
                      <a:lnTo>
                        <a:pt x="34" y="597"/>
                      </a:lnTo>
                      <a:lnTo>
                        <a:pt x="119" y="591"/>
                      </a:lnTo>
                      <a:lnTo>
                        <a:pt x="115" y="574"/>
                      </a:lnTo>
                      <a:lnTo>
                        <a:pt x="107" y="526"/>
                      </a:lnTo>
                      <a:lnTo>
                        <a:pt x="97" y="454"/>
                      </a:lnTo>
                      <a:lnTo>
                        <a:pt x="88" y="367"/>
                      </a:lnTo>
                      <a:lnTo>
                        <a:pt x="82" y="272"/>
                      </a:lnTo>
                      <a:lnTo>
                        <a:pt x="84" y="175"/>
                      </a:lnTo>
                      <a:lnTo>
                        <a:pt x="97" y="84"/>
                      </a:lnTo>
                      <a:lnTo>
                        <a:pt x="123" y="7"/>
                      </a:lnTo>
                      <a:lnTo>
                        <a:pt x="123" y="6"/>
                      </a:lnTo>
                      <a:lnTo>
                        <a:pt x="123" y="5"/>
                      </a:lnTo>
                      <a:lnTo>
                        <a:pt x="121" y="3"/>
                      </a:lnTo>
                      <a:lnTo>
                        <a:pt x="117" y="0"/>
                      </a:lnTo>
                      <a:lnTo>
                        <a:pt x="106" y="0"/>
                      </a:lnTo>
                      <a:lnTo>
                        <a:pt x="91" y="2"/>
                      </a:lnTo>
                      <a:lnTo>
                        <a:pt x="70" y="5"/>
                      </a:lnTo>
                      <a:lnTo>
                        <a:pt x="39" y="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78" name="Google Shape;8178;p128"/>
                <p:cNvSpPr/>
                <p:nvPr/>
              </p:nvSpPr>
              <p:spPr>
                <a:xfrm>
                  <a:off x="4873" y="1876"/>
                  <a:ext cx="15" cy="71"/>
                </a:xfrm>
                <a:custGeom>
                  <a:rect b="b" l="l" r="r" t="t"/>
                  <a:pathLst>
                    <a:path extrusionOk="0" h="492" w="103">
                      <a:moveTo>
                        <a:pt x="32" y="9"/>
                      </a:moveTo>
                      <a:lnTo>
                        <a:pt x="28" y="18"/>
                      </a:lnTo>
                      <a:lnTo>
                        <a:pt x="21" y="47"/>
                      </a:lnTo>
                      <a:lnTo>
                        <a:pt x="12" y="90"/>
                      </a:lnTo>
                      <a:lnTo>
                        <a:pt x="4" y="149"/>
                      </a:lnTo>
                      <a:lnTo>
                        <a:pt x="0" y="220"/>
                      </a:lnTo>
                      <a:lnTo>
                        <a:pt x="0" y="303"/>
                      </a:lnTo>
                      <a:lnTo>
                        <a:pt x="9" y="394"/>
                      </a:lnTo>
                      <a:lnTo>
                        <a:pt x="27" y="492"/>
                      </a:lnTo>
                      <a:lnTo>
                        <a:pt x="98" y="489"/>
                      </a:lnTo>
                      <a:lnTo>
                        <a:pt x="95" y="474"/>
                      </a:lnTo>
                      <a:lnTo>
                        <a:pt x="88" y="434"/>
                      </a:lnTo>
                      <a:lnTo>
                        <a:pt x="80" y="375"/>
                      </a:lnTo>
                      <a:lnTo>
                        <a:pt x="72" y="303"/>
                      </a:lnTo>
                      <a:lnTo>
                        <a:pt x="68" y="224"/>
                      </a:lnTo>
                      <a:lnTo>
                        <a:pt x="70" y="144"/>
                      </a:lnTo>
                      <a:lnTo>
                        <a:pt x="81" y="68"/>
                      </a:lnTo>
                      <a:lnTo>
                        <a:pt x="103" y="5"/>
                      </a:lnTo>
                      <a:lnTo>
                        <a:pt x="103" y="4"/>
                      </a:lnTo>
                      <a:lnTo>
                        <a:pt x="103" y="3"/>
                      </a:lnTo>
                      <a:lnTo>
                        <a:pt x="100" y="1"/>
                      </a:lnTo>
                      <a:lnTo>
                        <a:pt x="97" y="0"/>
                      </a:lnTo>
                      <a:lnTo>
                        <a:pt x="89" y="0"/>
                      </a:lnTo>
                      <a:lnTo>
                        <a:pt x="75" y="0"/>
                      </a:lnTo>
                      <a:lnTo>
                        <a:pt x="57" y="3"/>
                      </a:lnTo>
                      <a:lnTo>
                        <a:pt x="32" y="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79" name="Google Shape;8179;p128"/>
                <p:cNvSpPr/>
                <p:nvPr/>
              </p:nvSpPr>
              <p:spPr>
                <a:xfrm>
                  <a:off x="4874" y="1883"/>
                  <a:ext cx="12" cy="56"/>
                </a:xfrm>
                <a:custGeom>
                  <a:rect b="b" l="l" r="r" t="t"/>
                  <a:pathLst>
                    <a:path extrusionOk="0" h="390" w="82">
                      <a:moveTo>
                        <a:pt x="25" y="8"/>
                      </a:moveTo>
                      <a:lnTo>
                        <a:pt x="23" y="16"/>
                      </a:lnTo>
                      <a:lnTo>
                        <a:pt x="17" y="38"/>
                      </a:lnTo>
                      <a:lnTo>
                        <a:pt x="11" y="72"/>
                      </a:lnTo>
                      <a:lnTo>
                        <a:pt x="4" y="118"/>
                      </a:lnTo>
                      <a:lnTo>
                        <a:pt x="0" y="174"/>
                      </a:lnTo>
                      <a:lnTo>
                        <a:pt x="0" y="240"/>
                      </a:lnTo>
                      <a:lnTo>
                        <a:pt x="7" y="312"/>
                      </a:lnTo>
                      <a:lnTo>
                        <a:pt x="22" y="390"/>
                      </a:lnTo>
                      <a:lnTo>
                        <a:pt x="78" y="387"/>
                      </a:lnTo>
                      <a:lnTo>
                        <a:pt x="76" y="375"/>
                      </a:lnTo>
                      <a:lnTo>
                        <a:pt x="70" y="343"/>
                      </a:lnTo>
                      <a:lnTo>
                        <a:pt x="63" y="297"/>
                      </a:lnTo>
                      <a:lnTo>
                        <a:pt x="57" y="240"/>
                      </a:lnTo>
                      <a:lnTo>
                        <a:pt x="54" y="178"/>
                      </a:lnTo>
                      <a:lnTo>
                        <a:pt x="56" y="113"/>
                      </a:lnTo>
                      <a:lnTo>
                        <a:pt x="64" y="55"/>
                      </a:lnTo>
                      <a:lnTo>
                        <a:pt x="82" y="4"/>
                      </a:lnTo>
                      <a:lnTo>
                        <a:pt x="82" y="2"/>
                      </a:lnTo>
                      <a:lnTo>
                        <a:pt x="80" y="1"/>
                      </a:lnTo>
                      <a:lnTo>
                        <a:pt x="77" y="0"/>
                      </a:lnTo>
                      <a:lnTo>
                        <a:pt x="70" y="0"/>
                      </a:lnTo>
                      <a:lnTo>
                        <a:pt x="60" y="1"/>
                      </a:lnTo>
                      <a:lnTo>
                        <a:pt x="46" y="3"/>
                      </a:lnTo>
                      <a:lnTo>
                        <a:pt x="25" y="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80" name="Google Shape;8180;p128"/>
                <p:cNvSpPr/>
                <p:nvPr/>
              </p:nvSpPr>
              <p:spPr>
                <a:xfrm>
                  <a:off x="4875" y="1890"/>
                  <a:ext cx="8" cy="41"/>
                </a:xfrm>
                <a:custGeom>
                  <a:rect b="b" l="l" r="r" t="t"/>
                  <a:pathLst>
                    <a:path extrusionOk="0" h="288" w="59">
                      <a:moveTo>
                        <a:pt x="18" y="6"/>
                      </a:moveTo>
                      <a:lnTo>
                        <a:pt x="17" y="11"/>
                      </a:lnTo>
                      <a:lnTo>
                        <a:pt x="13" y="27"/>
                      </a:lnTo>
                      <a:lnTo>
                        <a:pt x="7" y="53"/>
                      </a:lnTo>
                      <a:lnTo>
                        <a:pt x="2" y="87"/>
                      </a:lnTo>
                      <a:lnTo>
                        <a:pt x="0" y="130"/>
                      </a:lnTo>
                      <a:lnTo>
                        <a:pt x="0" y="177"/>
                      </a:lnTo>
                      <a:lnTo>
                        <a:pt x="5" y="231"/>
                      </a:lnTo>
                      <a:lnTo>
                        <a:pt x="16" y="288"/>
                      </a:lnTo>
                      <a:lnTo>
                        <a:pt x="57" y="286"/>
                      </a:lnTo>
                      <a:lnTo>
                        <a:pt x="56" y="278"/>
                      </a:lnTo>
                      <a:lnTo>
                        <a:pt x="51" y="254"/>
                      </a:lnTo>
                      <a:lnTo>
                        <a:pt x="47" y="219"/>
                      </a:lnTo>
                      <a:lnTo>
                        <a:pt x="42" y="177"/>
                      </a:lnTo>
                      <a:lnTo>
                        <a:pt x="40" y="131"/>
                      </a:lnTo>
                      <a:lnTo>
                        <a:pt x="41" y="84"/>
                      </a:lnTo>
                      <a:lnTo>
                        <a:pt x="47" y="40"/>
                      </a:lnTo>
                      <a:lnTo>
                        <a:pt x="59" y="3"/>
                      </a:lnTo>
                      <a:lnTo>
                        <a:pt x="59" y="2"/>
                      </a:lnTo>
                      <a:lnTo>
                        <a:pt x="58" y="1"/>
                      </a:lnTo>
                      <a:lnTo>
                        <a:pt x="56" y="0"/>
                      </a:lnTo>
                      <a:lnTo>
                        <a:pt x="51" y="0"/>
                      </a:lnTo>
                      <a:lnTo>
                        <a:pt x="45" y="0"/>
                      </a:lnTo>
                      <a:lnTo>
                        <a:pt x="33" y="2"/>
                      </a:lnTo>
                      <a:lnTo>
                        <a:pt x="18"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81" name="Google Shape;8181;p128"/>
                <p:cNvSpPr/>
                <p:nvPr/>
              </p:nvSpPr>
              <p:spPr>
                <a:xfrm>
                  <a:off x="4994" y="1850"/>
                  <a:ext cx="28" cy="111"/>
                </a:xfrm>
                <a:custGeom>
                  <a:rect b="b" l="l" r="r" t="t"/>
                  <a:pathLst>
                    <a:path extrusionOk="0" h="779" w="198">
                      <a:moveTo>
                        <a:pt x="198" y="6"/>
                      </a:moveTo>
                      <a:lnTo>
                        <a:pt x="194" y="12"/>
                      </a:lnTo>
                      <a:lnTo>
                        <a:pt x="180" y="31"/>
                      </a:lnTo>
                      <a:lnTo>
                        <a:pt x="163" y="72"/>
                      </a:lnTo>
                      <a:lnTo>
                        <a:pt x="146" y="138"/>
                      </a:lnTo>
                      <a:lnTo>
                        <a:pt x="132" y="236"/>
                      </a:lnTo>
                      <a:lnTo>
                        <a:pt x="125" y="373"/>
                      </a:lnTo>
                      <a:lnTo>
                        <a:pt x="130" y="551"/>
                      </a:lnTo>
                      <a:lnTo>
                        <a:pt x="148" y="779"/>
                      </a:lnTo>
                      <a:lnTo>
                        <a:pt x="37" y="779"/>
                      </a:lnTo>
                      <a:lnTo>
                        <a:pt x="34" y="756"/>
                      </a:lnTo>
                      <a:lnTo>
                        <a:pt x="23" y="693"/>
                      </a:lnTo>
                      <a:lnTo>
                        <a:pt x="13" y="599"/>
                      </a:lnTo>
                      <a:lnTo>
                        <a:pt x="4" y="483"/>
                      </a:lnTo>
                      <a:lnTo>
                        <a:pt x="0" y="357"/>
                      </a:lnTo>
                      <a:lnTo>
                        <a:pt x="7" y="227"/>
                      </a:lnTo>
                      <a:lnTo>
                        <a:pt x="27" y="105"/>
                      </a:lnTo>
                      <a:lnTo>
                        <a:pt x="65" y="0"/>
                      </a:lnTo>
                      <a:lnTo>
                        <a:pt x="198"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82" name="Google Shape;8182;p128"/>
                <p:cNvSpPr/>
                <p:nvPr/>
              </p:nvSpPr>
              <p:spPr>
                <a:xfrm>
                  <a:off x="4995" y="1857"/>
                  <a:ext cx="24" cy="96"/>
                </a:xfrm>
                <a:custGeom>
                  <a:rect b="b" l="l" r="r" t="t"/>
                  <a:pathLst>
                    <a:path extrusionOk="0" h="666" w="169">
                      <a:moveTo>
                        <a:pt x="169" y="5"/>
                      </a:moveTo>
                      <a:lnTo>
                        <a:pt x="164" y="10"/>
                      </a:lnTo>
                      <a:lnTo>
                        <a:pt x="154" y="27"/>
                      </a:lnTo>
                      <a:lnTo>
                        <a:pt x="139" y="61"/>
                      </a:lnTo>
                      <a:lnTo>
                        <a:pt x="124" y="118"/>
                      </a:lnTo>
                      <a:lnTo>
                        <a:pt x="113" y="201"/>
                      </a:lnTo>
                      <a:lnTo>
                        <a:pt x="107" y="318"/>
                      </a:lnTo>
                      <a:lnTo>
                        <a:pt x="110" y="470"/>
                      </a:lnTo>
                      <a:lnTo>
                        <a:pt x="126" y="666"/>
                      </a:lnTo>
                      <a:lnTo>
                        <a:pt x="31" y="666"/>
                      </a:lnTo>
                      <a:lnTo>
                        <a:pt x="28" y="646"/>
                      </a:lnTo>
                      <a:lnTo>
                        <a:pt x="20" y="592"/>
                      </a:lnTo>
                      <a:lnTo>
                        <a:pt x="11" y="512"/>
                      </a:lnTo>
                      <a:lnTo>
                        <a:pt x="3" y="413"/>
                      </a:lnTo>
                      <a:lnTo>
                        <a:pt x="0" y="305"/>
                      </a:lnTo>
                      <a:lnTo>
                        <a:pt x="6" y="195"/>
                      </a:lnTo>
                      <a:lnTo>
                        <a:pt x="23" y="90"/>
                      </a:lnTo>
                      <a:lnTo>
                        <a:pt x="55" y="0"/>
                      </a:lnTo>
                      <a:lnTo>
                        <a:pt x="169" y="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83" name="Google Shape;8183;p128"/>
                <p:cNvSpPr/>
                <p:nvPr/>
              </p:nvSpPr>
              <p:spPr>
                <a:xfrm>
                  <a:off x="4996" y="1865"/>
                  <a:ext cx="20" cy="79"/>
                </a:xfrm>
                <a:custGeom>
                  <a:rect b="b" l="l" r="r" t="t"/>
                  <a:pathLst>
                    <a:path extrusionOk="0" h="551" w="140">
                      <a:moveTo>
                        <a:pt x="140" y="5"/>
                      </a:moveTo>
                      <a:lnTo>
                        <a:pt x="136" y="8"/>
                      </a:lnTo>
                      <a:lnTo>
                        <a:pt x="127" y="23"/>
                      </a:lnTo>
                      <a:lnTo>
                        <a:pt x="116" y="51"/>
                      </a:lnTo>
                      <a:lnTo>
                        <a:pt x="103" y="98"/>
                      </a:lnTo>
                      <a:lnTo>
                        <a:pt x="94" y="167"/>
                      </a:lnTo>
                      <a:lnTo>
                        <a:pt x="90" y="264"/>
                      </a:lnTo>
                      <a:lnTo>
                        <a:pt x="92" y="390"/>
                      </a:lnTo>
                      <a:lnTo>
                        <a:pt x="106" y="551"/>
                      </a:lnTo>
                      <a:lnTo>
                        <a:pt x="27" y="551"/>
                      </a:lnTo>
                      <a:lnTo>
                        <a:pt x="24" y="535"/>
                      </a:lnTo>
                      <a:lnTo>
                        <a:pt x="17" y="490"/>
                      </a:lnTo>
                      <a:lnTo>
                        <a:pt x="9" y="423"/>
                      </a:lnTo>
                      <a:lnTo>
                        <a:pt x="3" y="342"/>
                      </a:lnTo>
                      <a:lnTo>
                        <a:pt x="0" y="252"/>
                      </a:lnTo>
                      <a:lnTo>
                        <a:pt x="5" y="161"/>
                      </a:lnTo>
                      <a:lnTo>
                        <a:pt x="20" y="75"/>
                      </a:lnTo>
                      <a:lnTo>
                        <a:pt x="46" y="0"/>
                      </a:lnTo>
                      <a:lnTo>
                        <a:pt x="140" y="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84" name="Google Shape;8184;p128"/>
                <p:cNvSpPr/>
                <p:nvPr/>
              </p:nvSpPr>
              <p:spPr>
                <a:xfrm>
                  <a:off x="4997" y="1873"/>
                  <a:ext cx="16" cy="62"/>
                </a:xfrm>
                <a:custGeom>
                  <a:rect b="b" l="l" r="r" t="t"/>
                  <a:pathLst>
                    <a:path extrusionOk="0" h="437" w="111">
                      <a:moveTo>
                        <a:pt x="111" y="4"/>
                      </a:moveTo>
                      <a:lnTo>
                        <a:pt x="108" y="7"/>
                      </a:lnTo>
                      <a:lnTo>
                        <a:pt x="101" y="18"/>
                      </a:lnTo>
                      <a:lnTo>
                        <a:pt x="92" y="41"/>
                      </a:lnTo>
                      <a:lnTo>
                        <a:pt x="82" y="77"/>
                      </a:lnTo>
                      <a:lnTo>
                        <a:pt x="75" y="133"/>
                      </a:lnTo>
                      <a:lnTo>
                        <a:pt x="70" y="208"/>
                      </a:lnTo>
                      <a:lnTo>
                        <a:pt x="72" y="309"/>
                      </a:lnTo>
                      <a:lnTo>
                        <a:pt x="83" y="437"/>
                      </a:lnTo>
                      <a:lnTo>
                        <a:pt x="21" y="437"/>
                      </a:lnTo>
                      <a:lnTo>
                        <a:pt x="19" y="424"/>
                      </a:lnTo>
                      <a:lnTo>
                        <a:pt x="13" y="389"/>
                      </a:lnTo>
                      <a:lnTo>
                        <a:pt x="7" y="336"/>
                      </a:lnTo>
                      <a:lnTo>
                        <a:pt x="3" y="272"/>
                      </a:lnTo>
                      <a:lnTo>
                        <a:pt x="0" y="200"/>
                      </a:lnTo>
                      <a:lnTo>
                        <a:pt x="5" y="128"/>
                      </a:lnTo>
                      <a:lnTo>
                        <a:pt x="16" y="59"/>
                      </a:lnTo>
                      <a:lnTo>
                        <a:pt x="37" y="0"/>
                      </a:lnTo>
                      <a:lnTo>
                        <a:pt x="111" y="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85" name="Google Shape;8185;p128"/>
                <p:cNvSpPr/>
                <p:nvPr/>
              </p:nvSpPr>
              <p:spPr>
                <a:xfrm>
                  <a:off x="4998" y="1881"/>
                  <a:ext cx="12" cy="46"/>
                </a:xfrm>
                <a:custGeom>
                  <a:rect b="b" l="l" r="r" t="t"/>
                  <a:pathLst>
                    <a:path extrusionOk="0" h="322" w="82">
                      <a:moveTo>
                        <a:pt x="82" y="3"/>
                      </a:moveTo>
                      <a:lnTo>
                        <a:pt x="79" y="5"/>
                      </a:lnTo>
                      <a:lnTo>
                        <a:pt x="75" y="13"/>
                      </a:lnTo>
                      <a:lnTo>
                        <a:pt x="67" y="30"/>
                      </a:lnTo>
                      <a:lnTo>
                        <a:pt x="60" y="57"/>
                      </a:lnTo>
                      <a:lnTo>
                        <a:pt x="54" y="98"/>
                      </a:lnTo>
                      <a:lnTo>
                        <a:pt x="52" y="154"/>
                      </a:lnTo>
                      <a:lnTo>
                        <a:pt x="53" y="228"/>
                      </a:lnTo>
                      <a:lnTo>
                        <a:pt x="61" y="322"/>
                      </a:lnTo>
                      <a:lnTo>
                        <a:pt x="15" y="322"/>
                      </a:lnTo>
                      <a:lnTo>
                        <a:pt x="14" y="313"/>
                      </a:lnTo>
                      <a:lnTo>
                        <a:pt x="9" y="287"/>
                      </a:lnTo>
                      <a:lnTo>
                        <a:pt x="5" y="247"/>
                      </a:lnTo>
                      <a:lnTo>
                        <a:pt x="1" y="200"/>
                      </a:lnTo>
                      <a:lnTo>
                        <a:pt x="0" y="147"/>
                      </a:lnTo>
                      <a:lnTo>
                        <a:pt x="3" y="95"/>
                      </a:lnTo>
                      <a:lnTo>
                        <a:pt x="11" y="44"/>
                      </a:lnTo>
                      <a:lnTo>
                        <a:pt x="27" y="0"/>
                      </a:lnTo>
                      <a:lnTo>
                        <a:pt x="82" y="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86" name="Google Shape;8186;p128"/>
                <p:cNvSpPr/>
                <p:nvPr/>
              </p:nvSpPr>
              <p:spPr>
                <a:xfrm>
                  <a:off x="4846" y="1869"/>
                  <a:ext cx="4" cy="146"/>
                </a:xfrm>
                <a:prstGeom prst="rect">
                  <a:avLst/>
                </a:pr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87" name="Google Shape;8187;p128"/>
                <p:cNvSpPr/>
                <p:nvPr/>
              </p:nvSpPr>
              <p:spPr>
                <a:xfrm>
                  <a:off x="4898" y="1867"/>
                  <a:ext cx="57" cy="67"/>
                </a:xfrm>
                <a:custGeom>
                  <a:rect b="b" l="l" r="r" t="t"/>
                  <a:pathLst>
                    <a:path extrusionOk="0" h="469" w="398">
                      <a:moveTo>
                        <a:pt x="37" y="44"/>
                      </a:moveTo>
                      <a:lnTo>
                        <a:pt x="33" y="53"/>
                      </a:lnTo>
                      <a:lnTo>
                        <a:pt x="27" y="79"/>
                      </a:lnTo>
                      <a:lnTo>
                        <a:pt x="17" y="120"/>
                      </a:lnTo>
                      <a:lnTo>
                        <a:pt x="8" y="174"/>
                      </a:lnTo>
                      <a:lnTo>
                        <a:pt x="1" y="238"/>
                      </a:lnTo>
                      <a:lnTo>
                        <a:pt x="0" y="309"/>
                      </a:lnTo>
                      <a:lnTo>
                        <a:pt x="7" y="387"/>
                      </a:lnTo>
                      <a:lnTo>
                        <a:pt x="24" y="469"/>
                      </a:lnTo>
                      <a:lnTo>
                        <a:pt x="24" y="466"/>
                      </a:lnTo>
                      <a:lnTo>
                        <a:pt x="24" y="455"/>
                      </a:lnTo>
                      <a:lnTo>
                        <a:pt x="24" y="438"/>
                      </a:lnTo>
                      <a:lnTo>
                        <a:pt x="24" y="417"/>
                      </a:lnTo>
                      <a:lnTo>
                        <a:pt x="27" y="391"/>
                      </a:lnTo>
                      <a:lnTo>
                        <a:pt x="30" y="363"/>
                      </a:lnTo>
                      <a:lnTo>
                        <a:pt x="35" y="332"/>
                      </a:lnTo>
                      <a:lnTo>
                        <a:pt x="41" y="300"/>
                      </a:lnTo>
                      <a:lnTo>
                        <a:pt x="52" y="268"/>
                      </a:lnTo>
                      <a:lnTo>
                        <a:pt x="64" y="237"/>
                      </a:lnTo>
                      <a:lnTo>
                        <a:pt x="79" y="207"/>
                      </a:lnTo>
                      <a:lnTo>
                        <a:pt x="99" y="179"/>
                      </a:lnTo>
                      <a:lnTo>
                        <a:pt x="123" y="155"/>
                      </a:lnTo>
                      <a:lnTo>
                        <a:pt x="150" y="136"/>
                      </a:lnTo>
                      <a:lnTo>
                        <a:pt x="183" y="122"/>
                      </a:lnTo>
                      <a:lnTo>
                        <a:pt x="221" y="114"/>
                      </a:lnTo>
                      <a:lnTo>
                        <a:pt x="223" y="112"/>
                      </a:lnTo>
                      <a:lnTo>
                        <a:pt x="230" y="107"/>
                      </a:lnTo>
                      <a:lnTo>
                        <a:pt x="242" y="99"/>
                      </a:lnTo>
                      <a:lnTo>
                        <a:pt x="260" y="88"/>
                      </a:lnTo>
                      <a:lnTo>
                        <a:pt x="284" y="74"/>
                      </a:lnTo>
                      <a:lnTo>
                        <a:pt x="315" y="58"/>
                      </a:lnTo>
                      <a:lnTo>
                        <a:pt x="352" y="39"/>
                      </a:lnTo>
                      <a:lnTo>
                        <a:pt x="398" y="19"/>
                      </a:lnTo>
                      <a:lnTo>
                        <a:pt x="396" y="17"/>
                      </a:lnTo>
                      <a:lnTo>
                        <a:pt x="389" y="16"/>
                      </a:lnTo>
                      <a:lnTo>
                        <a:pt x="379" y="14"/>
                      </a:lnTo>
                      <a:lnTo>
                        <a:pt x="364" y="12"/>
                      </a:lnTo>
                      <a:lnTo>
                        <a:pt x="347" y="8"/>
                      </a:lnTo>
                      <a:lnTo>
                        <a:pt x="326" y="6"/>
                      </a:lnTo>
                      <a:lnTo>
                        <a:pt x="302" y="4"/>
                      </a:lnTo>
                      <a:lnTo>
                        <a:pt x="277" y="1"/>
                      </a:lnTo>
                      <a:lnTo>
                        <a:pt x="250" y="0"/>
                      </a:lnTo>
                      <a:lnTo>
                        <a:pt x="221" y="1"/>
                      </a:lnTo>
                      <a:lnTo>
                        <a:pt x="191" y="3"/>
                      </a:lnTo>
                      <a:lnTo>
                        <a:pt x="160" y="6"/>
                      </a:lnTo>
                      <a:lnTo>
                        <a:pt x="129" y="12"/>
                      </a:lnTo>
                      <a:lnTo>
                        <a:pt x="97" y="20"/>
                      </a:lnTo>
                      <a:lnTo>
                        <a:pt x="67" y="30"/>
                      </a:lnTo>
                      <a:lnTo>
                        <a:pt x="37" y="44"/>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88" name="Google Shape;8188;p128"/>
                <p:cNvSpPr/>
                <p:nvPr/>
              </p:nvSpPr>
              <p:spPr>
                <a:xfrm>
                  <a:off x="4819" y="1917"/>
                  <a:ext cx="46" cy="13"/>
                </a:xfrm>
                <a:custGeom>
                  <a:rect b="b" l="l" r="r" t="t"/>
                  <a:pathLst>
                    <a:path extrusionOk="0" h="89" w="325">
                      <a:moveTo>
                        <a:pt x="0" y="57"/>
                      </a:moveTo>
                      <a:lnTo>
                        <a:pt x="0" y="55"/>
                      </a:lnTo>
                      <a:lnTo>
                        <a:pt x="2" y="52"/>
                      </a:lnTo>
                      <a:lnTo>
                        <a:pt x="6" y="47"/>
                      </a:lnTo>
                      <a:lnTo>
                        <a:pt x="12" y="41"/>
                      </a:lnTo>
                      <a:lnTo>
                        <a:pt x="20" y="34"/>
                      </a:lnTo>
                      <a:lnTo>
                        <a:pt x="29" y="27"/>
                      </a:lnTo>
                      <a:lnTo>
                        <a:pt x="41" y="20"/>
                      </a:lnTo>
                      <a:lnTo>
                        <a:pt x="57" y="13"/>
                      </a:lnTo>
                      <a:lnTo>
                        <a:pt x="77" y="7"/>
                      </a:lnTo>
                      <a:lnTo>
                        <a:pt x="98" y="3"/>
                      </a:lnTo>
                      <a:lnTo>
                        <a:pt x="126" y="0"/>
                      </a:lnTo>
                      <a:lnTo>
                        <a:pt x="156" y="0"/>
                      </a:lnTo>
                      <a:lnTo>
                        <a:pt x="191" y="3"/>
                      </a:lnTo>
                      <a:lnTo>
                        <a:pt x="230" y="8"/>
                      </a:lnTo>
                      <a:lnTo>
                        <a:pt x="275" y="18"/>
                      </a:lnTo>
                      <a:lnTo>
                        <a:pt x="325" y="31"/>
                      </a:lnTo>
                      <a:lnTo>
                        <a:pt x="318" y="51"/>
                      </a:lnTo>
                      <a:lnTo>
                        <a:pt x="316" y="50"/>
                      </a:lnTo>
                      <a:lnTo>
                        <a:pt x="308" y="47"/>
                      </a:lnTo>
                      <a:lnTo>
                        <a:pt x="295" y="44"/>
                      </a:lnTo>
                      <a:lnTo>
                        <a:pt x="279" y="39"/>
                      </a:lnTo>
                      <a:lnTo>
                        <a:pt x="260" y="35"/>
                      </a:lnTo>
                      <a:lnTo>
                        <a:pt x="238" y="30"/>
                      </a:lnTo>
                      <a:lnTo>
                        <a:pt x="214" y="27"/>
                      </a:lnTo>
                      <a:lnTo>
                        <a:pt x="188" y="24"/>
                      </a:lnTo>
                      <a:lnTo>
                        <a:pt x="161" y="23"/>
                      </a:lnTo>
                      <a:lnTo>
                        <a:pt x="134" y="23"/>
                      </a:lnTo>
                      <a:lnTo>
                        <a:pt x="108" y="26"/>
                      </a:lnTo>
                      <a:lnTo>
                        <a:pt x="82" y="31"/>
                      </a:lnTo>
                      <a:lnTo>
                        <a:pt x="58" y="41"/>
                      </a:lnTo>
                      <a:lnTo>
                        <a:pt x="36" y="52"/>
                      </a:lnTo>
                      <a:lnTo>
                        <a:pt x="16" y="68"/>
                      </a:lnTo>
                      <a:lnTo>
                        <a:pt x="0" y="89"/>
                      </a:lnTo>
                      <a:lnTo>
                        <a:pt x="0" y="5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89" name="Google Shape;8189;p128"/>
                <p:cNvSpPr/>
                <p:nvPr/>
              </p:nvSpPr>
              <p:spPr>
                <a:xfrm>
                  <a:off x="4819" y="1887"/>
                  <a:ext cx="46" cy="13"/>
                </a:xfrm>
                <a:custGeom>
                  <a:rect b="b" l="l" r="r" t="t"/>
                  <a:pathLst>
                    <a:path extrusionOk="0" h="89" w="325">
                      <a:moveTo>
                        <a:pt x="0" y="56"/>
                      </a:moveTo>
                      <a:lnTo>
                        <a:pt x="0" y="55"/>
                      </a:lnTo>
                      <a:lnTo>
                        <a:pt x="2" y="52"/>
                      </a:lnTo>
                      <a:lnTo>
                        <a:pt x="6" y="47"/>
                      </a:lnTo>
                      <a:lnTo>
                        <a:pt x="12" y="40"/>
                      </a:lnTo>
                      <a:lnTo>
                        <a:pt x="20" y="33"/>
                      </a:lnTo>
                      <a:lnTo>
                        <a:pt x="29" y="27"/>
                      </a:lnTo>
                      <a:lnTo>
                        <a:pt x="41" y="18"/>
                      </a:lnTo>
                      <a:lnTo>
                        <a:pt x="57" y="13"/>
                      </a:lnTo>
                      <a:lnTo>
                        <a:pt x="77" y="7"/>
                      </a:lnTo>
                      <a:lnTo>
                        <a:pt x="98" y="2"/>
                      </a:lnTo>
                      <a:lnTo>
                        <a:pt x="126" y="0"/>
                      </a:lnTo>
                      <a:lnTo>
                        <a:pt x="156" y="0"/>
                      </a:lnTo>
                      <a:lnTo>
                        <a:pt x="191" y="2"/>
                      </a:lnTo>
                      <a:lnTo>
                        <a:pt x="230" y="8"/>
                      </a:lnTo>
                      <a:lnTo>
                        <a:pt x="275" y="17"/>
                      </a:lnTo>
                      <a:lnTo>
                        <a:pt x="325" y="31"/>
                      </a:lnTo>
                      <a:lnTo>
                        <a:pt x="318" y="49"/>
                      </a:lnTo>
                      <a:lnTo>
                        <a:pt x="316" y="48"/>
                      </a:lnTo>
                      <a:lnTo>
                        <a:pt x="308" y="46"/>
                      </a:lnTo>
                      <a:lnTo>
                        <a:pt x="295" y="43"/>
                      </a:lnTo>
                      <a:lnTo>
                        <a:pt x="279" y="38"/>
                      </a:lnTo>
                      <a:lnTo>
                        <a:pt x="260" y="35"/>
                      </a:lnTo>
                      <a:lnTo>
                        <a:pt x="238" y="30"/>
                      </a:lnTo>
                      <a:lnTo>
                        <a:pt x="214" y="27"/>
                      </a:lnTo>
                      <a:lnTo>
                        <a:pt x="188" y="23"/>
                      </a:lnTo>
                      <a:lnTo>
                        <a:pt x="161" y="22"/>
                      </a:lnTo>
                      <a:lnTo>
                        <a:pt x="134" y="23"/>
                      </a:lnTo>
                      <a:lnTo>
                        <a:pt x="108" y="25"/>
                      </a:lnTo>
                      <a:lnTo>
                        <a:pt x="82" y="31"/>
                      </a:lnTo>
                      <a:lnTo>
                        <a:pt x="58" y="40"/>
                      </a:lnTo>
                      <a:lnTo>
                        <a:pt x="36" y="52"/>
                      </a:lnTo>
                      <a:lnTo>
                        <a:pt x="16" y="68"/>
                      </a:lnTo>
                      <a:lnTo>
                        <a:pt x="0" y="89"/>
                      </a:lnTo>
                      <a:lnTo>
                        <a:pt x="0" y="56"/>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90" name="Google Shape;8190;p128"/>
                <p:cNvSpPr/>
                <p:nvPr/>
              </p:nvSpPr>
              <p:spPr>
                <a:xfrm>
                  <a:off x="4863" y="1872"/>
                  <a:ext cx="75" cy="139"/>
                </a:xfrm>
                <a:custGeom>
                  <a:rect b="b" l="l" r="r" t="t"/>
                  <a:pathLst>
                    <a:path extrusionOk="0" h="975" w="528">
                      <a:moveTo>
                        <a:pt x="0" y="0"/>
                      </a:moveTo>
                      <a:lnTo>
                        <a:pt x="0" y="943"/>
                      </a:lnTo>
                      <a:lnTo>
                        <a:pt x="159" y="975"/>
                      </a:lnTo>
                      <a:lnTo>
                        <a:pt x="152" y="848"/>
                      </a:lnTo>
                      <a:lnTo>
                        <a:pt x="528" y="905"/>
                      </a:lnTo>
                      <a:lnTo>
                        <a:pt x="521" y="855"/>
                      </a:lnTo>
                      <a:lnTo>
                        <a:pt x="261" y="822"/>
                      </a:lnTo>
                      <a:lnTo>
                        <a:pt x="254" y="713"/>
                      </a:lnTo>
                      <a:lnTo>
                        <a:pt x="77" y="713"/>
                      </a:lnTo>
                      <a:lnTo>
                        <a:pt x="72" y="699"/>
                      </a:lnTo>
                      <a:lnTo>
                        <a:pt x="60" y="659"/>
                      </a:lnTo>
                      <a:lnTo>
                        <a:pt x="44" y="595"/>
                      </a:lnTo>
                      <a:lnTo>
                        <a:pt x="28" y="511"/>
                      </a:lnTo>
                      <a:lnTo>
                        <a:pt x="16" y="410"/>
                      </a:lnTo>
                      <a:lnTo>
                        <a:pt x="12" y="294"/>
                      </a:lnTo>
                      <a:lnTo>
                        <a:pt x="21" y="167"/>
                      </a:lnTo>
                      <a:lnTo>
                        <a:pt x="45" y="32"/>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91" name="Google Shape;8191;p128"/>
                <p:cNvSpPr/>
                <p:nvPr/>
              </p:nvSpPr>
              <p:spPr>
                <a:xfrm>
                  <a:off x="4900" y="1840"/>
                  <a:ext cx="97" cy="19"/>
                </a:xfrm>
                <a:custGeom>
                  <a:rect b="b" l="l" r="r" t="t"/>
                  <a:pathLst>
                    <a:path extrusionOk="0" h="133" w="678">
                      <a:moveTo>
                        <a:pt x="0" y="133"/>
                      </a:moveTo>
                      <a:lnTo>
                        <a:pt x="4" y="132"/>
                      </a:lnTo>
                      <a:lnTo>
                        <a:pt x="15" y="127"/>
                      </a:lnTo>
                      <a:lnTo>
                        <a:pt x="32" y="122"/>
                      </a:lnTo>
                      <a:lnTo>
                        <a:pt x="56" y="114"/>
                      </a:lnTo>
                      <a:lnTo>
                        <a:pt x="86" y="104"/>
                      </a:lnTo>
                      <a:lnTo>
                        <a:pt x="120" y="95"/>
                      </a:lnTo>
                      <a:lnTo>
                        <a:pt x="160" y="86"/>
                      </a:lnTo>
                      <a:lnTo>
                        <a:pt x="204" y="78"/>
                      </a:lnTo>
                      <a:lnTo>
                        <a:pt x="252" y="70"/>
                      </a:lnTo>
                      <a:lnTo>
                        <a:pt x="303" y="64"/>
                      </a:lnTo>
                      <a:lnTo>
                        <a:pt x="358" y="60"/>
                      </a:lnTo>
                      <a:lnTo>
                        <a:pt x="414" y="58"/>
                      </a:lnTo>
                      <a:lnTo>
                        <a:pt x="474" y="60"/>
                      </a:lnTo>
                      <a:lnTo>
                        <a:pt x="534" y="65"/>
                      </a:lnTo>
                      <a:lnTo>
                        <a:pt x="596" y="74"/>
                      </a:lnTo>
                      <a:lnTo>
                        <a:pt x="659" y="88"/>
                      </a:lnTo>
                      <a:lnTo>
                        <a:pt x="678" y="0"/>
                      </a:lnTo>
                      <a:lnTo>
                        <a:pt x="674" y="0"/>
                      </a:lnTo>
                      <a:lnTo>
                        <a:pt x="659" y="0"/>
                      </a:lnTo>
                      <a:lnTo>
                        <a:pt x="636" y="0"/>
                      </a:lnTo>
                      <a:lnTo>
                        <a:pt x="606" y="1"/>
                      </a:lnTo>
                      <a:lnTo>
                        <a:pt x="570" y="2"/>
                      </a:lnTo>
                      <a:lnTo>
                        <a:pt x="527" y="3"/>
                      </a:lnTo>
                      <a:lnTo>
                        <a:pt x="480" y="7"/>
                      </a:lnTo>
                      <a:lnTo>
                        <a:pt x="430" y="9"/>
                      </a:lnTo>
                      <a:lnTo>
                        <a:pt x="376" y="14"/>
                      </a:lnTo>
                      <a:lnTo>
                        <a:pt x="320" y="18"/>
                      </a:lnTo>
                      <a:lnTo>
                        <a:pt x="264" y="24"/>
                      </a:lnTo>
                      <a:lnTo>
                        <a:pt x="208" y="32"/>
                      </a:lnTo>
                      <a:lnTo>
                        <a:pt x="152" y="40"/>
                      </a:lnTo>
                      <a:lnTo>
                        <a:pt x="98" y="50"/>
                      </a:lnTo>
                      <a:lnTo>
                        <a:pt x="47" y="62"/>
                      </a:lnTo>
                      <a:lnTo>
                        <a:pt x="0" y="76"/>
                      </a:lnTo>
                      <a:lnTo>
                        <a:pt x="0"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92" name="Google Shape;8192;p128"/>
                <p:cNvSpPr/>
                <p:nvPr/>
              </p:nvSpPr>
              <p:spPr>
                <a:xfrm>
                  <a:off x="4843" y="2015"/>
                  <a:ext cx="163" cy="54"/>
                </a:xfrm>
                <a:custGeom>
                  <a:rect b="b" l="l" r="r" t="t"/>
                  <a:pathLst>
                    <a:path extrusionOk="0" h="379" w="1142">
                      <a:moveTo>
                        <a:pt x="482" y="367"/>
                      </a:moveTo>
                      <a:lnTo>
                        <a:pt x="485" y="366"/>
                      </a:lnTo>
                      <a:lnTo>
                        <a:pt x="492" y="363"/>
                      </a:lnTo>
                      <a:lnTo>
                        <a:pt x="502" y="359"/>
                      </a:lnTo>
                      <a:lnTo>
                        <a:pt x="516" y="353"/>
                      </a:lnTo>
                      <a:lnTo>
                        <a:pt x="533" y="346"/>
                      </a:lnTo>
                      <a:lnTo>
                        <a:pt x="551" y="338"/>
                      </a:lnTo>
                      <a:lnTo>
                        <a:pt x="572" y="328"/>
                      </a:lnTo>
                      <a:lnTo>
                        <a:pt x="593" y="317"/>
                      </a:lnTo>
                      <a:lnTo>
                        <a:pt x="616" y="306"/>
                      </a:lnTo>
                      <a:lnTo>
                        <a:pt x="638" y="292"/>
                      </a:lnTo>
                      <a:lnTo>
                        <a:pt x="660" y="279"/>
                      </a:lnTo>
                      <a:lnTo>
                        <a:pt x="680" y="264"/>
                      </a:lnTo>
                      <a:lnTo>
                        <a:pt x="700" y="249"/>
                      </a:lnTo>
                      <a:lnTo>
                        <a:pt x="717" y="233"/>
                      </a:lnTo>
                      <a:lnTo>
                        <a:pt x="732" y="217"/>
                      </a:lnTo>
                      <a:lnTo>
                        <a:pt x="743" y="201"/>
                      </a:lnTo>
                      <a:lnTo>
                        <a:pt x="0" y="20"/>
                      </a:lnTo>
                      <a:lnTo>
                        <a:pt x="57" y="0"/>
                      </a:lnTo>
                      <a:lnTo>
                        <a:pt x="1142" y="267"/>
                      </a:lnTo>
                      <a:lnTo>
                        <a:pt x="1098" y="292"/>
                      </a:lnTo>
                      <a:lnTo>
                        <a:pt x="784" y="212"/>
                      </a:lnTo>
                      <a:lnTo>
                        <a:pt x="783" y="213"/>
                      </a:lnTo>
                      <a:lnTo>
                        <a:pt x="781" y="216"/>
                      </a:lnTo>
                      <a:lnTo>
                        <a:pt x="776" y="221"/>
                      </a:lnTo>
                      <a:lnTo>
                        <a:pt x="769" y="228"/>
                      </a:lnTo>
                      <a:lnTo>
                        <a:pt x="761" y="237"/>
                      </a:lnTo>
                      <a:lnTo>
                        <a:pt x="750" y="246"/>
                      </a:lnTo>
                      <a:lnTo>
                        <a:pt x="737" y="258"/>
                      </a:lnTo>
                      <a:lnTo>
                        <a:pt x="721" y="269"/>
                      </a:lnTo>
                      <a:lnTo>
                        <a:pt x="703" y="282"/>
                      </a:lnTo>
                      <a:lnTo>
                        <a:pt x="684" y="295"/>
                      </a:lnTo>
                      <a:lnTo>
                        <a:pt x="660" y="309"/>
                      </a:lnTo>
                      <a:lnTo>
                        <a:pt x="635" y="323"/>
                      </a:lnTo>
                      <a:lnTo>
                        <a:pt x="606" y="338"/>
                      </a:lnTo>
                      <a:lnTo>
                        <a:pt x="574" y="352"/>
                      </a:lnTo>
                      <a:lnTo>
                        <a:pt x="540" y="366"/>
                      </a:lnTo>
                      <a:lnTo>
                        <a:pt x="502" y="379"/>
                      </a:lnTo>
                      <a:lnTo>
                        <a:pt x="482" y="36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93" name="Google Shape;8193;p128"/>
                <p:cNvSpPr/>
                <p:nvPr/>
              </p:nvSpPr>
              <p:spPr>
                <a:xfrm>
                  <a:off x="4809" y="2029"/>
                  <a:ext cx="167" cy="48"/>
                </a:xfrm>
                <a:custGeom>
                  <a:rect b="b" l="l" r="r" t="t"/>
                  <a:pathLst>
                    <a:path extrusionOk="0" h="340" w="1163">
                      <a:moveTo>
                        <a:pt x="0" y="0"/>
                      </a:moveTo>
                      <a:lnTo>
                        <a:pt x="1137" y="340"/>
                      </a:lnTo>
                      <a:lnTo>
                        <a:pt x="1163" y="340"/>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94" name="Google Shape;8194;p128"/>
                <p:cNvSpPr/>
                <p:nvPr/>
              </p:nvSpPr>
              <p:spPr>
                <a:xfrm>
                  <a:off x="4837" y="2022"/>
                  <a:ext cx="164" cy="44"/>
                </a:xfrm>
                <a:custGeom>
                  <a:rect b="b" l="l" r="r" t="t"/>
                  <a:pathLst>
                    <a:path extrusionOk="0" h="303" w="1149">
                      <a:moveTo>
                        <a:pt x="0" y="1"/>
                      </a:moveTo>
                      <a:lnTo>
                        <a:pt x="1124" y="303"/>
                      </a:lnTo>
                      <a:lnTo>
                        <a:pt x="1149" y="302"/>
                      </a:lnTo>
                      <a:lnTo>
                        <a:pt x="34" y="0"/>
                      </a:lnTo>
                      <a:lnTo>
                        <a:pt x="0" y="1"/>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95" name="Google Shape;8195;p128"/>
                <p:cNvSpPr/>
                <p:nvPr/>
              </p:nvSpPr>
              <p:spPr>
                <a:xfrm>
                  <a:off x="4824" y="2025"/>
                  <a:ext cx="165" cy="48"/>
                </a:xfrm>
                <a:custGeom>
                  <a:rect b="b" l="l" r="r" t="t"/>
                  <a:pathLst>
                    <a:path extrusionOk="0" h="336" w="1155">
                      <a:moveTo>
                        <a:pt x="0" y="0"/>
                      </a:moveTo>
                      <a:lnTo>
                        <a:pt x="1134" y="336"/>
                      </a:lnTo>
                      <a:lnTo>
                        <a:pt x="1155" y="328"/>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8196" name="Google Shape;8196;p128"/>
              <p:cNvGrpSpPr/>
              <p:nvPr/>
            </p:nvGrpSpPr>
            <p:grpSpPr>
              <a:xfrm>
                <a:off x="1659" y="3525"/>
                <a:ext cx="176" cy="150"/>
                <a:chOff x="4765" y="1531"/>
                <a:chExt cx="312" cy="261"/>
              </a:xfrm>
            </p:grpSpPr>
            <p:sp>
              <p:nvSpPr>
                <p:cNvPr id="8197" name="Google Shape;8197;p128"/>
                <p:cNvSpPr/>
                <p:nvPr/>
              </p:nvSpPr>
              <p:spPr>
                <a:xfrm>
                  <a:off x="4765" y="1531"/>
                  <a:ext cx="312" cy="2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98" name="Google Shape;8198;p128"/>
                <p:cNvSpPr/>
                <p:nvPr/>
              </p:nvSpPr>
              <p:spPr>
                <a:xfrm>
                  <a:off x="4765" y="1534"/>
                  <a:ext cx="307" cy="258"/>
                </a:xfrm>
                <a:custGeom>
                  <a:rect b="b" l="l" r="r" t="t"/>
                  <a:pathLst>
                    <a:path extrusionOk="0" h="1804" w="2150">
                      <a:moveTo>
                        <a:pt x="582" y="239"/>
                      </a:moveTo>
                      <a:lnTo>
                        <a:pt x="606" y="129"/>
                      </a:lnTo>
                      <a:lnTo>
                        <a:pt x="607" y="129"/>
                      </a:lnTo>
                      <a:lnTo>
                        <a:pt x="611" y="128"/>
                      </a:lnTo>
                      <a:lnTo>
                        <a:pt x="616" y="125"/>
                      </a:lnTo>
                      <a:lnTo>
                        <a:pt x="623" y="123"/>
                      </a:lnTo>
                      <a:lnTo>
                        <a:pt x="633" y="120"/>
                      </a:lnTo>
                      <a:lnTo>
                        <a:pt x="645" y="115"/>
                      </a:lnTo>
                      <a:lnTo>
                        <a:pt x="659" y="112"/>
                      </a:lnTo>
                      <a:lnTo>
                        <a:pt x="676" y="107"/>
                      </a:lnTo>
                      <a:lnTo>
                        <a:pt x="694" y="101"/>
                      </a:lnTo>
                      <a:lnTo>
                        <a:pt x="715" y="95"/>
                      </a:lnTo>
                      <a:lnTo>
                        <a:pt x="738" y="90"/>
                      </a:lnTo>
                      <a:lnTo>
                        <a:pt x="763" y="84"/>
                      </a:lnTo>
                      <a:lnTo>
                        <a:pt x="790" y="78"/>
                      </a:lnTo>
                      <a:lnTo>
                        <a:pt x="820" y="71"/>
                      </a:lnTo>
                      <a:lnTo>
                        <a:pt x="852" y="64"/>
                      </a:lnTo>
                      <a:lnTo>
                        <a:pt x="886" y="59"/>
                      </a:lnTo>
                      <a:lnTo>
                        <a:pt x="922" y="52"/>
                      </a:lnTo>
                      <a:lnTo>
                        <a:pt x="961" y="46"/>
                      </a:lnTo>
                      <a:lnTo>
                        <a:pt x="1002" y="40"/>
                      </a:lnTo>
                      <a:lnTo>
                        <a:pt x="1044" y="35"/>
                      </a:lnTo>
                      <a:lnTo>
                        <a:pt x="1090" y="29"/>
                      </a:lnTo>
                      <a:lnTo>
                        <a:pt x="1138" y="23"/>
                      </a:lnTo>
                      <a:lnTo>
                        <a:pt x="1187" y="18"/>
                      </a:lnTo>
                      <a:lnTo>
                        <a:pt x="1240" y="14"/>
                      </a:lnTo>
                      <a:lnTo>
                        <a:pt x="1294" y="10"/>
                      </a:lnTo>
                      <a:lnTo>
                        <a:pt x="1350" y="7"/>
                      </a:lnTo>
                      <a:lnTo>
                        <a:pt x="1410" y="4"/>
                      </a:lnTo>
                      <a:lnTo>
                        <a:pt x="1470" y="1"/>
                      </a:lnTo>
                      <a:lnTo>
                        <a:pt x="1535" y="0"/>
                      </a:lnTo>
                      <a:lnTo>
                        <a:pt x="1601" y="0"/>
                      </a:lnTo>
                      <a:lnTo>
                        <a:pt x="1668" y="0"/>
                      </a:lnTo>
                      <a:lnTo>
                        <a:pt x="1739" y="1"/>
                      </a:lnTo>
                      <a:lnTo>
                        <a:pt x="1816" y="44"/>
                      </a:lnTo>
                      <a:lnTo>
                        <a:pt x="1799" y="248"/>
                      </a:lnTo>
                      <a:lnTo>
                        <a:pt x="1804" y="251"/>
                      </a:lnTo>
                      <a:lnTo>
                        <a:pt x="1820" y="259"/>
                      </a:lnTo>
                      <a:lnTo>
                        <a:pt x="1842" y="272"/>
                      </a:lnTo>
                      <a:lnTo>
                        <a:pt x="1868" y="292"/>
                      </a:lnTo>
                      <a:lnTo>
                        <a:pt x="1896" y="318"/>
                      </a:lnTo>
                      <a:lnTo>
                        <a:pt x="1920" y="351"/>
                      </a:lnTo>
                      <a:lnTo>
                        <a:pt x="1939" y="390"/>
                      </a:lnTo>
                      <a:lnTo>
                        <a:pt x="1951" y="436"/>
                      </a:lnTo>
                      <a:lnTo>
                        <a:pt x="2125" y="593"/>
                      </a:lnTo>
                      <a:lnTo>
                        <a:pt x="2078" y="1009"/>
                      </a:lnTo>
                      <a:lnTo>
                        <a:pt x="1799" y="1149"/>
                      </a:lnTo>
                      <a:lnTo>
                        <a:pt x="2129" y="1247"/>
                      </a:lnTo>
                      <a:lnTo>
                        <a:pt x="2131" y="1251"/>
                      </a:lnTo>
                      <a:lnTo>
                        <a:pt x="2137" y="1264"/>
                      </a:lnTo>
                      <a:lnTo>
                        <a:pt x="2143" y="1284"/>
                      </a:lnTo>
                      <a:lnTo>
                        <a:pt x="2149" y="1310"/>
                      </a:lnTo>
                      <a:lnTo>
                        <a:pt x="2150" y="1342"/>
                      </a:lnTo>
                      <a:lnTo>
                        <a:pt x="2147" y="1380"/>
                      </a:lnTo>
                      <a:lnTo>
                        <a:pt x="2136" y="1423"/>
                      </a:lnTo>
                      <a:lnTo>
                        <a:pt x="2117" y="1468"/>
                      </a:lnTo>
                      <a:lnTo>
                        <a:pt x="1244" y="1804"/>
                      </a:lnTo>
                      <a:lnTo>
                        <a:pt x="0" y="1413"/>
                      </a:lnTo>
                      <a:lnTo>
                        <a:pt x="22" y="1367"/>
                      </a:lnTo>
                      <a:lnTo>
                        <a:pt x="212" y="1302"/>
                      </a:lnTo>
                      <a:lnTo>
                        <a:pt x="212" y="248"/>
                      </a:lnTo>
                      <a:lnTo>
                        <a:pt x="213" y="247"/>
                      </a:lnTo>
                      <a:lnTo>
                        <a:pt x="217" y="244"/>
                      </a:lnTo>
                      <a:lnTo>
                        <a:pt x="223" y="240"/>
                      </a:lnTo>
                      <a:lnTo>
                        <a:pt x="232" y="234"/>
                      </a:lnTo>
                      <a:lnTo>
                        <a:pt x="245" y="228"/>
                      </a:lnTo>
                      <a:lnTo>
                        <a:pt x="258" y="221"/>
                      </a:lnTo>
                      <a:lnTo>
                        <a:pt x="276" y="214"/>
                      </a:lnTo>
                      <a:lnTo>
                        <a:pt x="294" y="207"/>
                      </a:lnTo>
                      <a:lnTo>
                        <a:pt x="316" y="201"/>
                      </a:lnTo>
                      <a:lnTo>
                        <a:pt x="340" y="197"/>
                      </a:lnTo>
                      <a:lnTo>
                        <a:pt x="366" y="194"/>
                      </a:lnTo>
                      <a:lnTo>
                        <a:pt x="393" y="192"/>
                      </a:lnTo>
                      <a:lnTo>
                        <a:pt x="424" y="193"/>
                      </a:lnTo>
                      <a:lnTo>
                        <a:pt x="457" y="197"/>
                      </a:lnTo>
                      <a:lnTo>
                        <a:pt x="493" y="203"/>
                      </a:lnTo>
                      <a:lnTo>
                        <a:pt x="529" y="214"/>
                      </a:lnTo>
                      <a:lnTo>
                        <a:pt x="582" y="239"/>
                      </a:lnTo>
                      <a:close/>
                    </a:path>
                  </a:pathLst>
                </a:cu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199" name="Google Shape;8199;p128"/>
                <p:cNvSpPr/>
                <p:nvPr/>
              </p:nvSpPr>
              <p:spPr>
                <a:xfrm>
                  <a:off x="4882" y="1584"/>
                  <a:ext cx="163" cy="111"/>
                </a:xfrm>
                <a:custGeom>
                  <a:rect b="b" l="l" r="r" t="t"/>
                  <a:pathLst>
                    <a:path extrusionOk="0" h="778" w="1139">
                      <a:moveTo>
                        <a:pt x="7" y="587"/>
                      </a:moveTo>
                      <a:lnTo>
                        <a:pt x="0" y="682"/>
                      </a:lnTo>
                      <a:lnTo>
                        <a:pt x="742" y="778"/>
                      </a:lnTo>
                      <a:lnTo>
                        <a:pt x="748" y="775"/>
                      </a:lnTo>
                      <a:lnTo>
                        <a:pt x="763" y="767"/>
                      </a:lnTo>
                      <a:lnTo>
                        <a:pt x="787" y="755"/>
                      </a:lnTo>
                      <a:lnTo>
                        <a:pt x="816" y="737"/>
                      </a:lnTo>
                      <a:lnTo>
                        <a:pt x="852" y="714"/>
                      </a:lnTo>
                      <a:lnTo>
                        <a:pt x="891" y="686"/>
                      </a:lnTo>
                      <a:lnTo>
                        <a:pt x="932" y="652"/>
                      </a:lnTo>
                      <a:lnTo>
                        <a:pt x="973" y="613"/>
                      </a:lnTo>
                      <a:lnTo>
                        <a:pt x="1013" y="570"/>
                      </a:lnTo>
                      <a:lnTo>
                        <a:pt x="1051" y="521"/>
                      </a:lnTo>
                      <a:lnTo>
                        <a:pt x="1083" y="466"/>
                      </a:lnTo>
                      <a:lnTo>
                        <a:pt x="1109" y="406"/>
                      </a:lnTo>
                      <a:lnTo>
                        <a:pt x="1129" y="342"/>
                      </a:lnTo>
                      <a:lnTo>
                        <a:pt x="1139" y="271"/>
                      </a:lnTo>
                      <a:lnTo>
                        <a:pt x="1138" y="196"/>
                      </a:lnTo>
                      <a:lnTo>
                        <a:pt x="1124" y="115"/>
                      </a:lnTo>
                      <a:lnTo>
                        <a:pt x="1122" y="110"/>
                      </a:lnTo>
                      <a:lnTo>
                        <a:pt x="1115" y="97"/>
                      </a:lnTo>
                      <a:lnTo>
                        <a:pt x="1102" y="80"/>
                      </a:lnTo>
                      <a:lnTo>
                        <a:pt x="1086" y="59"/>
                      </a:lnTo>
                      <a:lnTo>
                        <a:pt x="1066" y="39"/>
                      </a:lnTo>
                      <a:lnTo>
                        <a:pt x="1041" y="20"/>
                      </a:lnTo>
                      <a:lnTo>
                        <a:pt x="1011" y="7"/>
                      </a:lnTo>
                      <a:lnTo>
                        <a:pt x="978" y="0"/>
                      </a:lnTo>
                      <a:lnTo>
                        <a:pt x="982" y="12"/>
                      </a:lnTo>
                      <a:lnTo>
                        <a:pt x="994" y="46"/>
                      </a:lnTo>
                      <a:lnTo>
                        <a:pt x="1007" y="100"/>
                      </a:lnTo>
                      <a:lnTo>
                        <a:pt x="1019" y="169"/>
                      </a:lnTo>
                      <a:lnTo>
                        <a:pt x="1022" y="252"/>
                      </a:lnTo>
                      <a:lnTo>
                        <a:pt x="1013" y="344"/>
                      </a:lnTo>
                      <a:lnTo>
                        <a:pt x="987" y="444"/>
                      </a:lnTo>
                      <a:lnTo>
                        <a:pt x="940" y="549"/>
                      </a:lnTo>
                      <a:lnTo>
                        <a:pt x="939" y="550"/>
                      </a:lnTo>
                      <a:lnTo>
                        <a:pt x="934" y="553"/>
                      </a:lnTo>
                      <a:lnTo>
                        <a:pt x="927" y="559"/>
                      </a:lnTo>
                      <a:lnTo>
                        <a:pt x="917" y="567"/>
                      </a:lnTo>
                      <a:lnTo>
                        <a:pt x="904" y="575"/>
                      </a:lnTo>
                      <a:lnTo>
                        <a:pt x="890" y="585"/>
                      </a:lnTo>
                      <a:lnTo>
                        <a:pt x="871" y="594"/>
                      </a:lnTo>
                      <a:lnTo>
                        <a:pt x="851" y="603"/>
                      </a:lnTo>
                      <a:lnTo>
                        <a:pt x="828" y="611"/>
                      </a:lnTo>
                      <a:lnTo>
                        <a:pt x="802" y="619"/>
                      </a:lnTo>
                      <a:lnTo>
                        <a:pt x="773" y="625"/>
                      </a:lnTo>
                      <a:lnTo>
                        <a:pt x="741" y="629"/>
                      </a:lnTo>
                      <a:lnTo>
                        <a:pt x="708" y="630"/>
                      </a:lnTo>
                      <a:lnTo>
                        <a:pt x="671" y="629"/>
                      </a:lnTo>
                      <a:lnTo>
                        <a:pt x="631" y="626"/>
                      </a:lnTo>
                      <a:lnTo>
                        <a:pt x="590" y="618"/>
                      </a:lnTo>
                      <a:lnTo>
                        <a:pt x="590" y="720"/>
                      </a:lnTo>
                      <a:lnTo>
                        <a:pt x="26" y="663"/>
                      </a:lnTo>
                      <a:lnTo>
                        <a:pt x="7" y="58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00" name="Google Shape;8200;p128"/>
                <p:cNvSpPr/>
                <p:nvPr/>
              </p:nvSpPr>
              <p:spPr>
                <a:xfrm>
                  <a:off x="4862" y="1693"/>
                  <a:ext cx="119" cy="38"/>
                </a:xfrm>
                <a:custGeom>
                  <a:rect b="b" l="l" r="r" t="t"/>
                  <a:pathLst>
                    <a:path extrusionOk="0" h="269" w="837">
                      <a:moveTo>
                        <a:pt x="837" y="96"/>
                      </a:moveTo>
                      <a:lnTo>
                        <a:pt x="12" y="0"/>
                      </a:lnTo>
                      <a:lnTo>
                        <a:pt x="0" y="96"/>
                      </a:lnTo>
                      <a:lnTo>
                        <a:pt x="812" y="269"/>
                      </a:lnTo>
                      <a:lnTo>
                        <a:pt x="837" y="9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01" name="Google Shape;8201;p128"/>
                <p:cNvSpPr/>
                <p:nvPr/>
              </p:nvSpPr>
              <p:spPr>
                <a:xfrm>
                  <a:off x="4921" y="1705"/>
                  <a:ext cx="51" cy="18"/>
                </a:xfrm>
                <a:custGeom>
                  <a:rect b="b" l="l" r="r" t="t"/>
                  <a:pathLst>
                    <a:path extrusionOk="0" h="122" w="358">
                      <a:moveTo>
                        <a:pt x="358" y="53"/>
                      </a:moveTo>
                      <a:lnTo>
                        <a:pt x="5" y="0"/>
                      </a:lnTo>
                      <a:lnTo>
                        <a:pt x="0" y="51"/>
                      </a:lnTo>
                      <a:lnTo>
                        <a:pt x="348" y="122"/>
                      </a:lnTo>
                      <a:lnTo>
                        <a:pt x="358" y="53"/>
                      </a:lnTo>
                      <a:close/>
                    </a:path>
                  </a:pathLst>
                </a:custGeom>
                <a:solidFill>
                  <a:schemeClr val="folHlink"/>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02" name="Google Shape;8202;p128"/>
                <p:cNvSpPr/>
                <p:nvPr/>
              </p:nvSpPr>
              <p:spPr>
                <a:xfrm>
                  <a:off x="4869" y="1696"/>
                  <a:ext cx="34" cy="13"/>
                </a:xfrm>
                <a:custGeom>
                  <a:rect b="b" l="l" r="r" t="t"/>
                  <a:pathLst>
                    <a:path extrusionOk="0" h="91" w="239">
                      <a:moveTo>
                        <a:pt x="239" y="42"/>
                      </a:moveTo>
                      <a:lnTo>
                        <a:pt x="0" y="0"/>
                      </a:lnTo>
                      <a:lnTo>
                        <a:pt x="2" y="44"/>
                      </a:lnTo>
                      <a:lnTo>
                        <a:pt x="231" y="91"/>
                      </a:lnTo>
                      <a:lnTo>
                        <a:pt x="239" y="42"/>
                      </a:lnTo>
                      <a:close/>
                    </a:path>
                  </a:pathLst>
                </a:custGeom>
                <a:solidFill>
                  <a:schemeClr val="folHlink"/>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03" name="Google Shape;8203;p128"/>
                <p:cNvSpPr/>
                <p:nvPr/>
              </p:nvSpPr>
              <p:spPr>
                <a:xfrm>
                  <a:off x="4783" y="1709"/>
                  <a:ext cx="202" cy="67"/>
                </a:xfrm>
                <a:custGeom>
                  <a:rect b="b" l="l" r="r" t="t"/>
                  <a:pathLst>
                    <a:path extrusionOk="0" h="466" w="1409">
                      <a:moveTo>
                        <a:pt x="0" y="140"/>
                      </a:moveTo>
                      <a:lnTo>
                        <a:pt x="4" y="140"/>
                      </a:lnTo>
                      <a:lnTo>
                        <a:pt x="12" y="138"/>
                      </a:lnTo>
                      <a:lnTo>
                        <a:pt x="27" y="135"/>
                      </a:lnTo>
                      <a:lnTo>
                        <a:pt x="45" y="132"/>
                      </a:lnTo>
                      <a:lnTo>
                        <a:pt x="67" y="128"/>
                      </a:lnTo>
                      <a:lnTo>
                        <a:pt x="92" y="123"/>
                      </a:lnTo>
                      <a:lnTo>
                        <a:pt x="120" y="116"/>
                      </a:lnTo>
                      <a:lnTo>
                        <a:pt x="150" y="108"/>
                      </a:lnTo>
                      <a:lnTo>
                        <a:pt x="181" y="100"/>
                      </a:lnTo>
                      <a:lnTo>
                        <a:pt x="212" y="89"/>
                      </a:lnTo>
                      <a:lnTo>
                        <a:pt x="243" y="78"/>
                      </a:lnTo>
                      <a:lnTo>
                        <a:pt x="273" y="65"/>
                      </a:lnTo>
                      <a:lnTo>
                        <a:pt x="303" y="50"/>
                      </a:lnTo>
                      <a:lnTo>
                        <a:pt x="330" y="35"/>
                      </a:lnTo>
                      <a:lnTo>
                        <a:pt x="355" y="18"/>
                      </a:lnTo>
                      <a:lnTo>
                        <a:pt x="375" y="0"/>
                      </a:lnTo>
                      <a:lnTo>
                        <a:pt x="1409" y="236"/>
                      </a:lnTo>
                      <a:lnTo>
                        <a:pt x="1407" y="239"/>
                      </a:lnTo>
                      <a:lnTo>
                        <a:pt x="1401" y="245"/>
                      </a:lnTo>
                      <a:lnTo>
                        <a:pt x="1392" y="254"/>
                      </a:lnTo>
                      <a:lnTo>
                        <a:pt x="1379" y="265"/>
                      </a:lnTo>
                      <a:lnTo>
                        <a:pt x="1363" y="279"/>
                      </a:lnTo>
                      <a:lnTo>
                        <a:pt x="1345" y="295"/>
                      </a:lnTo>
                      <a:lnTo>
                        <a:pt x="1325" y="313"/>
                      </a:lnTo>
                      <a:lnTo>
                        <a:pt x="1303" y="332"/>
                      </a:lnTo>
                      <a:lnTo>
                        <a:pt x="1279" y="351"/>
                      </a:lnTo>
                      <a:lnTo>
                        <a:pt x="1253" y="371"/>
                      </a:lnTo>
                      <a:lnTo>
                        <a:pt x="1227" y="390"/>
                      </a:lnTo>
                      <a:lnTo>
                        <a:pt x="1200" y="409"/>
                      </a:lnTo>
                      <a:lnTo>
                        <a:pt x="1172" y="426"/>
                      </a:lnTo>
                      <a:lnTo>
                        <a:pt x="1145" y="441"/>
                      </a:lnTo>
                      <a:lnTo>
                        <a:pt x="1117" y="455"/>
                      </a:lnTo>
                      <a:lnTo>
                        <a:pt x="1091" y="466"/>
                      </a:lnTo>
                      <a:lnTo>
                        <a:pt x="0" y="14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04" name="Google Shape;8204;p128"/>
                <p:cNvSpPr/>
                <p:nvPr/>
              </p:nvSpPr>
              <p:spPr>
                <a:xfrm>
                  <a:off x="4984" y="1702"/>
                  <a:ext cx="72" cy="32"/>
                </a:xfrm>
                <a:custGeom>
                  <a:rect b="b" l="l" r="r" t="t"/>
                  <a:pathLst>
                    <a:path extrusionOk="0" h="223" w="502">
                      <a:moveTo>
                        <a:pt x="51" y="223"/>
                      </a:moveTo>
                      <a:lnTo>
                        <a:pt x="502" y="90"/>
                      </a:lnTo>
                      <a:lnTo>
                        <a:pt x="229" y="0"/>
                      </a:lnTo>
                      <a:lnTo>
                        <a:pt x="6" y="26"/>
                      </a:lnTo>
                      <a:lnTo>
                        <a:pt x="0" y="211"/>
                      </a:lnTo>
                      <a:lnTo>
                        <a:pt x="51" y="22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05" name="Google Shape;8205;p128"/>
                <p:cNvSpPr/>
                <p:nvPr/>
              </p:nvSpPr>
              <p:spPr>
                <a:xfrm>
                  <a:off x="4799" y="1565"/>
                  <a:ext cx="38" cy="152"/>
                </a:xfrm>
                <a:custGeom>
                  <a:rect b="b" l="l" r="r" t="t"/>
                  <a:pathLst>
                    <a:path extrusionOk="0" h="1064" w="267">
                      <a:moveTo>
                        <a:pt x="267" y="26"/>
                      </a:moveTo>
                      <a:lnTo>
                        <a:pt x="266" y="24"/>
                      </a:lnTo>
                      <a:lnTo>
                        <a:pt x="262" y="22"/>
                      </a:lnTo>
                      <a:lnTo>
                        <a:pt x="254" y="20"/>
                      </a:lnTo>
                      <a:lnTo>
                        <a:pt x="244" y="16"/>
                      </a:lnTo>
                      <a:lnTo>
                        <a:pt x="232" y="12"/>
                      </a:lnTo>
                      <a:lnTo>
                        <a:pt x="218" y="8"/>
                      </a:lnTo>
                      <a:lnTo>
                        <a:pt x="202" y="5"/>
                      </a:lnTo>
                      <a:lnTo>
                        <a:pt x="184" y="1"/>
                      </a:lnTo>
                      <a:lnTo>
                        <a:pt x="164" y="0"/>
                      </a:lnTo>
                      <a:lnTo>
                        <a:pt x="143" y="0"/>
                      </a:lnTo>
                      <a:lnTo>
                        <a:pt x="121" y="3"/>
                      </a:lnTo>
                      <a:lnTo>
                        <a:pt x="98" y="6"/>
                      </a:lnTo>
                      <a:lnTo>
                        <a:pt x="74" y="13"/>
                      </a:lnTo>
                      <a:lnTo>
                        <a:pt x="50" y="22"/>
                      </a:lnTo>
                      <a:lnTo>
                        <a:pt x="25" y="35"/>
                      </a:lnTo>
                      <a:lnTo>
                        <a:pt x="0" y="51"/>
                      </a:lnTo>
                      <a:lnTo>
                        <a:pt x="0" y="1064"/>
                      </a:lnTo>
                      <a:lnTo>
                        <a:pt x="1" y="1064"/>
                      </a:lnTo>
                      <a:lnTo>
                        <a:pt x="7" y="1064"/>
                      </a:lnTo>
                      <a:lnTo>
                        <a:pt x="15" y="1063"/>
                      </a:lnTo>
                      <a:lnTo>
                        <a:pt x="25" y="1062"/>
                      </a:lnTo>
                      <a:lnTo>
                        <a:pt x="37" y="1060"/>
                      </a:lnTo>
                      <a:lnTo>
                        <a:pt x="52" y="1057"/>
                      </a:lnTo>
                      <a:lnTo>
                        <a:pt x="69" y="1054"/>
                      </a:lnTo>
                      <a:lnTo>
                        <a:pt x="88" y="1049"/>
                      </a:lnTo>
                      <a:lnTo>
                        <a:pt x="108" y="1044"/>
                      </a:lnTo>
                      <a:lnTo>
                        <a:pt x="129" y="1037"/>
                      </a:lnTo>
                      <a:lnTo>
                        <a:pt x="152" y="1029"/>
                      </a:lnTo>
                      <a:lnTo>
                        <a:pt x="175" y="1018"/>
                      </a:lnTo>
                      <a:lnTo>
                        <a:pt x="198" y="1007"/>
                      </a:lnTo>
                      <a:lnTo>
                        <a:pt x="222" y="994"/>
                      </a:lnTo>
                      <a:lnTo>
                        <a:pt x="244" y="979"/>
                      </a:lnTo>
                      <a:lnTo>
                        <a:pt x="267" y="962"/>
                      </a:lnTo>
                      <a:lnTo>
                        <a:pt x="267" y="2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06" name="Google Shape;8206;p128"/>
                <p:cNvSpPr/>
                <p:nvPr/>
              </p:nvSpPr>
              <p:spPr>
                <a:xfrm>
                  <a:off x="4800" y="1567"/>
                  <a:ext cx="33" cy="128"/>
                </a:xfrm>
                <a:custGeom>
                  <a:rect b="b" l="l" r="r" t="t"/>
                  <a:pathLst>
                    <a:path extrusionOk="0" h="898" w="228">
                      <a:moveTo>
                        <a:pt x="228" y="21"/>
                      </a:moveTo>
                      <a:lnTo>
                        <a:pt x="227" y="20"/>
                      </a:lnTo>
                      <a:lnTo>
                        <a:pt x="224" y="19"/>
                      </a:lnTo>
                      <a:lnTo>
                        <a:pt x="217" y="17"/>
                      </a:lnTo>
                      <a:lnTo>
                        <a:pt x="209" y="13"/>
                      </a:lnTo>
                      <a:lnTo>
                        <a:pt x="199" y="10"/>
                      </a:lnTo>
                      <a:lnTo>
                        <a:pt x="186" y="6"/>
                      </a:lnTo>
                      <a:lnTo>
                        <a:pt x="172" y="4"/>
                      </a:lnTo>
                      <a:lnTo>
                        <a:pt x="157" y="2"/>
                      </a:lnTo>
                      <a:lnTo>
                        <a:pt x="140" y="0"/>
                      </a:lnTo>
                      <a:lnTo>
                        <a:pt x="122" y="0"/>
                      </a:lnTo>
                      <a:lnTo>
                        <a:pt x="104" y="2"/>
                      </a:lnTo>
                      <a:lnTo>
                        <a:pt x="83" y="5"/>
                      </a:lnTo>
                      <a:lnTo>
                        <a:pt x="64" y="11"/>
                      </a:lnTo>
                      <a:lnTo>
                        <a:pt x="42" y="19"/>
                      </a:lnTo>
                      <a:lnTo>
                        <a:pt x="21" y="29"/>
                      </a:lnTo>
                      <a:lnTo>
                        <a:pt x="0" y="43"/>
                      </a:lnTo>
                      <a:lnTo>
                        <a:pt x="0" y="898"/>
                      </a:lnTo>
                      <a:lnTo>
                        <a:pt x="1" y="898"/>
                      </a:lnTo>
                      <a:lnTo>
                        <a:pt x="5" y="898"/>
                      </a:lnTo>
                      <a:lnTo>
                        <a:pt x="12" y="897"/>
                      </a:lnTo>
                      <a:lnTo>
                        <a:pt x="21" y="896"/>
                      </a:lnTo>
                      <a:lnTo>
                        <a:pt x="32" y="894"/>
                      </a:lnTo>
                      <a:lnTo>
                        <a:pt x="45" y="892"/>
                      </a:lnTo>
                      <a:lnTo>
                        <a:pt x="59" y="889"/>
                      </a:lnTo>
                      <a:lnTo>
                        <a:pt x="75" y="884"/>
                      </a:lnTo>
                      <a:lnTo>
                        <a:pt x="92" y="879"/>
                      </a:lnTo>
                      <a:lnTo>
                        <a:pt x="111" y="874"/>
                      </a:lnTo>
                      <a:lnTo>
                        <a:pt x="130" y="867"/>
                      </a:lnTo>
                      <a:lnTo>
                        <a:pt x="149" y="858"/>
                      </a:lnTo>
                      <a:lnTo>
                        <a:pt x="169" y="848"/>
                      </a:lnTo>
                      <a:lnTo>
                        <a:pt x="190" y="837"/>
                      </a:lnTo>
                      <a:lnTo>
                        <a:pt x="209" y="824"/>
                      </a:lnTo>
                      <a:lnTo>
                        <a:pt x="228" y="809"/>
                      </a:lnTo>
                      <a:lnTo>
                        <a:pt x="228" y="21"/>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07" name="Google Shape;8207;p128"/>
                <p:cNvSpPr/>
                <p:nvPr/>
              </p:nvSpPr>
              <p:spPr>
                <a:xfrm>
                  <a:off x="4801" y="1568"/>
                  <a:ext cx="27" cy="104"/>
                </a:xfrm>
                <a:custGeom>
                  <a:rect b="b" l="l" r="r" t="t"/>
                  <a:pathLst>
                    <a:path extrusionOk="0" h="729" w="192">
                      <a:moveTo>
                        <a:pt x="192" y="17"/>
                      </a:moveTo>
                      <a:lnTo>
                        <a:pt x="191" y="17"/>
                      </a:lnTo>
                      <a:lnTo>
                        <a:pt x="187" y="15"/>
                      </a:lnTo>
                      <a:lnTo>
                        <a:pt x="183" y="12"/>
                      </a:lnTo>
                      <a:lnTo>
                        <a:pt x="176" y="10"/>
                      </a:lnTo>
                      <a:lnTo>
                        <a:pt x="167" y="8"/>
                      </a:lnTo>
                      <a:lnTo>
                        <a:pt x="156" y="4"/>
                      </a:lnTo>
                      <a:lnTo>
                        <a:pt x="145" y="2"/>
                      </a:lnTo>
                      <a:lnTo>
                        <a:pt x="132" y="0"/>
                      </a:lnTo>
                      <a:lnTo>
                        <a:pt x="117" y="0"/>
                      </a:lnTo>
                      <a:lnTo>
                        <a:pt x="102" y="0"/>
                      </a:lnTo>
                      <a:lnTo>
                        <a:pt x="86" y="1"/>
                      </a:lnTo>
                      <a:lnTo>
                        <a:pt x="70" y="3"/>
                      </a:lnTo>
                      <a:lnTo>
                        <a:pt x="53" y="8"/>
                      </a:lnTo>
                      <a:lnTo>
                        <a:pt x="35" y="15"/>
                      </a:lnTo>
                      <a:lnTo>
                        <a:pt x="18" y="24"/>
                      </a:lnTo>
                      <a:lnTo>
                        <a:pt x="0" y="35"/>
                      </a:lnTo>
                      <a:lnTo>
                        <a:pt x="0" y="729"/>
                      </a:lnTo>
                      <a:lnTo>
                        <a:pt x="1" y="729"/>
                      </a:lnTo>
                      <a:lnTo>
                        <a:pt x="4" y="729"/>
                      </a:lnTo>
                      <a:lnTo>
                        <a:pt x="10" y="728"/>
                      </a:lnTo>
                      <a:lnTo>
                        <a:pt x="18" y="727"/>
                      </a:lnTo>
                      <a:lnTo>
                        <a:pt x="27" y="726"/>
                      </a:lnTo>
                      <a:lnTo>
                        <a:pt x="37" y="725"/>
                      </a:lnTo>
                      <a:lnTo>
                        <a:pt x="50" y="721"/>
                      </a:lnTo>
                      <a:lnTo>
                        <a:pt x="64" y="719"/>
                      </a:lnTo>
                      <a:lnTo>
                        <a:pt x="77" y="714"/>
                      </a:lnTo>
                      <a:lnTo>
                        <a:pt x="92" y="710"/>
                      </a:lnTo>
                      <a:lnTo>
                        <a:pt x="108" y="704"/>
                      </a:lnTo>
                      <a:lnTo>
                        <a:pt x="125" y="697"/>
                      </a:lnTo>
                      <a:lnTo>
                        <a:pt x="141" y="689"/>
                      </a:lnTo>
                      <a:lnTo>
                        <a:pt x="159" y="680"/>
                      </a:lnTo>
                      <a:lnTo>
                        <a:pt x="176" y="668"/>
                      </a:lnTo>
                      <a:lnTo>
                        <a:pt x="192" y="657"/>
                      </a:lnTo>
                      <a:lnTo>
                        <a:pt x="192" y="17"/>
                      </a:lnTo>
                      <a:close/>
                    </a:path>
                  </a:pathLst>
                </a:cu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08" name="Google Shape;8208;p128"/>
                <p:cNvSpPr/>
                <p:nvPr/>
              </p:nvSpPr>
              <p:spPr>
                <a:xfrm>
                  <a:off x="4802" y="1569"/>
                  <a:ext cx="22" cy="81"/>
                </a:xfrm>
                <a:custGeom>
                  <a:rect b="b" l="l" r="r" t="t"/>
                  <a:pathLst>
                    <a:path extrusionOk="0" h="564" w="156">
                      <a:moveTo>
                        <a:pt x="156" y="15"/>
                      </a:moveTo>
                      <a:lnTo>
                        <a:pt x="153" y="14"/>
                      </a:lnTo>
                      <a:lnTo>
                        <a:pt x="142" y="9"/>
                      </a:lnTo>
                      <a:lnTo>
                        <a:pt x="127" y="4"/>
                      </a:lnTo>
                      <a:lnTo>
                        <a:pt x="108" y="1"/>
                      </a:lnTo>
                      <a:lnTo>
                        <a:pt x="84" y="0"/>
                      </a:lnTo>
                      <a:lnTo>
                        <a:pt x="58" y="3"/>
                      </a:lnTo>
                      <a:lnTo>
                        <a:pt x="29" y="12"/>
                      </a:lnTo>
                      <a:lnTo>
                        <a:pt x="0" y="28"/>
                      </a:lnTo>
                      <a:lnTo>
                        <a:pt x="0" y="564"/>
                      </a:lnTo>
                      <a:lnTo>
                        <a:pt x="4" y="564"/>
                      </a:lnTo>
                      <a:lnTo>
                        <a:pt x="15" y="563"/>
                      </a:lnTo>
                      <a:lnTo>
                        <a:pt x="31" y="560"/>
                      </a:lnTo>
                      <a:lnTo>
                        <a:pt x="52" y="555"/>
                      </a:lnTo>
                      <a:lnTo>
                        <a:pt x="76" y="548"/>
                      </a:lnTo>
                      <a:lnTo>
                        <a:pt x="102" y="537"/>
                      </a:lnTo>
                      <a:lnTo>
                        <a:pt x="128" y="524"/>
                      </a:lnTo>
                      <a:lnTo>
                        <a:pt x="156" y="505"/>
                      </a:lnTo>
                      <a:lnTo>
                        <a:pt x="156" y="1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09" name="Google Shape;8209;p128"/>
                <p:cNvSpPr/>
                <p:nvPr/>
              </p:nvSpPr>
              <p:spPr>
                <a:xfrm>
                  <a:off x="4803" y="1571"/>
                  <a:ext cx="17" cy="56"/>
                </a:xfrm>
                <a:custGeom>
                  <a:rect b="b" l="l" r="r" t="t"/>
                  <a:pathLst>
                    <a:path extrusionOk="0" h="396" w="117">
                      <a:moveTo>
                        <a:pt x="117" y="10"/>
                      </a:moveTo>
                      <a:lnTo>
                        <a:pt x="115" y="9"/>
                      </a:lnTo>
                      <a:lnTo>
                        <a:pt x="107" y="6"/>
                      </a:lnTo>
                      <a:lnTo>
                        <a:pt x="95" y="2"/>
                      </a:lnTo>
                      <a:lnTo>
                        <a:pt x="80" y="0"/>
                      </a:lnTo>
                      <a:lnTo>
                        <a:pt x="63" y="0"/>
                      </a:lnTo>
                      <a:lnTo>
                        <a:pt x="43" y="2"/>
                      </a:lnTo>
                      <a:lnTo>
                        <a:pt x="22" y="9"/>
                      </a:lnTo>
                      <a:lnTo>
                        <a:pt x="0" y="22"/>
                      </a:lnTo>
                      <a:lnTo>
                        <a:pt x="0" y="396"/>
                      </a:lnTo>
                      <a:lnTo>
                        <a:pt x="3" y="396"/>
                      </a:lnTo>
                      <a:lnTo>
                        <a:pt x="11" y="395"/>
                      </a:lnTo>
                      <a:lnTo>
                        <a:pt x="23" y="393"/>
                      </a:lnTo>
                      <a:lnTo>
                        <a:pt x="39" y="389"/>
                      </a:lnTo>
                      <a:lnTo>
                        <a:pt x="58" y="385"/>
                      </a:lnTo>
                      <a:lnTo>
                        <a:pt x="77" y="377"/>
                      </a:lnTo>
                      <a:lnTo>
                        <a:pt x="96" y="365"/>
                      </a:lnTo>
                      <a:lnTo>
                        <a:pt x="117" y="351"/>
                      </a:lnTo>
                      <a:lnTo>
                        <a:pt x="117" y="1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10" name="Google Shape;8210;p128"/>
                <p:cNvSpPr/>
                <p:nvPr/>
              </p:nvSpPr>
              <p:spPr>
                <a:xfrm>
                  <a:off x="4804" y="1572"/>
                  <a:ext cx="11" cy="33"/>
                </a:xfrm>
                <a:custGeom>
                  <a:rect b="b" l="l" r="r" t="t"/>
                  <a:pathLst>
                    <a:path extrusionOk="0" h="230" w="80">
                      <a:moveTo>
                        <a:pt x="80" y="7"/>
                      </a:moveTo>
                      <a:lnTo>
                        <a:pt x="78" y="6"/>
                      </a:lnTo>
                      <a:lnTo>
                        <a:pt x="73" y="5"/>
                      </a:lnTo>
                      <a:lnTo>
                        <a:pt x="65" y="2"/>
                      </a:lnTo>
                      <a:lnTo>
                        <a:pt x="55" y="0"/>
                      </a:lnTo>
                      <a:lnTo>
                        <a:pt x="44" y="0"/>
                      </a:lnTo>
                      <a:lnTo>
                        <a:pt x="30" y="1"/>
                      </a:lnTo>
                      <a:lnTo>
                        <a:pt x="15" y="7"/>
                      </a:lnTo>
                      <a:lnTo>
                        <a:pt x="0" y="15"/>
                      </a:lnTo>
                      <a:lnTo>
                        <a:pt x="0" y="230"/>
                      </a:lnTo>
                      <a:lnTo>
                        <a:pt x="3" y="230"/>
                      </a:lnTo>
                      <a:lnTo>
                        <a:pt x="7" y="229"/>
                      </a:lnTo>
                      <a:lnTo>
                        <a:pt x="16" y="228"/>
                      </a:lnTo>
                      <a:lnTo>
                        <a:pt x="27" y="225"/>
                      </a:lnTo>
                      <a:lnTo>
                        <a:pt x="39" y="222"/>
                      </a:lnTo>
                      <a:lnTo>
                        <a:pt x="53" y="216"/>
                      </a:lnTo>
                      <a:lnTo>
                        <a:pt x="67" y="208"/>
                      </a:lnTo>
                      <a:lnTo>
                        <a:pt x="80" y="199"/>
                      </a:lnTo>
                      <a:lnTo>
                        <a:pt x="80" y="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11" name="Google Shape;8211;p128"/>
                <p:cNvSpPr/>
                <p:nvPr/>
              </p:nvSpPr>
              <p:spPr>
                <a:xfrm>
                  <a:off x="4942" y="1666"/>
                  <a:ext cx="16" cy="17"/>
                </a:xfrm>
                <a:custGeom>
                  <a:rect b="b" l="l" r="r" t="t"/>
                  <a:pathLst>
                    <a:path extrusionOk="0" h="117" w="117">
                      <a:moveTo>
                        <a:pt x="58" y="117"/>
                      </a:moveTo>
                      <a:lnTo>
                        <a:pt x="70" y="116"/>
                      </a:lnTo>
                      <a:lnTo>
                        <a:pt x="81" y="112"/>
                      </a:lnTo>
                      <a:lnTo>
                        <a:pt x="90" y="106"/>
                      </a:lnTo>
                      <a:lnTo>
                        <a:pt x="100" y="100"/>
                      </a:lnTo>
                      <a:lnTo>
                        <a:pt x="106" y="90"/>
                      </a:lnTo>
                      <a:lnTo>
                        <a:pt x="112" y="81"/>
                      </a:lnTo>
                      <a:lnTo>
                        <a:pt x="116" y="70"/>
                      </a:lnTo>
                      <a:lnTo>
                        <a:pt x="117" y="58"/>
                      </a:lnTo>
                      <a:lnTo>
                        <a:pt x="116" y="46"/>
                      </a:lnTo>
                      <a:lnTo>
                        <a:pt x="112" y="35"/>
                      </a:lnTo>
                      <a:lnTo>
                        <a:pt x="106" y="25"/>
                      </a:lnTo>
                      <a:lnTo>
                        <a:pt x="100" y="17"/>
                      </a:lnTo>
                      <a:lnTo>
                        <a:pt x="90" y="9"/>
                      </a:lnTo>
                      <a:lnTo>
                        <a:pt x="81" y="4"/>
                      </a:lnTo>
                      <a:lnTo>
                        <a:pt x="70" y="1"/>
                      </a:lnTo>
                      <a:lnTo>
                        <a:pt x="58" y="0"/>
                      </a:lnTo>
                      <a:lnTo>
                        <a:pt x="47" y="1"/>
                      </a:lnTo>
                      <a:lnTo>
                        <a:pt x="36" y="4"/>
                      </a:lnTo>
                      <a:lnTo>
                        <a:pt x="26" y="9"/>
                      </a:lnTo>
                      <a:lnTo>
                        <a:pt x="17" y="17"/>
                      </a:lnTo>
                      <a:lnTo>
                        <a:pt x="10" y="25"/>
                      </a:lnTo>
                      <a:lnTo>
                        <a:pt x="5" y="35"/>
                      </a:lnTo>
                      <a:lnTo>
                        <a:pt x="1" y="46"/>
                      </a:lnTo>
                      <a:lnTo>
                        <a:pt x="0" y="58"/>
                      </a:lnTo>
                      <a:lnTo>
                        <a:pt x="1" y="70"/>
                      </a:lnTo>
                      <a:lnTo>
                        <a:pt x="5" y="81"/>
                      </a:lnTo>
                      <a:lnTo>
                        <a:pt x="10" y="90"/>
                      </a:lnTo>
                      <a:lnTo>
                        <a:pt x="17" y="100"/>
                      </a:lnTo>
                      <a:lnTo>
                        <a:pt x="26" y="106"/>
                      </a:lnTo>
                      <a:lnTo>
                        <a:pt x="36" y="112"/>
                      </a:lnTo>
                      <a:lnTo>
                        <a:pt x="47" y="116"/>
                      </a:lnTo>
                      <a:lnTo>
                        <a:pt x="58" y="11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12" name="Google Shape;8212;p128"/>
                <p:cNvSpPr/>
                <p:nvPr/>
              </p:nvSpPr>
              <p:spPr>
                <a:xfrm>
                  <a:off x="4890" y="1666"/>
                  <a:ext cx="9" cy="9"/>
                </a:xfrm>
                <a:custGeom>
                  <a:rect b="b" l="l" r="r" t="t"/>
                  <a:pathLst>
                    <a:path extrusionOk="0" h="59" w="58">
                      <a:moveTo>
                        <a:pt x="29" y="59"/>
                      </a:moveTo>
                      <a:lnTo>
                        <a:pt x="40" y="56"/>
                      </a:lnTo>
                      <a:lnTo>
                        <a:pt x="50" y="49"/>
                      </a:lnTo>
                      <a:lnTo>
                        <a:pt x="56" y="40"/>
                      </a:lnTo>
                      <a:lnTo>
                        <a:pt x="58" y="29"/>
                      </a:lnTo>
                      <a:lnTo>
                        <a:pt x="56" y="17"/>
                      </a:lnTo>
                      <a:lnTo>
                        <a:pt x="50" y="8"/>
                      </a:lnTo>
                      <a:lnTo>
                        <a:pt x="40" y="2"/>
                      </a:lnTo>
                      <a:lnTo>
                        <a:pt x="29" y="0"/>
                      </a:lnTo>
                      <a:lnTo>
                        <a:pt x="17" y="2"/>
                      </a:lnTo>
                      <a:lnTo>
                        <a:pt x="8" y="8"/>
                      </a:lnTo>
                      <a:lnTo>
                        <a:pt x="2" y="17"/>
                      </a:lnTo>
                      <a:lnTo>
                        <a:pt x="0" y="29"/>
                      </a:lnTo>
                      <a:lnTo>
                        <a:pt x="2" y="40"/>
                      </a:lnTo>
                      <a:lnTo>
                        <a:pt x="8" y="49"/>
                      </a:lnTo>
                      <a:lnTo>
                        <a:pt x="17" y="56"/>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13" name="Google Shape;8213;p128"/>
                <p:cNvSpPr/>
                <p:nvPr/>
              </p:nvSpPr>
              <p:spPr>
                <a:xfrm>
                  <a:off x="4905" y="1667"/>
                  <a:ext cx="8" cy="8"/>
                </a:xfrm>
                <a:custGeom>
                  <a:rect b="b" l="l" r="r" t="t"/>
                  <a:pathLst>
                    <a:path extrusionOk="0" h="59" w="58">
                      <a:moveTo>
                        <a:pt x="29" y="59"/>
                      </a:moveTo>
                      <a:lnTo>
                        <a:pt x="41" y="57"/>
                      </a:lnTo>
                      <a:lnTo>
                        <a:pt x="50" y="51"/>
                      </a:lnTo>
                      <a:lnTo>
                        <a:pt x="56" y="42"/>
                      </a:lnTo>
                      <a:lnTo>
                        <a:pt x="58" y="30"/>
                      </a:lnTo>
                      <a:lnTo>
                        <a:pt x="56" y="19"/>
                      </a:lnTo>
                      <a:lnTo>
                        <a:pt x="50" y="9"/>
                      </a:lnTo>
                      <a:lnTo>
                        <a:pt x="41" y="3"/>
                      </a:lnTo>
                      <a:lnTo>
                        <a:pt x="29" y="0"/>
                      </a:lnTo>
                      <a:lnTo>
                        <a:pt x="18" y="3"/>
                      </a:lnTo>
                      <a:lnTo>
                        <a:pt x="9" y="9"/>
                      </a:lnTo>
                      <a:lnTo>
                        <a:pt x="2" y="19"/>
                      </a:lnTo>
                      <a:lnTo>
                        <a:pt x="0" y="30"/>
                      </a:lnTo>
                      <a:lnTo>
                        <a:pt x="2" y="42"/>
                      </a:lnTo>
                      <a:lnTo>
                        <a:pt x="9" y="51"/>
                      </a:lnTo>
                      <a:lnTo>
                        <a:pt x="18" y="57"/>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14" name="Google Shape;8214;p128"/>
                <p:cNvSpPr/>
                <p:nvPr/>
              </p:nvSpPr>
              <p:spPr>
                <a:xfrm>
                  <a:off x="4849" y="1552"/>
                  <a:ext cx="23" cy="114"/>
                </a:xfrm>
                <a:custGeom>
                  <a:rect b="b" l="l" r="r" t="t"/>
                  <a:pathLst>
                    <a:path extrusionOk="0" h="800" w="166">
                      <a:moveTo>
                        <a:pt x="52" y="16"/>
                      </a:moveTo>
                      <a:lnTo>
                        <a:pt x="47" y="32"/>
                      </a:lnTo>
                      <a:lnTo>
                        <a:pt x="36" y="77"/>
                      </a:lnTo>
                      <a:lnTo>
                        <a:pt x="21" y="148"/>
                      </a:lnTo>
                      <a:lnTo>
                        <a:pt x="8" y="244"/>
                      </a:lnTo>
                      <a:lnTo>
                        <a:pt x="0" y="359"/>
                      </a:lnTo>
                      <a:lnTo>
                        <a:pt x="2" y="492"/>
                      </a:lnTo>
                      <a:lnTo>
                        <a:pt x="15" y="640"/>
                      </a:lnTo>
                      <a:lnTo>
                        <a:pt x="46" y="800"/>
                      </a:lnTo>
                      <a:lnTo>
                        <a:pt x="161" y="794"/>
                      </a:lnTo>
                      <a:lnTo>
                        <a:pt x="156" y="770"/>
                      </a:lnTo>
                      <a:lnTo>
                        <a:pt x="145" y="706"/>
                      </a:lnTo>
                      <a:lnTo>
                        <a:pt x="131" y="610"/>
                      </a:lnTo>
                      <a:lnTo>
                        <a:pt x="118" y="493"/>
                      </a:lnTo>
                      <a:lnTo>
                        <a:pt x="111" y="364"/>
                      </a:lnTo>
                      <a:lnTo>
                        <a:pt x="115" y="235"/>
                      </a:lnTo>
                      <a:lnTo>
                        <a:pt x="132" y="113"/>
                      </a:lnTo>
                      <a:lnTo>
                        <a:pt x="166" y="9"/>
                      </a:lnTo>
                      <a:lnTo>
                        <a:pt x="166" y="8"/>
                      </a:lnTo>
                      <a:lnTo>
                        <a:pt x="166" y="6"/>
                      </a:lnTo>
                      <a:lnTo>
                        <a:pt x="164" y="4"/>
                      </a:lnTo>
                      <a:lnTo>
                        <a:pt x="157" y="0"/>
                      </a:lnTo>
                      <a:lnTo>
                        <a:pt x="143" y="0"/>
                      </a:lnTo>
                      <a:lnTo>
                        <a:pt x="123" y="1"/>
                      </a:lnTo>
                      <a:lnTo>
                        <a:pt x="93" y="7"/>
                      </a:lnTo>
                      <a:lnTo>
                        <a:pt x="52" y="1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15" name="Google Shape;8215;p128"/>
                <p:cNvSpPr/>
                <p:nvPr/>
              </p:nvSpPr>
              <p:spPr>
                <a:xfrm>
                  <a:off x="4971" y="1538"/>
                  <a:ext cx="32" cy="128"/>
                </a:xfrm>
                <a:custGeom>
                  <a:rect b="b" l="l" r="r" t="t"/>
                  <a:pathLst>
                    <a:path extrusionOk="0" h="893" w="225">
                      <a:moveTo>
                        <a:pt x="225" y="6"/>
                      </a:moveTo>
                      <a:lnTo>
                        <a:pt x="219" y="12"/>
                      </a:lnTo>
                      <a:lnTo>
                        <a:pt x="204" y="35"/>
                      </a:lnTo>
                      <a:lnTo>
                        <a:pt x="185" y="82"/>
                      </a:lnTo>
                      <a:lnTo>
                        <a:pt x="165" y="158"/>
                      </a:lnTo>
                      <a:lnTo>
                        <a:pt x="149" y="270"/>
                      </a:lnTo>
                      <a:lnTo>
                        <a:pt x="141" y="427"/>
                      </a:lnTo>
                      <a:lnTo>
                        <a:pt x="146" y="631"/>
                      </a:lnTo>
                      <a:lnTo>
                        <a:pt x="168" y="893"/>
                      </a:lnTo>
                      <a:lnTo>
                        <a:pt x="41" y="893"/>
                      </a:lnTo>
                      <a:lnTo>
                        <a:pt x="36" y="867"/>
                      </a:lnTo>
                      <a:lnTo>
                        <a:pt x="26" y="794"/>
                      </a:lnTo>
                      <a:lnTo>
                        <a:pt x="13" y="686"/>
                      </a:lnTo>
                      <a:lnTo>
                        <a:pt x="3" y="554"/>
                      </a:lnTo>
                      <a:lnTo>
                        <a:pt x="0" y="408"/>
                      </a:lnTo>
                      <a:lnTo>
                        <a:pt x="6" y="260"/>
                      </a:lnTo>
                      <a:lnTo>
                        <a:pt x="30" y="121"/>
                      </a:lnTo>
                      <a:lnTo>
                        <a:pt x="73" y="0"/>
                      </a:lnTo>
                      <a:lnTo>
                        <a:pt x="225"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16" name="Google Shape;8216;p128"/>
                <p:cNvSpPr/>
                <p:nvPr/>
              </p:nvSpPr>
              <p:spPr>
                <a:xfrm>
                  <a:off x="4849" y="1559"/>
                  <a:ext cx="21" cy="100"/>
                </a:xfrm>
                <a:custGeom>
                  <a:rect b="b" l="l" r="r" t="t"/>
                  <a:pathLst>
                    <a:path extrusionOk="0" h="699" w="145">
                      <a:moveTo>
                        <a:pt x="46" y="14"/>
                      </a:moveTo>
                      <a:lnTo>
                        <a:pt x="41" y="28"/>
                      </a:lnTo>
                      <a:lnTo>
                        <a:pt x="32" y="67"/>
                      </a:lnTo>
                      <a:lnTo>
                        <a:pt x="20" y="130"/>
                      </a:lnTo>
                      <a:lnTo>
                        <a:pt x="7" y="213"/>
                      </a:lnTo>
                      <a:lnTo>
                        <a:pt x="0" y="314"/>
                      </a:lnTo>
                      <a:lnTo>
                        <a:pt x="1" y="430"/>
                      </a:lnTo>
                      <a:lnTo>
                        <a:pt x="13" y="559"/>
                      </a:lnTo>
                      <a:lnTo>
                        <a:pt x="40" y="699"/>
                      </a:lnTo>
                      <a:lnTo>
                        <a:pt x="140" y="693"/>
                      </a:lnTo>
                      <a:lnTo>
                        <a:pt x="135" y="672"/>
                      </a:lnTo>
                      <a:lnTo>
                        <a:pt x="126" y="616"/>
                      </a:lnTo>
                      <a:lnTo>
                        <a:pt x="113" y="532"/>
                      </a:lnTo>
                      <a:lnTo>
                        <a:pt x="103" y="430"/>
                      </a:lnTo>
                      <a:lnTo>
                        <a:pt x="97" y="317"/>
                      </a:lnTo>
                      <a:lnTo>
                        <a:pt x="100" y="205"/>
                      </a:lnTo>
                      <a:lnTo>
                        <a:pt x="115" y="98"/>
                      </a:lnTo>
                      <a:lnTo>
                        <a:pt x="145" y="8"/>
                      </a:lnTo>
                      <a:lnTo>
                        <a:pt x="145" y="7"/>
                      </a:lnTo>
                      <a:lnTo>
                        <a:pt x="145" y="5"/>
                      </a:lnTo>
                      <a:lnTo>
                        <a:pt x="143" y="3"/>
                      </a:lnTo>
                      <a:lnTo>
                        <a:pt x="137" y="0"/>
                      </a:lnTo>
                      <a:lnTo>
                        <a:pt x="126" y="0"/>
                      </a:lnTo>
                      <a:lnTo>
                        <a:pt x="108" y="1"/>
                      </a:lnTo>
                      <a:lnTo>
                        <a:pt x="81" y="6"/>
                      </a:lnTo>
                      <a:lnTo>
                        <a:pt x="46" y="14"/>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17" name="Google Shape;8217;p128"/>
                <p:cNvSpPr/>
                <p:nvPr/>
              </p:nvSpPr>
              <p:spPr>
                <a:xfrm>
                  <a:off x="4850" y="1566"/>
                  <a:ext cx="18" cy="85"/>
                </a:xfrm>
                <a:custGeom>
                  <a:rect b="b" l="l" r="r" t="t"/>
                  <a:pathLst>
                    <a:path extrusionOk="0" h="597" w="123">
                      <a:moveTo>
                        <a:pt x="39" y="12"/>
                      </a:moveTo>
                      <a:lnTo>
                        <a:pt x="35" y="23"/>
                      </a:lnTo>
                      <a:lnTo>
                        <a:pt x="26" y="57"/>
                      </a:lnTo>
                      <a:lnTo>
                        <a:pt x="16" y="111"/>
                      </a:lnTo>
                      <a:lnTo>
                        <a:pt x="6" y="181"/>
                      </a:lnTo>
                      <a:lnTo>
                        <a:pt x="0" y="267"/>
                      </a:lnTo>
                      <a:lnTo>
                        <a:pt x="1" y="367"/>
                      </a:lnTo>
                      <a:lnTo>
                        <a:pt x="11" y="477"/>
                      </a:lnTo>
                      <a:lnTo>
                        <a:pt x="34" y="597"/>
                      </a:lnTo>
                      <a:lnTo>
                        <a:pt x="119" y="591"/>
                      </a:lnTo>
                      <a:lnTo>
                        <a:pt x="115" y="574"/>
                      </a:lnTo>
                      <a:lnTo>
                        <a:pt x="107" y="526"/>
                      </a:lnTo>
                      <a:lnTo>
                        <a:pt x="97" y="454"/>
                      </a:lnTo>
                      <a:lnTo>
                        <a:pt x="88" y="367"/>
                      </a:lnTo>
                      <a:lnTo>
                        <a:pt x="82" y="272"/>
                      </a:lnTo>
                      <a:lnTo>
                        <a:pt x="84" y="175"/>
                      </a:lnTo>
                      <a:lnTo>
                        <a:pt x="97" y="84"/>
                      </a:lnTo>
                      <a:lnTo>
                        <a:pt x="123" y="7"/>
                      </a:lnTo>
                      <a:lnTo>
                        <a:pt x="123" y="6"/>
                      </a:lnTo>
                      <a:lnTo>
                        <a:pt x="123" y="5"/>
                      </a:lnTo>
                      <a:lnTo>
                        <a:pt x="121" y="3"/>
                      </a:lnTo>
                      <a:lnTo>
                        <a:pt x="117" y="0"/>
                      </a:lnTo>
                      <a:lnTo>
                        <a:pt x="106" y="0"/>
                      </a:lnTo>
                      <a:lnTo>
                        <a:pt x="91" y="2"/>
                      </a:lnTo>
                      <a:lnTo>
                        <a:pt x="70" y="5"/>
                      </a:lnTo>
                      <a:lnTo>
                        <a:pt x="39" y="12"/>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18" name="Google Shape;8218;p128"/>
                <p:cNvSpPr/>
                <p:nvPr/>
              </p:nvSpPr>
              <p:spPr>
                <a:xfrm>
                  <a:off x="4851" y="1572"/>
                  <a:ext cx="15" cy="71"/>
                </a:xfrm>
                <a:custGeom>
                  <a:rect b="b" l="l" r="r" t="t"/>
                  <a:pathLst>
                    <a:path extrusionOk="0" h="492" w="103">
                      <a:moveTo>
                        <a:pt x="32" y="9"/>
                      </a:moveTo>
                      <a:lnTo>
                        <a:pt x="28" y="18"/>
                      </a:lnTo>
                      <a:lnTo>
                        <a:pt x="21" y="47"/>
                      </a:lnTo>
                      <a:lnTo>
                        <a:pt x="12" y="90"/>
                      </a:lnTo>
                      <a:lnTo>
                        <a:pt x="4" y="149"/>
                      </a:lnTo>
                      <a:lnTo>
                        <a:pt x="0" y="220"/>
                      </a:lnTo>
                      <a:lnTo>
                        <a:pt x="0" y="303"/>
                      </a:lnTo>
                      <a:lnTo>
                        <a:pt x="9" y="394"/>
                      </a:lnTo>
                      <a:lnTo>
                        <a:pt x="27" y="492"/>
                      </a:lnTo>
                      <a:lnTo>
                        <a:pt x="98" y="489"/>
                      </a:lnTo>
                      <a:lnTo>
                        <a:pt x="95" y="474"/>
                      </a:lnTo>
                      <a:lnTo>
                        <a:pt x="88" y="434"/>
                      </a:lnTo>
                      <a:lnTo>
                        <a:pt x="80" y="375"/>
                      </a:lnTo>
                      <a:lnTo>
                        <a:pt x="72" y="303"/>
                      </a:lnTo>
                      <a:lnTo>
                        <a:pt x="68" y="224"/>
                      </a:lnTo>
                      <a:lnTo>
                        <a:pt x="70" y="144"/>
                      </a:lnTo>
                      <a:lnTo>
                        <a:pt x="81" y="68"/>
                      </a:lnTo>
                      <a:lnTo>
                        <a:pt x="103" y="5"/>
                      </a:lnTo>
                      <a:lnTo>
                        <a:pt x="103" y="4"/>
                      </a:lnTo>
                      <a:lnTo>
                        <a:pt x="103" y="3"/>
                      </a:lnTo>
                      <a:lnTo>
                        <a:pt x="100" y="1"/>
                      </a:lnTo>
                      <a:lnTo>
                        <a:pt x="97" y="0"/>
                      </a:lnTo>
                      <a:lnTo>
                        <a:pt x="89" y="0"/>
                      </a:lnTo>
                      <a:lnTo>
                        <a:pt x="75" y="0"/>
                      </a:lnTo>
                      <a:lnTo>
                        <a:pt x="57" y="3"/>
                      </a:lnTo>
                      <a:lnTo>
                        <a:pt x="32" y="9"/>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19" name="Google Shape;8219;p128"/>
                <p:cNvSpPr/>
                <p:nvPr/>
              </p:nvSpPr>
              <p:spPr>
                <a:xfrm>
                  <a:off x="4852" y="1579"/>
                  <a:ext cx="12" cy="56"/>
                </a:xfrm>
                <a:custGeom>
                  <a:rect b="b" l="l" r="r" t="t"/>
                  <a:pathLst>
                    <a:path extrusionOk="0" h="390" w="82">
                      <a:moveTo>
                        <a:pt x="25" y="8"/>
                      </a:moveTo>
                      <a:lnTo>
                        <a:pt x="23" y="16"/>
                      </a:lnTo>
                      <a:lnTo>
                        <a:pt x="17" y="38"/>
                      </a:lnTo>
                      <a:lnTo>
                        <a:pt x="11" y="72"/>
                      </a:lnTo>
                      <a:lnTo>
                        <a:pt x="4" y="118"/>
                      </a:lnTo>
                      <a:lnTo>
                        <a:pt x="0" y="174"/>
                      </a:lnTo>
                      <a:lnTo>
                        <a:pt x="0" y="240"/>
                      </a:lnTo>
                      <a:lnTo>
                        <a:pt x="7" y="312"/>
                      </a:lnTo>
                      <a:lnTo>
                        <a:pt x="22" y="390"/>
                      </a:lnTo>
                      <a:lnTo>
                        <a:pt x="78" y="387"/>
                      </a:lnTo>
                      <a:lnTo>
                        <a:pt x="76" y="375"/>
                      </a:lnTo>
                      <a:lnTo>
                        <a:pt x="70" y="343"/>
                      </a:lnTo>
                      <a:lnTo>
                        <a:pt x="63" y="297"/>
                      </a:lnTo>
                      <a:lnTo>
                        <a:pt x="57" y="240"/>
                      </a:lnTo>
                      <a:lnTo>
                        <a:pt x="54" y="178"/>
                      </a:lnTo>
                      <a:lnTo>
                        <a:pt x="56" y="113"/>
                      </a:lnTo>
                      <a:lnTo>
                        <a:pt x="64" y="55"/>
                      </a:lnTo>
                      <a:lnTo>
                        <a:pt x="82" y="4"/>
                      </a:lnTo>
                      <a:lnTo>
                        <a:pt x="82" y="2"/>
                      </a:lnTo>
                      <a:lnTo>
                        <a:pt x="80" y="1"/>
                      </a:lnTo>
                      <a:lnTo>
                        <a:pt x="77" y="0"/>
                      </a:lnTo>
                      <a:lnTo>
                        <a:pt x="70" y="0"/>
                      </a:lnTo>
                      <a:lnTo>
                        <a:pt x="60" y="1"/>
                      </a:lnTo>
                      <a:lnTo>
                        <a:pt x="46" y="3"/>
                      </a:lnTo>
                      <a:lnTo>
                        <a:pt x="25" y="8"/>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20" name="Google Shape;8220;p128"/>
                <p:cNvSpPr/>
                <p:nvPr/>
              </p:nvSpPr>
              <p:spPr>
                <a:xfrm>
                  <a:off x="4853" y="1586"/>
                  <a:ext cx="8" cy="41"/>
                </a:xfrm>
                <a:custGeom>
                  <a:rect b="b" l="l" r="r" t="t"/>
                  <a:pathLst>
                    <a:path extrusionOk="0" h="288" w="59">
                      <a:moveTo>
                        <a:pt x="18" y="6"/>
                      </a:moveTo>
                      <a:lnTo>
                        <a:pt x="17" y="11"/>
                      </a:lnTo>
                      <a:lnTo>
                        <a:pt x="13" y="27"/>
                      </a:lnTo>
                      <a:lnTo>
                        <a:pt x="7" y="53"/>
                      </a:lnTo>
                      <a:lnTo>
                        <a:pt x="2" y="87"/>
                      </a:lnTo>
                      <a:lnTo>
                        <a:pt x="0" y="130"/>
                      </a:lnTo>
                      <a:lnTo>
                        <a:pt x="0" y="177"/>
                      </a:lnTo>
                      <a:lnTo>
                        <a:pt x="5" y="231"/>
                      </a:lnTo>
                      <a:lnTo>
                        <a:pt x="16" y="288"/>
                      </a:lnTo>
                      <a:lnTo>
                        <a:pt x="57" y="286"/>
                      </a:lnTo>
                      <a:lnTo>
                        <a:pt x="56" y="278"/>
                      </a:lnTo>
                      <a:lnTo>
                        <a:pt x="51" y="254"/>
                      </a:lnTo>
                      <a:lnTo>
                        <a:pt x="47" y="219"/>
                      </a:lnTo>
                      <a:lnTo>
                        <a:pt x="42" y="177"/>
                      </a:lnTo>
                      <a:lnTo>
                        <a:pt x="40" y="131"/>
                      </a:lnTo>
                      <a:lnTo>
                        <a:pt x="41" y="84"/>
                      </a:lnTo>
                      <a:lnTo>
                        <a:pt x="47" y="40"/>
                      </a:lnTo>
                      <a:lnTo>
                        <a:pt x="59" y="3"/>
                      </a:lnTo>
                      <a:lnTo>
                        <a:pt x="59" y="2"/>
                      </a:lnTo>
                      <a:lnTo>
                        <a:pt x="58" y="1"/>
                      </a:lnTo>
                      <a:lnTo>
                        <a:pt x="56" y="0"/>
                      </a:lnTo>
                      <a:lnTo>
                        <a:pt x="51" y="0"/>
                      </a:lnTo>
                      <a:lnTo>
                        <a:pt x="45" y="0"/>
                      </a:lnTo>
                      <a:lnTo>
                        <a:pt x="33" y="2"/>
                      </a:lnTo>
                      <a:lnTo>
                        <a:pt x="18"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21" name="Google Shape;8221;p128"/>
                <p:cNvSpPr/>
                <p:nvPr/>
              </p:nvSpPr>
              <p:spPr>
                <a:xfrm>
                  <a:off x="4972" y="1546"/>
                  <a:ext cx="28" cy="111"/>
                </a:xfrm>
                <a:custGeom>
                  <a:rect b="b" l="l" r="r" t="t"/>
                  <a:pathLst>
                    <a:path extrusionOk="0" h="779" w="198">
                      <a:moveTo>
                        <a:pt x="198" y="6"/>
                      </a:moveTo>
                      <a:lnTo>
                        <a:pt x="194" y="12"/>
                      </a:lnTo>
                      <a:lnTo>
                        <a:pt x="180" y="31"/>
                      </a:lnTo>
                      <a:lnTo>
                        <a:pt x="163" y="72"/>
                      </a:lnTo>
                      <a:lnTo>
                        <a:pt x="146" y="138"/>
                      </a:lnTo>
                      <a:lnTo>
                        <a:pt x="132" y="236"/>
                      </a:lnTo>
                      <a:lnTo>
                        <a:pt x="125" y="373"/>
                      </a:lnTo>
                      <a:lnTo>
                        <a:pt x="130" y="551"/>
                      </a:lnTo>
                      <a:lnTo>
                        <a:pt x="148" y="779"/>
                      </a:lnTo>
                      <a:lnTo>
                        <a:pt x="37" y="779"/>
                      </a:lnTo>
                      <a:lnTo>
                        <a:pt x="34" y="756"/>
                      </a:lnTo>
                      <a:lnTo>
                        <a:pt x="23" y="693"/>
                      </a:lnTo>
                      <a:lnTo>
                        <a:pt x="13" y="599"/>
                      </a:lnTo>
                      <a:lnTo>
                        <a:pt x="4" y="483"/>
                      </a:lnTo>
                      <a:lnTo>
                        <a:pt x="0" y="357"/>
                      </a:lnTo>
                      <a:lnTo>
                        <a:pt x="7" y="227"/>
                      </a:lnTo>
                      <a:lnTo>
                        <a:pt x="27" y="105"/>
                      </a:lnTo>
                      <a:lnTo>
                        <a:pt x="65" y="0"/>
                      </a:lnTo>
                      <a:lnTo>
                        <a:pt x="198"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22" name="Google Shape;8222;p128"/>
                <p:cNvSpPr/>
                <p:nvPr/>
              </p:nvSpPr>
              <p:spPr>
                <a:xfrm>
                  <a:off x="4973" y="1553"/>
                  <a:ext cx="24" cy="96"/>
                </a:xfrm>
                <a:custGeom>
                  <a:rect b="b" l="l" r="r" t="t"/>
                  <a:pathLst>
                    <a:path extrusionOk="0" h="666" w="169">
                      <a:moveTo>
                        <a:pt x="169" y="5"/>
                      </a:moveTo>
                      <a:lnTo>
                        <a:pt x="164" y="10"/>
                      </a:lnTo>
                      <a:lnTo>
                        <a:pt x="154" y="27"/>
                      </a:lnTo>
                      <a:lnTo>
                        <a:pt x="139" y="61"/>
                      </a:lnTo>
                      <a:lnTo>
                        <a:pt x="124" y="118"/>
                      </a:lnTo>
                      <a:lnTo>
                        <a:pt x="113" y="201"/>
                      </a:lnTo>
                      <a:lnTo>
                        <a:pt x="107" y="318"/>
                      </a:lnTo>
                      <a:lnTo>
                        <a:pt x="110" y="470"/>
                      </a:lnTo>
                      <a:lnTo>
                        <a:pt x="126" y="666"/>
                      </a:lnTo>
                      <a:lnTo>
                        <a:pt x="31" y="666"/>
                      </a:lnTo>
                      <a:lnTo>
                        <a:pt x="28" y="646"/>
                      </a:lnTo>
                      <a:lnTo>
                        <a:pt x="20" y="592"/>
                      </a:lnTo>
                      <a:lnTo>
                        <a:pt x="11" y="512"/>
                      </a:lnTo>
                      <a:lnTo>
                        <a:pt x="3" y="413"/>
                      </a:lnTo>
                      <a:lnTo>
                        <a:pt x="0" y="305"/>
                      </a:lnTo>
                      <a:lnTo>
                        <a:pt x="6" y="195"/>
                      </a:lnTo>
                      <a:lnTo>
                        <a:pt x="23" y="90"/>
                      </a:lnTo>
                      <a:lnTo>
                        <a:pt x="55" y="0"/>
                      </a:lnTo>
                      <a:lnTo>
                        <a:pt x="169" y="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23" name="Google Shape;8223;p128"/>
                <p:cNvSpPr/>
                <p:nvPr/>
              </p:nvSpPr>
              <p:spPr>
                <a:xfrm>
                  <a:off x="4974" y="1561"/>
                  <a:ext cx="20" cy="79"/>
                </a:xfrm>
                <a:custGeom>
                  <a:rect b="b" l="l" r="r" t="t"/>
                  <a:pathLst>
                    <a:path extrusionOk="0" h="551" w="140">
                      <a:moveTo>
                        <a:pt x="140" y="5"/>
                      </a:moveTo>
                      <a:lnTo>
                        <a:pt x="136" y="8"/>
                      </a:lnTo>
                      <a:lnTo>
                        <a:pt x="127" y="23"/>
                      </a:lnTo>
                      <a:lnTo>
                        <a:pt x="116" y="51"/>
                      </a:lnTo>
                      <a:lnTo>
                        <a:pt x="103" y="98"/>
                      </a:lnTo>
                      <a:lnTo>
                        <a:pt x="94" y="167"/>
                      </a:lnTo>
                      <a:lnTo>
                        <a:pt x="90" y="264"/>
                      </a:lnTo>
                      <a:lnTo>
                        <a:pt x="92" y="390"/>
                      </a:lnTo>
                      <a:lnTo>
                        <a:pt x="106" y="551"/>
                      </a:lnTo>
                      <a:lnTo>
                        <a:pt x="27" y="551"/>
                      </a:lnTo>
                      <a:lnTo>
                        <a:pt x="24" y="535"/>
                      </a:lnTo>
                      <a:lnTo>
                        <a:pt x="17" y="490"/>
                      </a:lnTo>
                      <a:lnTo>
                        <a:pt x="9" y="423"/>
                      </a:lnTo>
                      <a:lnTo>
                        <a:pt x="3" y="342"/>
                      </a:lnTo>
                      <a:lnTo>
                        <a:pt x="0" y="252"/>
                      </a:lnTo>
                      <a:lnTo>
                        <a:pt x="5" y="161"/>
                      </a:lnTo>
                      <a:lnTo>
                        <a:pt x="20" y="75"/>
                      </a:lnTo>
                      <a:lnTo>
                        <a:pt x="46" y="0"/>
                      </a:lnTo>
                      <a:lnTo>
                        <a:pt x="140" y="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24" name="Google Shape;8224;p128"/>
                <p:cNvSpPr/>
                <p:nvPr/>
              </p:nvSpPr>
              <p:spPr>
                <a:xfrm>
                  <a:off x="4975" y="1569"/>
                  <a:ext cx="16" cy="62"/>
                </a:xfrm>
                <a:custGeom>
                  <a:rect b="b" l="l" r="r" t="t"/>
                  <a:pathLst>
                    <a:path extrusionOk="0" h="437" w="111">
                      <a:moveTo>
                        <a:pt x="111" y="4"/>
                      </a:moveTo>
                      <a:lnTo>
                        <a:pt x="108" y="7"/>
                      </a:lnTo>
                      <a:lnTo>
                        <a:pt x="101" y="18"/>
                      </a:lnTo>
                      <a:lnTo>
                        <a:pt x="92" y="41"/>
                      </a:lnTo>
                      <a:lnTo>
                        <a:pt x="82" y="77"/>
                      </a:lnTo>
                      <a:lnTo>
                        <a:pt x="75" y="133"/>
                      </a:lnTo>
                      <a:lnTo>
                        <a:pt x="70" y="208"/>
                      </a:lnTo>
                      <a:lnTo>
                        <a:pt x="72" y="309"/>
                      </a:lnTo>
                      <a:lnTo>
                        <a:pt x="83" y="437"/>
                      </a:lnTo>
                      <a:lnTo>
                        <a:pt x="21" y="437"/>
                      </a:lnTo>
                      <a:lnTo>
                        <a:pt x="19" y="424"/>
                      </a:lnTo>
                      <a:lnTo>
                        <a:pt x="13" y="389"/>
                      </a:lnTo>
                      <a:lnTo>
                        <a:pt x="7" y="336"/>
                      </a:lnTo>
                      <a:lnTo>
                        <a:pt x="3" y="272"/>
                      </a:lnTo>
                      <a:lnTo>
                        <a:pt x="0" y="200"/>
                      </a:lnTo>
                      <a:lnTo>
                        <a:pt x="5" y="128"/>
                      </a:lnTo>
                      <a:lnTo>
                        <a:pt x="16" y="59"/>
                      </a:lnTo>
                      <a:lnTo>
                        <a:pt x="37" y="0"/>
                      </a:lnTo>
                      <a:lnTo>
                        <a:pt x="111" y="4"/>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25" name="Google Shape;8225;p128"/>
                <p:cNvSpPr/>
                <p:nvPr/>
              </p:nvSpPr>
              <p:spPr>
                <a:xfrm>
                  <a:off x="4976" y="1577"/>
                  <a:ext cx="12" cy="46"/>
                </a:xfrm>
                <a:custGeom>
                  <a:rect b="b" l="l" r="r" t="t"/>
                  <a:pathLst>
                    <a:path extrusionOk="0" h="322" w="82">
                      <a:moveTo>
                        <a:pt x="82" y="3"/>
                      </a:moveTo>
                      <a:lnTo>
                        <a:pt x="79" y="5"/>
                      </a:lnTo>
                      <a:lnTo>
                        <a:pt x="75" y="13"/>
                      </a:lnTo>
                      <a:lnTo>
                        <a:pt x="67" y="30"/>
                      </a:lnTo>
                      <a:lnTo>
                        <a:pt x="60" y="57"/>
                      </a:lnTo>
                      <a:lnTo>
                        <a:pt x="54" y="98"/>
                      </a:lnTo>
                      <a:lnTo>
                        <a:pt x="52" y="154"/>
                      </a:lnTo>
                      <a:lnTo>
                        <a:pt x="53" y="228"/>
                      </a:lnTo>
                      <a:lnTo>
                        <a:pt x="61" y="322"/>
                      </a:lnTo>
                      <a:lnTo>
                        <a:pt x="15" y="322"/>
                      </a:lnTo>
                      <a:lnTo>
                        <a:pt x="14" y="313"/>
                      </a:lnTo>
                      <a:lnTo>
                        <a:pt x="9" y="287"/>
                      </a:lnTo>
                      <a:lnTo>
                        <a:pt x="5" y="247"/>
                      </a:lnTo>
                      <a:lnTo>
                        <a:pt x="1" y="200"/>
                      </a:lnTo>
                      <a:lnTo>
                        <a:pt x="0" y="147"/>
                      </a:lnTo>
                      <a:lnTo>
                        <a:pt x="3" y="95"/>
                      </a:lnTo>
                      <a:lnTo>
                        <a:pt x="11" y="44"/>
                      </a:lnTo>
                      <a:lnTo>
                        <a:pt x="27" y="0"/>
                      </a:lnTo>
                      <a:lnTo>
                        <a:pt x="82" y="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26" name="Google Shape;8226;p128"/>
                <p:cNvSpPr/>
                <p:nvPr/>
              </p:nvSpPr>
              <p:spPr>
                <a:xfrm>
                  <a:off x="4824" y="1565"/>
                  <a:ext cx="4" cy="146"/>
                </a:xfrm>
                <a:prstGeom prst="rect">
                  <a:avLst/>
                </a:pr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27" name="Google Shape;8227;p128"/>
                <p:cNvSpPr/>
                <p:nvPr/>
              </p:nvSpPr>
              <p:spPr>
                <a:xfrm>
                  <a:off x="4876" y="1563"/>
                  <a:ext cx="57" cy="67"/>
                </a:xfrm>
                <a:custGeom>
                  <a:rect b="b" l="l" r="r" t="t"/>
                  <a:pathLst>
                    <a:path extrusionOk="0" h="469" w="398">
                      <a:moveTo>
                        <a:pt x="37" y="44"/>
                      </a:moveTo>
                      <a:lnTo>
                        <a:pt x="33" y="53"/>
                      </a:lnTo>
                      <a:lnTo>
                        <a:pt x="27" y="79"/>
                      </a:lnTo>
                      <a:lnTo>
                        <a:pt x="17" y="120"/>
                      </a:lnTo>
                      <a:lnTo>
                        <a:pt x="8" y="174"/>
                      </a:lnTo>
                      <a:lnTo>
                        <a:pt x="1" y="238"/>
                      </a:lnTo>
                      <a:lnTo>
                        <a:pt x="0" y="309"/>
                      </a:lnTo>
                      <a:lnTo>
                        <a:pt x="7" y="387"/>
                      </a:lnTo>
                      <a:lnTo>
                        <a:pt x="24" y="469"/>
                      </a:lnTo>
                      <a:lnTo>
                        <a:pt x="24" y="466"/>
                      </a:lnTo>
                      <a:lnTo>
                        <a:pt x="24" y="455"/>
                      </a:lnTo>
                      <a:lnTo>
                        <a:pt x="24" y="438"/>
                      </a:lnTo>
                      <a:lnTo>
                        <a:pt x="24" y="417"/>
                      </a:lnTo>
                      <a:lnTo>
                        <a:pt x="27" y="391"/>
                      </a:lnTo>
                      <a:lnTo>
                        <a:pt x="30" y="363"/>
                      </a:lnTo>
                      <a:lnTo>
                        <a:pt x="35" y="332"/>
                      </a:lnTo>
                      <a:lnTo>
                        <a:pt x="41" y="300"/>
                      </a:lnTo>
                      <a:lnTo>
                        <a:pt x="52" y="268"/>
                      </a:lnTo>
                      <a:lnTo>
                        <a:pt x="64" y="237"/>
                      </a:lnTo>
                      <a:lnTo>
                        <a:pt x="79" y="207"/>
                      </a:lnTo>
                      <a:lnTo>
                        <a:pt x="99" y="179"/>
                      </a:lnTo>
                      <a:lnTo>
                        <a:pt x="123" y="155"/>
                      </a:lnTo>
                      <a:lnTo>
                        <a:pt x="150" y="136"/>
                      </a:lnTo>
                      <a:lnTo>
                        <a:pt x="183" y="122"/>
                      </a:lnTo>
                      <a:lnTo>
                        <a:pt x="221" y="114"/>
                      </a:lnTo>
                      <a:lnTo>
                        <a:pt x="223" y="112"/>
                      </a:lnTo>
                      <a:lnTo>
                        <a:pt x="230" y="107"/>
                      </a:lnTo>
                      <a:lnTo>
                        <a:pt x="242" y="99"/>
                      </a:lnTo>
                      <a:lnTo>
                        <a:pt x="260" y="88"/>
                      </a:lnTo>
                      <a:lnTo>
                        <a:pt x="284" y="74"/>
                      </a:lnTo>
                      <a:lnTo>
                        <a:pt x="315" y="58"/>
                      </a:lnTo>
                      <a:lnTo>
                        <a:pt x="352" y="39"/>
                      </a:lnTo>
                      <a:lnTo>
                        <a:pt x="398" y="19"/>
                      </a:lnTo>
                      <a:lnTo>
                        <a:pt x="396" y="17"/>
                      </a:lnTo>
                      <a:lnTo>
                        <a:pt x="389" y="16"/>
                      </a:lnTo>
                      <a:lnTo>
                        <a:pt x="379" y="14"/>
                      </a:lnTo>
                      <a:lnTo>
                        <a:pt x="364" y="12"/>
                      </a:lnTo>
                      <a:lnTo>
                        <a:pt x="347" y="8"/>
                      </a:lnTo>
                      <a:lnTo>
                        <a:pt x="326" y="6"/>
                      </a:lnTo>
                      <a:lnTo>
                        <a:pt x="302" y="4"/>
                      </a:lnTo>
                      <a:lnTo>
                        <a:pt x="277" y="1"/>
                      </a:lnTo>
                      <a:lnTo>
                        <a:pt x="250" y="0"/>
                      </a:lnTo>
                      <a:lnTo>
                        <a:pt x="221" y="1"/>
                      </a:lnTo>
                      <a:lnTo>
                        <a:pt x="191" y="3"/>
                      </a:lnTo>
                      <a:lnTo>
                        <a:pt x="160" y="6"/>
                      </a:lnTo>
                      <a:lnTo>
                        <a:pt x="129" y="12"/>
                      </a:lnTo>
                      <a:lnTo>
                        <a:pt x="97" y="20"/>
                      </a:lnTo>
                      <a:lnTo>
                        <a:pt x="67" y="30"/>
                      </a:lnTo>
                      <a:lnTo>
                        <a:pt x="37" y="44"/>
                      </a:lnTo>
                      <a:close/>
                    </a:path>
                  </a:pathLst>
                </a:custGeom>
                <a:solidFill>
                  <a:srgbClr val="9999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28" name="Google Shape;8228;p128"/>
                <p:cNvSpPr/>
                <p:nvPr/>
              </p:nvSpPr>
              <p:spPr>
                <a:xfrm>
                  <a:off x="4797" y="1613"/>
                  <a:ext cx="46" cy="13"/>
                </a:xfrm>
                <a:custGeom>
                  <a:rect b="b" l="l" r="r" t="t"/>
                  <a:pathLst>
                    <a:path extrusionOk="0" h="89" w="325">
                      <a:moveTo>
                        <a:pt x="0" y="57"/>
                      </a:moveTo>
                      <a:lnTo>
                        <a:pt x="0" y="55"/>
                      </a:lnTo>
                      <a:lnTo>
                        <a:pt x="2" y="52"/>
                      </a:lnTo>
                      <a:lnTo>
                        <a:pt x="6" y="47"/>
                      </a:lnTo>
                      <a:lnTo>
                        <a:pt x="12" y="41"/>
                      </a:lnTo>
                      <a:lnTo>
                        <a:pt x="20" y="34"/>
                      </a:lnTo>
                      <a:lnTo>
                        <a:pt x="29" y="27"/>
                      </a:lnTo>
                      <a:lnTo>
                        <a:pt x="41" y="20"/>
                      </a:lnTo>
                      <a:lnTo>
                        <a:pt x="57" y="13"/>
                      </a:lnTo>
                      <a:lnTo>
                        <a:pt x="77" y="7"/>
                      </a:lnTo>
                      <a:lnTo>
                        <a:pt x="98" y="3"/>
                      </a:lnTo>
                      <a:lnTo>
                        <a:pt x="126" y="0"/>
                      </a:lnTo>
                      <a:lnTo>
                        <a:pt x="156" y="0"/>
                      </a:lnTo>
                      <a:lnTo>
                        <a:pt x="191" y="3"/>
                      </a:lnTo>
                      <a:lnTo>
                        <a:pt x="230" y="8"/>
                      </a:lnTo>
                      <a:lnTo>
                        <a:pt x="275" y="18"/>
                      </a:lnTo>
                      <a:lnTo>
                        <a:pt x="325" y="31"/>
                      </a:lnTo>
                      <a:lnTo>
                        <a:pt x="318" y="51"/>
                      </a:lnTo>
                      <a:lnTo>
                        <a:pt x="316" y="50"/>
                      </a:lnTo>
                      <a:lnTo>
                        <a:pt x="308" y="47"/>
                      </a:lnTo>
                      <a:lnTo>
                        <a:pt x="295" y="44"/>
                      </a:lnTo>
                      <a:lnTo>
                        <a:pt x="279" y="39"/>
                      </a:lnTo>
                      <a:lnTo>
                        <a:pt x="260" y="35"/>
                      </a:lnTo>
                      <a:lnTo>
                        <a:pt x="238" y="30"/>
                      </a:lnTo>
                      <a:lnTo>
                        <a:pt x="214" y="27"/>
                      </a:lnTo>
                      <a:lnTo>
                        <a:pt x="188" y="24"/>
                      </a:lnTo>
                      <a:lnTo>
                        <a:pt x="161" y="23"/>
                      </a:lnTo>
                      <a:lnTo>
                        <a:pt x="134" y="23"/>
                      </a:lnTo>
                      <a:lnTo>
                        <a:pt x="108" y="26"/>
                      </a:lnTo>
                      <a:lnTo>
                        <a:pt x="82" y="31"/>
                      </a:lnTo>
                      <a:lnTo>
                        <a:pt x="58" y="41"/>
                      </a:lnTo>
                      <a:lnTo>
                        <a:pt x="36" y="52"/>
                      </a:lnTo>
                      <a:lnTo>
                        <a:pt x="16" y="68"/>
                      </a:lnTo>
                      <a:lnTo>
                        <a:pt x="0" y="89"/>
                      </a:lnTo>
                      <a:lnTo>
                        <a:pt x="0" y="5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29" name="Google Shape;8229;p128"/>
                <p:cNvSpPr/>
                <p:nvPr/>
              </p:nvSpPr>
              <p:spPr>
                <a:xfrm>
                  <a:off x="4797" y="1583"/>
                  <a:ext cx="46" cy="13"/>
                </a:xfrm>
                <a:custGeom>
                  <a:rect b="b" l="l" r="r" t="t"/>
                  <a:pathLst>
                    <a:path extrusionOk="0" h="89" w="325">
                      <a:moveTo>
                        <a:pt x="0" y="56"/>
                      </a:moveTo>
                      <a:lnTo>
                        <a:pt x="0" y="55"/>
                      </a:lnTo>
                      <a:lnTo>
                        <a:pt x="2" y="52"/>
                      </a:lnTo>
                      <a:lnTo>
                        <a:pt x="6" y="47"/>
                      </a:lnTo>
                      <a:lnTo>
                        <a:pt x="12" y="40"/>
                      </a:lnTo>
                      <a:lnTo>
                        <a:pt x="20" y="33"/>
                      </a:lnTo>
                      <a:lnTo>
                        <a:pt x="29" y="27"/>
                      </a:lnTo>
                      <a:lnTo>
                        <a:pt x="41" y="18"/>
                      </a:lnTo>
                      <a:lnTo>
                        <a:pt x="57" y="13"/>
                      </a:lnTo>
                      <a:lnTo>
                        <a:pt x="77" y="7"/>
                      </a:lnTo>
                      <a:lnTo>
                        <a:pt x="98" y="2"/>
                      </a:lnTo>
                      <a:lnTo>
                        <a:pt x="126" y="0"/>
                      </a:lnTo>
                      <a:lnTo>
                        <a:pt x="156" y="0"/>
                      </a:lnTo>
                      <a:lnTo>
                        <a:pt x="191" y="2"/>
                      </a:lnTo>
                      <a:lnTo>
                        <a:pt x="230" y="8"/>
                      </a:lnTo>
                      <a:lnTo>
                        <a:pt x="275" y="17"/>
                      </a:lnTo>
                      <a:lnTo>
                        <a:pt x="325" y="31"/>
                      </a:lnTo>
                      <a:lnTo>
                        <a:pt x="318" y="49"/>
                      </a:lnTo>
                      <a:lnTo>
                        <a:pt x="316" y="48"/>
                      </a:lnTo>
                      <a:lnTo>
                        <a:pt x="308" y="46"/>
                      </a:lnTo>
                      <a:lnTo>
                        <a:pt x="295" y="43"/>
                      </a:lnTo>
                      <a:lnTo>
                        <a:pt x="279" y="38"/>
                      </a:lnTo>
                      <a:lnTo>
                        <a:pt x="260" y="35"/>
                      </a:lnTo>
                      <a:lnTo>
                        <a:pt x="238" y="30"/>
                      </a:lnTo>
                      <a:lnTo>
                        <a:pt x="214" y="27"/>
                      </a:lnTo>
                      <a:lnTo>
                        <a:pt x="188" y="23"/>
                      </a:lnTo>
                      <a:lnTo>
                        <a:pt x="161" y="22"/>
                      </a:lnTo>
                      <a:lnTo>
                        <a:pt x="134" y="23"/>
                      </a:lnTo>
                      <a:lnTo>
                        <a:pt x="108" y="25"/>
                      </a:lnTo>
                      <a:lnTo>
                        <a:pt x="82" y="31"/>
                      </a:lnTo>
                      <a:lnTo>
                        <a:pt x="58" y="40"/>
                      </a:lnTo>
                      <a:lnTo>
                        <a:pt x="36" y="52"/>
                      </a:lnTo>
                      <a:lnTo>
                        <a:pt x="16" y="68"/>
                      </a:lnTo>
                      <a:lnTo>
                        <a:pt x="0" y="89"/>
                      </a:lnTo>
                      <a:lnTo>
                        <a:pt x="0" y="56"/>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30" name="Google Shape;8230;p128"/>
                <p:cNvSpPr/>
                <p:nvPr/>
              </p:nvSpPr>
              <p:spPr>
                <a:xfrm>
                  <a:off x="4841" y="1568"/>
                  <a:ext cx="75" cy="139"/>
                </a:xfrm>
                <a:custGeom>
                  <a:rect b="b" l="l" r="r" t="t"/>
                  <a:pathLst>
                    <a:path extrusionOk="0" h="975" w="528">
                      <a:moveTo>
                        <a:pt x="0" y="0"/>
                      </a:moveTo>
                      <a:lnTo>
                        <a:pt x="0" y="943"/>
                      </a:lnTo>
                      <a:lnTo>
                        <a:pt x="159" y="975"/>
                      </a:lnTo>
                      <a:lnTo>
                        <a:pt x="152" y="848"/>
                      </a:lnTo>
                      <a:lnTo>
                        <a:pt x="528" y="905"/>
                      </a:lnTo>
                      <a:lnTo>
                        <a:pt x="521" y="855"/>
                      </a:lnTo>
                      <a:lnTo>
                        <a:pt x="261" y="822"/>
                      </a:lnTo>
                      <a:lnTo>
                        <a:pt x="254" y="713"/>
                      </a:lnTo>
                      <a:lnTo>
                        <a:pt x="77" y="713"/>
                      </a:lnTo>
                      <a:lnTo>
                        <a:pt x="72" y="699"/>
                      </a:lnTo>
                      <a:lnTo>
                        <a:pt x="60" y="659"/>
                      </a:lnTo>
                      <a:lnTo>
                        <a:pt x="44" y="595"/>
                      </a:lnTo>
                      <a:lnTo>
                        <a:pt x="28" y="511"/>
                      </a:lnTo>
                      <a:lnTo>
                        <a:pt x="16" y="410"/>
                      </a:lnTo>
                      <a:lnTo>
                        <a:pt x="12" y="294"/>
                      </a:lnTo>
                      <a:lnTo>
                        <a:pt x="21" y="167"/>
                      </a:lnTo>
                      <a:lnTo>
                        <a:pt x="45" y="32"/>
                      </a:lnTo>
                      <a:lnTo>
                        <a:pt x="0" y="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31" name="Google Shape;8231;p128"/>
                <p:cNvSpPr/>
                <p:nvPr/>
              </p:nvSpPr>
              <p:spPr>
                <a:xfrm>
                  <a:off x="4878" y="1536"/>
                  <a:ext cx="97" cy="19"/>
                </a:xfrm>
                <a:custGeom>
                  <a:rect b="b" l="l" r="r" t="t"/>
                  <a:pathLst>
                    <a:path extrusionOk="0" h="133" w="678">
                      <a:moveTo>
                        <a:pt x="0" y="133"/>
                      </a:moveTo>
                      <a:lnTo>
                        <a:pt x="4" y="132"/>
                      </a:lnTo>
                      <a:lnTo>
                        <a:pt x="15" y="127"/>
                      </a:lnTo>
                      <a:lnTo>
                        <a:pt x="32" y="122"/>
                      </a:lnTo>
                      <a:lnTo>
                        <a:pt x="56" y="114"/>
                      </a:lnTo>
                      <a:lnTo>
                        <a:pt x="86" y="104"/>
                      </a:lnTo>
                      <a:lnTo>
                        <a:pt x="120" y="95"/>
                      </a:lnTo>
                      <a:lnTo>
                        <a:pt x="160" y="86"/>
                      </a:lnTo>
                      <a:lnTo>
                        <a:pt x="204" y="78"/>
                      </a:lnTo>
                      <a:lnTo>
                        <a:pt x="252" y="70"/>
                      </a:lnTo>
                      <a:lnTo>
                        <a:pt x="303" y="64"/>
                      </a:lnTo>
                      <a:lnTo>
                        <a:pt x="358" y="60"/>
                      </a:lnTo>
                      <a:lnTo>
                        <a:pt x="414" y="58"/>
                      </a:lnTo>
                      <a:lnTo>
                        <a:pt x="474" y="60"/>
                      </a:lnTo>
                      <a:lnTo>
                        <a:pt x="534" y="65"/>
                      </a:lnTo>
                      <a:lnTo>
                        <a:pt x="596" y="74"/>
                      </a:lnTo>
                      <a:lnTo>
                        <a:pt x="659" y="88"/>
                      </a:lnTo>
                      <a:lnTo>
                        <a:pt x="678" y="0"/>
                      </a:lnTo>
                      <a:lnTo>
                        <a:pt x="674" y="0"/>
                      </a:lnTo>
                      <a:lnTo>
                        <a:pt x="659" y="0"/>
                      </a:lnTo>
                      <a:lnTo>
                        <a:pt x="636" y="0"/>
                      </a:lnTo>
                      <a:lnTo>
                        <a:pt x="606" y="1"/>
                      </a:lnTo>
                      <a:lnTo>
                        <a:pt x="570" y="2"/>
                      </a:lnTo>
                      <a:lnTo>
                        <a:pt x="527" y="3"/>
                      </a:lnTo>
                      <a:lnTo>
                        <a:pt x="480" y="7"/>
                      </a:lnTo>
                      <a:lnTo>
                        <a:pt x="430" y="9"/>
                      </a:lnTo>
                      <a:lnTo>
                        <a:pt x="376" y="14"/>
                      </a:lnTo>
                      <a:lnTo>
                        <a:pt x="320" y="18"/>
                      </a:lnTo>
                      <a:lnTo>
                        <a:pt x="264" y="24"/>
                      </a:lnTo>
                      <a:lnTo>
                        <a:pt x="208" y="32"/>
                      </a:lnTo>
                      <a:lnTo>
                        <a:pt x="152" y="40"/>
                      </a:lnTo>
                      <a:lnTo>
                        <a:pt x="98" y="50"/>
                      </a:lnTo>
                      <a:lnTo>
                        <a:pt x="47" y="62"/>
                      </a:lnTo>
                      <a:lnTo>
                        <a:pt x="0" y="76"/>
                      </a:lnTo>
                      <a:lnTo>
                        <a:pt x="0" y="13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32" name="Google Shape;8232;p128"/>
                <p:cNvSpPr/>
                <p:nvPr/>
              </p:nvSpPr>
              <p:spPr>
                <a:xfrm>
                  <a:off x="4821" y="1711"/>
                  <a:ext cx="163" cy="54"/>
                </a:xfrm>
                <a:custGeom>
                  <a:rect b="b" l="l" r="r" t="t"/>
                  <a:pathLst>
                    <a:path extrusionOk="0" h="379" w="1142">
                      <a:moveTo>
                        <a:pt x="482" y="367"/>
                      </a:moveTo>
                      <a:lnTo>
                        <a:pt x="485" y="366"/>
                      </a:lnTo>
                      <a:lnTo>
                        <a:pt x="492" y="363"/>
                      </a:lnTo>
                      <a:lnTo>
                        <a:pt x="502" y="359"/>
                      </a:lnTo>
                      <a:lnTo>
                        <a:pt x="516" y="353"/>
                      </a:lnTo>
                      <a:lnTo>
                        <a:pt x="533" y="346"/>
                      </a:lnTo>
                      <a:lnTo>
                        <a:pt x="551" y="338"/>
                      </a:lnTo>
                      <a:lnTo>
                        <a:pt x="572" y="328"/>
                      </a:lnTo>
                      <a:lnTo>
                        <a:pt x="593" y="317"/>
                      </a:lnTo>
                      <a:lnTo>
                        <a:pt x="616" y="306"/>
                      </a:lnTo>
                      <a:lnTo>
                        <a:pt x="638" y="292"/>
                      </a:lnTo>
                      <a:lnTo>
                        <a:pt x="660" y="279"/>
                      </a:lnTo>
                      <a:lnTo>
                        <a:pt x="680" y="264"/>
                      </a:lnTo>
                      <a:lnTo>
                        <a:pt x="700" y="249"/>
                      </a:lnTo>
                      <a:lnTo>
                        <a:pt x="717" y="233"/>
                      </a:lnTo>
                      <a:lnTo>
                        <a:pt x="732" y="217"/>
                      </a:lnTo>
                      <a:lnTo>
                        <a:pt x="743" y="201"/>
                      </a:lnTo>
                      <a:lnTo>
                        <a:pt x="0" y="20"/>
                      </a:lnTo>
                      <a:lnTo>
                        <a:pt x="57" y="0"/>
                      </a:lnTo>
                      <a:lnTo>
                        <a:pt x="1142" y="267"/>
                      </a:lnTo>
                      <a:lnTo>
                        <a:pt x="1098" y="292"/>
                      </a:lnTo>
                      <a:lnTo>
                        <a:pt x="784" y="212"/>
                      </a:lnTo>
                      <a:lnTo>
                        <a:pt x="783" y="213"/>
                      </a:lnTo>
                      <a:lnTo>
                        <a:pt x="781" y="216"/>
                      </a:lnTo>
                      <a:lnTo>
                        <a:pt x="776" y="221"/>
                      </a:lnTo>
                      <a:lnTo>
                        <a:pt x="769" y="228"/>
                      </a:lnTo>
                      <a:lnTo>
                        <a:pt x="761" y="237"/>
                      </a:lnTo>
                      <a:lnTo>
                        <a:pt x="750" y="246"/>
                      </a:lnTo>
                      <a:lnTo>
                        <a:pt x="737" y="258"/>
                      </a:lnTo>
                      <a:lnTo>
                        <a:pt x="721" y="269"/>
                      </a:lnTo>
                      <a:lnTo>
                        <a:pt x="703" y="282"/>
                      </a:lnTo>
                      <a:lnTo>
                        <a:pt x="684" y="295"/>
                      </a:lnTo>
                      <a:lnTo>
                        <a:pt x="660" y="309"/>
                      </a:lnTo>
                      <a:lnTo>
                        <a:pt x="635" y="323"/>
                      </a:lnTo>
                      <a:lnTo>
                        <a:pt x="606" y="338"/>
                      </a:lnTo>
                      <a:lnTo>
                        <a:pt x="574" y="352"/>
                      </a:lnTo>
                      <a:lnTo>
                        <a:pt x="540" y="366"/>
                      </a:lnTo>
                      <a:lnTo>
                        <a:pt x="502" y="379"/>
                      </a:lnTo>
                      <a:lnTo>
                        <a:pt x="482" y="36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33" name="Google Shape;8233;p128"/>
                <p:cNvSpPr/>
                <p:nvPr/>
              </p:nvSpPr>
              <p:spPr>
                <a:xfrm>
                  <a:off x="4787" y="1725"/>
                  <a:ext cx="167" cy="48"/>
                </a:xfrm>
                <a:custGeom>
                  <a:rect b="b" l="l" r="r" t="t"/>
                  <a:pathLst>
                    <a:path extrusionOk="0" h="340" w="1163">
                      <a:moveTo>
                        <a:pt x="0" y="0"/>
                      </a:moveTo>
                      <a:lnTo>
                        <a:pt x="1137" y="340"/>
                      </a:lnTo>
                      <a:lnTo>
                        <a:pt x="1163" y="340"/>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34" name="Google Shape;8234;p128"/>
                <p:cNvSpPr/>
                <p:nvPr/>
              </p:nvSpPr>
              <p:spPr>
                <a:xfrm>
                  <a:off x="4815" y="1718"/>
                  <a:ext cx="164" cy="44"/>
                </a:xfrm>
                <a:custGeom>
                  <a:rect b="b" l="l" r="r" t="t"/>
                  <a:pathLst>
                    <a:path extrusionOk="0" h="303" w="1149">
                      <a:moveTo>
                        <a:pt x="0" y="1"/>
                      </a:moveTo>
                      <a:lnTo>
                        <a:pt x="1124" y="303"/>
                      </a:lnTo>
                      <a:lnTo>
                        <a:pt x="1149" y="302"/>
                      </a:lnTo>
                      <a:lnTo>
                        <a:pt x="34" y="0"/>
                      </a:lnTo>
                      <a:lnTo>
                        <a:pt x="0" y="1"/>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35" name="Google Shape;8235;p128"/>
                <p:cNvSpPr/>
                <p:nvPr/>
              </p:nvSpPr>
              <p:spPr>
                <a:xfrm>
                  <a:off x="4802" y="1721"/>
                  <a:ext cx="165" cy="48"/>
                </a:xfrm>
                <a:custGeom>
                  <a:rect b="b" l="l" r="r" t="t"/>
                  <a:pathLst>
                    <a:path extrusionOk="0" h="336" w="1155">
                      <a:moveTo>
                        <a:pt x="0" y="0"/>
                      </a:moveTo>
                      <a:lnTo>
                        <a:pt x="1134" y="336"/>
                      </a:lnTo>
                      <a:lnTo>
                        <a:pt x="1155" y="328"/>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sp>
            <p:nvSpPr>
              <p:cNvPr id="8236" name="Google Shape;8236;p128"/>
              <p:cNvSpPr/>
              <p:nvPr/>
            </p:nvSpPr>
            <p:spPr>
              <a:xfrm flipH="1" rot="10800000">
                <a:off x="1740" y="3512"/>
                <a:ext cx="391" cy="27"/>
              </a:xfrm>
              <a:custGeom>
                <a:rect b="b" l="l" r="r" t="t"/>
                <a:pathLst>
                  <a:path extrusionOk="0" h="56" w="720">
                    <a:moveTo>
                      <a:pt x="0" y="0"/>
                    </a:moveTo>
                    <a:lnTo>
                      <a:pt x="0" y="56"/>
                    </a:lnTo>
                    <a:lnTo>
                      <a:pt x="720" y="56"/>
                    </a:lnTo>
                    <a:lnTo>
                      <a:pt x="720" y="8"/>
                    </a:lnTo>
                  </a:path>
                </a:pathLst>
              </a:custGeom>
              <a:noFill/>
              <a:ln cap="flat" cmpd="sng" w="12700">
                <a:solidFill>
                  <a:schemeClr val="dk1"/>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8237" name="Google Shape;8237;p128"/>
              <p:cNvCxnSpPr/>
              <p:nvPr/>
            </p:nvCxnSpPr>
            <p:spPr>
              <a:xfrm>
                <a:off x="1932" y="3451"/>
                <a:ext cx="0" cy="60"/>
              </a:xfrm>
              <a:prstGeom prst="straightConnector1">
                <a:avLst/>
              </a:prstGeom>
              <a:noFill/>
              <a:ln cap="flat" cmpd="sng" w="19050">
                <a:solidFill>
                  <a:schemeClr val="dk1"/>
                </a:solidFill>
                <a:prstDash val="solid"/>
                <a:round/>
                <a:headEnd len="med" w="med" type="none"/>
                <a:tailEnd len="med" w="med" type="none"/>
              </a:ln>
            </p:spPr>
          </p:cxnSp>
          <p:grpSp>
            <p:nvGrpSpPr>
              <p:cNvPr id="8238" name="Google Shape;8238;p128"/>
              <p:cNvGrpSpPr/>
              <p:nvPr/>
            </p:nvGrpSpPr>
            <p:grpSpPr>
              <a:xfrm>
                <a:off x="1791" y="3364"/>
                <a:ext cx="275" cy="118"/>
                <a:chOff x="3600" y="219"/>
                <a:chExt cx="360" cy="175"/>
              </a:xfrm>
            </p:grpSpPr>
            <p:sp>
              <p:nvSpPr>
                <p:cNvPr id="8239" name="Google Shape;8239;p128"/>
                <p:cNvSpPr/>
                <p:nvPr/>
              </p:nvSpPr>
              <p:spPr>
                <a:xfrm>
                  <a:off x="3603" y="297"/>
                  <a:ext cx="357" cy="97"/>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8240" name="Google Shape;8240;p128"/>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8241" name="Google Shape;8241;p128"/>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8242" name="Google Shape;8242;p128"/>
                <p:cNvSpPr/>
                <p:nvPr/>
              </p:nvSpPr>
              <p:spPr>
                <a:xfrm>
                  <a:off x="3603" y="289"/>
                  <a:ext cx="354" cy="59"/>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8243" name="Google Shape;8243;p128"/>
                <p:cNvSpPr/>
                <p:nvPr/>
              </p:nvSpPr>
              <p:spPr>
                <a:xfrm>
                  <a:off x="3600" y="219"/>
                  <a:ext cx="357" cy="113"/>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8244" name="Google Shape;8244;p128"/>
                <p:cNvGrpSpPr/>
                <p:nvPr/>
              </p:nvGrpSpPr>
              <p:grpSpPr>
                <a:xfrm>
                  <a:off x="3686" y="244"/>
                  <a:ext cx="177" cy="66"/>
                  <a:chOff x="2848" y="848"/>
                  <a:chExt cx="140" cy="98"/>
                </a:xfrm>
              </p:grpSpPr>
              <p:cxnSp>
                <p:nvCxnSpPr>
                  <p:cNvPr id="8245" name="Google Shape;8245;p128"/>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8246" name="Google Shape;8246;p128"/>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8247" name="Google Shape;8247;p128"/>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8248" name="Google Shape;8248;p128"/>
                <p:cNvGrpSpPr/>
                <p:nvPr/>
              </p:nvGrpSpPr>
              <p:grpSpPr>
                <a:xfrm flipH="1" rot="10800000">
                  <a:off x="3686" y="243"/>
                  <a:ext cx="177" cy="66"/>
                  <a:chOff x="2848" y="848"/>
                  <a:chExt cx="140" cy="98"/>
                </a:xfrm>
              </p:grpSpPr>
              <p:cxnSp>
                <p:nvCxnSpPr>
                  <p:cNvPr id="8249" name="Google Shape;8249;p128"/>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8250" name="Google Shape;8250;p128"/>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8251" name="Google Shape;8251;p128"/>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grpSp>
          <p:nvGrpSpPr>
            <p:cNvPr id="8252" name="Google Shape;8252;p128"/>
            <p:cNvGrpSpPr/>
            <p:nvPr/>
          </p:nvGrpSpPr>
          <p:grpSpPr>
            <a:xfrm>
              <a:off x="4024" y="1692"/>
              <a:ext cx="492" cy="498"/>
              <a:chOff x="1533" y="3235"/>
              <a:chExt cx="492" cy="498"/>
            </a:xfrm>
          </p:grpSpPr>
          <p:grpSp>
            <p:nvGrpSpPr>
              <p:cNvPr id="8253" name="Google Shape;8253;p128"/>
              <p:cNvGrpSpPr/>
              <p:nvPr/>
            </p:nvGrpSpPr>
            <p:grpSpPr>
              <a:xfrm>
                <a:off x="1850" y="3235"/>
                <a:ext cx="159" cy="146"/>
                <a:chOff x="4781" y="1833"/>
                <a:chExt cx="318" cy="262"/>
              </a:xfrm>
            </p:grpSpPr>
            <p:sp>
              <p:nvSpPr>
                <p:cNvPr id="8254" name="Google Shape;8254;p128"/>
                <p:cNvSpPr/>
                <p:nvPr/>
              </p:nvSpPr>
              <p:spPr>
                <a:xfrm>
                  <a:off x="4787" y="1835"/>
                  <a:ext cx="312" cy="2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55" name="Google Shape;8255;p128"/>
                <p:cNvSpPr/>
                <p:nvPr/>
              </p:nvSpPr>
              <p:spPr>
                <a:xfrm>
                  <a:off x="4781" y="1833"/>
                  <a:ext cx="307" cy="258"/>
                </a:xfrm>
                <a:custGeom>
                  <a:rect b="b" l="l" r="r" t="t"/>
                  <a:pathLst>
                    <a:path extrusionOk="0" h="1804" w="2150">
                      <a:moveTo>
                        <a:pt x="582" y="239"/>
                      </a:moveTo>
                      <a:lnTo>
                        <a:pt x="606" y="129"/>
                      </a:lnTo>
                      <a:lnTo>
                        <a:pt x="607" y="129"/>
                      </a:lnTo>
                      <a:lnTo>
                        <a:pt x="611" y="128"/>
                      </a:lnTo>
                      <a:lnTo>
                        <a:pt x="616" y="125"/>
                      </a:lnTo>
                      <a:lnTo>
                        <a:pt x="623" y="123"/>
                      </a:lnTo>
                      <a:lnTo>
                        <a:pt x="633" y="120"/>
                      </a:lnTo>
                      <a:lnTo>
                        <a:pt x="645" y="115"/>
                      </a:lnTo>
                      <a:lnTo>
                        <a:pt x="659" y="112"/>
                      </a:lnTo>
                      <a:lnTo>
                        <a:pt x="676" y="107"/>
                      </a:lnTo>
                      <a:lnTo>
                        <a:pt x="694" y="101"/>
                      </a:lnTo>
                      <a:lnTo>
                        <a:pt x="715" y="95"/>
                      </a:lnTo>
                      <a:lnTo>
                        <a:pt x="738" y="90"/>
                      </a:lnTo>
                      <a:lnTo>
                        <a:pt x="763" y="84"/>
                      </a:lnTo>
                      <a:lnTo>
                        <a:pt x="790" y="78"/>
                      </a:lnTo>
                      <a:lnTo>
                        <a:pt x="820" y="71"/>
                      </a:lnTo>
                      <a:lnTo>
                        <a:pt x="852" y="64"/>
                      </a:lnTo>
                      <a:lnTo>
                        <a:pt x="886" y="59"/>
                      </a:lnTo>
                      <a:lnTo>
                        <a:pt x="922" y="52"/>
                      </a:lnTo>
                      <a:lnTo>
                        <a:pt x="961" y="46"/>
                      </a:lnTo>
                      <a:lnTo>
                        <a:pt x="1002" y="40"/>
                      </a:lnTo>
                      <a:lnTo>
                        <a:pt x="1044" y="35"/>
                      </a:lnTo>
                      <a:lnTo>
                        <a:pt x="1090" y="29"/>
                      </a:lnTo>
                      <a:lnTo>
                        <a:pt x="1138" y="23"/>
                      </a:lnTo>
                      <a:lnTo>
                        <a:pt x="1187" y="18"/>
                      </a:lnTo>
                      <a:lnTo>
                        <a:pt x="1240" y="14"/>
                      </a:lnTo>
                      <a:lnTo>
                        <a:pt x="1294" y="10"/>
                      </a:lnTo>
                      <a:lnTo>
                        <a:pt x="1350" y="7"/>
                      </a:lnTo>
                      <a:lnTo>
                        <a:pt x="1410" y="4"/>
                      </a:lnTo>
                      <a:lnTo>
                        <a:pt x="1470" y="1"/>
                      </a:lnTo>
                      <a:lnTo>
                        <a:pt x="1535" y="0"/>
                      </a:lnTo>
                      <a:lnTo>
                        <a:pt x="1601" y="0"/>
                      </a:lnTo>
                      <a:lnTo>
                        <a:pt x="1668" y="0"/>
                      </a:lnTo>
                      <a:lnTo>
                        <a:pt x="1739" y="1"/>
                      </a:lnTo>
                      <a:lnTo>
                        <a:pt x="1816" y="44"/>
                      </a:lnTo>
                      <a:lnTo>
                        <a:pt x="1799" y="248"/>
                      </a:lnTo>
                      <a:lnTo>
                        <a:pt x="1804" y="251"/>
                      </a:lnTo>
                      <a:lnTo>
                        <a:pt x="1820" y="259"/>
                      </a:lnTo>
                      <a:lnTo>
                        <a:pt x="1842" y="272"/>
                      </a:lnTo>
                      <a:lnTo>
                        <a:pt x="1868" y="292"/>
                      </a:lnTo>
                      <a:lnTo>
                        <a:pt x="1896" y="318"/>
                      </a:lnTo>
                      <a:lnTo>
                        <a:pt x="1920" y="351"/>
                      </a:lnTo>
                      <a:lnTo>
                        <a:pt x="1939" y="390"/>
                      </a:lnTo>
                      <a:lnTo>
                        <a:pt x="1951" y="436"/>
                      </a:lnTo>
                      <a:lnTo>
                        <a:pt x="2125" y="593"/>
                      </a:lnTo>
                      <a:lnTo>
                        <a:pt x="2078" y="1009"/>
                      </a:lnTo>
                      <a:lnTo>
                        <a:pt x="1799" y="1149"/>
                      </a:lnTo>
                      <a:lnTo>
                        <a:pt x="2129" y="1247"/>
                      </a:lnTo>
                      <a:lnTo>
                        <a:pt x="2131" y="1251"/>
                      </a:lnTo>
                      <a:lnTo>
                        <a:pt x="2137" y="1264"/>
                      </a:lnTo>
                      <a:lnTo>
                        <a:pt x="2143" y="1284"/>
                      </a:lnTo>
                      <a:lnTo>
                        <a:pt x="2149" y="1310"/>
                      </a:lnTo>
                      <a:lnTo>
                        <a:pt x="2150" y="1342"/>
                      </a:lnTo>
                      <a:lnTo>
                        <a:pt x="2147" y="1380"/>
                      </a:lnTo>
                      <a:lnTo>
                        <a:pt x="2136" y="1423"/>
                      </a:lnTo>
                      <a:lnTo>
                        <a:pt x="2117" y="1468"/>
                      </a:lnTo>
                      <a:lnTo>
                        <a:pt x="1244" y="1804"/>
                      </a:lnTo>
                      <a:lnTo>
                        <a:pt x="0" y="1413"/>
                      </a:lnTo>
                      <a:lnTo>
                        <a:pt x="22" y="1367"/>
                      </a:lnTo>
                      <a:lnTo>
                        <a:pt x="212" y="1302"/>
                      </a:lnTo>
                      <a:lnTo>
                        <a:pt x="212" y="248"/>
                      </a:lnTo>
                      <a:lnTo>
                        <a:pt x="213" y="247"/>
                      </a:lnTo>
                      <a:lnTo>
                        <a:pt x="217" y="244"/>
                      </a:lnTo>
                      <a:lnTo>
                        <a:pt x="223" y="240"/>
                      </a:lnTo>
                      <a:lnTo>
                        <a:pt x="232" y="234"/>
                      </a:lnTo>
                      <a:lnTo>
                        <a:pt x="245" y="228"/>
                      </a:lnTo>
                      <a:lnTo>
                        <a:pt x="258" y="221"/>
                      </a:lnTo>
                      <a:lnTo>
                        <a:pt x="276" y="214"/>
                      </a:lnTo>
                      <a:lnTo>
                        <a:pt x="294" y="207"/>
                      </a:lnTo>
                      <a:lnTo>
                        <a:pt x="316" y="201"/>
                      </a:lnTo>
                      <a:lnTo>
                        <a:pt x="340" y="197"/>
                      </a:lnTo>
                      <a:lnTo>
                        <a:pt x="366" y="194"/>
                      </a:lnTo>
                      <a:lnTo>
                        <a:pt x="393" y="192"/>
                      </a:lnTo>
                      <a:lnTo>
                        <a:pt x="424" y="193"/>
                      </a:lnTo>
                      <a:lnTo>
                        <a:pt x="457" y="197"/>
                      </a:lnTo>
                      <a:lnTo>
                        <a:pt x="493" y="203"/>
                      </a:lnTo>
                      <a:lnTo>
                        <a:pt x="529" y="214"/>
                      </a:lnTo>
                      <a:lnTo>
                        <a:pt x="582" y="239"/>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56" name="Google Shape;8256;p128"/>
                <p:cNvSpPr/>
                <p:nvPr/>
              </p:nvSpPr>
              <p:spPr>
                <a:xfrm>
                  <a:off x="4894" y="1857"/>
                  <a:ext cx="98" cy="112"/>
                </a:xfrm>
                <a:custGeom>
                  <a:rect b="b" l="l" r="r" t="t"/>
                  <a:pathLst>
                    <a:path extrusionOk="0" h="782" w="690">
                      <a:moveTo>
                        <a:pt x="684" y="29"/>
                      </a:moveTo>
                      <a:lnTo>
                        <a:pt x="681" y="28"/>
                      </a:lnTo>
                      <a:lnTo>
                        <a:pt x="670" y="25"/>
                      </a:lnTo>
                      <a:lnTo>
                        <a:pt x="652" y="21"/>
                      </a:lnTo>
                      <a:lnTo>
                        <a:pt x="628" y="16"/>
                      </a:lnTo>
                      <a:lnTo>
                        <a:pt x="600" y="11"/>
                      </a:lnTo>
                      <a:lnTo>
                        <a:pt x="566" y="7"/>
                      </a:lnTo>
                      <a:lnTo>
                        <a:pt x="527" y="3"/>
                      </a:lnTo>
                      <a:lnTo>
                        <a:pt x="483" y="1"/>
                      </a:lnTo>
                      <a:lnTo>
                        <a:pt x="436" y="0"/>
                      </a:lnTo>
                      <a:lnTo>
                        <a:pt x="386" y="2"/>
                      </a:lnTo>
                      <a:lnTo>
                        <a:pt x="333" y="7"/>
                      </a:lnTo>
                      <a:lnTo>
                        <a:pt x="277" y="16"/>
                      </a:lnTo>
                      <a:lnTo>
                        <a:pt x="221" y="28"/>
                      </a:lnTo>
                      <a:lnTo>
                        <a:pt x="163" y="45"/>
                      </a:lnTo>
                      <a:lnTo>
                        <a:pt x="104" y="65"/>
                      </a:lnTo>
                      <a:lnTo>
                        <a:pt x="44" y="93"/>
                      </a:lnTo>
                      <a:lnTo>
                        <a:pt x="40" y="108"/>
                      </a:lnTo>
                      <a:lnTo>
                        <a:pt x="29" y="150"/>
                      </a:lnTo>
                      <a:lnTo>
                        <a:pt x="17" y="216"/>
                      </a:lnTo>
                      <a:lnTo>
                        <a:pt x="5" y="301"/>
                      </a:lnTo>
                      <a:lnTo>
                        <a:pt x="0" y="402"/>
                      </a:lnTo>
                      <a:lnTo>
                        <a:pt x="4" y="516"/>
                      </a:lnTo>
                      <a:lnTo>
                        <a:pt x="21" y="638"/>
                      </a:lnTo>
                      <a:lnTo>
                        <a:pt x="57" y="763"/>
                      </a:lnTo>
                      <a:lnTo>
                        <a:pt x="60" y="763"/>
                      </a:lnTo>
                      <a:lnTo>
                        <a:pt x="69" y="762"/>
                      </a:lnTo>
                      <a:lnTo>
                        <a:pt x="84" y="759"/>
                      </a:lnTo>
                      <a:lnTo>
                        <a:pt x="105" y="758"/>
                      </a:lnTo>
                      <a:lnTo>
                        <a:pt x="131" y="756"/>
                      </a:lnTo>
                      <a:lnTo>
                        <a:pt x="162" y="754"/>
                      </a:lnTo>
                      <a:lnTo>
                        <a:pt x="198" y="753"/>
                      </a:lnTo>
                      <a:lnTo>
                        <a:pt x="239" y="751"/>
                      </a:lnTo>
                      <a:lnTo>
                        <a:pt x="283" y="750"/>
                      </a:lnTo>
                      <a:lnTo>
                        <a:pt x="331" y="751"/>
                      </a:lnTo>
                      <a:lnTo>
                        <a:pt x="384" y="753"/>
                      </a:lnTo>
                      <a:lnTo>
                        <a:pt x="440" y="755"/>
                      </a:lnTo>
                      <a:lnTo>
                        <a:pt x="498" y="759"/>
                      </a:lnTo>
                      <a:lnTo>
                        <a:pt x="560" y="765"/>
                      </a:lnTo>
                      <a:lnTo>
                        <a:pt x="624" y="773"/>
                      </a:lnTo>
                      <a:lnTo>
                        <a:pt x="690" y="782"/>
                      </a:lnTo>
                      <a:lnTo>
                        <a:pt x="687" y="759"/>
                      </a:lnTo>
                      <a:lnTo>
                        <a:pt x="680" y="697"/>
                      </a:lnTo>
                      <a:lnTo>
                        <a:pt x="670" y="604"/>
                      </a:lnTo>
                      <a:lnTo>
                        <a:pt x="662" y="492"/>
                      </a:lnTo>
                      <a:lnTo>
                        <a:pt x="656" y="368"/>
                      </a:lnTo>
                      <a:lnTo>
                        <a:pt x="656" y="244"/>
                      </a:lnTo>
                      <a:lnTo>
                        <a:pt x="665" y="128"/>
                      </a:lnTo>
                      <a:lnTo>
                        <a:pt x="684" y="29"/>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57" name="Google Shape;8257;p128"/>
                <p:cNvSpPr/>
                <p:nvPr/>
              </p:nvSpPr>
              <p:spPr>
                <a:xfrm>
                  <a:off x="4904" y="1888"/>
                  <a:ext cx="163" cy="111"/>
                </a:xfrm>
                <a:custGeom>
                  <a:rect b="b" l="l" r="r" t="t"/>
                  <a:pathLst>
                    <a:path extrusionOk="0" h="778" w="1139">
                      <a:moveTo>
                        <a:pt x="7" y="587"/>
                      </a:moveTo>
                      <a:lnTo>
                        <a:pt x="0" y="682"/>
                      </a:lnTo>
                      <a:lnTo>
                        <a:pt x="742" y="778"/>
                      </a:lnTo>
                      <a:lnTo>
                        <a:pt x="748" y="775"/>
                      </a:lnTo>
                      <a:lnTo>
                        <a:pt x="763" y="767"/>
                      </a:lnTo>
                      <a:lnTo>
                        <a:pt x="787" y="755"/>
                      </a:lnTo>
                      <a:lnTo>
                        <a:pt x="816" y="737"/>
                      </a:lnTo>
                      <a:lnTo>
                        <a:pt x="852" y="714"/>
                      </a:lnTo>
                      <a:lnTo>
                        <a:pt x="891" y="686"/>
                      </a:lnTo>
                      <a:lnTo>
                        <a:pt x="932" y="652"/>
                      </a:lnTo>
                      <a:lnTo>
                        <a:pt x="973" y="613"/>
                      </a:lnTo>
                      <a:lnTo>
                        <a:pt x="1013" y="570"/>
                      </a:lnTo>
                      <a:lnTo>
                        <a:pt x="1051" y="521"/>
                      </a:lnTo>
                      <a:lnTo>
                        <a:pt x="1083" y="466"/>
                      </a:lnTo>
                      <a:lnTo>
                        <a:pt x="1109" y="406"/>
                      </a:lnTo>
                      <a:lnTo>
                        <a:pt x="1129" y="342"/>
                      </a:lnTo>
                      <a:lnTo>
                        <a:pt x="1139" y="271"/>
                      </a:lnTo>
                      <a:lnTo>
                        <a:pt x="1138" y="196"/>
                      </a:lnTo>
                      <a:lnTo>
                        <a:pt x="1124" y="115"/>
                      </a:lnTo>
                      <a:lnTo>
                        <a:pt x="1122" y="110"/>
                      </a:lnTo>
                      <a:lnTo>
                        <a:pt x="1115" y="97"/>
                      </a:lnTo>
                      <a:lnTo>
                        <a:pt x="1102" y="80"/>
                      </a:lnTo>
                      <a:lnTo>
                        <a:pt x="1086" y="59"/>
                      </a:lnTo>
                      <a:lnTo>
                        <a:pt x="1066" y="39"/>
                      </a:lnTo>
                      <a:lnTo>
                        <a:pt x="1041" y="20"/>
                      </a:lnTo>
                      <a:lnTo>
                        <a:pt x="1011" y="7"/>
                      </a:lnTo>
                      <a:lnTo>
                        <a:pt x="978" y="0"/>
                      </a:lnTo>
                      <a:lnTo>
                        <a:pt x="982" y="12"/>
                      </a:lnTo>
                      <a:lnTo>
                        <a:pt x="994" y="46"/>
                      </a:lnTo>
                      <a:lnTo>
                        <a:pt x="1007" y="100"/>
                      </a:lnTo>
                      <a:lnTo>
                        <a:pt x="1019" y="169"/>
                      </a:lnTo>
                      <a:lnTo>
                        <a:pt x="1022" y="252"/>
                      </a:lnTo>
                      <a:lnTo>
                        <a:pt x="1013" y="344"/>
                      </a:lnTo>
                      <a:lnTo>
                        <a:pt x="987" y="444"/>
                      </a:lnTo>
                      <a:lnTo>
                        <a:pt x="940" y="549"/>
                      </a:lnTo>
                      <a:lnTo>
                        <a:pt x="939" y="550"/>
                      </a:lnTo>
                      <a:lnTo>
                        <a:pt x="934" y="553"/>
                      </a:lnTo>
                      <a:lnTo>
                        <a:pt x="927" y="559"/>
                      </a:lnTo>
                      <a:lnTo>
                        <a:pt x="917" y="567"/>
                      </a:lnTo>
                      <a:lnTo>
                        <a:pt x="904" y="575"/>
                      </a:lnTo>
                      <a:lnTo>
                        <a:pt x="890" y="585"/>
                      </a:lnTo>
                      <a:lnTo>
                        <a:pt x="871" y="594"/>
                      </a:lnTo>
                      <a:lnTo>
                        <a:pt x="851" y="603"/>
                      </a:lnTo>
                      <a:lnTo>
                        <a:pt x="828" y="611"/>
                      </a:lnTo>
                      <a:lnTo>
                        <a:pt x="802" y="619"/>
                      </a:lnTo>
                      <a:lnTo>
                        <a:pt x="773" y="625"/>
                      </a:lnTo>
                      <a:lnTo>
                        <a:pt x="741" y="629"/>
                      </a:lnTo>
                      <a:lnTo>
                        <a:pt x="708" y="630"/>
                      </a:lnTo>
                      <a:lnTo>
                        <a:pt x="671" y="629"/>
                      </a:lnTo>
                      <a:lnTo>
                        <a:pt x="631" y="626"/>
                      </a:lnTo>
                      <a:lnTo>
                        <a:pt x="590" y="618"/>
                      </a:lnTo>
                      <a:lnTo>
                        <a:pt x="590" y="720"/>
                      </a:lnTo>
                      <a:lnTo>
                        <a:pt x="26" y="663"/>
                      </a:lnTo>
                      <a:lnTo>
                        <a:pt x="7" y="58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58" name="Google Shape;8258;p128"/>
                <p:cNvSpPr/>
                <p:nvPr/>
              </p:nvSpPr>
              <p:spPr>
                <a:xfrm>
                  <a:off x="4884" y="1997"/>
                  <a:ext cx="119" cy="38"/>
                </a:xfrm>
                <a:custGeom>
                  <a:rect b="b" l="l" r="r" t="t"/>
                  <a:pathLst>
                    <a:path extrusionOk="0" h="269" w="837">
                      <a:moveTo>
                        <a:pt x="837" y="96"/>
                      </a:moveTo>
                      <a:lnTo>
                        <a:pt x="12" y="0"/>
                      </a:lnTo>
                      <a:lnTo>
                        <a:pt x="0" y="96"/>
                      </a:lnTo>
                      <a:lnTo>
                        <a:pt x="812" y="269"/>
                      </a:lnTo>
                      <a:lnTo>
                        <a:pt x="837" y="9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59" name="Google Shape;8259;p128"/>
                <p:cNvSpPr/>
                <p:nvPr/>
              </p:nvSpPr>
              <p:spPr>
                <a:xfrm>
                  <a:off x="4943" y="2009"/>
                  <a:ext cx="51" cy="18"/>
                </a:xfrm>
                <a:custGeom>
                  <a:rect b="b" l="l" r="r" t="t"/>
                  <a:pathLst>
                    <a:path extrusionOk="0" h="122" w="358">
                      <a:moveTo>
                        <a:pt x="358" y="53"/>
                      </a:moveTo>
                      <a:lnTo>
                        <a:pt x="5" y="0"/>
                      </a:lnTo>
                      <a:lnTo>
                        <a:pt x="0" y="51"/>
                      </a:lnTo>
                      <a:lnTo>
                        <a:pt x="348" y="122"/>
                      </a:lnTo>
                      <a:lnTo>
                        <a:pt x="358" y="53"/>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60" name="Google Shape;8260;p128"/>
                <p:cNvSpPr/>
                <p:nvPr/>
              </p:nvSpPr>
              <p:spPr>
                <a:xfrm>
                  <a:off x="4891" y="2000"/>
                  <a:ext cx="34" cy="13"/>
                </a:xfrm>
                <a:custGeom>
                  <a:rect b="b" l="l" r="r" t="t"/>
                  <a:pathLst>
                    <a:path extrusionOk="0" h="91" w="239">
                      <a:moveTo>
                        <a:pt x="239" y="42"/>
                      </a:moveTo>
                      <a:lnTo>
                        <a:pt x="0" y="0"/>
                      </a:lnTo>
                      <a:lnTo>
                        <a:pt x="2" y="44"/>
                      </a:lnTo>
                      <a:lnTo>
                        <a:pt x="231" y="91"/>
                      </a:lnTo>
                      <a:lnTo>
                        <a:pt x="239" y="42"/>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61" name="Google Shape;8261;p128"/>
                <p:cNvSpPr/>
                <p:nvPr/>
              </p:nvSpPr>
              <p:spPr>
                <a:xfrm>
                  <a:off x="4805" y="2013"/>
                  <a:ext cx="202" cy="67"/>
                </a:xfrm>
                <a:custGeom>
                  <a:rect b="b" l="l" r="r" t="t"/>
                  <a:pathLst>
                    <a:path extrusionOk="0" h="466" w="1409">
                      <a:moveTo>
                        <a:pt x="0" y="140"/>
                      </a:moveTo>
                      <a:lnTo>
                        <a:pt x="4" y="140"/>
                      </a:lnTo>
                      <a:lnTo>
                        <a:pt x="12" y="138"/>
                      </a:lnTo>
                      <a:lnTo>
                        <a:pt x="27" y="135"/>
                      </a:lnTo>
                      <a:lnTo>
                        <a:pt x="45" y="132"/>
                      </a:lnTo>
                      <a:lnTo>
                        <a:pt x="67" y="128"/>
                      </a:lnTo>
                      <a:lnTo>
                        <a:pt x="92" y="123"/>
                      </a:lnTo>
                      <a:lnTo>
                        <a:pt x="120" y="116"/>
                      </a:lnTo>
                      <a:lnTo>
                        <a:pt x="150" y="108"/>
                      </a:lnTo>
                      <a:lnTo>
                        <a:pt x="181" y="100"/>
                      </a:lnTo>
                      <a:lnTo>
                        <a:pt x="212" y="89"/>
                      </a:lnTo>
                      <a:lnTo>
                        <a:pt x="243" y="78"/>
                      </a:lnTo>
                      <a:lnTo>
                        <a:pt x="273" y="65"/>
                      </a:lnTo>
                      <a:lnTo>
                        <a:pt x="303" y="50"/>
                      </a:lnTo>
                      <a:lnTo>
                        <a:pt x="330" y="35"/>
                      </a:lnTo>
                      <a:lnTo>
                        <a:pt x="355" y="18"/>
                      </a:lnTo>
                      <a:lnTo>
                        <a:pt x="375" y="0"/>
                      </a:lnTo>
                      <a:lnTo>
                        <a:pt x="1409" y="236"/>
                      </a:lnTo>
                      <a:lnTo>
                        <a:pt x="1407" y="239"/>
                      </a:lnTo>
                      <a:lnTo>
                        <a:pt x="1401" y="245"/>
                      </a:lnTo>
                      <a:lnTo>
                        <a:pt x="1392" y="254"/>
                      </a:lnTo>
                      <a:lnTo>
                        <a:pt x="1379" y="265"/>
                      </a:lnTo>
                      <a:lnTo>
                        <a:pt x="1363" y="279"/>
                      </a:lnTo>
                      <a:lnTo>
                        <a:pt x="1345" y="295"/>
                      </a:lnTo>
                      <a:lnTo>
                        <a:pt x="1325" y="313"/>
                      </a:lnTo>
                      <a:lnTo>
                        <a:pt x="1303" y="332"/>
                      </a:lnTo>
                      <a:lnTo>
                        <a:pt x="1279" y="351"/>
                      </a:lnTo>
                      <a:lnTo>
                        <a:pt x="1253" y="371"/>
                      </a:lnTo>
                      <a:lnTo>
                        <a:pt x="1227" y="390"/>
                      </a:lnTo>
                      <a:lnTo>
                        <a:pt x="1200" y="409"/>
                      </a:lnTo>
                      <a:lnTo>
                        <a:pt x="1172" y="426"/>
                      </a:lnTo>
                      <a:lnTo>
                        <a:pt x="1145" y="441"/>
                      </a:lnTo>
                      <a:lnTo>
                        <a:pt x="1117" y="455"/>
                      </a:lnTo>
                      <a:lnTo>
                        <a:pt x="1091" y="466"/>
                      </a:lnTo>
                      <a:lnTo>
                        <a:pt x="0" y="140"/>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62" name="Google Shape;8262;p128"/>
                <p:cNvSpPr/>
                <p:nvPr/>
              </p:nvSpPr>
              <p:spPr>
                <a:xfrm>
                  <a:off x="5006" y="2006"/>
                  <a:ext cx="72" cy="32"/>
                </a:xfrm>
                <a:custGeom>
                  <a:rect b="b" l="l" r="r" t="t"/>
                  <a:pathLst>
                    <a:path extrusionOk="0" h="223" w="502">
                      <a:moveTo>
                        <a:pt x="51" y="223"/>
                      </a:moveTo>
                      <a:lnTo>
                        <a:pt x="502" y="90"/>
                      </a:lnTo>
                      <a:lnTo>
                        <a:pt x="229" y="0"/>
                      </a:lnTo>
                      <a:lnTo>
                        <a:pt x="6" y="26"/>
                      </a:lnTo>
                      <a:lnTo>
                        <a:pt x="0" y="211"/>
                      </a:lnTo>
                      <a:lnTo>
                        <a:pt x="51" y="22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63" name="Google Shape;8263;p128"/>
                <p:cNvSpPr/>
                <p:nvPr/>
              </p:nvSpPr>
              <p:spPr>
                <a:xfrm>
                  <a:off x="4821" y="1869"/>
                  <a:ext cx="38" cy="152"/>
                </a:xfrm>
                <a:custGeom>
                  <a:rect b="b" l="l" r="r" t="t"/>
                  <a:pathLst>
                    <a:path extrusionOk="0" h="1064" w="267">
                      <a:moveTo>
                        <a:pt x="267" y="26"/>
                      </a:moveTo>
                      <a:lnTo>
                        <a:pt x="266" y="24"/>
                      </a:lnTo>
                      <a:lnTo>
                        <a:pt x="262" y="22"/>
                      </a:lnTo>
                      <a:lnTo>
                        <a:pt x="254" y="20"/>
                      </a:lnTo>
                      <a:lnTo>
                        <a:pt x="244" y="16"/>
                      </a:lnTo>
                      <a:lnTo>
                        <a:pt x="232" y="12"/>
                      </a:lnTo>
                      <a:lnTo>
                        <a:pt x="218" y="8"/>
                      </a:lnTo>
                      <a:lnTo>
                        <a:pt x="202" y="5"/>
                      </a:lnTo>
                      <a:lnTo>
                        <a:pt x="184" y="1"/>
                      </a:lnTo>
                      <a:lnTo>
                        <a:pt x="164" y="0"/>
                      </a:lnTo>
                      <a:lnTo>
                        <a:pt x="143" y="0"/>
                      </a:lnTo>
                      <a:lnTo>
                        <a:pt x="121" y="3"/>
                      </a:lnTo>
                      <a:lnTo>
                        <a:pt x="98" y="6"/>
                      </a:lnTo>
                      <a:lnTo>
                        <a:pt x="74" y="13"/>
                      </a:lnTo>
                      <a:lnTo>
                        <a:pt x="50" y="22"/>
                      </a:lnTo>
                      <a:lnTo>
                        <a:pt x="25" y="35"/>
                      </a:lnTo>
                      <a:lnTo>
                        <a:pt x="0" y="51"/>
                      </a:lnTo>
                      <a:lnTo>
                        <a:pt x="0" y="1064"/>
                      </a:lnTo>
                      <a:lnTo>
                        <a:pt x="1" y="1064"/>
                      </a:lnTo>
                      <a:lnTo>
                        <a:pt x="7" y="1064"/>
                      </a:lnTo>
                      <a:lnTo>
                        <a:pt x="15" y="1063"/>
                      </a:lnTo>
                      <a:lnTo>
                        <a:pt x="25" y="1062"/>
                      </a:lnTo>
                      <a:lnTo>
                        <a:pt x="37" y="1060"/>
                      </a:lnTo>
                      <a:lnTo>
                        <a:pt x="52" y="1057"/>
                      </a:lnTo>
                      <a:lnTo>
                        <a:pt x="69" y="1054"/>
                      </a:lnTo>
                      <a:lnTo>
                        <a:pt x="88" y="1049"/>
                      </a:lnTo>
                      <a:lnTo>
                        <a:pt x="108" y="1044"/>
                      </a:lnTo>
                      <a:lnTo>
                        <a:pt x="129" y="1037"/>
                      </a:lnTo>
                      <a:lnTo>
                        <a:pt x="152" y="1029"/>
                      </a:lnTo>
                      <a:lnTo>
                        <a:pt x="175" y="1018"/>
                      </a:lnTo>
                      <a:lnTo>
                        <a:pt x="198" y="1007"/>
                      </a:lnTo>
                      <a:lnTo>
                        <a:pt x="222" y="994"/>
                      </a:lnTo>
                      <a:lnTo>
                        <a:pt x="244" y="979"/>
                      </a:lnTo>
                      <a:lnTo>
                        <a:pt x="267" y="962"/>
                      </a:lnTo>
                      <a:lnTo>
                        <a:pt x="267" y="2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64" name="Google Shape;8264;p128"/>
                <p:cNvSpPr/>
                <p:nvPr/>
              </p:nvSpPr>
              <p:spPr>
                <a:xfrm>
                  <a:off x="4822" y="1871"/>
                  <a:ext cx="33" cy="128"/>
                </a:xfrm>
                <a:custGeom>
                  <a:rect b="b" l="l" r="r" t="t"/>
                  <a:pathLst>
                    <a:path extrusionOk="0" h="898" w="228">
                      <a:moveTo>
                        <a:pt x="228" y="21"/>
                      </a:moveTo>
                      <a:lnTo>
                        <a:pt x="227" y="20"/>
                      </a:lnTo>
                      <a:lnTo>
                        <a:pt x="224" y="19"/>
                      </a:lnTo>
                      <a:lnTo>
                        <a:pt x="217" y="17"/>
                      </a:lnTo>
                      <a:lnTo>
                        <a:pt x="209" y="13"/>
                      </a:lnTo>
                      <a:lnTo>
                        <a:pt x="199" y="10"/>
                      </a:lnTo>
                      <a:lnTo>
                        <a:pt x="186" y="6"/>
                      </a:lnTo>
                      <a:lnTo>
                        <a:pt x="172" y="4"/>
                      </a:lnTo>
                      <a:lnTo>
                        <a:pt x="157" y="2"/>
                      </a:lnTo>
                      <a:lnTo>
                        <a:pt x="140" y="0"/>
                      </a:lnTo>
                      <a:lnTo>
                        <a:pt x="122" y="0"/>
                      </a:lnTo>
                      <a:lnTo>
                        <a:pt x="104" y="2"/>
                      </a:lnTo>
                      <a:lnTo>
                        <a:pt x="83" y="5"/>
                      </a:lnTo>
                      <a:lnTo>
                        <a:pt x="64" y="11"/>
                      </a:lnTo>
                      <a:lnTo>
                        <a:pt x="42" y="19"/>
                      </a:lnTo>
                      <a:lnTo>
                        <a:pt x="21" y="29"/>
                      </a:lnTo>
                      <a:lnTo>
                        <a:pt x="0" y="43"/>
                      </a:lnTo>
                      <a:lnTo>
                        <a:pt x="0" y="898"/>
                      </a:lnTo>
                      <a:lnTo>
                        <a:pt x="1" y="898"/>
                      </a:lnTo>
                      <a:lnTo>
                        <a:pt x="5" y="898"/>
                      </a:lnTo>
                      <a:lnTo>
                        <a:pt x="12" y="897"/>
                      </a:lnTo>
                      <a:lnTo>
                        <a:pt x="21" y="896"/>
                      </a:lnTo>
                      <a:lnTo>
                        <a:pt x="32" y="894"/>
                      </a:lnTo>
                      <a:lnTo>
                        <a:pt x="45" y="892"/>
                      </a:lnTo>
                      <a:lnTo>
                        <a:pt x="59" y="889"/>
                      </a:lnTo>
                      <a:lnTo>
                        <a:pt x="75" y="884"/>
                      </a:lnTo>
                      <a:lnTo>
                        <a:pt x="92" y="879"/>
                      </a:lnTo>
                      <a:lnTo>
                        <a:pt x="111" y="874"/>
                      </a:lnTo>
                      <a:lnTo>
                        <a:pt x="130" y="867"/>
                      </a:lnTo>
                      <a:lnTo>
                        <a:pt x="149" y="858"/>
                      </a:lnTo>
                      <a:lnTo>
                        <a:pt x="169" y="848"/>
                      </a:lnTo>
                      <a:lnTo>
                        <a:pt x="190" y="837"/>
                      </a:lnTo>
                      <a:lnTo>
                        <a:pt x="209" y="824"/>
                      </a:lnTo>
                      <a:lnTo>
                        <a:pt x="228" y="809"/>
                      </a:lnTo>
                      <a:lnTo>
                        <a:pt x="228" y="21"/>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65" name="Google Shape;8265;p128"/>
                <p:cNvSpPr/>
                <p:nvPr/>
              </p:nvSpPr>
              <p:spPr>
                <a:xfrm>
                  <a:off x="4823" y="1872"/>
                  <a:ext cx="27" cy="104"/>
                </a:xfrm>
                <a:custGeom>
                  <a:rect b="b" l="l" r="r" t="t"/>
                  <a:pathLst>
                    <a:path extrusionOk="0" h="729" w="192">
                      <a:moveTo>
                        <a:pt x="192" y="17"/>
                      </a:moveTo>
                      <a:lnTo>
                        <a:pt x="191" y="17"/>
                      </a:lnTo>
                      <a:lnTo>
                        <a:pt x="187" y="15"/>
                      </a:lnTo>
                      <a:lnTo>
                        <a:pt x="183" y="12"/>
                      </a:lnTo>
                      <a:lnTo>
                        <a:pt x="176" y="10"/>
                      </a:lnTo>
                      <a:lnTo>
                        <a:pt x="167" y="8"/>
                      </a:lnTo>
                      <a:lnTo>
                        <a:pt x="156" y="4"/>
                      </a:lnTo>
                      <a:lnTo>
                        <a:pt x="145" y="2"/>
                      </a:lnTo>
                      <a:lnTo>
                        <a:pt x="132" y="0"/>
                      </a:lnTo>
                      <a:lnTo>
                        <a:pt x="117" y="0"/>
                      </a:lnTo>
                      <a:lnTo>
                        <a:pt x="102" y="0"/>
                      </a:lnTo>
                      <a:lnTo>
                        <a:pt x="86" y="1"/>
                      </a:lnTo>
                      <a:lnTo>
                        <a:pt x="70" y="3"/>
                      </a:lnTo>
                      <a:lnTo>
                        <a:pt x="53" y="8"/>
                      </a:lnTo>
                      <a:lnTo>
                        <a:pt x="35" y="15"/>
                      </a:lnTo>
                      <a:lnTo>
                        <a:pt x="18" y="24"/>
                      </a:lnTo>
                      <a:lnTo>
                        <a:pt x="0" y="35"/>
                      </a:lnTo>
                      <a:lnTo>
                        <a:pt x="0" y="729"/>
                      </a:lnTo>
                      <a:lnTo>
                        <a:pt x="1" y="729"/>
                      </a:lnTo>
                      <a:lnTo>
                        <a:pt x="4" y="729"/>
                      </a:lnTo>
                      <a:lnTo>
                        <a:pt x="10" y="728"/>
                      </a:lnTo>
                      <a:lnTo>
                        <a:pt x="18" y="727"/>
                      </a:lnTo>
                      <a:lnTo>
                        <a:pt x="27" y="726"/>
                      </a:lnTo>
                      <a:lnTo>
                        <a:pt x="37" y="725"/>
                      </a:lnTo>
                      <a:lnTo>
                        <a:pt x="50" y="721"/>
                      </a:lnTo>
                      <a:lnTo>
                        <a:pt x="64" y="719"/>
                      </a:lnTo>
                      <a:lnTo>
                        <a:pt x="77" y="714"/>
                      </a:lnTo>
                      <a:lnTo>
                        <a:pt x="92" y="710"/>
                      </a:lnTo>
                      <a:lnTo>
                        <a:pt x="108" y="704"/>
                      </a:lnTo>
                      <a:lnTo>
                        <a:pt x="125" y="697"/>
                      </a:lnTo>
                      <a:lnTo>
                        <a:pt x="141" y="689"/>
                      </a:lnTo>
                      <a:lnTo>
                        <a:pt x="159" y="680"/>
                      </a:lnTo>
                      <a:lnTo>
                        <a:pt x="176" y="668"/>
                      </a:lnTo>
                      <a:lnTo>
                        <a:pt x="192" y="657"/>
                      </a:lnTo>
                      <a:lnTo>
                        <a:pt x="192" y="1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66" name="Google Shape;8266;p128"/>
                <p:cNvSpPr/>
                <p:nvPr/>
              </p:nvSpPr>
              <p:spPr>
                <a:xfrm>
                  <a:off x="4824" y="1873"/>
                  <a:ext cx="22" cy="81"/>
                </a:xfrm>
                <a:custGeom>
                  <a:rect b="b" l="l" r="r" t="t"/>
                  <a:pathLst>
                    <a:path extrusionOk="0" h="564" w="156">
                      <a:moveTo>
                        <a:pt x="156" y="15"/>
                      </a:moveTo>
                      <a:lnTo>
                        <a:pt x="153" y="14"/>
                      </a:lnTo>
                      <a:lnTo>
                        <a:pt x="142" y="9"/>
                      </a:lnTo>
                      <a:lnTo>
                        <a:pt x="127" y="4"/>
                      </a:lnTo>
                      <a:lnTo>
                        <a:pt x="108" y="1"/>
                      </a:lnTo>
                      <a:lnTo>
                        <a:pt x="84" y="0"/>
                      </a:lnTo>
                      <a:lnTo>
                        <a:pt x="58" y="3"/>
                      </a:lnTo>
                      <a:lnTo>
                        <a:pt x="29" y="12"/>
                      </a:lnTo>
                      <a:lnTo>
                        <a:pt x="0" y="28"/>
                      </a:lnTo>
                      <a:lnTo>
                        <a:pt x="0" y="564"/>
                      </a:lnTo>
                      <a:lnTo>
                        <a:pt x="4" y="564"/>
                      </a:lnTo>
                      <a:lnTo>
                        <a:pt x="15" y="563"/>
                      </a:lnTo>
                      <a:lnTo>
                        <a:pt x="31" y="560"/>
                      </a:lnTo>
                      <a:lnTo>
                        <a:pt x="52" y="555"/>
                      </a:lnTo>
                      <a:lnTo>
                        <a:pt x="76" y="548"/>
                      </a:lnTo>
                      <a:lnTo>
                        <a:pt x="102" y="537"/>
                      </a:lnTo>
                      <a:lnTo>
                        <a:pt x="128" y="524"/>
                      </a:lnTo>
                      <a:lnTo>
                        <a:pt x="156" y="505"/>
                      </a:lnTo>
                      <a:lnTo>
                        <a:pt x="156" y="1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67" name="Google Shape;8267;p128"/>
                <p:cNvSpPr/>
                <p:nvPr/>
              </p:nvSpPr>
              <p:spPr>
                <a:xfrm>
                  <a:off x="4825" y="1875"/>
                  <a:ext cx="17" cy="56"/>
                </a:xfrm>
                <a:custGeom>
                  <a:rect b="b" l="l" r="r" t="t"/>
                  <a:pathLst>
                    <a:path extrusionOk="0" h="396" w="117">
                      <a:moveTo>
                        <a:pt x="117" y="10"/>
                      </a:moveTo>
                      <a:lnTo>
                        <a:pt x="115" y="9"/>
                      </a:lnTo>
                      <a:lnTo>
                        <a:pt x="107" y="6"/>
                      </a:lnTo>
                      <a:lnTo>
                        <a:pt x="95" y="2"/>
                      </a:lnTo>
                      <a:lnTo>
                        <a:pt x="80" y="0"/>
                      </a:lnTo>
                      <a:lnTo>
                        <a:pt x="63" y="0"/>
                      </a:lnTo>
                      <a:lnTo>
                        <a:pt x="43" y="2"/>
                      </a:lnTo>
                      <a:lnTo>
                        <a:pt x="22" y="9"/>
                      </a:lnTo>
                      <a:lnTo>
                        <a:pt x="0" y="22"/>
                      </a:lnTo>
                      <a:lnTo>
                        <a:pt x="0" y="396"/>
                      </a:lnTo>
                      <a:lnTo>
                        <a:pt x="3" y="396"/>
                      </a:lnTo>
                      <a:lnTo>
                        <a:pt x="11" y="395"/>
                      </a:lnTo>
                      <a:lnTo>
                        <a:pt x="23" y="393"/>
                      </a:lnTo>
                      <a:lnTo>
                        <a:pt x="39" y="389"/>
                      </a:lnTo>
                      <a:lnTo>
                        <a:pt x="58" y="385"/>
                      </a:lnTo>
                      <a:lnTo>
                        <a:pt x="77" y="377"/>
                      </a:lnTo>
                      <a:lnTo>
                        <a:pt x="96" y="365"/>
                      </a:lnTo>
                      <a:lnTo>
                        <a:pt x="117" y="351"/>
                      </a:lnTo>
                      <a:lnTo>
                        <a:pt x="117" y="10"/>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68" name="Google Shape;8268;p128"/>
                <p:cNvSpPr/>
                <p:nvPr/>
              </p:nvSpPr>
              <p:spPr>
                <a:xfrm>
                  <a:off x="4826" y="1876"/>
                  <a:ext cx="11" cy="33"/>
                </a:xfrm>
                <a:custGeom>
                  <a:rect b="b" l="l" r="r" t="t"/>
                  <a:pathLst>
                    <a:path extrusionOk="0" h="230" w="80">
                      <a:moveTo>
                        <a:pt x="80" y="7"/>
                      </a:moveTo>
                      <a:lnTo>
                        <a:pt x="78" y="6"/>
                      </a:lnTo>
                      <a:lnTo>
                        <a:pt x="73" y="5"/>
                      </a:lnTo>
                      <a:lnTo>
                        <a:pt x="65" y="2"/>
                      </a:lnTo>
                      <a:lnTo>
                        <a:pt x="55" y="0"/>
                      </a:lnTo>
                      <a:lnTo>
                        <a:pt x="44" y="0"/>
                      </a:lnTo>
                      <a:lnTo>
                        <a:pt x="30" y="1"/>
                      </a:lnTo>
                      <a:lnTo>
                        <a:pt x="15" y="7"/>
                      </a:lnTo>
                      <a:lnTo>
                        <a:pt x="0" y="15"/>
                      </a:lnTo>
                      <a:lnTo>
                        <a:pt x="0" y="230"/>
                      </a:lnTo>
                      <a:lnTo>
                        <a:pt x="3" y="230"/>
                      </a:lnTo>
                      <a:lnTo>
                        <a:pt x="7" y="229"/>
                      </a:lnTo>
                      <a:lnTo>
                        <a:pt x="16" y="228"/>
                      </a:lnTo>
                      <a:lnTo>
                        <a:pt x="27" y="225"/>
                      </a:lnTo>
                      <a:lnTo>
                        <a:pt x="39" y="222"/>
                      </a:lnTo>
                      <a:lnTo>
                        <a:pt x="53" y="216"/>
                      </a:lnTo>
                      <a:lnTo>
                        <a:pt x="67" y="208"/>
                      </a:lnTo>
                      <a:lnTo>
                        <a:pt x="80" y="199"/>
                      </a:lnTo>
                      <a:lnTo>
                        <a:pt x="80" y="7"/>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69" name="Google Shape;8269;p128"/>
                <p:cNvSpPr/>
                <p:nvPr/>
              </p:nvSpPr>
              <p:spPr>
                <a:xfrm>
                  <a:off x="4964" y="1970"/>
                  <a:ext cx="16" cy="17"/>
                </a:xfrm>
                <a:custGeom>
                  <a:rect b="b" l="l" r="r" t="t"/>
                  <a:pathLst>
                    <a:path extrusionOk="0" h="117" w="117">
                      <a:moveTo>
                        <a:pt x="58" y="117"/>
                      </a:moveTo>
                      <a:lnTo>
                        <a:pt x="70" y="116"/>
                      </a:lnTo>
                      <a:lnTo>
                        <a:pt x="81" y="112"/>
                      </a:lnTo>
                      <a:lnTo>
                        <a:pt x="90" y="106"/>
                      </a:lnTo>
                      <a:lnTo>
                        <a:pt x="100" y="100"/>
                      </a:lnTo>
                      <a:lnTo>
                        <a:pt x="106" y="90"/>
                      </a:lnTo>
                      <a:lnTo>
                        <a:pt x="112" y="81"/>
                      </a:lnTo>
                      <a:lnTo>
                        <a:pt x="116" y="70"/>
                      </a:lnTo>
                      <a:lnTo>
                        <a:pt x="117" y="58"/>
                      </a:lnTo>
                      <a:lnTo>
                        <a:pt x="116" y="46"/>
                      </a:lnTo>
                      <a:lnTo>
                        <a:pt x="112" y="35"/>
                      </a:lnTo>
                      <a:lnTo>
                        <a:pt x="106" y="25"/>
                      </a:lnTo>
                      <a:lnTo>
                        <a:pt x="100" y="17"/>
                      </a:lnTo>
                      <a:lnTo>
                        <a:pt x="90" y="9"/>
                      </a:lnTo>
                      <a:lnTo>
                        <a:pt x="81" y="4"/>
                      </a:lnTo>
                      <a:lnTo>
                        <a:pt x="70" y="1"/>
                      </a:lnTo>
                      <a:lnTo>
                        <a:pt x="58" y="0"/>
                      </a:lnTo>
                      <a:lnTo>
                        <a:pt x="47" y="1"/>
                      </a:lnTo>
                      <a:lnTo>
                        <a:pt x="36" y="4"/>
                      </a:lnTo>
                      <a:lnTo>
                        <a:pt x="26" y="9"/>
                      </a:lnTo>
                      <a:lnTo>
                        <a:pt x="17" y="17"/>
                      </a:lnTo>
                      <a:lnTo>
                        <a:pt x="10" y="25"/>
                      </a:lnTo>
                      <a:lnTo>
                        <a:pt x="5" y="35"/>
                      </a:lnTo>
                      <a:lnTo>
                        <a:pt x="1" y="46"/>
                      </a:lnTo>
                      <a:lnTo>
                        <a:pt x="0" y="58"/>
                      </a:lnTo>
                      <a:lnTo>
                        <a:pt x="1" y="70"/>
                      </a:lnTo>
                      <a:lnTo>
                        <a:pt x="5" y="81"/>
                      </a:lnTo>
                      <a:lnTo>
                        <a:pt x="10" y="90"/>
                      </a:lnTo>
                      <a:lnTo>
                        <a:pt x="17" y="100"/>
                      </a:lnTo>
                      <a:lnTo>
                        <a:pt x="26" y="106"/>
                      </a:lnTo>
                      <a:lnTo>
                        <a:pt x="36" y="112"/>
                      </a:lnTo>
                      <a:lnTo>
                        <a:pt x="47" y="116"/>
                      </a:lnTo>
                      <a:lnTo>
                        <a:pt x="58" y="117"/>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70" name="Google Shape;8270;p128"/>
                <p:cNvSpPr/>
                <p:nvPr/>
              </p:nvSpPr>
              <p:spPr>
                <a:xfrm>
                  <a:off x="4912" y="1970"/>
                  <a:ext cx="9" cy="9"/>
                </a:xfrm>
                <a:custGeom>
                  <a:rect b="b" l="l" r="r" t="t"/>
                  <a:pathLst>
                    <a:path extrusionOk="0" h="59" w="58">
                      <a:moveTo>
                        <a:pt x="29" y="59"/>
                      </a:moveTo>
                      <a:lnTo>
                        <a:pt x="40" y="56"/>
                      </a:lnTo>
                      <a:lnTo>
                        <a:pt x="50" y="49"/>
                      </a:lnTo>
                      <a:lnTo>
                        <a:pt x="56" y="40"/>
                      </a:lnTo>
                      <a:lnTo>
                        <a:pt x="58" y="29"/>
                      </a:lnTo>
                      <a:lnTo>
                        <a:pt x="56" y="17"/>
                      </a:lnTo>
                      <a:lnTo>
                        <a:pt x="50" y="8"/>
                      </a:lnTo>
                      <a:lnTo>
                        <a:pt x="40" y="2"/>
                      </a:lnTo>
                      <a:lnTo>
                        <a:pt x="29" y="0"/>
                      </a:lnTo>
                      <a:lnTo>
                        <a:pt x="17" y="2"/>
                      </a:lnTo>
                      <a:lnTo>
                        <a:pt x="8" y="8"/>
                      </a:lnTo>
                      <a:lnTo>
                        <a:pt x="2" y="17"/>
                      </a:lnTo>
                      <a:lnTo>
                        <a:pt x="0" y="29"/>
                      </a:lnTo>
                      <a:lnTo>
                        <a:pt x="2" y="40"/>
                      </a:lnTo>
                      <a:lnTo>
                        <a:pt x="8" y="49"/>
                      </a:lnTo>
                      <a:lnTo>
                        <a:pt x="17" y="56"/>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71" name="Google Shape;8271;p128"/>
                <p:cNvSpPr/>
                <p:nvPr/>
              </p:nvSpPr>
              <p:spPr>
                <a:xfrm>
                  <a:off x="4927" y="1971"/>
                  <a:ext cx="8" cy="8"/>
                </a:xfrm>
                <a:custGeom>
                  <a:rect b="b" l="l" r="r" t="t"/>
                  <a:pathLst>
                    <a:path extrusionOk="0" h="59" w="58">
                      <a:moveTo>
                        <a:pt x="29" y="59"/>
                      </a:moveTo>
                      <a:lnTo>
                        <a:pt x="41" y="57"/>
                      </a:lnTo>
                      <a:lnTo>
                        <a:pt x="50" y="51"/>
                      </a:lnTo>
                      <a:lnTo>
                        <a:pt x="56" y="42"/>
                      </a:lnTo>
                      <a:lnTo>
                        <a:pt x="58" y="30"/>
                      </a:lnTo>
                      <a:lnTo>
                        <a:pt x="56" y="19"/>
                      </a:lnTo>
                      <a:lnTo>
                        <a:pt x="50" y="9"/>
                      </a:lnTo>
                      <a:lnTo>
                        <a:pt x="41" y="3"/>
                      </a:lnTo>
                      <a:lnTo>
                        <a:pt x="29" y="0"/>
                      </a:lnTo>
                      <a:lnTo>
                        <a:pt x="18" y="3"/>
                      </a:lnTo>
                      <a:lnTo>
                        <a:pt x="9" y="9"/>
                      </a:lnTo>
                      <a:lnTo>
                        <a:pt x="2" y="19"/>
                      </a:lnTo>
                      <a:lnTo>
                        <a:pt x="0" y="30"/>
                      </a:lnTo>
                      <a:lnTo>
                        <a:pt x="2" y="42"/>
                      </a:lnTo>
                      <a:lnTo>
                        <a:pt x="9" y="51"/>
                      </a:lnTo>
                      <a:lnTo>
                        <a:pt x="18" y="57"/>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72" name="Google Shape;8272;p128"/>
                <p:cNvSpPr/>
                <p:nvPr/>
              </p:nvSpPr>
              <p:spPr>
                <a:xfrm>
                  <a:off x="4871" y="1856"/>
                  <a:ext cx="23" cy="114"/>
                </a:xfrm>
                <a:custGeom>
                  <a:rect b="b" l="l" r="r" t="t"/>
                  <a:pathLst>
                    <a:path extrusionOk="0" h="800" w="166">
                      <a:moveTo>
                        <a:pt x="52" y="16"/>
                      </a:moveTo>
                      <a:lnTo>
                        <a:pt x="47" y="32"/>
                      </a:lnTo>
                      <a:lnTo>
                        <a:pt x="36" y="77"/>
                      </a:lnTo>
                      <a:lnTo>
                        <a:pt x="21" y="148"/>
                      </a:lnTo>
                      <a:lnTo>
                        <a:pt x="8" y="244"/>
                      </a:lnTo>
                      <a:lnTo>
                        <a:pt x="0" y="359"/>
                      </a:lnTo>
                      <a:lnTo>
                        <a:pt x="2" y="492"/>
                      </a:lnTo>
                      <a:lnTo>
                        <a:pt x="15" y="640"/>
                      </a:lnTo>
                      <a:lnTo>
                        <a:pt x="46" y="800"/>
                      </a:lnTo>
                      <a:lnTo>
                        <a:pt x="161" y="794"/>
                      </a:lnTo>
                      <a:lnTo>
                        <a:pt x="156" y="770"/>
                      </a:lnTo>
                      <a:lnTo>
                        <a:pt x="145" y="706"/>
                      </a:lnTo>
                      <a:lnTo>
                        <a:pt x="131" y="610"/>
                      </a:lnTo>
                      <a:lnTo>
                        <a:pt x="118" y="493"/>
                      </a:lnTo>
                      <a:lnTo>
                        <a:pt x="111" y="364"/>
                      </a:lnTo>
                      <a:lnTo>
                        <a:pt x="115" y="235"/>
                      </a:lnTo>
                      <a:lnTo>
                        <a:pt x="132" y="113"/>
                      </a:lnTo>
                      <a:lnTo>
                        <a:pt x="166" y="9"/>
                      </a:lnTo>
                      <a:lnTo>
                        <a:pt x="166" y="8"/>
                      </a:lnTo>
                      <a:lnTo>
                        <a:pt x="166" y="6"/>
                      </a:lnTo>
                      <a:lnTo>
                        <a:pt x="164" y="4"/>
                      </a:lnTo>
                      <a:lnTo>
                        <a:pt x="157" y="0"/>
                      </a:lnTo>
                      <a:lnTo>
                        <a:pt x="143" y="0"/>
                      </a:lnTo>
                      <a:lnTo>
                        <a:pt x="123" y="1"/>
                      </a:lnTo>
                      <a:lnTo>
                        <a:pt x="93" y="7"/>
                      </a:lnTo>
                      <a:lnTo>
                        <a:pt x="52" y="1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73" name="Google Shape;8273;p128"/>
                <p:cNvSpPr/>
                <p:nvPr/>
              </p:nvSpPr>
              <p:spPr>
                <a:xfrm>
                  <a:off x="4993" y="1842"/>
                  <a:ext cx="32" cy="128"/>
                </a:xfrm>
                <a:custGeom>
                  <a:rect b="b" l="l" r="r" t="t"/>
                  <a:pathLst>
                    <a:path extrusionOk="0" h="893" w="225">
                      <a:moveTo>
                        <a:pt x="225" y="6"/>
                      </a:moveTo>
                      <a:lnTo>
                        <a:pt x="219" y="12"/>
                      </a:lnTo>
                      <a:lnTo>
                        <a:pt x="204" y="35"/>
                      </a:lnTo>
                      <a:lnTo>
                        <a:pt x="185" y="82"/>
                      </a:lnTo>
                      <a:lnTo>
                        <a:pt x="165" y="158"/>
                      </a:lnTo>
                      <a:lnTo>
                        <a:pt x="149" y="270"/>
                      </a:lnTo>
                      <a:lnTo>
                        <a:pt x="141" y="427"/>
                      </a:lnTo>
                      <a:lnTo>
                        <a:pt x="146" y="631"/>
                      </a:lnTo>
                      <a:lnTo>
                        <a:pt x="168" y="893"/>
                      </a:lnTo>
                      <a:lnTo>
                        <a:pt x="41" y="893"/>
                      </a:lnTo>
                      <a:lnTo>
                        <a:pt x="36" y="867"/>
                      </a:lnTo>
                      <a:lnTo>
                        <a:pt x="26" y="794"/>
                      </a:lnTo>
                      <a:lnTo>
                        <a:pt x="13" y="686"/>
                      </a:lnTo>
                      <a:lnTo>
                        <a:pt x="3" y="554"/>
                      </a:lnTo>
                      <a:lnTo>
                        <a:pt x="0" y="408"/>
                      </a:lnTo>
                      <a:lnTo>
                        <a:pt x="6" y="260"/>
                      </a:lnTo>
                      <a:lnTo>
                        <a:pt x="30" y="121"/>
                      </a:lnTo>
                      <a:lnTo>
                        <a:pt x="73" y="0"/>
                      </a:lnTo>
                      <a:lnTo>
                        <a:pt x="225"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74" name="Google Shape;8274;p128"/>
                <p:cNvSpPr/>
                <p:nvPr/>
              </p:nvSpPr>
              <p:spPr>
                <a:xfrm>
                  <a:off x="4871" y="1863"/>
                  <a:ext cx="21" cy="100"/>
                </a:xfrm>
                <a:custGeom>
                  <a:rect b="b" l="l" r="r" t="t"/>
                  <a:pathLst>
                    <a:path extrusionOk="0" h="699" w="145">
                      <a:moveTo>
                        <a:pt x="46" y="14"/>
                      </a:moveTo>
                      <a:lnTo>
                        <a:pt x="41" y="28"/>
                      </a:lnTo>
                      <a:lnTo>
                        <a:pt x="32" y="67"/>
                      </a:lnTo>
                      <a:lnTo>
                        <a:pt x="20" y="130"/>
                      </a:lnTo>
                      <a:lnTo>
                        <a:pt x="7" y="213"/>
                      </a:lnTo>
                      <a:lnTo>
                        <a:pt x="0" y="314"/>
                      </a:lnTo>
                      <a:lnTo>
                        <a:pt x="1" y="430"/>
                      </a:lnTo>
                      <a:lnTo>
                        <a:pt x="13" y="559"/>
                      </a:lnTo>
                      <a:lnTo>
                        <a:pt x="40" y="699"/>
                      </a:lnTo>
                      <a:lnTo>
                        <a:pt x="140" y="693"/>
                      </a:lnTo>
                      <a:lnTo>
                        <a:pt x="135" y="672"/>
                      </a:lnTo>
                      <a:lnTo>
                        <a:pt x="126" y="616"/>
                      </a:lnTo>
                      <a:lnTo>
                        <a:pt x="113" y="532"/>
                      </a:lnTo>
                      <a:lnTo>
                        <a:pt x="103" y="430"/>
                      </a:lnTo>
                      <a:lnTo>
                        <a:pt x="97" y="317"/>
                      </a:lnTo>
                      <a:lnTo>
                        <a:pt x="100" y="205"/>
                      </a:lnTo>
                      <a:lnTo>
                        <a:pt x="115" y="98"/>
                      </a:lnTo>
                      <a:lnTo>
                        <a:pt x="145" y="8"/>
                      </a:lnTo>
                      <a:lnTo>
                        <a:pt x="145" y="7"/>
                      </a:lnTo>
                      <a:lnTo>
                        <a:pt x="145" y="5"/>
                      </a:lnTo>
                      <a:lnTo>
                        <a:pt x="143" y="3"/>
                      </a:lnTo>
                      <a:lnTo>
                        <a:pt x="137" y="0"/>
                      </a:lnTo>
                      <a:lnTo>
                        <a:pt x="126" y="0"/>
                      </a:lnTo>
                      <a:lnTo>
                        <a:pt x="108" y="1"/>
                      </a:lnTo>
                      <a:lnTo>
                        <a:pt x="81" y="6"/>
                      </a:lnTo>
                      <a:lnTo>
                        <a:pt x="46" y="1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75" name="Google Shape;8275;p128"/>
                <p:cNvSpPr/>
                <p:nvPr/>
              </p:nvSpPr>
              <p:spPr>
                <a:xfrm>
                  <a:off x="4872" y="1870"/>
                  <a:ext cx="18" cy="85"/>
                </a:xfrm>
                <a:custGeom>
                  <a:rect b="b" l="l" r="r" t="t"/>
                  <a:pathLst>
                    <a:path extrusionOk="0" h="597" w="123">
                      <a:moveTo>
                        <a:pt x="39" y="12"/>
                      </a:moveTo>
                      <a:lnTo>
                        <a:pt x="35" y="23"/>
                      </a:lnTo>
                      <a:lnTo>
                        <a:pt x="26" y="57"/>
                      </a:lnTo>
                      <a:lnTo>
                        <a:pt x="16" y="111"/>
                      </a:lnTo>
                      <a:lnTo>
                        <a:pt x="6" y="181"/>
                      </a:lnTo>
                      <a:lnTo>
                        <a:pt x="0" y="267"/>
                      </a:lnTo>
                      <a:lnTo>
                        <a:pt x="1" y="367"/>
                      </a:lnTo>
                      <a:lnTo>
                        <a:pt x="11" y="477"/>
                      </a:lnTo>
                      <a:lnTo>
                        <a:pt x="34" y="597"/>
                      </a:lnTo>
                      <a:lnTo>
                        <a:pt x="119" y="591"/>
                      </a:lnTo>
                      <a:lnTo>
                        <a:pt x="115" y="574"/>
                      </a:lnTo>
                      <a:lnTo>
                        <a:pt x="107" y="526"/>
                      </a:lnTo>
                      <a:lnTo>
                        <a:pt x="97" y="454"/>
                      </a:lnTo>
                      <a:lnTo>
                        <a:pt x="88" y="367"/>
                      </a:lnTo>
                      <a:lnTo>
                        <a:pt x="82" y="272"/>
                      </a:lnTo>
                      <a:lnTo>
                        <a:pt x="84" y="175"/>
                      </a:lnTo>
                      <a:lnTo>
                        <a:pt x="97" y="84"/>
                      </a:lnTo>
                      <a:lnTo>
                        <a:pt x="123" y="7"/>
                      </a:lnTo>
                      <a:lnTo>
                        <a:pt x="123" y="6"/>
                      </a:lnTo>
                      <a:lnTo>
                        <a:pt x="123" y="5"/>
                      </a:lnTo>
                      <a:lnTo>
                        <a:pt x="121" y="3"/>
                      </a:lnTo>
                      <a:lnTo>
                        <a:pt x="117" y="0"/>
                      </a:lnTo>
                      <a:lnTo>
                        <a:pt x="106" y="0"/>
                      </a:lnTo>
                      <a:lnTo>
                        <a:pt x="91" y="2"/>
                      </a:lnTo>
                      <a:lnTo>
                        <a:pt x="70" y="5"/>
                      </a:lnTo>
                      <a:lnTo>
                        <a:pt x="39" y="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76" name="Google Shape;8276;p128"/>
                <p:cNvSpPr/>
                <p:nvPr/>
              </p:nvSpPr>
              <p:spPr>
                <a:xfrm>
                  <a:off x="4873" y="1876"/>
                  <a:ext cx="15" cy="71"/>
                </a:xfrm>
                <a:custGeom>
                  <a:rect b="b" l="l" r="r" t="t"/>
                  <a:pathLst>
                    <a:path extrusionOk="0" h="492" w="103">
                      <a:moveTo>
                        <a:pt x="32" y="9"/>
                      </a:moveTo>
                      <a:lnTo>
                        <a:pt x="28" y="18"/>
                      </a:lnTo>
                      <a:lnTo>
                        <a:pt x="21" y="47"/>
                      </a:lnTo>
                      <a:lnTo>
                        <a:pt x="12" y="90"/>
                      </a:lnTo>
                      <a:lnTo>
                        <a:pt x="4" y="149"/>
                      </a:lnTo>
                      <a:lnTo>
                        <a:pt x="0" y="220"/>
                      </a:lnTo>
                      <a:lnTo>
                        <a:pt x="0" y="303"/>
                      </a:lnTo>
                      <a:lnTo>
                        <a:pt x="9" y="394"/>
                      </a:lnTo>
                      <a:lnTo>
                        <a:pt x="27" y="492"/>
                      </a:lnTo>
                      <a:lnTo>
                        <a:pt x="98" y="489"/>
                      </a:lnTo>
                      <a:lnTo>
                        <a:pt x="95" y="474"/>
                      </a:lnTo>
                      <a:lnTo>
                        <a:pt x="88" y="434"/>
                      </a:lnTo>
                      <a:lnTo>
                        <a:pt x="80" y="375"/>
                      </a:lnTo>
                      <a:lnTo>
                        <a:pt x="72" y="303"/>
                      </a:lnTo>
                      <a:lnTo>
                        <a:pt x="68" y="224"/>
                      </a:lnTo>
                      <a:lnTo>
                        <a:pt x="70" y="144"/>
                      </a:lnTo>
                      <a:lnTo>
                        <a:pt x="81" y="68"/>
                      </a:lnTo>
                      <a:lnTo>
                        <a:pt x="103" y="5"/>
                      </a:lnTo>
                      <a:lnTo>
                        <a:pt x="103" y="4"/>
                      </a:lnTo>
                      <a:lnTo>
                        <a:pt x="103" y="3"/>
                      </a:lnTo>
                      <a:lnTo>
                        <a:pt x="100" y="1"/>
                      </a:lnTo>
                      <a:lnTo>
                        <a:pt x="97" y="0"/>
                      </a:lnTo>
                      <a:lnTo>
                        <a:pt x="89" y="0"/>
                      </a:lnTo>
                      <a:lnTo>
                        <a:pt x="75" y="0"/>
                      </a:lnTo>
                      <a:lnTo>
                        <a:pt x="57" y="3"/>
                      </a:lnTo>
                      <a:lnTo>
                        <a:pt x="32" y="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77" name="Google Shape;8277;p128"/>
                <p:cNvSpPr/>
                <p:nvPr/>
              </p:nvSpPr>
              <p:spPr>
                <a:xfrm>
                  <a:off x="4874" y="1883"/>
                  <a:ext cx="12" cy="56"/>
                </a:xfrm>
                <a:custGeom>
                  <a:rect b="b" l="l" r="r" t="t"/>
                  <a:pathLst>
                    <a:path extrusionOk="0" h="390" w="82">
                      <a:moveTo>
                        <a:pt x="25" y="8"/>
                      </a:moveTo>
                      <a:lnTo>
                        <a:pt x="23" y="16"/>
                      </a:lnTo>
                      <a:lnTo>
                        <a:pt x="17" y="38"/>
                      </a:lnTo>
                      <a:lnTo>
                        <a:pt x="11" y="72"/>
                      </a:lnTo>
                      <a:lnTo>
                        <a:pt x="4" y="118"/>
                      </a:lnTo>
                      <a:lnTo>
                        <a:pt x="0" y="174"/>
                      </a:lnTo>
                      <a:lnTo>
                        <a:pt x="0" y="240"/>
                      </a:lnTo>
                      <a:lnTo>
                        <a:pt x="7" y="312"/>
                      </a:lnTo>
                      <a:lnTo>
                        <a:pt x="22" y="390"/>
                      </a:lnTo>
                      <a:lnTo>
                        <a:pt x="78" y="387"/>
                      </a:lnTo>
                      <a:lnTo>
                        <a:pt x="76" y="375"/>
                      </a:lnTo>
                      <a:lnTo>
                        <a:pt x="70" y="343"/>
                      </a:lnTo>
                      <a:lnTo>
                        <a:pt x="63" y="297"/>
                      </a:lnTo>
                      <a:lnTo>
                        <a:pt x="57" y="240"/>
                      </a:lnTo>
                      <a:lnTo>
                        <a:pt x="54" y="178"/>
                      </a:lnTo>
                      <a:lnTo>
                        <a:pt x="56" y="113"/>
                      </a:lnTo>
                      <a:lnTo>
                        <a:pt x="64" y="55"/>
                      </a:lnTo>
                      <a:lnTo>
                        <a:pt x="82" y="4"/>
                      </a:lnTo>
                      <a:lnTo>
                        <a:pt x="82" y="2"/>
                      </a:lnTo>
                      <a:lnTo>
                        <a:pt x="80" y="1"/>
                      </a:lnTo>
                      <a:lnTo>
                        <a:pt x="77" y="0"/>
                      </a:lnTo>
                      <a:lnTo>
                        <a:pt x="70" y="0"/>
                      </a:lnTo>
                      <a:lnTo>
                        <a:pt x="60" y="1"/>
                      </a:lnTo>
                      <a:lnTo>
                        <a:pt x="46" y="3"/>
                      </a:lnTo>
                      <a:lnTo>
                        <a:pt x="25" y="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78" name="Google Shape;8278;p128"/>
                <p:cNvSpPr/>
                <p:nvPr/>
              </p:nvSpPr>
              <p:spPr>
                <a:xfrm>
                  <a:off x="4875" y="1890"/>
                  <a:ext cx="8" cy="41"/>
                </a:xfrm>
                <a:custGeom>
                  <a:rect b="b" l="l" r="r" t="t"/>
                  <a:pathLst>
                    <a:path extrusionOk="0" h="288" w="59">
                      <a:moveTo>
                        <a:pt x="18" y="6"/>
                      </a:moveTo>
                      <a:lnTo>
                        <a:pt x="17" y="11"/>
                      </a:lnTo>
                      <a:lnTo>
                        <a:pt x="13" y="27"/>
                      </a:lnTo>
                      <a:lnTo>
                        <a:pt x="7" y="53"/>
                      </a:lnTo>
                      <a:lnTo>
                        <a:pt x="2" y="87"/>
                      </a:lnTo>
                      <a:lnTo>
                        <a:pt x="0" y="130"/>
                      </a:lnTo>
                      <a:lnTo>
                        <a:pt x="0" y="177"/>
                      </a:lnTo>
                      <a:lnTo>
                        <a:pt x="5" y="231"/>
                      </a:lnTo>
                      <a:lnTo>
                        <a:pt x="16" y="288"/>
                      </a:lnTo>
                      <a:lnTo>
                        <a:pt x="57" y="286"/>
                      </a:lnTo>
                      <a:lnTo>
                        <a:pt x="56" y="278"/>
                      </a:lnTo>
                      <a:lnTo>
                        <a:pt x="51" y="254"/>
                      </a:lnTo>
                      <a:lnTo>
                        <a:pt x="47" y="219"/>
                      </a:lnTo>
                      <a:lnTo>
                        <a:pt x="42" y="177"/>
                      </a:lnTo>
                      <a:lnTo>
                        <a:pt x="40" y="131"/>
                      </a:lnTo>
                      <a:lnTo>
                        <a:pt x="41" y="84"/>
                      </a:lnTo>
                      <a:lnTo>
                        <a:pt x="47" y="40"/>
                      </a:lnTo>
                      <a:lnTo>
                        <a:pt x="59" y="3"/>
                      </a:lnTo>
                      <a:lnTo>
                        <a:pt x="59" y="2"/>
                      </a:lnTo>
                      <a:lnTo>
                        <a:pt x="58" y="1"/>
                      </a:lnTo>
                      <a:lnTo>
                        <a:pt x="56" y="0"/>
                      </a:lnTo>
                      <a:lnTo>
                        <a:pt x="51" y="0"/>
                      </a:lnTo>
                      <a:lnTo>
                        <a:pt x="45" y="0"/>
                      </a:lnTo>
                      <a:lnTo>
                        <a:pt x="33" y="2"/>
                      </a:lnTo>
                      <a:lnTo>
                        <a:pt x="18"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79" name="Google Shape;8279;p128"/>
                <p:cNvSpPr/>
                <p:nvPr/>
              </p:nvSpPr>
              <p:spPr>
                <a:xfrm>
                  <a:off x="4994" y="1850"/>
                  <a:ext cx="28" cy="111"/>
                </a:xfrm>
                <a:custGeom>
                  <a:rect b="b" l="l" r="r" t="t"/>
                  <a:pathLst>
                    <a:path extrusionOk="0" h="779" w="198">
                      <a:moveTo>
                        <a:pt x="198" y="6"/>
                      </a:moveTo>
                      <a:lnTo>
                        <a:pt x="194" y="12"/>
                      </a:lnTo>
                      <a:lnTo>
                        <a:pt x="180" y="31"/>
                      </a:lnTo>
                      <a:lnTo>
                        <a:pt x="163" y="72"/>
                      </a:lnTo>
                      <a:lnTo>
                        <a:pt x="146" y="138"/>
                      </a:lnTo>
                      <a:lnTo>
                        <a:pt x="132" y="236"/>
                      </a:lnTo>
                      <a:lnTo>
                        <a:pt x="125" y="373"/>
                      </a:lnTo>
                      <a:lnTo>
                        <a:pt x="130" y="551"/>
                      </a:lnTo>
                      <a:lnTo>
                        <a:pt x="148" y="779"/>
                      </a:lnTo>
                      <a:lnTo>
                        <a:pt x="37" y="779"/>
                      </a:lnTo>
                      <a:lnTo>
                        <a:pt x="34" y="756"/>
                      </a:lnTo>
                      <a:lnTo>
                        <a:pt x="23" y="693"/>
                      </a:lnTo>
                      <a:lnTo>
                        <a:pt x="13" y="599"/>
                      </a:lnTo>
                      <a:lnTo>
                        <a:pt x="4" y="483"/>
                      </a:lnTo>
                      <a:lnTo>
                        <a:pt x="0" y="357"/>
                      </a:lnTo>
                      <a:lnTo>
                        <a:pt x="7" y="227"/>
                      </a:lnTo>
                      <a:lnTo>
                        <a:pt x="27" y="105"/>
                      </a:lnTo>
                      <a:lnTo>
                        <a:pt x="65" y="0"/>
                      </a:lnTo>
                      <a:lnTo>
                        <a:pt x="198"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80" name="Google Shape;8280;p128"/>
                <p:cNvSpPr/>
                <p:nvPr/>
              </p:nvSpPr>
              <p:spPr>
                <a:xfrm>
                  <a:off x="4995" y="1857"/>
                  <a:ext cx="24" cy="96"/>
                </a:xfrm>
                <a:custGeom>
                  <a:rect b="b" l="l" r="r" t="t"/>
                  <a:pathLst>
                    <a:path extrusionOk="0" h="666" w="169">
                      <a:moveTo>
                        <a:pt x="169" y="5"/>
                      </a:moveTo>
                      <a:lnTo>
                        <a:pt x="164" y="10"/>
                      </a:lnTo>
                      <a:lnTo>
                        <a:pt x="154" y="27"/>
                      </a:lnTo>
                      <a:lnTo>
                        <a:pt x="139" y="61"/>
                      </a:lnTo>
                      <a:lnTo>
                        <a:pt x="124" y="118"/>
                      </a:lnTo>
                      <a:lnTo>
                        <a:pt x="113" y="201"/>
                      </a:lnTo>
                      <a:lnTo>
                        <a:pt x="107" y="318"/>
                      </a:lnTo>
                      <a:lnTo>
                        <a:pt x="110" y="470"/>
                      </a:lnTo>
                      <a:lnTo>
                        <a:pt x="126" y="666"/>
                      </a:lnTo>
                      <a:lnTo>
                        <a:pt x="31" y="666"/>
                      </a:lnTo>
                      <a:lnTo>
                        <a:pt x="28" y="646"/>
                      </a:lnTo>
                      <a:lnTo>
                        <a:pt x="20" y="592"/>
                      </a:lnTo>
                      <a:lnTo>
                        <a:pt x="11" y="512"/>
                      </a:lnTo>
                      <a:lnTo>
                        <a:pt x="3" y="413"/>
                      </a:lnTo>
                      <a:lnTo>
                        <a:pt x="0" y="305"/>
                      </a:lnTo>
                      <a:lnTo>
                        <a:pt x="6" y="195"/>
                      </a:lnTo>
                      <a:lnTo>
                        <a:pt x="23" y="90"/>
                      </a:lnTo>
                      <a:lnTo>
                        <a:pt x="55" y="0"/>
                      </a:lnTo>
                      <a:lnTo>
                        <a:pt x="169" y="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81" name="Google Shape;8281;p128"/>
                <p:cNvSpPr/>
                <p:nvPr/>
              </p:nvSpPr>
              <p:spPr>
                <a:xfrm>
                  <a:off x="4996" y="1865"/>
                  <a:ext cx="20" cy="79"/>
                </a:xfrm>
                <a:custGeom>
                  <a:rect b="b" l="l" r="r" t="t"/>
                  <a:pathLst>
                    <a:path extrusionOk="0" h="551" w="140">
                      <a:moveTo>
                        <a:pt x="140" y="5"/>
                      </a:moveTo>
                      <a:lnTo>
                        <a:pt x="136" y="8"/>
                      </a:lnTo>
                      <a:lnTo>
                        <a:pt x="127" y="23"/>
                      </a:lnTo>
                      <a:lnTo>
                        <a:pt x="116" y="51"/>
                      </a:lnTo>
                      <a:lnTo>
                        <a:pt x="103" y="98"/>
                      </a:lnTo>
                      <a:lnTo>
                        <a:pt x="94" y="167"/>
                      </a:lnTo>
                      <a:lnTo>
                        <a:pt x="90" y="264"/>
                      </a:lnTo>
                      <a:lnTo>
                        <a:pt x="92" y="390"/>
                      </a:lnTo>
                      <a:lnTo>
                        <a:pt x="106" y="551"/>
                      </a:lnTo>
                      <a:lnTo>
                        <a:pt x="27" y="551"/>
                      </a:lnTo>
                      <a:lnTo>
                        <a:pt x="24" y="535"/>
                      </a:lnTo>
                      <a:lnTo>
                        <a:pt x="17" y="490"/>
                      </a:lnTo>
                      <a:lnTo>
                        <a:pt x="9" y="423"/>
                      </a:lnTo>
                      <a:lnTo>
                        <a:pt x="3" y="342"/>
                      </a:lnTo>
                      <a:lnTo>
                        <a:pt x="0" y="252"/>
                      </a:lnTo>
                      <a:lnTo>
                        <a:pt x="5" y="161"/>
                      </a:lnTo>
                      <a:lnTo>
                        <a:pt x="20" y="75"/>
                      </a:lnTo>
                      <a:lnTo>
                        <a:pt x="46" y="0"/>
                      </a:lnTo>
                      <a:lnTo>
                        <a:pt x="140" y="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82" name="Google Shape;8282;p128"/>
                <p:cNvSpPr/>
                <p:nvPr/>
              </p:nvSpPr>
              <p:spPr>
                <a:xfrm>
                  <a:off x="4997" y="1873"/>
                  <a:ext cx="16" cy="62"/>
                </a:xfrm>
                <a:custGeom>
                  <a:rect b="b" l="l" r="r" t="t"/>
                  <a:pathLst>
                    <a:path extrusionOk="0" h="437" w="111">
                      <a:moveTo>
                        <a:pt x="111" y="4"/>
                      </a:moveTo>
                      <a:lnTo>
                        <a:pt x="108" y="7"/>
                      </a:lnTo>
                      <a:lnTo>
                        <a:pt x="101" y="18"/>
                      </a:lnTo>
                      <a:lnTo>
                        <a:pt x="92" y="41"/>
                      </a:lnTo>
                      <a:lnTo>
                        <a:pt x="82" y="77"/>
                      </a:lnTo>
                      <a:lnTo>
                        <a:pt x="75" y="133"/>
                      </a:lnTo>
                      <a:lnTo>
                        <a:pt x="70" y="208"/>
                      </a:lnTo>
                      <a:lnTo>
                        <a:pt x="72" y="309"/>
                      </a:lnTo>
                      <a:lnTo>
                        <a:pt x="83" y="437"/>
                      </a:lnTo>
                      <a:lnTo>
                        <a:pt x="21" y="437"/>
                      </a:lnTo>
                      <a:lnTo>
                        <a:pt x="19" y="424"/>
                      </a:lnTo>
                      <a:lnTo>
                        <a:pt x="13" y="389"/>
                      </a:lnTo>
                      <a:lnTo>
                        <a:pt x="7" y="336"/>
                      </a:lnTo>
                      <a:lnTo>
                        <a:pt x="3" y="272"/>
                      </a:lnTo>
                      <a:lnTo>
                        <a:pt x="0" y="200"/>
                      </a:lnTo>
                      <a:lnTo>
                        <a:pt x="5" y="128"/>
                      </a:lnTo>
                      <a:lnTo>
                        <a:pt x="16" y="59"/>
                      </a:lnTo>
                      <a:lnTo>
                        <a:pt x="37" y="0"/>
                      </a:lnTo>
                      <a:lnTo>
                        <a:pt x="111" y="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83" name="Google Shape;8283;p128"/>
                <p:cNvSpPr/>
                <p:nvPr/>
              </p:nvSpPr>
              <p:spPr>
                <a:xfrm>
                  <a:off x="4998" y="1881"/>
                  <a:ext cx="12" cy="46"/>
                </a:xfrm>
                <a:custGeom>
                  <a:rect b="b" l="l" r="r" t="t"/>
                  <a:pathLst>
                    <a:path extrusionOk="0" h="322" w="82">
                      <a:moveTo>
                        <a:pt x="82" y="3"/>
                      </a:moveTo>
                      <a:lnTo>
                        <a:pt x="79" y="5"/>
                      </a:lnTo>
                      <a:lnTo>
                        <a:pt x="75" y="13"/>
                      </a:lnTo>
                      <a:lnTo>
                        <a:pt x="67" y="30"/>
                      </a:lnTo>
                      <a:lnTo>
                        <a:pt x="60" y="57"/>
                      </a:lnTo>
                      <a:lnTo>
                        <a:pt x="54" y="98"/>
                      </a:lnTo>
                      <a:lnTo>
                        <a:pt x="52" y="154"/>
                      </a:lnTo>
                      <a:lnTo>
                        <a:pt x="53" y="228"/>
                      </a:lnTo>
                      <a:lnTo>
                        <a:pt x="61" y="322"/>
                      </a:lnTo>
                      <a:lnTo>
                        <a:pt x="15" y="322"/>
                      </a:lnTo>
                      <a:lnTo>
                        <a:pt x="14" y="313"/>
                      </a:lnTo>
                      <a:lnTo>
                        <a:pt x="9" y="287"/>
                      </a:lnTo>
                      <a:lnTo>
                        <a:pt x="5" y="247"/>
                      </a:lnTo>
                      <a:lnTo>
                        <a:pt x="1" y="200"/>
                      </a:lnTo>
                      <a:lnTo>
                        <a:pt x="0" y="147"/>
                      </a:lnTo>
                      <a:lnTo>
                        <a:pt x="3" y="95"/>
                      </a:lnTo>
                      <a:lnTo>
                        <a:pt x="11" y="44"/>
                      </a:lnTo>
                      <a:lnTo>
                        <a:pt x="27" y="0"/>
                      </a:lnTo>
                      <a:lnTo>
                        <a:pt x="82" y="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84" name="Google Shape;8284;p128"/>
                <p:cNvSpPr/>
                <p:nvPr/>
              </p:nvSpPr>
              <p:spPr>
                <a:xfrm>
                  <a:off x="4846" y="1869"/>
                  <a:ext cx="4" cy="146"/>
                </a:xfrm>
                <a:prstGeom prst="rect">
                  <a:avLst/>
                </a:pr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85" name="Google Shape;8285;p128"/>
                <p:cNvSpPr/>
                <p:nvPr/>
              </p:nvSpPr>
              <p:spPr>
                <a:xfrm>
                  <a:off x="4898" y="1867"/>
                  <a:ext cx="57" cy="67"/>
                </a:xfrm>
                <a:custGeom>
                  <a:rect b="b" l="l" r="r" t="t"/>
                  <a:pathLst>
                    <a:path extrusionOk="0" h="469" w="398">
                      <a:moveTo>
                        <a:pt x="37" y="44"/>
                      </a:moveTo>
                      <a:lnTo>
                        <a:pt x="33" y="53"/>
                      </a:lnTo>
                      <a:lnTo>
                        <a:pt x="27" y="79"/>
                      </a:lnTo>
                      <a:lnTo>
                        <a:pt x="17" y="120"/>
                      </a:lnTo>
                      <a:lnTo>
                        <a:pt x="8" y="174"/>
                      </a:lnTo>
                      <a:lnTo>
                        <a:pt x="1" y="238"/>
                      </a:lnTo>
                      <a:lnTo>
                        <a:pt x="0" y="309"/>
                      </a:lnTo>
                      <a:lnTo>
                        <a:pt x="7" y="387"/>
                      </a:lnTo>
                      <a:lnTo>
                        <a:pt x="24" y="469"/>
                      </a:lnTo>
                      <a:lnTo>
                        <a:pt x="24" y="466"/>
                      </a:lnTo>
                      <a:lnTo>
                        <a:pt x="24" y="455"/>
                      </a:lnTo>
                      <a:lnTo>
                        <a:pt x="24" y="438"/>
                      </a:lnTo>
                      <a:lnTo>
                        <a:pt x="24" y="417"/>
                      </a:lnTo>
                      <a:lnTo>
                        <a:pt x="27" y="391"/>
                      </a:lnTo>
                      <a:lnTo>
                        <a:pt x="30" y="363"/>
                      </a:lnTo>
                      <a:lnTo>
                        <a:pt x="35" y="332"/>
                      </a:lnTo>
                      <a:lnTo>
                        <a:pt x="41" y="300"/>
                      </a:lnTo>
                      <a:lnTo>
                        <a:pt x="52" y="268"/>
                      </a:lnTo>
                      <a:lnTo>
                        <a:pt x="64" y="237"/>
                      </a:lnTo>
                      <a:lnTo>
                        <a:pt x="79" y="207"/>
                      </a:lnTo>
                      <a:lnTo>
                        <a:pt x="99" y="179"/>
                      </a:lnTo>
                      <a:lnTo>
                        <a:pt x="123" y="155"/>
                      </a:lnTo>
                      <a:lnTo>
                        <a:pt x="150" y="136"/>
                      </a:lnTo>
                      <a:lnTo>
                        <a:pt x="183" y="122"/>
                      </a:lnTo>
                      <a:lnTo>
                        <a:pt x="221" y="114"/>
                      </a:lnTo>
                      <a:lnTo>
                        <a:pt x="223" y="112"/>
                      </a:lnTo>
                      <a:lnTo>
                        <a:pt x="230" y="107"/>
                      </a:lnTo>
                      <a:lnTo>
                        <a:pt x="242" y="99"/>
                      </a:lnTo>
                      <a:lnTo>
                        <a:pt x="260" y="88"/>
                      </a:lnTo>
                      <a:lnTo>
                        <a:pt x="284" y="74"/>
                      </a:lnTo>
                      <a:lnTo>
                        <a:pt x="315" y="58"/>
                      </a:lnTo>
                      <a:lnTo>
                        <a:pt x="352" y="39"/>
                      </a:lnTo>
                      <a:lnTo>
                        <a:pt x="398" y="19"/>
                      </a:lnTo>
                      <a:lnTo>
                        <a:pt x="396" y="17"/>
                      </a:lnTo>
                      <a:lnTo>
                        <a:pt x="389" y="16"/>
                      </a:lnTo>
                      <a:lnTo>
                        <a:pt x="379" y="14"/>
                      </a:lnTo>
                      <a:lnTo>
                        <a:pt x="364" y="12"/>
                      </a:lnTo>
                      <a:lnTo>
                        <a:pt x="347" y="8"/>
                      </a:lnTo>
                      <a:lnTo>
                        <a:pt x="326" y="6"/>
                      </a:lnTo>
                      <a:lnTo>
                        <a:pt x="302" y="4"/>
                      </a:lnTo>
                      <a:lnTo>
                        <a:pt x="277" y="1"/>
                      </a:lnTo>
                      <a:lnTo>
                        <a:pt x="250" y="0"/>
                      </a:lnTo>
                      <a:lnTo>
                        <a:pt x="221" y="1"/>
                      </a:lnTo>
                      <a:lnTo>
                        <a:pt x="191" y="3"/>
                      </a:lnTo>
                      <a:lnTo>
                        <a:pt x="160" y="6"/>
                      </a:lnTo>
                      <a:lnTo>
                        <a:pt x="129" y="12"/>
                      </a:lnTo>
                      <a:lnTo>
                        <a:pt x="97" y="20"/>
                      </a:lnTo>
                      <a:lnTo>
                        <a:pt x="67" y="30"/>
                      </a:lnTo>
                      <a:lnTo>
                        <a:pt x="37" y="44"/>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86" name="Google Shape;8286;p128"/>
                <p:cNvSpPr/>
                <p:nvPr/>
              </p:nvSpPr>
              <p:spPr>
                <a:xfrm>
                  <a:off x="4819" y="1917"/>
                  <a:ext cx="46" cy="13"/>
                </a:xfrm>
                <a:custGeom>
                  <a:rect b="b" l="l" r="r" t="t"/>
                  <a:pathLst>
                    <a:path extrusionOk="0" h="89" w="325">
                      <a:moveTo>
                        <a:pt x="0" y="57"/>
                      </a:moveTo>
                      <a:lnTo>
                        <a:pt x="0" y="55"/>
                      </a:lnTo>
                      <a:lnTo>
                        <a:pt x="2" y="52"/>
                      </a:lnTo>
                      <a:lnTo>
                        <a:pt x="6" y="47"/>
                      </a:lnTo>
                      <a:lnTo>
                        <a:pt x="12" y="41"/>
                      </a:lnTo>
                      <a:lnTo>
                        <a:pt x="20" y="34"/>
                      </a:lnTo>
                      <a:lnTo>
                        <a:pt x="29" y="27"/>
                      </a:lnTo>
                      <a:lnTo>
                        <a:pt x="41" y="20"/>
                      </a:lnTo>
                      <a:lnTo>
                        <a:pt x="57" y="13"/>
                      </a:lnTo>
                      <a:lnTo>
                        <a:pt x="77" y="7"/>
                      </a:lnTo>
                      <a:lnTo>
                        <a:pt x="98" y="3"/>
                      </a:lnTo>
                      <a:lnTo>
                        <a:pt x="126" y="0"/>
                      </a:lnTo>
                      <a:lnTo>
                        <a:pt x="156" y="0"/>
                      </a:lnTo>
                      <a:lnTo>
                        <a:pt x="191" y="3"/>
                      </a:lnTo>
                      <a:lnTo>
                        <a:pt x="230" y="8"/>
                      </a:lnTo>
                      <a:lnTo>
                        <a:pt x="275" y="18"/>
                      </a:lnTo>
                      <a:lnTo>
                        <a:pt x="325" y="31"/>
                      </a:lnTo>
                      <a:lnTo>
                        <a:pt x="318" y="51"/>
                      </a:lnTo>
                      <a:lnTo>
                        <a:pt x="316" y="50"/>
                      </a:lnTo>
                      <a:lnTo>
                        <a:pt x="308" y="47"/>
                      </a:lnTo>
                      <a:lnTo>
                        <a:pt x="295" y="44"/>
                      </a:lnTo>
                      <a:lnTo>
                        <a:pt x="279" y="39"/>
                      </a:lnTo>
                      <a:lnTo>
                        <a:pt x="260" y="35"/>
                      </a:lnTo>
                      <a:lnTo>
                        <a:pt x="238" y="30"/>
                      </a:lnTo>
                      <a:lnTo>
                        <a:pt x="214" y="27"/>
                      </a:lnTo>
                      <a:lnTo>
                        <a:pt x="188" y="24"/>
                      </a:lnTo>
                      <a:lnTo>
                        <a:pt x="161" y="23"/>
                      </a:lnTo>
                      <a:lnTo>
                        <a:pt x="134" y="23"/>
                      </a:lnTo>
                      <a:lnTo>
                        <a:pt x="108" y="26"/>
                      </a:lnTo>
                      <a:lnTo>
                        <a:pt x="82" y="31"/>
                      </a:lnTo>
                      <a:lnTo>
                        <a:pt x="58" y="41"/>
                      </a:lnTo>
                      <a:lnTo>
                        <a:pt x="36" y="52"/>
                      </a:lnTo>
                      <a:lnTo>
                        <a:pt x="16" y="68"/>
                      </a:lnTo>
                      <a:lnTo>
                        <a:pt x="0" y="89"/>
                      </a:lnTo>
                      <a:lnTo>
                        <a:pt x="0" y="5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87" name="Google Shape;8287;p128"/>
                <p:cNvSpPr/>
                <p:nvPr/>
              </p:nvSpPr>
              <p:spPr>
                <a:xfrm>
                  <a:off x="4819" y="1887"/>
                  <a:ext cx="46" cy="13"/>
                </a:xfrm>
                <a:custGeom>
                  <a:rect b="b" l="l" r="r" t="t"/>
                  <a:pathLst>
                    <a:path extrusionOk="0" h="89" w="325">
                      <a:moveTo>
                        <a:pt x="0" y="56"/>
                      </a:moveTo>
                      <a:lnTo>
                        <a:pt x="0" y="55"/>
                      </a:lnTo>
                      <a:lnTo>
                        <a:pt x="2" y="52"/>
                      </a:lnTo>
                      <a:lnTo>
                        <a:pt x="6" y="47"/>
                      </a:lnTo>
                      <a:lnTo>
                        <a:pt x="12" y="40"/>
                      </a:lnTo>
                      <a:lnTo>
                        <a:pt x="20" y="33"/>
                      </a:lnTo>
                      <a:lnTo>
                        <a:pt x="29" y="27"/>
                      </a:lnTo>
                      <a:lnTo>
                        <a:pt x="41" y="18"/>
                      </a:lnTo>
                      <a:lnTo>
                        <a:pt x="57" y="13"/>
                      </a:lnTo>
                      <a:lnTo>
                        <a:pt x="77" y="7"/>
                      </a:lnTo>
                      <a:lnTo>
                        <a:pt x="98" y="2"/>
                      </a:lnTo>
                      <a:lnTo>
                        <a:pt x="126" y="0"/>
                      </a:lnTo>
                      <a:lnTo>
                        <a:pt x="156" y="0"/>
                      </a:lnTo>
                      <a:lnTo>
                        <a:pt x="191" y="2"/>
                      </a:lnTo>
                      <a:lnTo>
                        <a:pt x="230" y="8"/>
                      </a:lnTo>
                      <a:lnTo>
                        <a:pt x="275" y="17"/>
                      </a:lnTo>
                      <a:lnTo>
                        <a:pt x="325" y="31"/>
                      </a:lnTo>
                      <a:lnTo>
                        <a:pt x="318" y="49"/>
                      </a:lnTo>
                      <a:lnTo>
                        <a:pt x="316" y="48"/>
                      </a:lnTo>
                      <a:lnTo>
                        <a:pt x="308" y="46"/>
                      </a:lnTo>
                      <a:lnTo>
                        <a:pt x="295" y="43"/>
                      </a:lnTo>
                      <a:lnTo>
                        <a:pt x="279" y="38"/>
                      </a:lnTo>
                      <a:lnTo>
                        <a:pt x="260" y="35"/>
                      </a:lnTo>
                      <a:lnTo>
                        <a:pt x="238" y="30"/>
                      </a:lnTo>
                      <a:lnTo>
                        <a:pt x="214" y="27"/>
                      </a:lnTo>
                      <a:lnTo>
                        <a:pt x="188" y="23"/>
                      </a:lnTo>
                      <a:lnTo>
                        <a:pt x="161" y="22"/>
                      </a:lnTo>
                      <a:lnTo>
                        <a:pt x="134" y="23"/>
                      </a:lnTo>
                      <a:lnTo>
                        <a:pt x="108" y="25"/>
                      </a:lnTo>
                      <a:lnTo>
                        <a:pt x="82" y="31"/>
                      </a:lnTo>
                      <a:lnTo>
                        <a:pt x="58" y="40"/>
                      </a:lnTo>
                      <a:lnTo>
                        <a:pt x="36" y="52"/>
                      </a:lnTo>
                      <a:lnTo>
                        <a:pt x="16" y="68"/>
                      </a:lnTo>
                      <a:lnTo>
                        <a:pt x="0" y="89"/>
                      </a:lnTo>
                      <a:lnTo>
                        <a:pt x="0" y="56"/>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88" name="Google Shape;8288;p128"/>
                <p:cNvSpPr/>
                <p:nvPr/>
              </p:nvSpPr>
              <p:spPr>
                <a:xfrm>
                  <a:off x="4863" y="1872"/>
                  <a:ext cx="75" cy="139"/>
                </a:xfrm>
                <a:custGeom>
                  <a:rect b="b" l="l" r="r" t="t"/>
                  <a:pathLst>
                    <a:path extrusionOk="0" h="975" w="528">
                      <a:moveTo>
                        <a:pt x="0" y="0"/>
                      </a:moveTo>
                      <a:lnTo>
                        <a:pt x="0" y="943"/>
                      </a:lnTo>
                      <a:lnTo>
                        <a:pt x="159" y="975"/>
                      </a:lnTo>
                      <a:lnTo>
                        <a:pt x="152" y="848"/>
                      </a:lnTo>
                      <a:lnTo>
                        <a:pt x="528" y="905"/>
                      </a:lnTo>
                      <a:lnTo>
                        <a:pt x="521" y="855"/>
                      </a:lnTo>
                      <a:lnTo>
                        <a:pt x="261" y="822"/>
                      </a:lnTo>
                      <a:lnTo>
                        <a:pt x="254" y="713"/>
                      </a:lnTo>
                      <a:lnTo>
                        <a:pt x="77" y="713"/>
                      </a:lnTo>
                      <a:lnTo>
                        <a:pt x="72" y="699"/>
                      </a:lnTo>
                      <a:lnTo>
                        <a:pt x="60" y="659"/>
                      </a:lnTo>
                      <a:lnTo>
                        <a:pt x="44" y="595"/>
                      </a:lnTo>
                      <a:lnTo>
                        <a:pt x="28" y="511"/>
                      </a:lnTo>
                      <a:lnTo>
                        <a:pt x="16" y="410"/>
                      </a:lnTo>
                      <a:lnTo>
                        <a:pt x="12" y="294"/>
                      </a:lnTo>
                      <a:lnTo>
                        <a:pt x="21" y="167"/>
                      </a:lnTo>
                      <a:lnTo>
                        <a:pt x="45" y="32"/>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89" name="Google Shape;8289;p128"/>
                <p:cNvSpPr/>
                <p:nvPr/>
              </p:nvSpPr>
              <p:spPr>
                <a:xfrm>
                  <a:off x="4900" y="1840"/>
                  <a:ext cx="97" cy="19"/>
                </a:xfrm>
                <a:custGeom>
                  <a:rect b="b" l="l" r="r" t="t"/>
                  <a:pathLst>
                    <a:path extrusionOk="0" h="133" w="678">
                      <a:moveTo>
                        <a:pt x="0" y="133"/>
                      </a:moveTo>
                      <a:lnTo>
                        <a:pt x="4" y="132"/>
                      </a:lnTo>
                      <a:lnTo>
                        <a:pt x="15" y="127"/>
                      </a:lnTo>
                      <a:lnTo>
                        <a:pt x="32" y="122"/>
                      </a:lnTo>
                      <a:lnTo>
                        <a:pt x="56" y="114"/>
                      </a:lnTo>
                      <a:lnTo>
                        <a:pt x="86" y="104"/>
                      </a:lnTo>
                      <a:lnTo>
                        <a:pt x="120" y="95"/>
                      </a:lnTo>
                      <a:lnTo>
                        <a:pt x="160" y="86"/>
                      </a:lnTo>
                      <a:lnTo>
                        <a:pt x="204" y="78"/>
                      </a:lnTo>
                      <a:lnTo>
                        <a:pt x="252" y="70"/>
                      </a:lnTo>
                      <a:lnTo>
                        <a:pt x="303" y="64"/>
                      </a:lnTo>
                      <a:lnTo>
                        <a:pt x="358" y="60"/>
                      </a:lnTo>
                      <a:lnTo>
                        <a:pt x="414" y="58"/>
                      </a:lnTo>
                      <a:lnTo>
                        <a:pt x="474" y="60"/>
                      </a:lnTo>
                      <a:lnTo>
                        <a:pt x="534" y="65"/>
                      </a:lnTo>
                      <a:lnTo>
                        <a:pt x="596" y="74"/>
                      </a:lnTo>
                      <a:lnTo>
                        <a:pt x="659" y="88"/>
                      </a:lnTo>
                      <a:lnTo>
                        <a:pt x="678" y="0"/>
                      </a:lnTo>
                      <a:lnTo>
                        <a:pt x="674" y="0"/>
                      </a:lnTo>
                      <a:lnTo>
                        <a:pt x="659" y="0"/>
                      </a:lnTo>
                      <a:lnTo>
                        <a:pt x="636" y="0"/>
                      </a:lnTo>
                      <a:lnTo>
                        <a:pt x="606" y="1"/>
                      </a:lnTo>
                      <a:lnTo>
                        <a:pt x="570" y="2"/>
                      </a:lnTo>
                      <a:lnTo>
                        <a:pt x="527" y="3"/>
                      </a:lnTo>
                      <a:lnTo>
                        <a:pt x="480" y="7"/>
                      </a:lnTo>
                      <a:lnTo>
                        <a:pt x="430" y="9"/>
                      </a:lnTo>
                      <a:lnTo>
                        <a:pt x="376" y="14"/>
                      </a:lnTo>
                      <a:lnTo>
                        <a:pt x="320" y="18"/>
                      </a:lnTo>
                      <a:lnTo>
                        <a:pt x="264" y="24"/>
                      </a:lnTo>
                      <a:lnTo>
                        <a:pt x="208" y="32"/>
                      </a:lnTo>
                      <a:lnTo>
                        <a:pt x="152" y="40"/>
                      </a:lnTo>
                      <a:lnTo>
                        <a:pt x="98" y="50"/>
                      </a:lnTo>
                      <a:lnTo>
                        <a:pt x="47" y="62"/>
                      </a:lnTo>
                      <a:lnTo>
                        <a:pt x="0" y="76"/>
                      </a:lnTo>
                      <a:lnTo>
                        <a:pt x="0"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90" name="Google Shape;8290;p128"/>
                <p:cNvSpPr/>
                <p:nvPr/>
              </p:nvSpPr>
              <p:spPr>
                <a:xfrm>
                  <a:off x="4843" y="2015"/>
                  <a:ext cx="163" cy="54"/>
                </a:xfrm>
                <a:custGeom>
                  <a:rect b="b" l="l" r="r" t="t"/>
                  <a:pathLst>
                    <a:path extrusionOk="0" h="379" w="1142">
                      <a:moveTo>
                        <a:pt x="482" y="367"/>
                      </a:moveTo>
                      <a:lnTo>
                        <a:pt x="485" y="366"/>
                      </a:lnTo>
                      <a:lnTo>
                        <a:pt x="492" y="363"/>
                      </a:lnTo>
                      <a:lnTo>
                        <a:pt x="502" y="359"/>
                      </a:lnTo>
                      <a:lnTo>
                        <a:pt x="516" y="353"/>
                      </a:lnTo>
                      <a:lnTo>
                        <a:pt x="533" y="346"/>
                      </a:lnTo>
                      <a:lnTo>
                        <a:pt x="551" y="338"/>
                      </a:lnTo>
                      <a:lnTo>
                        <a:pt x="572" y="328"/>
                      </a:lnTo>
                      <a:lnTo>
                        <a:pt x="593" y="317"/>
                      </a:lnTo>
                      <a:lnTo>
                        <a:pt x="616" y="306"/>
                      </a:lnTo>
                      <a:lnTo>
                        <a:pt x="638" y="292"/>
                      </a:lnTo>
                      <a:lnTo>
                        <a:pt x="660" y="279"/>
                      </a:lnTo>
                      <a:lnTo>
                        <a:pt x="680" y="264"/>
                      </a:lnTo>
                      <a:lnTo>
                        <a:pt x="700" y="249"/>
                      </a:lnTo>
                      <a:lnTo>
                        <a:pt x="717" y="233"/>
                      </a:lnTo>
                      <a:lnTo>
                        <a:pt x="732" y="217"/>
                      </a:lnTo>
                      <a:lnTo>
                        <a:pt x="743" y="201"/>
                      </a:lnTo>
                      <a:lnTo>
                        <a:pt x="0" y="20"/>
                      </a:lnTo>
                      <a:lnTo>
                        <a:pt x="57" y="0"/>
                      </a:lnTo>
                      <a:lnTo>
                        <a:pt x="1142" y="267"/>
                      </a:lnTo>
                      <a:lnTo>
                        <a:pt x="1098" y="292"/>
                      </a:lnTo>
                      <a:lnTo>
                        <a:pt x="784" y="212"/>
                      </a:lnTo>
                      <a:lnTo>
                        <a:pt x="783" y="213"/>
                      </a:lnTo>
                      <a:lnTo>
                        <a:pt x="781" y="216"/>
                      </a:lnTo>
                      <a:lnTo>
                        <a:pt x="776" y="221"/>
                      </a:lnTo>
                      <a:lnTo>
                        <a:pt x="769" y="228"/>
                      </a:lnTo>
                      <a:lnTo>
                        <a:pt x="761" y="237"/>
                      </a:lnTo>
                      <a:lnTo>
                        <a:pt x="750" y="246"/>
                      </a:lnTo>
                      <a:lnTo>
                        <a:pt x="737" y="258"/>
                      </a:lnTo>
                      <a:lnTo>
                        <a:pt x="721" y="269"/>
                      </a:lnTo>
                      <a:lnTo>
                        <a:pt x="703" y="282"/>
                      </a:lnTo>
                      <a:lnTo>
                        <a:pt x="684" y="295"/>
                      </a:lnTo>
                      <a:lnTo>
                        <a:pt x="660" y="309"/>
                      </a:lnTo>
                      <a:lnTo>
                        <a:pt x="635" y="323"/>
                      </a:lnTo>
                      <a:lnTo>
                        <a:pt x="606" y="338"/>
                      </a:lnTo>
                      <a:lnTo>
                        <a:pt x="574" y="352"/>
                      </a:lnTo>
                      <a:lnTo>
                        <a:pt x="540" y="366"/>
                      </a:lnTo>
                      <a:lnTo>
                        <a:pt x="502" y="379"/>
                      </a:lnTo>
                      <a:lnTo>
                        <a:pt x="482" y="36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91" name="Google Shape;8291;p128"/>
                <p:cNvSpPr/>
                <p:nvPr/>
              </p:nvSpPr>
              <p:spPr>
                <a:xfrm>
                  <a:off x="4809" y="2029"/>
                  <a:ext cx="167" cy="48"/>
                </a:xfrm>
                <a:custGeom>
                  <a:rect b="b" l="l" r="r" t="t"/>
                  <a:pathLst>
                    <a:path extrusionOk="0" h="340" w="1163">
                      <a:moveTo>
                        <a:pt x="0" y="0"/>
                      </a:moveTo>
                      <a:lnTo>
                        <a:pt x="1137" y="340"/>
                      </a:lnTo>
                      <a:lnTo>
                        <a:pt x="1163" y="340"/>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92" name="Google Shape;8292;p128"/>
                <p:cNvSpPr/>
                <p:nvPr/>
              </p:nvSpPr>
              <p:spPr>
                <a:xfrm>
                  <a:off x="4837" y="2022"/>
                  <a:ext cx="164" cy="44"/>
                </a:xfrm>
                <a:custGeom>
                  <a:rect b="b" l="l" r="r" t="t"/>
                  <a:pathLst>
                    <a:path extrusionOk="0" h="303" w="1149">
                      <a:moveTo>
                        <a:pt x="0" y="1"/>
                      </a:moveTo>
                      <a:lnTo>
                        <a:pt x="1124" y="303"/>
                      </a:lnTo>
                      <a:lnTo>
                        <a:pt x="1149" y="302"/>
                      </a:lnTo>
                      <a:lnTo>
                        <a:pt x="34" y="0"/>
                      </a:lnTo>
                      <a:lnTo>
                        <a:pt x="0" y="1"/>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93" name="Google Shape;8293;p128"/>
                <p:cNvSpPr/>
                <p:nvPr/>
              </p:nvSpPr>
              <p:spPr>
                <a:xfrm>
                  <a:off x="4824" y="2025"/>
                  <a:ext cx="165" cy="48"/>
                </a:xfrm>
                <a:custGeom>
                  <a:rect b="b" l="l" r="r" t="t"/>
                  <a:pathLst>
                    <a:path extrusionOk="0" h="336" w="1155">
                      <a:moveTo>
                        <a:pt x="0" y="0"/>
                      </a:moveTo>
                      <a:lnTo>
                        <a:pt x="1134" y="336"/>
                      </a:lnTo>
                      <a:lnTo>
                        <a:pt x="1155" y="328"/>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8294" name="Google Shape;8294;p128"/>
              <p:cNvGrpSpPr/>
              <p:nvPr/>
            </p:nvGrpSpPr>
            <p:grpSpPr>
              <a:xfrm>
                <a:off x="1849" y="3583"/>
                <a:ext cx="176" cy="150"/>
                <a:chOff x="4765" y="1531"/>
                <a:chExt cx="312" cy="261"/>
              </a:xfrm>
            </p:grpSpPr>
            <p:sp>
              <p:nvSpPr>
                <p:cNvPr id="8295" name="Google Shape;8295;p128"/>
                <p:cNvSpPr/>
                <p:nvPr/>
              </p:nvSpPr>
              <p:spPr>
                <a:xfrm>
                  <a:off x="4765" y="1531"/>
                  <a:ext cx="312" cy="2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96" name="Google Shape;8296;p128"/>
                <p:cNvSpPr/>
                <p:nvPr/>
              </p:nvSpPr>
              <p:spPr>
                <a:xfrm>
                  <a:off x="4765" y="1534"/>
                  <a:ext cx="307" cy="258"/>
                </a:xfrm>
                <a:custGeom>
                  <a:rect b="b" l="l" r="r" t="t"/>
                  <a:pathLst>
                    <a:path extrusionOk="0" h="1804" w="2150">
                      <a:moveTo>
                        <a:pt x="582" y="239"/>
                      </a:moveTo>
                      <a:lnTo>
                        <a:pt x="606" y="129"/>
                      </a:lnTo>
                      <a:lnTo>
                        <a:pt x="607" y="129"/>
                      </a:lnTo>
                      <a:lnTo>
                        <a:pt x="611" y="128"/>
                      </a:lnTo>
                      <a:lnTo>
                        <a:pt x="616" y="125"/>
                      </a:lnTo>
                      <a:lnTo>
                        <a:pt x="623" y="123"/>
                      </a:lnTo>
                      <a:lnTo>
                        <a:pt x="633" y="120"/>
                      </a:lnTo>
                      <a:lnTo>
                        <a:pt x="645" y="115"/>
                      </a:lnTo>
                      <a:lnTo>
                        <a:pt x="659" y="112"/>
                      </a:lnTo>
                      <a:lnTo>
                        <a:pt x="676" y="107"/>
                      </a:lnTo>
                      <a:lnTo>
                        <a:pt x="694" y="101"/>
                      </a:lnTo>
                      <a:lnTo>
                        <a:pt x="715" y="95"/>
                      </a:lnTo>
                      <a:lnTo>
                        <a:pt x="738" y="90"/>
                      </a:lnTo>
                      <a:lnTo>
                        <a:pt x="763" y="84"/>
                      </a:lnTo>
                      <a:lnTo>
                        <a:pt x="790" y="78"/>
                      </a:lnTo>
                      <a:lnTo>
                        <a:pt x="820" y="71"/>
                      </a:lnTo>
                      <a:lnTo>
                        <a:pt x="852" y="64"/>
                      </a:lnTo>
                      <a:lnTo>
                        <a:pt x="886" y="59"/>
                      </a:lnTo>
                      <a:lnTo>
                        <a:pt x="922" y="52"/>
                      </a:lnTo>
                      <a:lnTo>
                        <a:pt x="961" y="46"/>
                      </a:lnTo>
                      <a:lnTo>
                        <a:pt x="1002" y="40"/>
                      </a:lnTo>
                      <a:lnTo>
                        <a:pt x="1044" y="35"/>
                      </a:lnTo>
                      <a:lnTo>
                        <a:pt x="1090" y="29"/>
                      </a:lnTo>
                      <a:lnTo>
                        <a:pt x="1138" y="23"/>
                      </a:lnTo>
                      <a:lnTo>
                        <a:pt x="1187" y="18"/>
                      </a:lnTo>
                      <a:lnTo>
                        <a:pt x="1240" y="14"/>
                      </a:lnTo>
                      <a:lnTo>
                        <a:pt x="1294" y="10"/>
                      </a:lnTo>
                      <a:lnTo>
                        <a:pt x="1350" y="7"/>
                      </a:lnTo>
                      <a:lnTo>
                        <a:pt x="1410" y="4"/>
                      </a:lnTo>
                      <a:lnTo>
                        <a:pt x="1470" y="1"/>
                      </a:lnTo>
                      <a:lnTo>
                        <a:pt x="1535" y="0"/>
                      </a:lnTo>
                      <a:lnTo>
                        <a:pt x="1601" y="0"/>
                      </a:lnTo>
                      <a:lnTo>
                        <a:pt x="1668" y="0"/>
                      </a:lnTo>
                      <a:lnTo>
                        <a:pt x="1739" y="1"/>
                      </a:lnTo>
                      <a:lnTo>
                        <a:pt x="1816" y="44"/>
                      </a:lnTo>
                      <a:lnTo>
                        <a:pt x="1799" y="248"/>
                      </a:lnTo>
                      <a:lnTo>
                        <a:pt x="1804" y="251"/>
                      </a:lnTo>
                      <a:lnTo>
                        <a:pt x="1820" y="259"/>
                      </a:lnTo>
                      <a:lnTo>
                        <a:pt x="1842" y="272"/>
                      </a:lnTo>
                      <a:lnTo>
                        <a:pt x="1868" y="292"/>
                      </a:lnTo>
                      <a:lnTo>
                        <a:pt x="1896" y="318"/>
                      </a:lnTo>
                      <a:lnTo>
                        <a:pt x="1920" y="351"/>
                      </a:lnTo>
                      <a:lnTo>
                        <a:pt x="1939" y="390"/>
                      </a:lnTo>
                      <a:lnTo>
                        <a:pt x="1951" y="436"/>
                      </a:lnTo>
                      <a:lnTo>
                        <a:pt x="2125" y="593"/>
                      </a:lnTo>
                      <a:lnTo>
                        <a:pt x="2078" y="1009"/>
                      </a:lnTo>
                      <a:lnTo>
                        <a:pt x="1799" y="1149"/>
                      </a:lnTo>
                      <a:lnTo>
                        <a:pt x="2129" y="1247"/>
                      </a:lnTo>
                      <a:lnTo>
                        <a:pt x="2131" y="1251"/>
                      </a:lnTo>
                      <a:lnTo>
                        <a:pt x="2137" y="1264"/>
                      </a:lnTo>
                      <a:lnTo>
                        <a:pt x="2143" y="1284"/>
                      </a:lnTo>
                      <a:lnTo>
                        <a:pt x="2149" y="1310"/>
                      </a:lnTo>
                      <a:lnTo>
                        <a:pt x="2150" y="1342"/>
                      </a:lnTo>
                      <a:lnTo>
                        <a:pt x="2147" y="1380"/>
                      </a:lnTo>
                      <a:lnTo>
                        <a:pt x="2136" y="1423"/>
                      </a:lnTo>
                      <a:lnTo>
                        <a:pt x="2117" y="1468"/>
                      </a:lnTo>
                      <a:lnTo>
                        <a:pt x="1244" y="1804"/>
                      </a:lnTo>
                      <a:lnTo>
                        <a:pt x="0" y="1413"/>
                      </a:lnTo>
                      <a:lnTo>
                        <a:pt x="22" y="1367"/>
                      </a:lnTo>
                      <a:lnTo>
                        <a:pt x="212" y="1302"/>
                      </a:lnTo>
                      <a:lnTo>
                        <a:pt x="212" y="248"/>
                      </a:lnTo>
                      <a:lnTo>
                        <a:pt x="213" y="247"/>
                      </a:lnTo>
                      <a:lnTo>
                        <a:pt x="217" y="244"/>
                      </a:lnTo>
                      <a:lnTo>
                        <a:pt x="223" y="240"/>
                      </a:lnTo>
                      <a:lnTo>
                        <a:pt x="232" y="234"/>
                      </a:lnTo>
                      <a:lnTo>
                        <a:pt x="245" y="228"/>
                      </a:lnTo>
                      <a:lnTo>
                        <a:pt x="258" y="221"/>
                      </a:lnTo>
                      <a:lnTo>
                        <a:pt x="276" y="214"/>
                      </a:lnTo>
                      <a:lnTo>
                        <a:pt x="294" y="207"/>
                      </a:lnTo>
                      <a:lnTo>
                        <a:pt x="316" y="201"/>
                      </a:lnTo>
                      <a:lnTo>
                        <a:pt x="340" y="197"/>
                      </a:lnTo>
                      <a:lnTo>
                        <a:pt x="366" y="194"/>
                      </a:lnTo>
                      <a:lnTo>
                        <a:pt x="393" y="192"/>
                      </a:lnTo>
                      <a:lnTo>
                        <a:pt x="424" y="193"/>
                      </a:lnTo>
                      <a:lnTo>
                        <a:pt x="457" y="197"/>
                      </a:lnTo>
                      <a:lnTo>
                        <a:pt x="493" y="203"/>
                      </a:lnTo>
                      <a:lnTo>
                        <a:pt x="529" y="214"/>
                      </a:lnTo>
                      <a:lnTo>
                        <a:pt x="582" y="239"/>
                      </a:lnTo>
                      <a:close/>
                    </a:path>
                  </a:pathLst>
                </a:cu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97" name="Google Shape;8297;p128"/>
                <p:cNvSpPr/>
                <p:nvPr/>
              </p:nvSpPr>
              <p:spPr>
                <a:xfrm>
                  <a:off x="4882" y="1584"/>
                  <a:ext cx="163" cy="111"/>
                </a:xfrm>
                <a:custGeom>
                  <a:rect b="b" l="l" r="r" t="t"/>
                  <a:pathLst>
                    <a:path extrusionOk="0" h="778" w="1139">
                      <a:moveTo>
                        <a:pt x="7" y="587"/>
                      </a:moveTo>
                      <a:lnTo>
                        <a:pt x="0" y="682"/>
                      </a:lnTo>
                      <a:lnTo>
                        <a:pt x="742" y="778"/>
                      </a:lnTo>
                      <a:lnTo>
                        <a:pt x="748" y="775"/>
                      </a:lnTo>
                      <a:lnTo>
                        <a:pt x="763" y="767"/>
                      </a:lnTo>
                      <a:lnTo>
                        <a:pt x="787" y="755"/>
                      </a:lnTo>
                      <a:lnTo>
                        <a:pt x="816" y="737"/>
                      </a:lnTo>
                      <a:lnTo>
                        <a:pt x="852" y="714"/>
                      </a:lnTo>
                      <a:lnTo>
                        <a:pt x="891" y="686"/>
                      </a:lnTo>
                      <a:lnTo>
                        <a:pt x="932" y="652"/>
                      </a:lnTo>
                      <a:lnTo>
                        <a:pt x="973" y="613"/>
                      </a:lnTo>
                      <a:lnTo>
                        <a:pt x="1013" y="570"/>
                      </a:lnTo>
                      <a:lnTo>
                        <a:pt x="1051" y="521"/>
                      </a:lnTo>
                      <a:lnTo>
                        <a:pt x="1083" y="466"/>
                      </a:lnTo>
                      <a:lnTo>
                        <a:pt x="1109" y="406"/>
                      </a:lnTo>
                      <a:lnTo>
                        <a:pt x="1129" y="342"/>
                      </a:lnTo>
                      <a:lnTo>
                        <a:pt x="1139" y="271"/>
                      </a:lnTo>
                      <a:lnTo>
                        <a:pt x="1138" y="196"/>
                      </a:lnTo>
                      <a:lnTo>
                        <a:pt x="1124" y="115"/>
                      </a:lnTo>
                      <a:lnTo>
                        <a:pt x="1122" y="110"/>
                      </a:lnTo>
                      <a:lnTo>
                        <a:pt x="1115" y="97"/>
                      </a:lnTo>
                      <a:lnTo>
                        <a:pt x="1102" y="80"/>
                      </a:lnTo>
                      <a:lnTo>
                        <a:pt x="1086" y="59"/>
                      </a:lnTo>
                      <a:lnTo>
                        <a:pt x="1066" y="39"/>
                      </a:lnTo>
                      <a:lnTo>
                        <a:pt x="1041" y="20"/>
                      </a:lnTo>
                      <a:lnTo>
                        <a:pt x="1011" y="7"/>
                      </a:lnTo>
                      <a:lnTo>
                        <a:pt x="978" y="0"/>
                      </a:lnTo>
                      <a:lnTo>
                        <a:pt x="982" y="12"/>
                      </a:lnTo>
                      <a:lnTo>
                        <a:pt x="994" y="46"/>
                      </a:lnTo>
                      <a:lnTo>
                        <a:pt x="1007" y="100"/>
                      </a:lnTo>
                      <a:lnTo>
                        <a:pt x="1019" y="169"/>
                      </a:lnTo>
                      <a:lnTo>
                        <a:pt x="1022" y="252"/>
                      </a:lnTo>
                      <a:lnTo>
                        <a:pt x="1013" y="344"/>
                      </a:lnTo>
                      <a:lnTo>
                        <a:pt x="987" y="444"/>
                      </a:lnTo>
                      <a:lnTo>
                        <a:pt x="940" y="549"/>
                      </a:lnTo>
                      <a:lnTo>
                        <a:pt x="939" y="550"/>
                      </a:lnTo>
                      <a:lnTo>
                        <a:pt x="934" y="553"/>
                      </a:lnTo>
                      <a:lnTo>
                        <a:pt x="927" y="559"/>
                      </a:lnTo>
                      <a:lnTo>
                        <a:pt x="917" y="567"/>
                      </a:lnTo>
                      <a:lnTo>
                        <a:pt x="904" y="575"/>
                      </a:lnTo>
                      <a:lnTo>
                        <a:pt x="890" y="585"/>
                      </a:lnTo>
                      <a:lnTo>
                        <a:pt x="871" y="594"/>
                      </a:lnTo>
                      <a:lnTo>
                        <a:pt x="851" y="603"/>
                      </a:lnTo>
                      <a:lnTo>
                        <a:pt x="828" y="611"/>
                      </a:lnTo>
                      <a:lnTo>
                        <a:pt x="802" y="619"/>
                      </a:lnTo>
                      <a:lnTo>
                        <a:pt x="773" y="625"/>
                      </a:lnTo>
                      <a:lnTo>
                        <a:pt x="741" y="629"/>
                      </a:lnTo>
                      <a:lnTo>
                        <a:pt x="708" y="630"/>
                      </a:lnTo>
                      <a:lnTo>
                        <a:pt x="671" y="629"/>
                      </a:lnTo>
                      <a:lnTo>
                        <a:pt x="631" y="626"/>
                      </a:lnTo>
                      <a:lnTo>
                        <a:pt x="590" y="618"/>
                      </a:lnTo>
                      <a:lnTo>
                        <a:pt x="590" y="720"/>
                      </a:lnTo>
                      <a:lnTo>
                        <a:pt x="26" y="663"/>
                      </a:lnTo>
                      <a:lnTo>
                        <a:pt x="7" y="58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98" name="Google Shape;8298;p128"/>
                <p:cNvSpPr/>
                <p:nvPr/>
              </p:nvSpPr>
              <p:spPr>
                <a:xfrm>
                  <a:off x="4862" y="1693"/>
                  <a:ext cx="119" cy="38"/>
                </a:xfrm>
                <a:custGeom>
                  <a:rect b="b" l="l" r="r" t="t"/>
                  <a:pathLst>
                    <a:path extrusionOk="0" h="269" w="837">
                      <a:moveTo>
                        <a:pt x="837" y="96"/>
                      </a:moveTo>
                      <a:lnTo>
                        <a:pt x="12" y="0"/>
                      </a:lnTo>
                      <a:lnTo>
                        <a:pt x="0" y="96"/>
                      </a:lnTo>
                      <a:lnTo>
                        <a:pt x="812" y="269"/>
                      </a:lnTo>
                      <a:lnTo>
                        <a:pt x="837" y="9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299" name="Google Shape;8299;p128"/>
                <p:cNvSpPr/>
                <p:nvPr/>
              </p:nvSpPr>
              <p:spPr>
                <a:xfrm>
                  <a:off x="4921" y="1705"/>
                  <a:ext cx="51" cy="18"/>
                </a:xfrm>
                <a:custGeom>
                  <a:rect b="b" l="l" r="r" t="t"/>
                  <a:pathLst>
                    <a:path extrusionOk="0" h="122" w="358">
                      <a:moveTo>
                        <a:pt x="358" y="53"/>
                      </a:moveTo>
                      <a:lnTo>
                        <a:pt x="5" y="0"/>
                      </a:lnTo>
                      <a:lnTo>
                        <a:pt x="0" y="51"/>
                      </a:lnTo>
                      <a:lnTo>
                        <a:pt x="348" y="122"/>
                      </a:lnTo>
                      <a:lnTo>
                        <a:pt x="358" y="53"/>
                      </a:lnTo>
                      <a:close/>
                    </a:path>
                  </a:pathLst>
                </a:custGeom>
                <a:solidFill>
                  <a:schemeClr val="folHlink"/>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00" name="Google Shape;8300;p128"/>
                <p:cNvSpPr/>
                <p:nvPr/>
              </p:nvSpPr>
              <p:spPr>
                <a:xfrm>
                  <a:off x="4869" y="1696"/>
                  <a:ext cx="34" cy="13"/>
                </a:xfrm>
                <a:custGeom>
                  <a:rect b="b" l="l" r="r" t="t"/>
                  <a:pathLst>
                    <a:path extrusionOk="0" h="91" w="239">
                      <a:moveTo>
                        <a:pt x="239" y="42"/>
                      </a:moveTo>
                      <a:lnTo>
                        <a:pt x="0" y="0"/>
                      </a:lnTo>
                      <a:lnTo>
                        <a:pt x="2" y="44"/>
                      </a:lnTo>
                      <a:lnTo>
                        <a:pt x="231" y="91"/>
                      </a:lnTo>
                      <a:lnTo>
                        <a:pt x="239" y="42"/>
                      </a:lnTo>
                      <a:close/>
                    </a:path>
                  </a:pathLst>
                </a:custGeom>
                <a:solidFill>
                  <a:schemeClr val="folHlink"/>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01" name="Google Shape;8301;p128"/>
                <p:cNvSpPr/>
                <p:nvPr/>
              </p:nvSpPr>
              <p:spPr>
                <a:xfrm>
                  <a:off x="4783" y="1709"/>
                  <a:ext cx="202" cy="67"/>
                </a:xfrm>
                <a:custGeom>
                  <a:rect b="b" l="l" r="r" t="t"/>
                  <a:pathLst>
                    <a:path extrusionOk="0" h="466" w="1409">
                      <a:moveTo>
                        <a:pt x="0" y="140"/>
                      </a:moveTo>
                      <a:lnTo>
                        <a:pt x="4" y="140"/>
                      </a:lnTo>
                      <a:lnTo>
                        <a:pt x="12" y="138"/>
                      </a:lnTo>
                      <a:lnTo>
                        <a:pt x="27" y="135"/>
                      </a:lnTo>
                      <a:lnTo>
                        <a:pt x="45" y="132"/>
                      </a:lnTo>
                      <a:lnTo>
                        <a:pt x="67" y="128"/>
                      </a:lnTo>
                      <a:lnTo>
                        <a:pt x="92" y="123"/>
                      </a:lnTo>
                      <a:lnTo>
                        <a:pt x="120" y="116"/>
                      </a:lnTo>
                      <a:lnTo>
                        <a:pt x="150" y="108"/>
                      </a:lnTo>
                      <a:lnTo>
                        <a:pt x="181" y="100"/>
                      </a:lnTo>
                      <a:lnTo>
                        <a:pt x="212" y="89"/>
                      </a:lnTo>
                      <a:lnTo>
                        <a:pt x="243" y="78"/>
                      </a:lnTo>
                      <a:lnTo>
                        <a:pt x="273" y="65"/>
                      </a:lnTo>
                      <a:lnTo>
                        <a:pt x="303" y="50"/>
                      </a:lnTo>
                      <a:lnTo>
                        <a:pt x="330" y="35"/>
                      </a:lnTo>
                      <a:lnTo>
                        <a:pt x="355" y="18"/>
                      </a:lnTo>
                      <a:lnTo>
                        <a:pt x="375" y="0"/>
                      </a:lnTo>
                      <a:lnTo>
                        <a:pt x="1409" y="236"/>
                      </a:lnTo>
                      <a:lnTo>
                        <a:pt x="1407" y="239"/>
                      </a:lnTo>
                      <a:lnTo>
                        <a:pt x="1401" y="245"/>
                      </a:lnTo>
                      <a:lnTo>
                        <a:pt x="1392" y="254"/>
                      </a:lnTo>
                      <a:lnTo>
                        <a:pt x="1379" y="265"/>
                      </a:lnTo>
                      <a:lnTo>
                        <a:pt x="1363" y="279"/>
                      </a:lnTo>
                      <a:lnTo>
                        <a:pt x="1345" y="295"/>
                      </a:lnTo>
                      <a:lnTo>
                        <a:pt x="1325" y="313"/>
                      </a:lnTo>
                      <a:lnTo>
                        <a:pt x="1303" y="332"/>
                      </a:lnTo>
                      <a:lnTo>
                        <a:pt x="1279" y="351"/>
                      </a:lnTo>
                      <a:lnTo>
                        <a:pt x="1253" y="371"/>
                      </a:lnTo>
                      <a:lnTo>
                        <a:pt x="1227" y="390"/>
                      </a:lnTo>
                      <a:lnTo>
                        <a:pt x="1200" y="409"/>
                      </a:lnTo>
                      <a:lnTo>
                        <a:pt x="1172" y="426"/>
                      </a:lnTo>
                      <a:lnTo>
                        <a:pt x="1145" y="441"/>
                      </a:lnTo>
                      <a:lnTo>
                        <a:pt x="1117" y="455"/>
                      </a:lnTo>
                      <a:lnTo>
                        <a:pt x="1091" y="466"/>
                      </a:lnTo>
                      <a:lnTo>
                        <a:pt x="0" y="14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02" name="Google Shape;8302;p128"/>
                <p:cNvSpPr/>
                <p:nvPr/>
              </p:nvSpPr>
              <p:spPr>
                <a:xfrm>
                  <a:off x="4984" y="1702"/>
                  <a:ext cx="72" cy="32"/>
                </a:xfrm>
                <a:custGeom>
                  <a:rect b="b" l="l" r="r" t="t"/>
                  <a:pathLst>
                    <a:path extrusionOk="0" h="223" w="502">
                      <a:moveTo>
                        <a:pt x="51" y="223"/>
                      </a:moveTo>
                      <a:lnTo>
                        <a:pt x="502" y="90"/>
                      </a:lnTo>
                      <a:lnTo>
                        <a:pt x="229" y="0"/>
                      </a:lnTo>
                      <a:lnTo>
                        <a:pt x="6" y="26"/>
                      </a:lnTo>
                      <a:lnTo>
                        <a:pt x="0" y="211"/>
                      </a:lnTo>
                      <a:lnTo>
                        <a:pt x="51" y="22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03" name="Google Shape;8303;p128"/>
                <p:cNvSpPr/>
                <p:nvPr/>
              </p:nvSpPr>
              <p:spPr>
                <a:xfrm>
                  <a:off x="4799" y="1565"/>
                  <a:ext cx="38" cy="152"/>
                </a:xfrm>
                <a:custGeom>
                  <a:rect b="b" l="l" r="r" t="t"/>
                  <a:pathLst>
                    <a:path extrusionOk="0" h="1064" w="267">
                      <a:moveTo>
                        <a:pt x="267" y="26"/>
                      </a:moveTo>
                      <a:lnTo>
                        <a:pt x="266" y="24"/>
                      </a:lnTo>
                      <a:lnTo>
                        <a:pt x="262" y="22"/>
                      </a:lnTo>
                      <a:lnTo>
                        <a:pt x="254" y="20"/>
                      </a:lnTo>
                      <a:lnTo>
                        <a:pt x="244" y="16"/>
                      </a:lnTo>
                      <a:lnTo>
                        <a:pt x="232" y="12"/>
                      </a:lnTo>
                      <a:lnTo>
                        <a:pt x="218" y="8"/>
                      </a:lnTo>
                      <a:lnTo>
                        <a:pt x="202" y="5"/>
                      </a:lnTo>
                      <a:lnTo>
                        <a:pt x="184" y="1"/>
                      </a:lnTo>
                      <a:lnTo>
                        <a:pt x="164" y="0"/>
                      </a:lnTo>
                      <a:lnTo>
                        <a:pt x="143" y="0"/>
                      </a:lnTo>
                      <a:lnTo>
                        <a:pt x="121" y="3"/>
                      </a:lnTo>
                      <a:lnTo>
                        <a:pt x="98" y="6"/>
                      </a:lnTo>
                      <a:lnTo>
                        <a:pt x="74" y="13"/>
                      </a:lnTo>
                      <a:lnTo>
                        <a:pt x="50" y="22"/>
                      </a:lnTo>
                      <a:lnTo>
                        <a:pt x="25" y="35"/>
                      </a:lnTo>
                      <a:lnTo>
                        <a:pt x="0" y="51"/>
                      </a:lnTo>
                      <a:lnTo>
                        <a:pt x="0" y="1064"/>
                      </a:lnTo>
                      <a:lnTo>
                        <a:pt x="1" y="1064"/>
                      </a:lnTo>
                      <a:lnTo>
                        <a:pt x="7" y="1064"/>
                      </a:lnTo>
                      <a:lnTo>
                        <a:pt x="15" y="1063"/>
                      </a:lnTo>
                      <a:lnTo>
                        <a:pt x="25" y="1062"/>
                      </a:lnTo>
                      <a:lnTo>
                        <a:pt x="37" y="1060"/>
                      </a:lnTo>
                      <a:lnTo>
                        <a:pt x="52" y="1057"/>
                      </a:lnTo>
                      <a:lnTo>
                        <a:pt x="69" y="1054"/>
                      </a:lnTo>
                      <a:lnTo>
                        <a:pt x="88" y="1049"/>
                      </a:lnTo>
                      <a:lnTo>
                        <a:pt x="108" y="1044"/>
                      </a:lnTo>
                      <a:lnTo>
                        <a:pt x="129" y="1037"/>
                      </a:lnTo>
                      <a:lnTo>
                        <a:pt x="152" y="1029"/>
                      </a:lnTo>
                      <a:lnTo>
                        <a:pt x="175" y="1018"/>
                      </a:lnTo>
                      <a:lnTo>
                        <a:pt x="198" y="1007"/>
                      </a:lnTo>
                      <a:lnTo>
                        <a:pt x="222" y="994"/>
                      </a:lnTo>
                      <a:lnTo>
                        <a:pt x="244" y="979"/>
                      </a:lnTo>
                      <a:lnTo>
                        <a:pt x="267" y="962"/>
                      </a:lnTo>
                      <a:lnTo>
                        <a:pt x="267" y="2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04" name="Google Shape;8304;p128"/>
                <p:cNvSpPr/>
                <p:nvPr/>
              </p:nvSpPr>
              <p:spPr>
                <a:xfrm>
                  <a:off x="4800" y="1567"/>
                  <a:ext cx="33" cy="128"/>
                </a:xfrm>
                <a:custGeom>
                  <a:rect b="b" l="l" r="r" t="t"/>
                  <a:pathLst>
                    <a:path extrusionOk="0" h="898" w="228">
                      <a:moveTo>
                        <a:pt x="228" y="21"/>
                      </a:moveTo>
                      <a:lnTo>
                        <a:pt x="227" y="20"/>
                      </a:lnTo>
                      <a:lnTo>
                        <a:pt x="224" y="19"/>
                      </a:lnTo>
                      <a:lnTo>
                        <a:pt x="217" y="17"/>
                      </a:lnTo>
                      <a:lnTo>
                        <a:pt x="209" y="13"/>
                      </a:lnTo>
                      <a:lnTo>
                        <a:pt x="199" y="10"/>
                      </a:lnTo>
                      <a:lnTo>
                        <a:pt x="186" y="6"/>
                      </a:lnTo>
                      <a:lnTo>
                        <a:pt x="172" y="4"/>
                      </a:lnTo>
                      <a:lnTo>
                        <a:pt x="157" y="2"/>
                      </a:lnTo>
                      <a:lnTo>
                        <a:pt x="140" y="0"/>
                      </a:lnTo>
                      <a:lnTo>
                        <a:pt x="122" y="0"/>
                      </a:lnTo>
                      <a:lnTo>
                        <a:pt x="104" y="2"/>
                      </a:lnTo>
                      <a:lnTo>
                        <a:pt x="83" y="5"/>
                      </a:lnTo>
                      <a:lnTo>
                        <a:pt x="64" y="11"/>
                      </a:lnTo>
                      <a:lnTo>
                        <a:pt x="42" y="19"/>
                      </a:lnTo>
                      <a:lnTo>
                        <a:pt x="21" y="29"/>
                      </a:lnTo>
                      <a:lnTo>
                        <a:pt x="0" y="43"/>
                      </a:lnTo>
                      <a:lnTo>
                        <a:pt x="0" y="898"/>
                      </a:lnTo>
                      <a:lnTo>
                        <a:pt x="1" y="898"/>
                      </a:lnTo>
                      <a:lnTo>
                        <a:pt x="5" y="898"/>
                      </a:lnTo>
                      <a:lnTo>
                        <a:pt x="12" y="897"/>
                      </a:lnTo>
                      <a:lnTo>
                        <a:pt x="21" y="896"/>
                      </a:lnTo>
                      <a:lnTo>
                        <a:pt x="32" y="894"/>
                      </a:lnTo>
                      <a:lnTo>
                        <a:pt x="45" y="892"/>
                      </a:lnTo>
                      <a:lnTo>
                        <a:pt x="59" y="889"/>
                      </a:lnTo>
                      <a:lnTo>
                        <a:pt x="75" y="884"/>
                      </a:lnTo>
                      <a:lnTo>
                        <a:pt x="92" y="879"/>
                      </a:lnTo>
                      <a:lnTo>
                        <a:pt x="111" y="874"/>
                      </a:lnTo>
                      <a:lnTo>
                        <a:pt x="130" y="867"/>
                      </a:lnTo>
                      <a:lnTo>
                        <a:pt x="149" y="858"/>
                      </a:lnTo>
                      <a:lnTo>
                        <a:pt x="169" y="848"/>
                      </a:lnTo>
                      <a:lnTo>
                        <a:pt x="190" y="837"/>
                      </a:lnTo>
                      <a:lnTo>
                        <a:pt x="209" y="824"/>
                      </a:lnTo>
                      <a:lnTo>
                        <a:pt x="228" y="809"/>
                      </a:lnTo>
                      <a:lnTo>
                        <a:pt x="228" y="21"/>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05" name="Google Shape;8305;p128"/>
                <p:cNvSpPr/>
                <p:nvPr/>
              </p:nvSpPr>
              <p:spPr>
                <a:xfrm>
                  <a:off x="4801" y="1568"/>
                  <a:ext cx="27" cy="104"/>
                </a:xfrm>
                <a:custGeom>
                  <a:rect b="b" l="l" r="r" t="t"/>
                  <a:pathLst>
                    <a:path extrusionOk="0" h="729" w="192">
                      <a:moveTo>
                        <a:pt x="192" y="17"/>
                      </a:moveTo>
                      <a:lnTo>
                        <a:pt x="191" y="17"/>
                      </a:lnTo>
                      <a:lnTo>
                        <a:pt x="187" y="15"/>
                      </a:lnTo>
                      <a:lnTo>
                        <a:pt x="183" y="12"/>
                      </a:lnTo>
                      <a:lnTo>
                        <a:pt x="176" y="10"/>
                      </a:lnTo>
                      <a:lnTo>
                        <a:pt x="167" y="8"/>
                      </a:lnTo>
                      <a:lnTo>
                        <a:pt x="156" y="4"/>
                      </a:lnTo>
                      <a:lnTo>
                        <a:pt x="145" y="2"/>
                      </a:lnTo>
                      <a:lnTo>
                        <a:pt x="132" y="0"/>
                      </a:lnTo>
                      <a:lnTo>
                        <a:pt x="117" y="0"/>
                      </a:lnTo>
                      <a:lnTo>
                        <a:pt x="102" y="0"/>
                      </a:lnTo>
                      <a:lnTo>
                        <a:pt x="86" y="1"/>
                      </a:lnTo>
                      <a:lnTo>
                        <a:pt x="70" y="3"/>
                      </a:lnTo>
                      <a:lnTo>
                        <a:pt x="53" y="8"/>
                      </a:lnTo>
                      <a:lnTo>
                        <a:pt x="35" y="15"/>
                      </a:lnTo>
                      <a:lnTo>
                        <a:pt x="18" y="24"/>
                      </a:lnTo>
                      <a:lnTo>
                        <a:pt x="0" y="35"/>
                      </a:lnTo>
                      <a:lnTo>
                        <a:pt x="0" y="729"/>
                      </a:lnTo>
                      <a:lnTo>
                        <a:pt x="1" y="729"/>
                      </a:lnTo>
                      <a:lnTo>
                        <a:pt x="4" y="729"/>
                      </a:lnTo>
                      <a:lnTo>
                        <a:pt x="10" y="728"/>
                      </a:lnTo>
                      <a:lnTo>
                        <a:pt x="18" y="727"/>
                      </a:lnTo>
                      <a:lnTo>
                        <a:pt x="27" y="726"/>
                      </a:lnTo>
                      <a:lnTo>
                        <a:pt x="37" y="725"/>
                      </a:lnTo>
                      <a:lnTo>
                        <a:pt x="50" y="721"/>
                      </a:lnTo>
                      <a:lnTo>
                        <a:pt x="64" y="719"/>
                      </a:lnTo>
                      <a:lnTo>
                        <a:pt x="77" y="714"/>
                      </a:lnTo>
                      <a:lnTo>
                        <a:pt x="92" y="710"/>
                      </a:lnTo>
                      <a:lnTo>
                        <a:pt x="108" y="704"/>
                      </a:lnTo>
                      <a:lnTo>
                        <a:pt x="125" y="697"/>
                      </a:lnTo>
                      <a:lnTo>
                        <a:pt x="141" y="689"/>
                      </a:lnTo>
                      <a:lnTo>
                        <a:pt x="159" y="680"/>
                      </a:lnTo>
                      <a:lnTo>
                        <a:pt x="176" y="668"/>
                      </a:lnTo>
                      <a:lnTo>
                        <a:pt x="192" y="657"/>
                      </a:lnTo>
                      <a:lnTo>
                        <a:pt x="192" y="17"/>
                      </a:lnTo>
                      <a:close/>
                    </a:path>
                  </a:pathLst>
                </a:cu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06" name="Google Shape;8306;p128"/>
                <p:cNvSpPr/>
                <p:nvPr/>
              </p:nvSpPr>
              <p:spPr>
                <a:xfrm>
                  <a:off x="4802" y="1569"/>
                  <a:ext cx="22" cy="81"/>
                </a:xfrm>
                <a:custGeom>
                  <a:rect b="b" l="l" r="r" t="t"/>
                  <a:pathLst>
                    <a:path extrusionOk="0" h="564" w="156">
                      <a:moveTo>
                        <a:pt x="156" y="15"/>
                      </a:moveTo>
                      <a:lnTo>
                        <a:pt x="153" y="14"/>
                      </a:lnTo>
                      <a:lnTo>
                        <a:pt x="142" y="9"/>
                      </a:lnTo>
                      <a:lnTo>
                        <a:pt x="127" y="4"/>
                      </a:lnTo>
                      <a:lnTo>
                        <a:pt x="108" y="1"/>
                      </a:lnTo>
                      <a:lnTo>
                        <a:pt x="84" y="0"/>
                      </a:lnTo>
                      <a:lnTo>
                        <a:pt x="58" y="3"/>
                      </a:lnTo>
                      <a:lnTo>
                        <a:pt x="29" y="12"/>
                      </a:lnTo>
                      <a:lnTo>
                        <a:pt x="0" y="28"/>
                      </a:lnTo>
                      <a:lnTo>
                        <a:pt x="0" y="564"/>
                      </a:lnTo>
                      <a:lnTo>
                        <a:pt x="4" y="564"/>
                      </a:lnTo>
                      <a:lnTo>
                        <a:pt x="15" y="563"/>
                      </a:lnTo>
                      <a:lnTo>
                        <a:pt x="31" y="560"/>
                      </a:lnTo>
                      <a:lnTo>
                        <a:pt x="52" y="555"/>
                      </a:lnTo>
                      <a:lnTo>
                        <a:pt x="76" y="548"/>
                      </a:lnTo>
                      <a:lnTo>
                        <a:pt x="102" y="537"/>
                      </a:lnTo>
                      <a:lnTo>
                        <a:pt x="128" y="524"/>
                      </a:lnTo>
                      <a:lnTo>
                        <a:pt x="156" y="505"/>
                      </a:lnTo>
                      <a:lnTo>
                        <a:pt x="156" y="1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07" name="Google Shape;8307;p128"/>
                <p:cNvSpPr/>
                <p:nvPr/>
              </p:nvSpPr>
              <p:spPr>
                <a:xfrm>
                  <a:off x="4803" y="1571"/>
                  <a:ext cx="17" cy="56"/>
                </a:xfrm>
                <a:custGeom>
                  <a:rect b="b" l="l" r="r" t="t"/>
                  <a:pathLst>
                    <a:path extrusionOk="0" h="396" w="117">
                      <a:moveTo>
                        <a:pt x="117" y="10"/>
                      </a:moveTo>
                      <a:lnTo>
                        <a:pt x="115" y="9"/>
                      </a:lnTo>
                      <a:lnTo>
                        <a:pt x="107" y="6"/>
                      </a:lnTo>
                      <a:lnTo>
                        <a:pt x="95" y="2"/>
                      </a:lnTo>
                      <a:lnTo>
                        <a:pt x="80" y="0"/>
                      </a:lnTo>
                      <a:lnTo>
                        <a:pt x="63" y="0"/>
                      </a:lnTo>
                      <a:lnTo>
                        <a:pt x="43" y="2"/>
                      </a:lnTo>
                      <a:lnTo>
                        <a:pt x="22" y="9"/>
                      </a:lnTo>
                      <a:lnTo>
                        <a:pt x="0" y="22"/>
                      </a:lnTo>
                      <a:lnTo>
                        <a:pt x="0" y="396"/>
                      </a:lnTo>
                      <a:lnTo>
                        <a:pt x="3" y="396"/>
                      </a:lnTo>
                      <a:lnTo>
                        <a:pt x="11" y="395"/>
                      </a:lnTo>
                      <a:lnTo>
                        <a:pt x="23" y="393"/>
                      </a:lnTo>
                      <a:lnTo>
                        <a:pt x="39" y="389"/>
                      </a:lnTo>
                      <a:lnTo>
                        <a:pt x="58" y="385"/>
                      </a:lnTo>
                      <a:lnTo>
                        <a:pt x="77" y="377"/>
                      </a:lnTo>
                      <a:lnTo>
                        <a:pt x="96" y="365"/>
                      </a:lnTo>
                      <a:lnTo>
                        <a:pt x="117" y="351"/>
                      </a:lnTo>
                      <a:lnTo>
                        <a:pt x="117" y="1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08" name="Google Shape;8308;p128"/>
                <p:cNvSpPr/>
                <p:nvPr/>
              </p:nvSpPr>
              <p:spPr>
                <a:xfrm>
                  <a:off x="4804" y="1572"/>
                  <a:ext cx="11" cy="33"/>
                </a:xfrm>
                <a:custGeom>
                  <a:rect b="b" l="l" r="r" t="t"/>
                  <a:pathLst>
                    <a:path extrusionOk="0" h="230" w="80">
                      <a:moveTo>
                        <a:pt x="80" y="7"/>
                      </a:moveTo>
                      <a:lnTo>
                        <a:pt x="78" y="6"/>
                      </a:lnTo>
                      <a:lnTo>
                        <a:pt x="73" y="5"/>
                      </a:lnTo>
                      <a:lnTo>
                        <a:pt x="65" y="2"/>
                      </a:lnTo>
                      <a:lnTo>
                        <a:pt x="55" y="0"/>
                      </a:lnTo>
                      <a:lnTo>
                        <a:pt x="44" y="0"/>
                      </a:lnTo>
                      <a:lnTo>
                        <a:pt x="30" y="1"/>
                      </a:lnTo>
                      <a:lnTo>
                        <a:pt x="15" y="7"/>
                      </a:lnTo>
                      <a:lnTo>
                        <a:pt x="0" y="15"/>
                      </a:lnTo>
                      <a:lnTo>
                        <a:pt x="0" y="230"/>
                      </a:lnTo>
                      <a:lnTo>
                        <a:pt x="3" y="230"/>
                      </a:lnTo>
                      <a:lnTo>
                        <a:pt x="7" y="229"/>
                      </a:lnTo>
                      <a:lnTo>
                        <a:pt x="16" y="228"/>
                      </a:lnTo>
                      <a:lnTo>
                        <a:pt x="27" y="225"/>
                      </a:lnTo>
                      <a:lnTo>
                        <a:pt x="39" y="222"/>
                      </a:lnTo>
                      <a:lnTo>
                        <a:pt x="53" y="216"/>
                      </a:lnTo>
                      <a:lnTo>
                        <a:pt x="67" y="208"/>
                      </a:lnTo>
                      <a:lnTo>
                        <a:pt x="80" y="199"/>
                      </a:lnTo>
                      <a:lnTo>
                        <a:pt x="80" y="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09" name="Google Shape;8309;p128"/>
                <p:cNvSpPr/>
                <p:nvPr/>
              </p:nvSpPr>
              <p:spPr>
                <a:xfrm>
                  <a:off x="4942" y="1666"/>
                  <a:ext cx="16" cy="17"/>
                </a:xfrm>
                <a:custGeom>
                  <a:rect b="b" l="l" r="r" t="t"/>
                  <a:pathLst>
                    <a:path extrusionOk="0" h="117" w="117">
                      <a:moveTo>
                        <a:pt x="58" y="117"/>
                      </a:moveTo>
                      <a:lnTo>
                        <a:pt x="70" y="116"/>
                      </a:lnTo>
                      <a:lnTo>
                        <a:pt x="81" y="112"/>
                      </a:lnTo>
                      <a:lnTo>
                        <a:pt x="90" y="106"/>
                      </a:lnTo>
                      <a:lnTo>
                        <a:pt x="100" y="100"/>
                      </a:lnTo>
                      <a:lnTo>
                        <a:pt x="106" y="90"/>
                      </a:lnTo>
                      <a:lnTo>
                        <a:pt x="112" y="81"/>
                      </a:lnTo>
                      <a:lnTo>
                        <a:pt x="116" y="70"/>
                      </a:lnTo>
                      <a:lnTo>
                        <a:pt x="117" y="58"/>
                      </a:lnTo>
                      <a:lnTo>
                        <a:pt x="116" y="46"/>
                      </a:lnTo>
                      <a:lnTo>
                        <a:pt x="112" y="35"/>
                      </a:lnTo>
                      <a:lnTo>
                        <a:pt x="106" y="25"/>
                      </a:lnTo>
                      <a:lnTo>
                        <a:pt x="100" y="17"/>
                      </a:lnTo>
                      <a:lnTo>
                        <a:pt x="90" y="9"/>
                      </a:lnTo>
                      <a:lnTo>
                        <a:pt x="81" y="4"/>
                      </a:lnTo>
                      <a:lnTo>
                        <a:pt x="70" y="1"/>
                      </a:lnTo>
                      <a:lnTo>
                        <a:pt x="58" y="0"/>
                      </a:lnTo>
                      <a:lnTo>
                        <a:pt x="47" y="1"/>
                      </a:lnTo>
                      <a:lnTo>
                        <a:pt x="36" y="4"/>
                      </a:lnTo>
                      <a:lnTo>
                        <a:pt x="26" y="9"/>
                      </a:lnTo>
                      <a:lnTo>
                        <a:pt x="17" y="17"/>
                      </a:lnTo>
                      <a:lnTo>
                        <a:pt x="10" y="25"/>
                      </a:lnTo>
                      <a:lnTo>
                        <a:pt x="5" y="35"/>
                      </a:lnTo>
                      <a:lnTo>
                        <a:pt x="1" y="46"/>
                      </a:lnTo>
                      <a:lnTo>
                        <a:pt x="0" y="58"/>
                      </a:lnTo>
                      <a:lnTo>
                        <a:pt x="1" y="70"/>
                      </a:lnTo>
                      <a:lnTo>
                        <a:pt x="5" y="81"/>
                      </a:lnTo>
                      <a:lnTo>
                        <a:pt x="10" y="90"/>
                      </a:lnTo>
                      <a:lnTo>
                        <a:pt x="17" y="100"/>
                      </a:lnTo>
                      <a:lnTo>
                        <a:pt x="26" y="106"/>
                      </a:lnTo>
                      <a:lnTo>
                        <a:pt x="36" y="112"/>
                      </a:lnTo>
                      <a:lnTo>
                        <a:pt x="47" y="116"/>
                      </a:lnTo>
                      <a:lnTo>
                        <a:pt x="58" y="11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10" name="Google Shape;8310;p128"/>
                <p:cNvSpPr/>
                <p:nvPr/>
              </p:nvSpPr>
              <p:spPr>
                <a:xfrm>
                  <a:off x="4890" y="1666"/>
                  <a:ext cx="9" cy="9"/>
                </a:xfrm>
                <a:custGeom>
                  <a:rect b="b" l="l" r="r" t="t"/>
                  <a:pathLst>
                    <a:path extrusionOk="0" h="59" w="58">
                      <a:moveTo>
                        <a:pt x="29" y="59"/>
                      </a:moveTo>
                      <a:lnTo>
                        <a:pt x="40" y="56"/>
                      </a:lnTo>
                      <a:lnTo>
                        <a:pt x="50" y="49"/>
                      </a:lnTo>
                      <a:lnTo>
                        <a:pt x="56" y="40"/>
                      </a:lnTo>
                      <a:lnTo>
                        <a:pt x="58" y="29"/>
                      </a:lnTo>
                      <a:lnTo>
                        <a:pt x="56" y="17"/>
                      </a:lnTo>
                      <a:lnTo>
                        <a:pt x="50" y="8"/>
                      </a:lnTo>
                      <a:lnTo>
                        <a:pt x="40" y="2"/>
                      </a:lnTo>
                      <a:lnTo>
                        <a:pt x="29" y="0"/>
                      </a:lnTo>
                      <a:lnTo>
                        <a:pt x="17" y="2"/>
                      </a:lnTo>
                      <a:lnTo>
                        <a:pt x="8" y="8"/>
                      </a:lnTo>
                      <a:lnTo>
                        <a:pt x="2" y="17"/>
                      </a:lnTo>
                      <a:lnTo>
                        <a:pt x="0" y="29"/>
                      </a:lnTo>
                      <a:lnTo>
                        <a:pt x="2" y="40"/>
                      </a:lnTo>
                      <a:lnTo>
                        <a:pt x="8" y="49"/>
                      </a:lnTo>
                      <a:lnTo>
                        <a:pt x="17" y="56"/>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11" name="Google Shape;8311;p128"/>
                <p:cNvSpPr/>
                <p:nvPr/>
              </p:nvSpPr>
              <p:spPr>
                <a:xfrm>
                  <a:off x="4905" y="1667"/>
                  <a:ext cx="8" cy="8"/>
                </a:xfrm>
                <a:custGeom>
                  <a:rect b="b" l="l" r="r" t="t"/>
                  <a:pathLst>
                    <a:path extrusionOk="0" h="59" w="58">
                      <a:moveTo>
                        <a:pt x="29" y="59"/>
                      </a:moveTo>
                      <a:lnTo>
                        <a:pt x="41" y="57"/>
                      </a:lnTo>
                      <a:lnTo>
                        <a:pt x="50" y="51"/>
                      </a:lnTo>
                      <a:lnTo>
                        <a:pt x="56" y="42"/>
                      </a:lnTo>
                      <a:lnTo>
                        <a:pt x="58" y="30"/>
                      </a:lnTo>
                      <a:lnTo>
                        <a:pt x="56" y="19"/>
                      </a:lnTo>
                      <a:lnTo>
                        <a:pt x="50" y="9"/>
                      </a:lnTo>
                      <a:lnTo>
                        <a:pt x="41" y="3"/>
                      </a:lnTo>
                      <a:lnTo>
                        <a:pt x="29" y="0"/>
                      </a:lnTo>
                      <a:lnTo>
                        <a:pt x="18" y="3"/>
                      </a:lnTo>
                      <a:lnTo>
                        <a:pt x="9" y="9"/>
                      </a:lnTo>
                      <a:lnTo>
                        <a:pt x="2" y="19"/>
                      </a:lnTo>
                      <a:lnTo>
                        <a:pt x="0" y="30"/>
                      </a:lnTo>
                      <a:lnTo>
                        <a:pt x="2" y="42"/>
                      </a:lnTo>
                      <a:lnTo>
                        <a:pt x="9" y="51"/>
                      </a:lnTo>
                      <a:lnTo>
                        <a:pt x="18" y="57"/>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12" name="Google Shape;8312;p128"/>
                <p:cNvSpPr/>
                <p:nvPr/>
              </p:nvSpPr>
              <p:spPr>
                <a:xfrm>
                  <a:off x="4849" y="1552"/>
                  <a:ext cx="23" cy="114"/>
                </a:xfrm>
                <a:custGeom>
                  <a:rect b="b" l="l" r="r" t="t"/>
                  <a:pathLst>
                    <a:path extrusionOk="0" h="800" w="166">
                      <a:moveTo>
                        <a:pt x="52" y="16"/>
                      </a:moveTo>
                      <a:lnTo>
                        <a:pt x="47" y="32"/>
                      </a:lnTo>
                      <a:lnTo>
                        <a:pt x="36" y="77"/>
                      </a:lnTo>
                      <a:lnTo>
                        <a:pt x="21" y="148"/>
                      </a:lnTo>
                      <a:lnTo>
                        <a:pt x="8" y="244"/>
                      </a:lnTo>
                      <a:lnTo>
                        <a:pt x="0" y="359"/>
                      </a:lnTo>
                      <a:lnTo>
                        <a:pt x="2" y="492"/>
                      </a:lnTo>
                      <a:lnTo>
                        <a:pt x="15" y="640"/>
                      </a:lnTo>
                      <a:lnTo>
                        <a:pt x="46" y="800"/>
                      </a:lnTo>
                      <a:lnTo>
                        <a:pt x="161" y="794"/>
                      </a:lnTo>
                      <a:lnTo>
                        <a:pt x="156" y="770"/>
                      </a:lnTo>
                      <a:lnTo>
                        <a:pt x="145" y="706"/>
                      </a:lnTo>
                      <a:lnTo>
                        <a:pt x="131" y="610"/>
                      </a:lnTo>
                      <a:lnTo>
                        <a:pt x="118" y="493"/>
                      </a:lnTo>
                      <a:lnTo>
                        <a:pt x="111" y="364"/>
                      </a:lnTo>
                      <a:lnTo>
                        <a:pt x="115" y="235"/>
                      </a:lnTo>
                      <a:lnTo>
                        <a:pt x="132" y="113"/>
                      </a:lnTo>
                      <a:lnTo>
                        <a:pt x="166" y="9"/>
                      </a:lnTo>
                      <a:lnTo>
                        <a:pt x="166" y="8"/>
                      </a:lnTo>
                      <a:lnTo>
                        <a:pt x="166" y="6"/>
                      </a:lnTo>
                      <a:lnTo>
                        <a:pt x="164" y="4"/>
                      </a:lnTo>
                      <a:lnTo>
                        <a:pt x="157" y="0"/>
                      </a:lnTo>
                      <a:lnTo>
                        <a:pt x="143" y="0"/>
                      </a:lnTo>
                      <a:lnTo>
                        <a:pt x="123" y="1"/>
                      </a:lnTo>
                      <a:lnTo>
                        <a:pt x="93" y="7"/>
                      </a:lnTo>
                      <a:lnTo>
                        <a:pt x="52" y="1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13" name="Google Shape;8313;p128"/>
                <p:cNvSpPr/>
                <p:nvPr/>
              </p:nvSpPr>
              <p:spPr>
                <a:xfrm>
                  <a:off x="4971" y="1538"/>
                  <a:ext cx="32" cy="128"/>
                </a:xfrm>
                <a:custGeom>
                  <a:rect b="b" l="l" r="r" t="t"/>
                  <a:pathLst>
                    <a:path extrusionOk="0" h="893" w="225">
                      <a:moveTo>
                        <a:pt x="225" y="6"/>
                      </a:moveTo>
                      <a:lnTo>
                        <a:pt x="219" y="12"/>
                      </a:lnTo>
                      <a:lnTo>
                        <a:pt x="204" y="35"/>
                      </a:lnTo>
                      <a:lnTo>
                        <a:pt x="185" y="82"/>
                      </a:lnTo>
                      <a:lnTo>
                        <a:pt x="165" y="158"/>
                      </a:lnTo>
                      <a:lnTo>
                        <a:pt x="149" y="270"/>
                      </a:lnTo>
                      <a:lnTo>
                        <a:pt x="141" y="427"/>
                      </a:lnTo>
                      <a:lnTo>
                        <a:pt x="146" y="631"/>
                      </a:lnTo>
                      <a:lnTo>
                        <a:pt x="168" y="893"/>
                      </a:lnTo>
                      <a:lnTo>
                        <a:pt x="41" y="893"/>
                      </a:lnTo>
                      <a:lnTo>
                        <a:pt x="36" y="867"/>
                      </a:lnTo>
                      <a:lnTo>
                        <a:pt x="26" y="794"/>
                      </a:lnTo>
                      <a:lnTo>
                        <a:pt x="13" y="686"/>
                      </a:lnTo>
                      <a:lnTo>
                        <a:pt x="3" y="554"/>
                      </a:lnTo>
                      <a:lnTo>
                        <a:pt x="0" y="408"/>
                      </a:lnTo>
                      <a:lnTo>
                        <a:pt x="6" y="260"/>
                      </a:lnTo>
                      <a:lnTo>
                        <a:pt x="30" y="121"/>
                      </a:lnTo>
                      <a:lnTo>
                        <a:pt x="73" y="0"/>
                      </a:lnTo>
                      <a:lnTo>
                        <a:pt x="225"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14" name="Google Shape;8314;p128"/>
                <p:cNvSpPr/>
                <p:nvPr/>
              </p:nvSpPr>
              <p:spPr>
                <a:xfrm>
                  <a:off x="4849" y="1559"/>
                  <a:ext cx="21" cy="100"/>
                </a:xfrm>
                <a:custGeom>
                  <a:rect b="b" l="l" r="r" t="t"/>
                  <a:pathLst>
                    <a:path extrusionOk="0" h="699" w="145">
                      <a:moveTo>
                        <a:pt x="46" y="14"/>
                      </a:moveTo>
                      <a:lnTo>
                        <a:pt x="41" y="28"/>
                      </a:lnTo>
                      <a:lnTo>
                        <a:pt x="32" y="67"/>
                      </a:lnTo>
                      <a:lnTo>
                        <a:pt x="20" y="130"/>
                      </a:lnTo>
                      <a:lnTo>
                        <a:pt x="7" y="213"/>
                      </a:lnTo>
                      <a:lnTo>
                        <a:pt x="0" y="314"/>
                      </a:lnTo>
                      <a:lnTo>
                        <a:pt x="1" y="430"/>
                      </a:lnTo>
                      <a:lnTo>
                        <a:pt x="13" y="559"/>
                      </a:lnTo>
                      <a:lnTo>
                        <a:pt x="40" y="699"/>
                      </a:lnTo>
                      <a:lnTo>
                        <a:pt x="140" y="693"/>
                      </a:lnTo>
                      <a:lnTo>
                        <a:pt x="135" y="672"/>
                      </a:lnTo>
                      <a:lnTo>
                        <a:pt x="126" y="616"/>
                      </a:lnTo>
                      <a:lnTo>
                        <a:pt x="113" y="532"/>
                      </a:lnTo>
                      <a:lnTo>
                        <a:pt x="103" y="430"/>
                      </a:lnTo>
                      <a:lnTo>
                        <a:pt x="97" y="317"/>
                      </a:lnTo>
                      <a:lnTo>
                        <a:pt x="100" y="205"/>
                      </a:lnTo>
                      <a:lnTo>
                        <a:pt x="115" y="98"/>
                      </a:lnTo>
                      <a:lnTo>
                        <a:pt x="145" y="8"/>
                      </a:lnTo>
                      <a:lnTo>
                        <a:pt x="145" y="7"/>
                      </a:lnTo>
                      <a:lnTo>
                        <a:pt x="145" y="5"/>
                      </a:lnTo>
                      <a:lnTo>
                        <a:pt x="143" y="3"/>
                      </a:lnTo>
                      <a:lnTo>
                        <a:pt x="137" y="0"/>
                      </a:lnTo>
                      <a:lnTo>
                        <a:pt x="126" y="0"/>
                      </a:lnTo>
                      <a:lnTo>
                        <a:pt x="108" y="1"/>
                      </a:lnTo>
                      <a:lnTo>
                        <a:pt x="81" y="6"/>
                      </a:lnTo>
                      <a:lnTo>
                        <a:pt x="46" y="14"/>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15" name="Google Shape;8315;p128"/>
                <p:cNvSpPr/>
                <p:nvPr/>
              </p:nvSpPr>
              <p:spPr>
                <a:xfrm>
                  <a:off x="4850" y="1566"/>
                  <a:ext cx="18" cy="85"/>
                </a:xfrm>
                <a:custGeom>
                  <a:rect b="b" l="l" r="r" t="t"/>
                  <a:pathLst>
                    <a:path extrusionOk="0" h="597" w="123">
                      <a:moveTo>
                        <a:pt x="39" y="12"/>
                      </a:moveTo>
                      <a:lnTo>
                        <a:pt x="35" y="23"/>
                      </a:lnTo>
                      <a:lnTo>
                        <a:pt x="26" y="57"/>
                      </a:lnTo>
                      <a:lnTo>
                        <a:pt x="16" y="111"/>
                      </a:lnTo>
                      <a:lnTo>
                        <a:pt x="6" y="181"/>
                      </a:lnTo>
                      <a:lnTo>
                        <a:pt x="0" y="267"/>
                      </a:lnTo>
                      <a:lnTo>
                        <a:pt x="1" y="367"/>
                      </a:lnTo>
                      <a:lnTo>
                        <a:pt x="11" y="477"/>
                      </a:lnTo>
                      <a:lnTo>
                        <a:pt x="34" y="597"/>
                      </a:lnTo>
                      <a:lnTo>
                        <a:pt x="119" y="591"/>
                      </a:lnTo>
                      <a:lnTo>
                        <a:pt x="115" y="574"/>
                      </a:lnTo>
                      <a:lnTo>
                        <a:pt x="107" y="526"/>
                      </a:lnTo>
                      <a:lnTo>
                        <a:pt x="97" y="454"/>
                      </a:lnTo>
                      <a:lnTo>
                        <a:pt x="88" y="367"/>
                      </a:lnTo>
                      <a:lnTo>
                        <a:pt x="82" y="272"/>
                      </a:lnTo>
                      <a:lnTo>
                        <a:pt x="84" y="175"/>
                      </a:lnTo>
                      <a:lnTo>
                        <a:pt x="97" y="84"/>
                      </a:lnTo>
                      <a:lnTo>
                        <a:pt x="123" y="7"/>
                      </a:lnTo>
                      <a:lnTo>
                        <a:pt x="123" y="6"/>
                      </a:lnTo>
                      <a:lnTo>
                        <a:pt x="123" y="5"/>
                      </a:lnTo>
                      <a:lnTo>
                        <a:pt x="121" y="3"/>
                      </a:lnTo>
                      <a:lnTo>
                        <a:pt x="117" y="0"/>
                      </a:lnTo>
                      <a:lnTo>
                        <a:pt x="106" y="0"/>
                      </a:lnTo>
                      <a:lnTo>
                        <a:pt x="91" y="2"/>
                      </a:lnTo>
                      <a:lnTo>
                        <a:pt x="70" y="5"/>
                      </a:lnTo>
                      <a:lnTo>
                        <a:pt x="39" y="12"/>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16" name="Google Shape;8316;p128"/>
                <p:cNvSpPr/>
                <p:nvPr/>
              </p:nvSpPr>
              <p:spPr>
                <a:xfrm>
                  <a:off x="4851" y="1572"/>
                  <a:ext cx="15" cy="71"/>
                </a:xfrm>
                <a:custGeom>
                  <a:rect b="b" l="l" r="r" t="t"/>
                  <a:pathLst>
                    <a:path extrusionOk="0" h="492" w="103">
                      <a:moveTo>
                        <a:pt x="32" y="9"/>
                      </a:moveTo>
                      <a:lnTo>
                        <a:pt x="28" y="18"/>
                      </a:lnTo>
                      <a:lnTo>
                        <a:pt x="21" y="47"/>
                      </a:lnTo>
                      <a:lnTo>
                        <a:pt x="12" y="90"/>
                      </a:lnTo>
                      <a:lnTo>
                        <a:pt x="4" y="149"/>
                      </a:lnTo>
                      <a:lnTo>
                        <a:pt x="0" y="220"/>
                      </a:lnTo>
                      <a:lnTo>
                        <a:pt x="0" y="303"/>
                      </a:lnTo>
                      <a:lnTo>
                        <a:pt x="9" y="394"/>
                      </a:lnTo>
                      <a:lnTo>
                        <a:pt x="27" y="492"/>
                      </a:lnTo>
                      <a:lnTo>
                        <a:pt x="98" y="489"/>
                      </a:lnTo>
                      <a:lnTo>
                        <a:pt x="95" y="474"/>
                      </a:lnTo>
                      <a:lnTo>
                        <a:pt x="88" y="434"/>
                      </a:lnTo>
                      <a:lnTo>
                        <a:pt x="80" y="375"/>
                      </a:lnTo>
                      <a:lnTo>
                        <a:pt x="72" y="303"/>
                      </a:lnTo>
                      <a:lnTo>
                        <a:pt x="68" y="224"/>
                      </a:lnTo>
                      <a:lnTo>
                        <a:pt x="70" y="144"/>
                      </a:lnTo>
                      <a:lnTo>
                        <a:pt x="81" y="68"/>
                      </a:lnTo>
                      <a:lnTo>
                        <a:pt x="103" y="5"/>
                      </a:lnTo>
                      <a:lnTo>
                        <a:pt x="103" y="4"/>
                      </a:lnTo>
                      <a:lnTo>
                        <a:pt x="103" y="3"/>
                      </a:lnTo>
                      <a:lnTo>
                        <a:pt x="100" y="1"/>
                      </a:lnTo>
                      <a:lnTo>
                        <a:pt x="97" y="0"/>
                      </a:lnTo>
                      <a:lnTo>
                        <a:pt x="89" y="0"/>
                      </a:lnTo>
                      <a:lnTo>
                        <a:pt x="75" y="0"/>
                      </a:lnTo>
                      <a:lnTo>
                        <a:pt x="57" y="3"/>
                      </a:lnTo>
                      <a:lnTo>
                        <a:pt x="32" y="9"/>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17" name="Google Shape;8317;p128"/>
                <p:cNvSpPr/>
                <p:nvPr/>
              </p:nvSpPr>
              <p:spPr>
                <a:xfrm>
                  <a:off x="4852" y="1579"/>
                  <a:ext cx="12" cy="56"/>
                </a:xfrm>
                <a:custGeom>
                  <a:rect b="b" l="l" r="r" t="t"/>
                  <a:pathLst>
                    <a:path extrusionOk="0" h="390" w="82">
                      <a:moveTo>
                        <a:pt x="25" y="8"/>
                      </a:moveTo>
                      <a:lnTo>
                        <a:pt x="23" y="16"/>
                      </a:lnTo>
                      <a:lnTo>
                        <a:pt x="17" y="38"/>
                      </a:lnTo>
                      <a:lnTo>
                        <a:pt x="11" y="72"/>
                      </a:lnTo>
                      <a:lnTo>
                        <a:pt x="4" y="118"/>
                      </a:lnTo>
                      <a:lnTo>
                        <a:pt x="0" y="174"/>
                      </a:lnTo>
                      <a:lnTo>
                        <a:pt x="0" y="240"/>
                      </a:lnTo>
                      <a:lnTo>
                        <a:pt x="7" y="312"/>
                      </a:lnTo>
                      <a:lnTo>
                        <a:pt x="22" y="390"/>
                      </a:lnTo>
                      <a:lnTo>
                        <a:pt x="78" y="387"/>
                      </a:lnTo>
                      <a:lnTo>
                        <a:pt x="76" y="375"/>
                      </a:lnTo>
                      <a:lnTo>
                        <a:pt x="70" y="343"/>
                      </a:lnTo>
                      <a:lnTo>
                        <a:pt x="63" y="297"/>
                      </a:lnTo>
                      <a:lnTo>
                        <a:pt x="57" y="240"/>
                      </a:lnTo>
                      <a:lnTo>
                        <a:pt x="54" y="178"/>
                      </a:lnTo>
                      <a:lnTo>
                        <a:pt x="56" y="113"/>
                      </a:lnTo>
                      <a:lnTo>
                        <a:pt x="64" y="55"/>
                      </a:lnTo>
                      <a:lnTo>
                        <a:pt x="82" y="4"/>
                      </a:lnTo>
                      <a:lnTo>
                        <a:pt x="82" y="2"/>
                      </a:lnTo>
                      <a:lnTo>
                        <a:pt x="80" y="1"/>
                      </a:lnTo>
                      <a:lnTo>
                        <a:pt x="77" y="0"/>
                      </a:lnTo>
                      <a:lnTo>
                        <a:pt x="70" y="0"/>
                      </a:lnTo>
                      <a:lnTo>
                        <a:pt x="60" y="1"/>
                      </a:lnTo>
                      <a:lnTo>
                        <a:pt x="46" y="3"/>
                      </a:lnTo>
                      <a:lnTo>
                        <a:pt x="25" y="8"/>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18" name="Google Shape;8318;p128"/>
                <p:cNvSpPr/>
                <p:nvPr/>
              </p:nvSpPr>
              <p:spPr>
                <a:xfrm>
                  <a:off x="4853" y="1586"/>
                  <a:ext cx="8" cy="41"/>
                </a:xfrm>
                <a:custGeom>
                  <a:rect b="b" l="l" r="r" t="t"/>
                  <a:pathLst>
                    <a:path extrusionOk="0" h="288" w="59">
                      <a:moveTo>
                        <a:pt x="18" y="6"/>
                      </a:moveTo>
                      <a:lnTo>
                        <a:pt x="17" y="11"/>
                      </a:lnTo>
                      <a:lnTo>
                        <a:pt x="13" y="27"/>
                      </a:lnTo>
                      <a:lnTo>
                        <a:pt x="7" y="53"/>
                      </a:lnTo>
                      <a:lnTo>
                        <a:pt x="2" y="87"/>
                      </a:lnTo>
                      <a:lnTo>
                        <a:pt x="0" y="130"/>
                      </a:lnTo>
                      <a:lnTo>
                        <a:pt x="0" y="177"/>
                      </a:lnTo>
                      <a:lnTo>
                        <a:pt x="5" y="231"/>
                      </a:lnTo>
                      <a:lnTo>
                        <a:pt x="16" y="288"/>
                      </a:lnTo>
                      <a:lnTo>
                        <a:pt x="57" y="286"/>
                      </a:lnTo>
                      <a:lnTo>
                        <a:pt x="56" y="278"/>
                      </a:lnTo>
                      <a:lnTo>
                        <a:pt x="51" y="254"/>
                      </a:lnTo>
                      <a:lnTo>
                        <a:pt x="47" y="219"/>
                      </a:lnTo>
                      <a:lnTo>
                        <a:pt x="42" y="177"/>
                      </a:lnTo>
                      <a:lnTo>
                        <a:pt x="40" y="131"/>
                      </a:lnTo>
                      <a:lnTo>
                        <a:pt x="41" y="84"/>
                      </a:lnTo>
                      <a:lnTo>
                        <a:pt x="47" y="40"/>
                      </a:lnTo>
                      <a:lnTo>
                        <a:pt x="59" y="3"/>
                      </a:lnTo>
                      <a:lnTo>
                        <a:pt x="59" y="2"/>
                      </a:lnTo>
                      <a:lnTo>
                        <a:pt x="58" y="1"/>
                      </a:lnTo>
                      <a:lnTo>
                        <a:pt x="56" y="0"/>
                      </a:lnTo>
                      <a:lnTo>
                        <a:pt x="51" y="0"/>
                      </a:lnTo>
                      <a:lnTo>
                        <a:pt x="45" y="0"/>
                      </a:lnTo>
                      <a:lnTo>
                        <a:pt x="33" y="2"/>
                      </a:lnTo>
                      <a:lnTo>
                        <a:pt x="18"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19" name="Google Shape;8319;p128"/>
                <p:cNvSpPr/>
                <p:nvPr/>
              </p:nvSpPr>
              <p:spPr>
                <a:xfrm>
                  <a:off x="4972" y="1546"/>
                  <a:ext cx="28" cy="111"/>
                </a:xfrm>
                <a:custGeom>
                  <a:rect b="b" l="l" r="r" t="t"/>
                  <a:pathLst>
                    <a:path extrusionOk="0" h="779" w="198">
                      <a:moveTo>
                        <a:pt x="198" y="6"/>
                      </a:moveTo>
                      <a:lnTo>
                        <a:pt x="194" y="12"/>
                      </a:lnTo>
                      <a:lnTo>
                        <a:pt x="180" y="31"/>
                      </a:lnTo>
                      <a:lnTo>
                        <a:pt x="163" y="72"/>
                      </a:lnTo>
                      <a:lnTo>
                        <a:pt x="146" y="138"/>
                      </a:lnTo>
                      <a:lnTo>
                        <a:pt x="132" y="236"/>
                      </a:lnTo>
                      <a:lnTo>
                        <a:pt x="125" y="373"/>
                      </a:lnTo>
                      <a:lnTo>
                        <a:pt x="130" y="551"/>
                      </a:lnTo>
                      <a:lnTo>
                        <a:pt x="148" y="779"/>
                      </a:lnTo>
                      <a:lnTo>
                        <a:pt x="37" y="779"/>
                      </a:lnTo>
                      <a:lnTo>
                        <a:pt x="34" y="756"/>
                      </a:lnTo>
                      <a:lnTo>
                        <a:pt x="23" y="693"/>
                      </a:lnTo>
                      <a:lnTo>
                        <a:pt x="13" y="599"/>
                      </a:lnTo>
                      <a:lnTo>
                        <a:pt x="4" y="483"/>
                      </a:lnTo>
                      <a:lnTo>
                        <a:pt x="0" y="357"/>
                      </a:lnTo>
                      <a:lnTo>
                        <a:pt x="7" y="227"/>
                      </a:lnTo>
                      <a:lnTo>
                        <a:pt x="27" y="105"/>
                      </a:lnTo>
                      <a:lnTo>
                        <a:pt x="65" y="0"/>
                      </a:lnTo>
                      <a:lnTo>
                        <a:pt x="198"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20" name="Google Shape;8320;p128"/>
                <p:cNvSpPr/>
                <p:nvPr/>
              </p:nvSpPr>
              <p:spPr>
                <a:xfrm>
                  <a:off x="4973" y="1553"/>
                  <a:ext cx="24" cy="96"/>
                </a:xfrm>
                <a:custGeom>
                  <a:rect b="b" l="l" r="r" t="t"/>
                  <a:pathLst>
                    <a:path extrusionOk="0" h="666" w="169">
                      <a:moveTo>
                        <a:pt x="169" y="5"/>
                      </a:moveTo>
                      <a:lnTo>
                        <a:pt x="164" y="10"/>
                      </a:lnTo>
                      <a:lnTo>
                        <a:pt x="154" y="27"/>
                      </a:lnTo>
                      <a:lnTo>
                        <a:pt x="139" y="61"/>
                      </a:lnTo>
                      <a:lnTo>
                        <a:pt x="124" y="118"/>
                      </a:lnTo>
                      <a:lnTo>
                        <a:pt x="113" y="201"/>
                      </a:lnTo>
                      <a:lnTo>
                        <a:pt x="107" y="318"/>
                      </a:lnTo>
                      <a:lnTo>
                        <a:pt x="110" y="470"/>
                      </a:lnTo>
                      <a:lnTo>
                        <a:pt x="126" y="666"/>
                      </a:lnTo>
                      <a:lnTo>
                        <a:pt x="31" y="666"/>
                      </a:lnTo>
                      <a:lnTo>
                        <a:pt x="28" y="646"/>
                      </a:lnTo>
                      <a:lnTo>
                        <a:pt x="20" y="592"/>
                      </a:lnTo>
                      <a:lnTo>
                        <a:pt x="11" y="512"/>
                      </a:lnTo>
                      <a:lnTo>
                        <a:pt x="3" y="413"/>
                      </a:lnTo>
                      <a:lnTo>
                        <a:pt x="0" y="305"/>
                      </a:lnTo>
                      <a:lnTo>
                        <a:pt x="6" y="195"/>
                      </a:lnTo>
                      <a:lnTo>
                        <a:pt x="23" y="90"/>
                      </a:lnTo>
                      <a:lnTo>
                        <a:pt x="55" y="0"/>
                      </a:lnTo>
                      <a:lnTo>
                        <a:pt x="169" y="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21" name="Google Shape;8321;p128"/>
                <p:cNvSpPr/>
                <p:nvPr/>
              </p:nvSpPr>
              <p:spPr>
                <a:xfrm>
                  <a:off x="4974" y="1561"/>
                  <a:ext cx="20" cy="79"/>
                </a:xfrm>
                <a:custGeom>
                  <a:rect b="b" l="l" r="r" t="t"/>
                  <a:pathLst>
                    <a:path extrusionOk="0" h="551" w="140">
                      <a:moveTo>
                        <a:pt x="140" y="5"/>
                      </a:moveTo>
                      <a:lnTo>
                        <a:pt x="136" y="8"/>
                      </a:lnTo>
                      <a:lnTo>
                        <a:pt x="127" y="23"/>
                      </a:lnTo>
                      <a:lnTo>
                        <a:pt x="116" y="51"/>
                      </a:lnTo>
                      <a:lnTo>
                        <a:pt x="103" y="98"/>
                      </a:lnTo>
                      <a:lnTo>
                        <a:pt x="94" y="167"/>
                      </a:lnTo>
                      <a:lnTo>
                        <a:pt x="90" y="264"/>
                      </a:lnTo>
                      <a:lnTo>
                        <a:pt x="92" y="390"/>
                      </a:lnTo>
                      <a:lnTo>
                        <a:pt x="106" y="551"/>
                      </a:lnTo>
                      <a:lnTo>
                        <a:pt x="27" y="551"/>
                      </a:lnTo>
                      <a:lnTo>
                        <a:pt x="24" y="535"/>
                      </a:lnTo>
                      <a:lnTo>
                        <a:pt x="17" y="490"/>
                      </a:lnTo>
                      <a:lnTo>
                        <a:pt x="9" y="423"/>
                      </a:lnTo>
                      <a:lnTo>
                        <a:pt x="3" y="342"/>
                      </a:lnTo>
                      <a:lnTo>
                        <a:pt x="0" y="252"/>
                      </a:lnTo>
                      <a:lnTo>
                        <a:pt x="5" y="161"/>
                      </a:lnTo>
                      <a:lnTo>
                        <a:pt x="20" y="75"/>
                      </a:lnTo>
                      <a:lnTo>
                        <a:pt x="46" y="0"/>
                      </a:lnTo>
                      <a:lnTo>
                        <a:pt x="140" y="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22" name="Google Shape;8322;p128"/>
                <p:cNvSpPr/>
                <p:nvPr/>
              </p:nvSpPr>
              <p:spPr>
                <a:xfrm>
                  <a:off x="4975" y="1569"/>
                  <a:ext cx="16" cy="62"/>
                </a:xfrm>
                <a:custGeom>
                  <a:rect b="b" l="l" r="r" t="t"/>
                  <a:pathLst>
                    <a:path extrusionOk="0" h="437" w="111">
                      <a:moveTo>
                        <a:pt x="111" y="4"/>
                      </a:moveTo>
                      <a:lnTo>
                        <a:pt x="108" y="7"/>
                      </a:lnTo>
                      <a:lnTo>
                        <a:pt x="101" y="18"/>
                      </a:lnTo>
                      <a:lnTo>
                        <a:pt x="92" y="41"/>
                      </a:lnTo>
                      <a:lnTo>
                        <a:pt x="82" y="77"/>
                      </a:lnTo>
                      <a:lnTo>
                        <a:pt x="75" y="133"/>
                      </a:lnTo>
                      <a:lnTo>
                        <a:pt x="70" y="208"/>
                      </a:lnTo>
                      <a:lnTo>
                        <a:pt x="72" y="309"/>
                      </a:lnTo>
                      <a:lnTo>
                        <a:pt x="83" y="437"/>
                      </a:lnTo>
                      <a:lnTo>
                        <a:pt x="21" y="437"/>
                      </a:lnTo>
                      <a:lnTo>
                        <a:pt x="19" y="424"/>
                      </a:lnTo>
                      <a:lnTo>
                        <a:pt x="13" y="389"/>
                      </a:lnTo>
                      <a:lnTo>
                        <a:pt x="7" y="336"/>
                      </a:lnTo>
                      <a:lnTo>
                        <a:pt x="3" y="272"/>
                      </a:lnTo>
                      <a:lnTo>
                        <a:pt x="0" y="200"/>
                      </a:lnTo>
                      <a:lnTo>
                        <a:pt x="5" y="128"/>
                      </a:lnTo>
                      <a:lnTo>
                        <a:pt x="16" y="59"/>
                      </a:lnTo>
                      <a:lnTo>
                        <a:pt x="37" y="0"/>
                      </a:lnTo>
                      <a:lnTo>
                        <a:pt x="111" y="4"/>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23" name="Google Shape;8323;p128"/>
                <p:cNvSpPr/>
                <p:nvPr/>
              </p:nvSpPr>
              <p:spPr>
                <a:xfrm>
                  <a:off x="4976" y="1577"/>
                  <a:ext cx="12" cy="46"/>
                </a:xfrm>
                <a:custGeom>
                  <a:rect b="b" l="l" r="r" t="t"/>
                  <a:pathLst>
                    <a:path extrusionOk="0" h="322" w="82">
                      <a:moveTo>
                        <a:pt x="82" y="3"/>
                      </a:moveTo>
                      <a:lnTo>
                        <a:pt x="79" y="5"/>
                      </a:lnTo>
                      <a:lnTo>
                        <a:pt x="75" y="13"/>
                      </a:lnTo>
                      <a:lnTo>
                        <a:pt x="67" y="30"/>
                      </a:lnTo>
                      <a:lnTo>
                        <a:pt x="60" y="57"/>
                      </a:lnTo>
                      <a:lnTo>
                        <a:pt x="54" y="98"/>
                      </a:lnTo>
                      <a:lnTo>
                        <a:pt x="52" y="154"/>
                      </a:lnTo>
                      <a:lnTo>
                        <a:pt x="53" y="228"/>
                      </a:lnTo>
                      <a:lnTo>
                        <a:pt x="61" y="322"/>
                      </a:lnTo>
                      <a:lnTo>
                        <a:pt x="15" y="322"/>
                      </a:lnTo>
                      <a:lnTo>
                        <a:pt x="14" y="313"/>
                      </a:lnTo>
                      <a:lnTo>
                        <a:pt x="9" y="287"/>
                      </a:lnTo>
                      <a:lnTo>
                        <a:pt x="5" y="247"/>
                      </a:lnTo>
                      <a:lnTo>
                        <a:pt x="1" y="200"/>
                      </a:lnTo>
                      <a:lnTo>
                        <a:pt x="0" y="147"/>
                      </a:lnTo>
                      <a:lnTo>
                        <a:pt x="3" y="95"/>
                      </a:lnTo>
                      <a:lnTo>
                        <a:pt x="11" y="44"/>
                      </a:lnTo>
                      <a:lnTo>
                        <a:pt x="27" y="0"/>
                      </a:lnTo>
                      <a:lnTo>
                        <a:pt x="82" y="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24" name="Google Shape;8324;p128"/>
                <p:cNvSpPr/>
                <p:nvPr/>
              </p:nvSpPr>
              <p:spPr>
                <a:xfrm>
                  <a:off x="4824" y="1565"/>
                  <a:ext cx="4" cy="146"/>
                </a:xfrm>
                <a:prstGeom prst="rect">
                  <a:avLst/>
                </a:pr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25" name="Google Shape;8325;p128"/>
                <p:cNvSpPr/>
                <p:nvPr/>
              </p:nvSpPr>
              <p:spPr>
                <a:xfrm>
                  <a:off x="4876" y="1563"/>
                  <a:ext cx="57" cy="67"/>
                </a:xfrm>
                <a:custGeom>
                  <a:rect b="b" l="l" r="r" t="t"/>
                  <a:pathLst>
                    <a:path extrusionOk="0" h="469" w="398">
                      <a:moveTo>
                        <a:pt x="37" y="44"/>
                      </a:moveTo>
                      <a:lnTo>
                        <a:pt x="33" y="53"/>
                      </a:lnTo>
                      <a:lnTo>
                        <a:pt x="27" y="79"/>
                      </a:lnTo>
                      <a:lnTo>
                        <a:pt x="17" y="120"/>
                      </a:lnTo>
                      <a:lnTo>
                        <a:pt x="8" y="174"/>
                      </a:lnTo>
                      <a:lnTo>
                        <a:pt x="1" y="238"/>
                      </a:lnTo>
                      <a:lnTo>
                        <a:pt x="0" y="309"/>
                      </a:lnTo>
                      <a:lnTo>
                        <a:pt x="7" y="387"/>
                      </a:lnTo>
                      <a:lnTo>
                        <a:pt x="24" y="469"/>
                      </a:lnTo>
                      <a:lnTo>
                        <a:pt x="24" y="466"/>
                      </a:lnTo>
                      <a:lnTo>
                        <a:pt x="24" y="455"/>
                      </a:lnTo>
                      <a:lnTo>
                        <a:pt x="24" y="438"/>
                      </a:lnTo>
                      <a:lnTo>
                        <a:pt x="24" y="417"/>
                      </a:lnTo>
                      <a:lnTo>
                        <a:pt x="27" y="391"/>
                      </a:lnTo>
                      <a:lnTo>
                        <a:pt x="30" y="363"/>
                      </a:lnTo>
                      <a:lnTo>
                        <a:pt x="35" y="332"/>
                      </a:lnTo>
                      <a:lnTo>
                        <a:pt x="41" y="300"/>
                      </a:lnTo>
                      <a:lnTo>
                        <a:pt x="52" y="268"/>
                      </a:lnTo>
                      <a:lnTo>
                        <a:pt x="64" y="237"/>
                      </a:lnTo>
                      <a:lnTo>
                        <a:pt x="79" y="207"/>
                      </a:lnTo>
                      <a:lnTo>
                        <a:pt x="99" y="179"/>
                      </a:lnTo>
                      <a:lnTo>
                        <a:pt x="123" y="155"/>
                      </a:lnTo>
                      <a:lnTo>
                        <a:pt x="150" y="136"/>
                      </a:lnTo>
                      <a:lnTo>
                        <a:pt x="183" y="122"/>
                      </a:lnTo>
                      <a:lnTo>
                        <a:pt x="221" y="114"/>
                      </a:lnTo>
                      <a:lnTo>
                        <a:pt x="223" y="112"/>
                      </a:lnTo>
                      <a:lnTo>
                        <a:pt x="230" y="107"/>
                      </a:lnTo>
                      <a:lnTo>
                        <a:pt x="242" y="99"/>
                      </a:lnTo>
                      <a:lnTo>
                        <a:pt x="260" y="88"/>
                      </a:lnTo>
                      <a:lnTo>
                        <a:pt x="284" y="74"/>
                      </a:lnTo>
                      <a:lnTo>
                        <a:pt x="315" y="58"/>
                      </a:lnTo>
                      <a:lnTo>
                        <a:pt x="352" y="39"/>
                      </a:lnTo>
                      <a:lnTo>
                        <a:pt x="398" y="19"/>
                      </a:lnTo>
                      <a:lnTo>
                        <a:pt x="396" y="17"/>
                      </a:lnTo>
                      <a:lnTo>
                        <a:pt x="389" y="16"/>
                      </a:lnTo>
                      <a:lnTo>
                        <a:pt x="379" y="14"/>
                      </a:lnTo>
                      <a:lnTo>
                        <a:pt x="364" y="12"/>
                      </a:lnTo>
                      <a:lnTo>
                        <a:pt x="347" y="8"/>
                      </a:lnTo>
                      <a:lnTo>
                        <a:pt x="326" y="6"/>
                      </a:lnTo>
                      <a:lnTo>
                        <a:pt x="302" y="4"/>
                      </a:lnTo>
                      <a:lnTo>
                        <a:pt x="277" y="1"/>
                      </a:lnTo>
                      <a:lnTo>
                        <a:pt x="250" y="0"/>
                      </a:lnTo>
                      <a:lnTo>
                        <a:pt x="221" y="1"/>
                      </a:lnTo>
                      <a:lnTo>
                        <a:pt x="191" y="3"/>
                      </a:lnTo>
                      <a:lnTo>
                        <a:pt x="160" y="6"/>
                      </a:lnTo>
                      <a:lnTo>
                        <a:pt x="129" y="12"/>
                      </a:lnTo>
                      <a:lnTo>
                        <a:pt x="97" y="20"/>
                      </a:lnTo>
                      <a:lnTo>
                        <a:pt x="67" y="30"/>
                      </a:lnTo>
                      <a:lnTo>
                        <a:pt x="37" y="44"/>
                      </a:lnTo>
                      <a:close/>
                    </a:path>
                  </a:pathLst>
                </a:custGeom>
                <a:solidFill>
                  <a:srgbClr val="9999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26" name="Google Shape;8326;p128"/>
                <p:cNvSpPr/>
                <p:nvPr/>
              </p:nvSpPr>
              <p:spPr>
                <a:xfrm>
                  <a:off x="4797" y="1613"/>
                  <a:ext cx="46" cy="13"/>
                </a:xfrm>
                <a:custGeom>
                  <a:rect b="b" l="l" r="r" t="t"/>
                  <a:pathLst>
                    <a:path extrusionOk="0" h="89" w="325">
                      <a:moveTo>
                        <a:pt x="0" y="57"/>
                      </a:moveTo>
                      <a:lnTo>
                        <a:pt x="0" y="55"/>
                      </a:lnTo>
                      <a:lnTo>
                        <a:pt x="2" y="52"/>
                      </a:lnTo>
                      <a:lnTo>
                        <a:pt x="6" y="47"/>
                      </a:lnTo>
                      <a:lnTo>
                        <a:pt x="12" y="41"/>
                      </a:lnTo>
                      <a:lnTo>
                        <a:pt x="20" y="34"/>
                      </a:lnTo>
                      <a:lnTo>
                        <a:pt x="29" y="27"/>
                      </a:lnTo>
                      <a:lnTo>
                        <a:pt x="41" y="20"/>
                      </a:lnTo>
                      <a:lnTo>
                        <a:pt x="57" y="13"/>
                      </a:lnTo>
                      <a:lnTo>
                        <a:pt x="77" y="7"/>
                      </a:lnTo>
                      <a:lnTo>
                        <a:pt x="98" y="3"/>
                      </a:lnTo>
                      <a:lnTo>
                        <a:pt x="126" y="0"/>
                      </a:lnTo>
                      <a:lnTo>
                        <a:pt x="156" y="0"/>
                      </a:lnTo>
                      <a:lnTo>
                        <a:pt x="191" y="3"/>
                      </a:lnTo>
                      <a:lnTo>
                        <a:pt x="230" y="8"/>
                      </a:lnTo>
                      <a:lnTo>
                        <a:pt x="275" y="18"/>
                      </a:lnTo>
                      <a:lnTo>
                        <a:pt x="325" y="31"/>
                      </a:lnTo>
                      <a:lnTo>
                        <a:pt x="318" y="51"/>
                      </a:lnTo>
                      <a:lnTo>
                        <a:pt x="316" y="50"/>
                      </a:lnTo>
                      <a:lnTo>
                        <a:pt x="308" y="47"/>
                      </a:lnTo>
                      <a:lnTo>
                        <a:pt x="295" y="44"/>
                      </a:lnTo>
                      <a:lnTo>
                        <a:pt x="279" y="39"/>
                      </a:lnTo>
                      <a:lnTo>
                        <a:pt x="260" y="35"/>
                      </a:lnTo>
                      <a:lnTo>
                        <a:pt x="238" y="30"/>
                      </a:lnTo>
                      <a:lnTo>
                        <a:pt x="214" y="27"/>
                      </a:lnTo>
                      <a:lnTo>
                        <a:pt x="188" y="24"/>
                      </a:lnTo>
                      <a:lnTo>
                        <a:pt x="161" y="23"/>
                      </a:lnTo>
                      <a:lnTo>
                        <a:pt x="134" y="23"/>
                      </a:lnTo>
                      <a:lnTo>
                        <a:pt x="108" y="26"/>
                      </a:lnTo>
                      <a:lnTo>
                        <a:pt x="82" y="31"/>
                      </a:lnTo>
                      <a:lnTo>
                        <a:pt x="58" y="41"/>
                      </a:lnTo>
                      <a:lnTo>
                        <a:pt x="36" y="52"/>
                      </a:lnTo>
                      <a:lnTo>
                        <a:pt x="16" y="68"/>
                      </a:lnTo>
                      <a:lnTo>
                        <a:pt x="0" y="89"/>
                      </a:lnTo>
                      <a:lnTo>
                        <a:pt x="0" y="5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27" name="Google Shape;8327;p128"/>
                <p:cNvSpPr/>
                <p:nvPr/>
              </p:nvSpPr>
              <p:spPr>
                <a:xfrm>
                  <a:off x="4797" y="1583"/>
                  <a:ext cx="46" cy="13"/>
                </a:xfrm>
                <a:custGeom>
                  <a:rect b="b" l="l" r="r" t="t"/>
                  <a:pathLst>
                    <a:path extrusionOk="0" h="89" w="325">
                      <a:moveTo>
                        <a:pt x="0" y="56"/>
                      </a:moveTo>
                      <a:lnTo>
                        <a:pt x="0" y="55"/>
                      </a:lnTo>
                      <a:lnTo>
                        <a:pt x="2" y="52"/>
                      </a:lnTo>
                      <a:lnTo>
                        <a:pt x="6" y="47"/>
                      </a:lnTo>
                      <a:lnTo>
                        <a:pt x="12" y="40"/>
                      </a:lnTo>
                      <a:lnTo>
                        <a:pt x="20" y="33"/>
                      </a:lnTo>
                      <a:lnTo>
                        <a:pt x="29" y="27"/>
                      </a:lnTo>
                      <a:lnTo>
                        <a:pt x="41" y="18"/>
                      </a:lnTo>
                      <a:lnTo>
                        <a:pt x="57" y="13"/>
                      </a:lnTo>
                      <a:lnTo>
                        <a:pt x="77" y="7"/>
                      </a:lnTo>
                      <a:lnTo>
                        <a:pt x="98" y="2"/>
                      </a:lnTo>
                      <a:lnTo>
                        <a:pt x="126" y="0"/>
                      </a:lnTo>
                      <a:lnTo>
                        <a:pt x="156" y="0"/>
                      </a:lnTo>
                      <a:lnTo>
                        <a:pt x="191" y="2"/>
                      </a:lnTo>
                      <a:lnTo>
                        <a:pt x="230" y="8"/>
                      </a:lnTo>
                      <a:lnTo>
                        <a:pt x="275" y="17"/>
                      </a:lnTo>
                      <a:lnTo>
                        <a:pt x="325" y="31"/>
                      </a:lnTo>
                      <a:lnTo>
                        <a:pt x="318" y="49"/>
                      </a:lnTo>
                      <a:lnTo>
                        <a:pt x="316" y="48"/>
                      </a:lnTo>
                      <a:lnTo>
                        <a:pt x="308" y="46"/>
                      </a:lnTo>
                      <a:lnTo>
                        <a:pt x="295" y="43"/>
                      </a:lnTo>
                      <a:lnTo>
                        <a:pt x="279" y="38"/>
                      </a:lnTo>
                      <a:lnTo>
                        <a:pt x="260" y="35"/>
                      </a:lnTo>
                      <a:lnTo>
                        <a:pt x="238" y="30"/>
                      </a:lnTo>
                      <a:lnTo>
                        <a:pt x="214" y="27"/>
                      </a:lnTo>
                      <a:lnTo>
                        <a:pt x="188" y="23"/>
                      </a:lnTo>
                      <a:lnTo>
                        <a:pt x="161" y="22"/>
                      </a:lnTo>
                      <a:lnTo>
                        <a:pt x="134" y="23"/>
                      </a:lnTo>
                      <a:lnTo>
                        <a:pt x="108" y="25"/>
                      </a:lnTo>
                      <a:lnTo>
                        <a:pt x="82" y="31"/>
                      </a:lnTo>
                      <a:lnTo>
                        <a:pt x="58" y="40"/>
                      </a:lnTo>
                      <a:lnTo>
                        <a:pt x="36" y="52"/>
                      </a:lnTo>
                      <a:lnTo>
                        <a:pt x="16" y="68"/>
                      </a:lnTo>
                      <a:lnTo>
                        <a:pt x="0" y="89"/>
                      </a:lnTo>
                      <a:lnTo>
                        <a:pt x="0" y="56"/>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28" name="Google Shape;8328;p128"/>
                <p:cNvSpPr/>
                <p:nvPr/>
              </p:nvSpPr>
              <p:spPr>
                <a:xfrm>
                  <a:off x="4841" y="1568"/>
                  <a:ext cx="75" cy="139"/>
                </a:xfrm>
                <a:custGeom>
                  <a:rect b="b" l="l" r="r" t="t"/>
                  <a:pathLst>
                    <a:path extrusionOk="0" h="975" w="528">
                      <a:moveTo>
                        <a:pt x="0" y="0"/>
                      </a:moveTo>
                      <a:lnTo>
                        <a:pt x="0" y="943"/>
                      </a:lnTo>
                      <a:lnTo>
                        <a:pt x="159" y="975"/>
                      </a:lnTo>
                      <a:lnTo>
                        <a:pt x="152" y="848"/>
                      </a:lnTo>
                      <a:lnTo>
                        <a:pt x="528" y="905"/>
                      </a:lnTo>
                      <a:lnTo>
                        <a:pt x="521" y="855"/>
                      </a:lnTo>
                      <a:lnTo>
                        <a:pt x="261" y="822"/>
                      </a:lnTo>
                      <a:lnTo>
                        <a:pt x="254" y="713"/>
                      </a:lnTo>
                      <a:lnTo>
                        <a:pt x="77" y="713"/>
                      </a:lnTo>
                      <a:lnTo>
                        <a:pt x="72" y="699"/>
                      </a:lnTo>
                      <a:lnTo>
                        <a:pt x="60" y="659"/>
                      </a:lnTo>
                      <a:lnTo>
                        <a:pt x="44" y="595"/>
                      </a:lnTo>
                      <a:lnTo>
                        <a:pt x="28" y="511"/>
                      </a:lnTo>
                      <a:lnTo>
                        <a:pt x="16" y="410"/>
                      </a:lnTo>
                      <a:lnTo>
                        <a:pt x="12" y="294"/>
                      </a:lnTo>
                      <a:lnTo>
                        <a:pt x="21" y="167"/>
                      </a:lnTo>
                      <a:lnTo>
                        <a:pt x="45" y="32"/>
                      </a:lnTo>
                      <a:lnTo>
                        <a:pt x="0" y="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29" name="Google Shape;8329;p128"/>
                <p:cNvSpPr/>
                <p:nvPr/>
              </p:nvSpPr>
              <p:spPr>
                <a:xfrm>
                  <a:off x="4878" y="1536"/>
                  <a:ext cx="97" cy="19"/>
                </a:xfrm>
                <a:custGeom>
                  <a:rect b="b" l="l" r="r" t="t"/>
                  <a:pathLst>
                    <a:path extrusionOk="0" h="133" w="678">
                      <a:moveTo>
                        <a:pt x="0" y="133"/>
                      </a:moveTo>
                      <a:lnTo>
                        <a:pt x="4" y="132"/>
                      </a:lnTo>
                      <a:lnTo>
                        <a:pt x="15" y="127"/>
                      </a:lnTo>
                      <a:lnTo>
                        <a:pt x="32" y="122"/>
                      </a:lnTo>
                      <a:lnTo>
                        <a:pt x="56" y="114"/>
                      </a:lnTo>
                      <a:lnTo>
                        <a:pt x="86" y="104"/>
                      </a:lnTo>
                      <a:lnTo>
                        <a:pt x="120" y="95"/>
                      </a:lnTo>
                      <a:lnTo>
                        <a:pt x="160" y="86"/>
                      </a:lnTo>
                      <a:lnTo>
                        <a:pt x="204" y="78"/>
                      </a:lnTo>
                      <a:lnTo>
                        <a:pt x="252" y="70"/>
                      </a:lnTo>
                      <a:lnTo>
                        <a:pt x="303" y="64"/>
                      </a:lnTo>
                      <a:lnTo>
                        <a:pt x="358" y="60"/>
                      </a:lnTo>
                      <a:lnTo>
                        <a:pt x="414" y="58"/>
                      </a:lnTo>
                      <a:lnTo>
                        <a:pt x="474" y="60"/>
                      </a:lnTo>
                      <a:lnTo>
                        <a:pt x="534" y="65"/>
                      </a:lnTo>
                      <a:lnTo>
                        <a:pt x="596" y="74"/>
                      </a:lnTo>
                      <a:lnTo>
                        <a:pt x="659" y="88"/>
                      </a:lnTo>
                      <a:lnTo>
                        <a:pt x="678" y="0"/>
                      </a:lnTo>
                      <a:lnTo>
                        <a:pt x="674" y="0"/>
                      </a:lnTo>
                      <a:lnTo>
                        <a:pt x="659" y="0"/>
                      </a:lnTo>
                      <a:lnTo>
                        <a:pt x="636" y="0"/>
                      </a:lnTo>
                      <a:lnTo>
                        <a:pt x="606" y="1"/>
                      </a:lnTo>
                      <a:lnTo>
                        <a:pt x="570" y="2"/>
                      </a:lnTo>
                      <a:lnTo>
                        <a:pt x="527" y="3"/>
                      </a:lnTo>
                      <a:lnTo>
                        <a:pt x="480" y="7"/>
                      </a:lnTo>
                      <a:lnTo>
                        <a:pt x="430" y="9"/>
                      </a:lnTo>
                      <a:lnTo>
                        <a:pt x="376" y="14"/>
                      </a:lnTo>
                      <a:lnTo>
                        <a:pt x="320" y="18"/>
                      </a:lnTo>
                      <a:lnTo>
                        <a:pt x="264" y="24"/>
                      </a:lnTo>
                      <a:lnTo>
                        <a:pt x="208" y="32"/>
                      </a:lnTo>
                      <a:lnTo>
                        <a:pt x="152" y="40"/>
                      </a:lnTo>
                      <a:lnTo>
                        <a:pt x="98" y="50"/>
                      </a:lnTo>
                      <a:lnTo>
                        <a:pt x="47" y="62"/>
                      </a:lnTo>
                      <a:lnTo>
                        <a:pt x="0" y="76"/>
                      </a:lnTo>
                      <a:lnTo>
                        <a:pt x="0" y="13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30" name="Google Shape;8330;p128"/>
                <p:cNvSpPr/>
                <p:nvPr/>
              </p:nvSpPr>
              <p:spPr>
                <a:xfrm>
                  <a:off x="4821" y="1711"/>
                  <a:ext cx="163" cy="54"/>
                </a:xfrm>
                <a:custGeom>
                  <a:rect b="b" l="l" r="r" t="t"/>
                  <a:pathLst>
                    <a:path extrusionOk="0" h="379" w="1142">
                      <a:moveTo>
                        <a:pt x="482" y="367"/>
                      </a:moveTo>
                      <a:lnTo>
                        <a:pt x="485" y="366"/>
                      </a:lnTo>
                      <a:lnTo>
                        <a:pt x="492" y="363"/>
                      </a:lnTo>
                      <a:lnTo>
                        <a:pt x="502" y="359"/>
                      </a:lnTo>
                      <a:lnTo>
                        <a:pt x="516" y="353"/>
                      </a:lnTo>
                      <a:lnTo>
                        <a:pt x="533" y="346"/>
                      </a:lnTo>
                      <a:lnTo>
                        <a:pt x="551" y="338"/>
                      </a:lnTo>
                      <a:lnTo>
                        <a:pt x="572" y="328"/>
                      </a:lnTo>
                      <a:lnTo>
                        <a:pt x="593" y="317"/>
                      </a:lnTo>
                      <a:lnTo>
                        <a:pt x="616" y="306"/>
                      </a:lnTo>
                      <a:lnTo>
                        <a:pt x="638" y="292"/>
                      </a:lnTo>
                      <a:lnTo>
                        <a:pt x="660" y="279"/>
                      </a:lnTo>
                      <a:lnTo>
                        <a:pt x="680" y="264"/>
                      </a:lnTo>
                      <a:lnTo>
                        <a:pt x="700" y="249"/>
                      </a:lnTo>
                      <a:lnTo>
                        <a:pt x="717" y="233"/>
                      </a:lnTo>
                      <a:lnTo>
                        <a:pt x="732" y="217"/>
                      </a:lnTo>
                      <a:lnTo>
                        <a:pt x="743" y="201"/>
                      </a:lnTo>
                      <a:lnTo>
                        <a:pt x="0" y="20"/>
                      </a:lnTo>
                      <a:lnTo>
                        <a:pt x="57" y="0"/>
                      </a:lnTo>
                      <a:lnTo>
                        <a:pt x="1142" y="267"/>
                      </a:lnTo>
                      <a:lnTo>
                        <a:pt x="1098" y="292"/>
                      </a:lnTo>
                      <a:lnTo>
                        <a:pt x="784" y="212"/>
                      </a:lnTo>
                      <a:lnTo>
                        <a:pt x="783" y="213"/>
                      </a:lnTo>
                      <a:lnTo>
                        <a:pt x="781" y="216"/>
                      </a:lnTo>
                      <a:lnTo>
                        <a:pt x="776" y="221"/>
                      </a:lnTo>
                      <a:lnTo>
                        <a:pt x="769" y="228"/>
                      </a:lnTo>
                      <a:lnTo>
                        <a:pt x="761" y="237"/>
                      </a:lnTo>
                      <a:lnTo>
                        <a:pt x="750" y="246"/>
                      </a:lnTo>
                      <a:lnTo>
                        <a:pt x="737" y="258"/>
                      </a:lnTo>
                      <a:lnTo>
                        <a:pt x="721" y="269"/>
                      </a:lnTo>
                      <a:lnTo>
                        <a:pt x="703" y="282"/>
                      </a:lnTo>
                      <a:lnTo>
                        <a:pt x="684" y="295"/>
                      </a:lnTo>
                      <a:lnTo>
                        <a:pt x="660" y="309"/>
                      </a:lnTo>
                      <a:lnTo>
                        <a:pt x="635" y="323"/>
                      </a:lnTo>
                      <a:lnTo>
                        <a:pt x="606" y="338"/>
                      </a:lnTo>
                      <a:lnTo>
                        <a:pt x="574" y="352"/>
                      </a:lnTo>
                      <a:lnTo>
                        <a:pt x="540" y="366"/>
                      </a:lnTo>
                      <a:lnTo>
                        <a:pt x="502" y="379"/>
                      </a:lnTo>
                      <a:lnTo>
                        <a:pt x="482" y="36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31" name="Google Shape;8331;p128"/>
                <p:cNvSpPr/>
                <p:nvPr/>
              </p:nvSpPr>
              <p:spPr>
                <a:xfrm>
                  <a:off x="4787" y="1725"/>
                  <a:ext cx="167" cy="48"/>
                </a:xfrm>
                <a:custGeom>
                  <a:rect b="b" l="l" r="r" t="t"/>
                  <a:pathLst>
                    <a:path extrusionOk="0" h="340" w="1163">
                      <a:moveTo>
                        <a:pt x="0" y="0"/>
                      </a:moveTo>
                      <a:lnTo>
                        <a:pt x="1137" y="340"/>
                      </a:lnTo>
                      <a:lnTo>
                        <a:pt x="1163" y="340"/>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32" name="Google Shape;8332;p128"/>
                <p:cNvSpPr/>
                <p:nvPr/>
              </p:nvSpPr>
              <p:spPr>
                <a:xfrm>
                  <a:off x="4815" y="1718"/>
                  <a:ext cx="164" cy="44"/>
                </a:xfrm>
                <a:custGeom>
                  <a:rect b="b" l="l" r="r" t="t"/>
                  <a:pathLst>
                    <a:path extrusionOk="0" h="303" w="1149">
                      <a:moveTo>
                        <a:pt x="0" y="1"/>
                      </a:moveTo>
                      <a:lnTo>
                        <a:pt x="1124" y="303"/>
                      </a:lnTo>
                      <a:lnTo>
                        <a:pt x="1149" y="302"/>
                      </a:lnTo>
                      <a:lnTo>
                        <a:pt x="34" y="0"/>
                      </a:lnTo>
                      <a:lnTo>
                        <a:pt x="0" y="1"/>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33" name="Google Shape;8333;p128"/>
                <p:cNvSpPr/>
                <p:nvPr/>
              </p:nvSpPr>
              <p:spPr>
                <a:xfrm>
                  <a:off x="4802" y="1721"/>
                  <a:ext cx="165" cy="48"/>
                </a:xfrm>
                <a:custGeom>
                  <a:rect b="b" l="l" r="r" t="t"/>
                  <a:pathLst>
                    <a:path extrusionOk="0" h="336" w="1155">
                      <a:moveTo>
                        <a:pt x="0" y="0"/>
                      </a:moveTo>
                      <a:lnTo>
                        <a:pt x="1134" y="336"/>
                      </a:lnTo>
                      <a:lnTo>
                        <a:pt x="1155" y="328"/>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8334" name="Google Shape;8334;p128"/>
              <p:cNvGrpSpPr/>
              <p:nvPr/>
            </p:nvGrpSpPr>
            <p:grpSpPr>
              <a:xfrm rot="-5400000">
                <a:off x="1626" y="3445"/>
                <a:ext cx="391" cy="88"/>
                <a:chOff x="1450" y="3513"/>
                <a:chExt cx="391" cy="88"/>
              </a:xfrm>
            </p:grpSpPr>
            <p:sp>
              <p:nvSpPr>
                <p:cNvPr id="8335" name="Google Shape;8335;p128"/>
                <p:cNvSpPr/>
                <p:nvPr/>
              </p:nvSpPr>
              <p:spPr>
                <a:xfrm flipH="1" rot="10800000">
                  <a:off x="1450" y="3574"/>
                  <a:ext cx="391" cy="27"/>
                </a:xfrm>
                <a:custGeom>
                  <a:rect b="b" l="l" r="r" t="t"/>
                  <a:pathLst>
                    <a:path extrusionOk="0" h="56" w="720">
                      <a:moveTo>
                        <a:pt x="0" y="0"/>
                      </a:moveTo>
                      <a:lnTo>
                        <a:pt x="0" y="56"/>
                      </a:lnTo>
                      <a:lnTo>
                        <a:pt x="720" y="56"/>
                      </a:lnTo>
                      <a:lnTo>
                        <a:pt x="720" y="8"/>
                      </a:lnTo>
                    </a:path>
                  </a:pathLst>
                </a:custGeom>
                <a:noFill/>
                <a:ln cap="flat" cmpd="sng" w="12700">
                  <a:solidFill>
                    <a:schemeClr val="dk1"/>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8336" name="Google Shape;8336;p128"/>
                <p:cNvCxnSpPr/>
                <p:nvPr/>
              </p:nvCxnSpPr>
              <p:spPr>
                <a:xfrm>
                  <a:off x="1642" y="3513"/>
                  <a:ext cx="0" cy="60"/>
                </a:xfrm>
                <a:prstGeom prst="straightConnector1">
                  <a:avLst/>
                </a:prstGeom>
                <a:noFill/>
                <a:ln cap="flat" cmpd="sng" w="19050">
                  <a:solidFill>
                    <a:schemeClr val="dk1"/>
                  </a:solidFill>
                  <a:prstDash val="solid"/>
                  <a:round/>
                  <a:headEnd len="med" w="med" type="none"/>
                  <a:tailEnd len="med" w="med" type="none"/>
                </a:ln>
              </p:spPr>
            </p:cxnSp>
          </p:grpSp>
          <p:grpSp>
            <p:nvGrpSpPr>
              <p:cNvPr id="8337" name="Google Shape;8337;p128"/>
              <p:cNvGrpSpPr/>
              <p:nvPr/>
            </p:nvGrpSpPr>
            <p:grpSpPr>
              <a:xfrm>
                <a:off x="1533" y="3422"/>
                <a:ext cx="275" cy="118"/>
                <a:chOff x="3600" y="219"/>
                <a:chExt cx="360" cy="175"/>
              </a:xfrm>
            </p:grpSpPr>
            <p:sp>
              <p:nvSpPr>
                <p:cNvPr id="8338" name="Google Shape;8338;p128"/>
                <p:cNvSpPr/>
                <p:nvPr/>
              </p:nvSpPr>
              <p:spPr>
                <a:xfrm>
                  <a:off x="3603" y="297"/>
                  <a:ext cx="357" cy="97"/>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8339" name="Google Shape;8339;p128"/>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8340" name="Google Shape;8340;p128"/>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8341" name="Google Shape;8341;p128"/>
                <p:cNvSpPr/>
                <p:nvPr/>
              </p:nvSpPr>
              <p:spPr>
                <a:xfrm>
                  <a:off x="3603" y="289"/>
                  <a:ext cx="354" cy="59"/>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8342" name="Google Shape;8342;p128"/>
                <p:cNvSpPr/>
                <p:nvPr/>
              </p:nvSpPr>
              <p:spPr>
                <a:xfrm>
                  <a:off x="3600" y="219"/>
                  <a:ext cx="357" cy="113"/>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8343" name="Google Shape;8343;p128"/>
                <p:cNvGrpSpPr/>
                <p:nvPr/>
              </p:nvGrpSpPr>
              <p:grpSpPr>
                <a:xfrm>
                  <a:off x="3686" y="244"/>
                  <a:ext cx="177" cy="66"/>
                  <a:chOff x="2848" y="848"/>
                  <a:chExt cx="140" cy="98"/>
                </a:xfrm>
              </p:grpSpPr>
              <p:cxnSp>
                <p:nvCxnSpPr>
                  <p:cNvPr id="8344" name="Google Shape;8344;p128"/>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8345" name="Google Shape;8345;p128"/>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8346" name="Google Shape;8346;p128"/>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8347" name="Google Shape;8347;p128"/>
                <p:cNvGrpSpPr/>
                <p:nvPr/>
              </p:nvGrpSpPr>
              <p:grpSpPr>
                <a:xfrm flipH="1" rot="10800000">
                  <a:off x="3686" y="243"/>
                  <a:ext cx="177" cy="66"/>
                  <a:chOff x="2848" y="848"/>
                  <a:chExt cx="140" cy="98"/>
                </a:xfrm>
              </p:grpSpPr>
              <p:cxnSp>
                <p:nvCxnSpPr>
                  <p:cNvPr id="8348" name="Google Shape;8348;p128"/>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8349" name="Google Shape;8349;p128"/>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8350" name="Google Shape;8350;p128"/>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grpSp>
          <p:nvGrpSpPr>
            <p:cNvPr id="8351" name="Google Shape;8351;p128"/>
            <p:cNvGrpSpPr/>
            <p:nvPr/>
          </p:nvGrpSpPr>
          <p:grpSpPr>
            <a:xfrm>
              <a:off x="2860" y="2567"/>
              <a:ext cx="544" cy="315"/>
              <a:chOff x="1659" y="3364"/>
              <a:chExt cx="544" cy="315"/>
            </a:xfrm>
          </p:grpSpPr>
          <p:grpSp>
            <p:nvGrpSpPr>
              <p:cNvPr id="8352" name="Google Shape;8352;p128"/>
              <p:cNvGrpSpPr/>
              <p:nvPr/>
            </p:nvGrpSpPr>
            <p:grpSpPr>
              <a:xfrm>
                <a:off x="2044" y="3533"/>
                <a:ext cx="159" cy="146"/>
                <a:chOff x="4781" y="1833"/>
                <a:chExt cx="318" cy="262"/>
              </a:xfrm>
            </p:grpSpPr>
            <p:sp>
              <p:nvSpPr>
                <p:cNvPr id="8353" name="Google Shape;8353;p128"/>
                <p:cNvSpPr/>
                <p:nvPr/>
              </p:nvSpPr>
              <p:spPr>
                <a:xfrm>
                  <a:off x="4787" y="1835"/>
                  <a:ext cx="312" cy="2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54" name="Google Shape;8354;p128"/>
                <p:cNvSpPr/>
                <p:nvPr/>
              </p:nvSpPr>
              <p:spPr>
                <a:xfrm>
                  <a:off x="4781" y="1833"/>
                  <a:ext cx="307" cy="258"/>
                </a:xfrm>
                <a:custGeom>
                  <a:rect b="b" l="l" r="r" t="t"/>
                  <a:pathLst>
                    <a:path extrusionOk="0" h="1804" w="2150">
                      <a:moveTo>
                        <a:pt x="582" y="239"/>
                      </a:moveTo>
                      <a:lnTo>
                        <a:pt x="606" y="129"/>
                      </a:lnTo>
                      <a:lnTo>
                        <a:pt x="607" y="129"/>
                      </a:lnTo>
                      <a:lnTo>
                        <a:pt x="611" y="128"/>
                      </a:lnTo>
                      <a:lnTo>
                        <a:pt x="616" y="125"/>
                      </a:lnTo>
                      <a:lnTo>
                        <a:pt x="623" y="123"/>
                      </a:lnTo>
                      <a:lnTo>
                        <a:pt x="633" y="120"/>
                      </a:lnTo>
                      <a:lnTo>
                        <a:pt x="645" y="115"/>
                      </a:lnTo>
                      <a:lnTo>
                        <a:pt x="659" y="112"/>
                      </a:lnTo>
                      <a:lnTo>
                        <a:pt x="676" y="107"/>
                      </a:lnTo>
                      <a:lnTo>
                        <a:pt x="694" y="101"/>
                      </a:lnTo>
                      <a:lnTo>
                        <a:pt x="715" y="95"/>
                      </a:lnTo>
                      <a:lnTo>
                        <a:pt x="738" y="90"/>
                      </a:lnTo>
                      <a:lnTo>
                        <a:pt x="763" y="84"/>
                      </a:lnTo>
                      <a:lnTo>
                        <a:pt x="790" y="78"/>
                      </a:lnTo>
                      <a:lnTo>
                        <a:pt x="820" y="71"/>
                      </a:lnTo>
                      <a:lnTo>
                        <a:pt x="852" y="64"/>
                      </a:lnTo>
                      <a:lnTo>
                        <a:pt x="886" y="59"/>
                      </a:lnTo>
                      <a:lnTo>
                        <a:pt x="922" y="52"/>
                      </a:lnTo>
                      <a:lnTo>
                        <a:pt x="961" y="46"/>
                      </a:lnTo>
                      <a:lnTo>
                        <a:pt x="1002" y="40"/>
                      </a:lnTo>
                      <a:lnTo>
                        <a:pt x="1044" y="35"/>
                      </a:lnTo>
                      <a:lnTo>
                        <a:pt x="1090" y="29"/>
                      </a:lnTo>
                      <a:lnTo>
                        <a:pt x="1138" y="23"/>
                      </a:lnTo>
                      <a:lnTo>
                        <a:pt x="1187" y="18"/>
                      </a:lnTo>
                      <a:lnTo>
                        <a:pt x="1240" y="14"/>
                      </a:lnTo>
                      <a:lnTo>
                        <a:pt x="1294" y="10"/>
                      </a:lnTo>
                      <a:lnTo>
                        <a:pt x="1350" y="7"/>
                      </a:lnTo>
                      <a:lnTo>
                        <a:pt x="1410" y="4"/>
                      </a:lnTo>
                      <a:lnTo>
                        <a:pt x="1470" y="1"/>
                      </a:lnTo>
                      <a:lnTo>
                        <a:pt x="1535" y="0"/>
                      </a:lnTo>
                      <a:lnTo>
                        <a:pt x="1601" y="0"/>
                      </a:lnTo>
                      <a:lnTo>
                        <a:pt x="1668" y="0"/>
                      </a:lnTo>
                      <a:lnTo>
                        <a:pt x="1739" y="1"/>
                      </a:lnTo>
                      <a:lnTo>
                        <a:pt x="1816" y="44"/>
                      </a:lnTo>
                      <a:lnTo>
                        <a:pt x="1799" y="248"/>
                      </a:lnTo>
                      <a:lnTo>
                        <a:pt x="1804" y="251"/>
                      </a:lnTo>
                      <a:lnTo>
                        <a:pt x="1820" y="259"/>
                      </a:lnTo>
                      <a:lnTo>
                        <a:pt x="1842" y="272"/>
                      </a:lnTo>
                      <a:lnTo>
                        <a:pt x="1868" y="292"/>
                      </a:lnTo>
                      <a:lnTo>
                        <a:pt x="1896" y="318"/>
                      </a:lnTo>
                      <a:lnTo>
                        <a:pt x="1920" y="351"/>
                      </a:lnTo>
                      <a:lnTo>
                        <a:pt x="1939" y="390"/>
                      </a:lnTo>
                      <a:lnTo>
                        <a:pt x="1951" y="436"/>
                      </a:lnTo>
                      <a:lnTo>
                        <a:pt x="2125" y="593"/>
                      </a:lnTo>
                      <a:lnTo>
                        <a:pt x="2078" y="1009"/>
                      </a:lnTo>
                      <a:lnTo>
                        <a:pt x="1799" y="1149"/>
                      </a:lnTo>
                      <a:lnTo>
                        <a:pt x="2129" y="1247"/>
                      </a:lnTo>
                      <a:lnTo>
                        <a:pt x="2131" y="1251"/>
                      </a:lnTo>
                      <a:lnTo>
                        <a:pt x="2137" y="1264"/>
                      </a:lnTo>
                      <a:lnTo>
                        <a:pt x="2143" y="1284"/>
                      </a:lnTo>
                      <a:lnTo>
                        <a:pt x="2149" y="1310"/>
                      </a:lnTo>
                      <a:lnTo>
                        <a:pt x="2150" y="1342"/>
                      </a:lnTo>
                      <a:lnTo>
                        <a:pt x="2147" y="1380"/>
                      </a:lnTo>
                      <a:lnTo>
                        <a:pt x="2136" y="1423"/>
                      </a:lnTo>
                      <a:lnTo>
                        <a:pt x="2117" y="1468"/>
                      </a:lnTo>
                      <a:lnTo>
                        <a:pt x="1244" y="1804"/>
                      </a:lnTo>
                      <a:lnTo>
                        <a:pt x="0" y="1413"/>
                      </a:lnTo>
                      <a:lnTo>
                        <a:pt x="22" y="1367"/>
                      </a:lnTo>
                      <a:lnTo>
                        <a:pt x="212" y="1302"/>
                      </a:lnTo>
                      <a:lnTo>
                        <a:pt x="212" y="248"/>
                      </a:lnTo>
                      <a:lnTo>
                        <a:pt x="213" y="247"/>
                      </a:lnTo>
                      <a:lnTo>
                        <a:pt x="217" y="244"/>
                      </a:lnTo>
                      <a:lnTo>
                        <a:pt x="223" y="240"/>
                      </a:lnTo>
                      <a:lnTo>
                        <a:pt x="232" y="234"/>
                      </a:lnTo>
                      <a:lnTo>
                        <a:pt x="245" y="228"/>
                      </a:lnTo>
                      <a:lnTo>
                        <a:pt x="258" y="221"/>
                      </a:lnTo>
                      <a:lnTo>
                        <a:pt x="276" y="214"/>
                      </a:lnTo>
                      <a:lnTo>
                        <a:pt x="294" y="207"/>
                      </a:lnTo>
                      <a:lnTo>
                        <a:pt x="316" y="201"/>
                      </a:lnTo>
                      <a:lnTo>
                        <a:pt x="340" y="197"/>
                      </a:lnTo>
                      <a:lnTo>
                        <a:pt x="366" y="194"/>
                      </a:lnTo>
                      <a:lnTo>
                        <a:pt x="393" y="192"/>
                      </a:lnTo>
                      <a:lnTo>
                        <a:pt x="424" y="193"/>
                      </a:lnTo>
                      <a:lnTo>
                        <a:pt x="457" y="197"/>
                      </a:lnTo>
                      <a:lnTo>
                        <a:pt x="493" y="203"/>
                      </a:lnTo>
                      <a:lnTo>
                        <a:pt x="529" y="214"/>
                      </a:lnTo>
                      <a:lnTo>
                        <a:pt x="582" y="239"/>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55" name="Google Shape;8355;p128"/>
                <p:cNvSpPr/>
                <p:nvPr/>
              </p:nvSpPr>
              <p:spPr>
                <a:xfrm>
                  <a:off x="4894" y="1857"/>
                  <a:ext cx="98" cy="112"/>
                </a:xfrm>
                <a:custGeom>
                  <a:rect b="b" l="l" r="r" t="t"/>
                  <a:pathLst>
                    <a:path extrusionOk="0" h="782" w="690">
                      <a:moveTo>
                        <a:pt x="684" y="29"/>
                      </a:moveTo>
                      <a:lnTo>
                        <a:pt x="681" y="28"/>
                      </a:lnTo>
                      <a:lnTo>
                        <a:pt x="670" y="25"/>
                      </a:lnTo>
                      <a:lnTo>
                        <a:pt x="652" y="21"/>
                      </a:lnTo>
                      <a:lnTo>
                        <a:pt x="628" y="16"/>
                      </a:lnTo>
                      <a:lnTo>
                        <a:pt x="600" y="11"/>
                      </a:lnTo>
                      <a:lnTo>
                        <a:pt x="566" y="7"/>
                      </a:lnTo>
                      <a:lnTo>
                        <a:pt x="527" y="3"/>
                      </a:lnTo>
                      <a:lnTo>
                        <a:pt x="483" y="1"/>
                      </a:lnTo>
                      <a:lnTo>
                        <a:pt x="436" y="0"/>
                      </a:lnTo>
                      <a:lnTo>
                        <a:pt x="386" y="2"/>
                      </a:lnTo>
                      <a:lnTo>
                        <a:pt x="333" y="7"/>
                      </a:lnTo>
                      <a:lnTo>
                        <a:pt x="277" y="16"/>
                      </a:lnTo>
                      <a:lnTo>
                        <a:pt x="221" y="28"/>
                      </a:lnTo>
                      <a:lnTo>
                        <a:pt x="163" y="45"/>
                      </a:lnTo>
                      <a:lnTo>
                        <a:pt x="104" y="65"/>
                      </a:lnTo>
                      <a:lnTo>
                        <a:pt x="44" y="93"/>
                      </a:lnTo>
                      <a:lnTo>
                        <a:pt x="40" y="108"/>
                      </a:lnTo>
                      <a:lnTo>
                        <a:pt x="29" y="150"/>
                      </a:lnTo>
                      <a:lnTo>
                        <a:pt x="17" y="216"/>
                      </a:lnTo>
                      <a:lnTo>
                        <a:pt x="5" y="301"/>
                      </a:lnTo>
                      <a:lnTo>
                        <a:pt x="0" y="402"/>
                      </a:lnTo>
                      <a:lnTo>
                        <a:pt x="4" y="516"/>
                      </a:lnTo>
                      <a:lnTo>
                        <a:pt x="21" y="638"/>
                      </a:lnTo>
                      <a:lnTo>
                        <a:pt x="57" y="763"/>
                      </a:lnTo>
                      <a:lnTo>
                        <a:pt x="60" y="763"/>
                      </a:lnTo>
                      <a:lnTo>
                        <a:pt x="69" y="762"/>
                      </a:lnTo>
                      <a:lnTo>
                        <a:pt x="84" y="759"/>
                      </a:lnTo>
                      <a:lnTo>
                        <a:pt x="105" y="758"/>
                      </a:lnTo>
                      <a:lnTo>
                        <a:pt x="131" y="756"/>
                      </a:lnTo>
                      <a:lnTo>
                        <a:pt x="162" y="754"/>
                      </a:lnTo>
                      <a:lnTo>
                        <a:pt x="198" y="753"/>
                      </a:lnTo>
                      <a:lnTo>
                        <a:pt x="239" y="751"/>
                      </a:lnTo>
                      <a:lnTo>
                        <a:pt x="283" y="750"/>
                      </a:lnTo>
                      <a:lnTo>
                        <a:pt x="331" y="751"/>
                      </a:lnTo>
                      <a:lnTo>
                        <a:pt x="384" y="753"/>
                      </a:lnTo>
                      <a:lnTo>
                        <a:pt x="440" y="755"/>
                      </a:lnTo>
                      <a:lnTo>
                        <a:pt x="498" y="759"/>
                      </a:lnTo>
                      <a:lnTo>
                        <a:pt x="560" y="765"/>
                      </a:lnTo>
                      <a:lnTo>
                        <a:pt x="624" y="773"/>
                      </a:lnTo>
                      <a:lnTo>
                        <a:pt x="690" y="782"/>
                      </a:lnTo>
                      <a:lnTo>
                        <a:pt x="687" y="759"/>
                      </a:lnTo>
                      <a:lnTo>
                        <a:pt x="680" y="697"/>
                      </a:lnTo>
                      <a:lnTo>
                        <a:pt x="670" y="604"/>
                      </a:lnTo>
                      <a:lnTo>
                        <a:pt x="662" y="492"/>
                      </a:lnTo>
                      <a:lnTo>
                        <a:pt x="656" y="368"/>
                      </a:lnTo>
                      <a:lnTo>
                        <a:pt x="656" y="244"/>
                      </a:lnTo>
                      <a:lnTo>
                        <a:pt x="665" y="128"/>
                      </a:lnTo>
                      <a:lnTo>
                        <a:pt x="684" y="29"/>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56" name="Google Shape;8356;p128"/>
                <p:cNvSpPr/>
                <p:nvPr/>
              </p:nvSpPr>
              <p:spPr>
                <a:xfrm>
                  <a:off x="4904" y="1888"/>
                  <a:ext cx="163" cy="111"/>
                </a:xfrm>
                <a:custGeom>
                  <a:rect b="b" l="l" r="r" t="t"/>
                  <a:pathLst>
                    <a:path extrusionOk="0" h="778" w="1139">
                      <a:moveTo>
                        <a:pt x="7" y="587"/>
                      </a:moveTo>
                      <a:lnTo>
                        <a:pt x="0" y="682"/>
                      </a:lnTo>
                      <a:lnTo>
                        <a:pt x="742" y="778"/>
                      </a:lnTo>
                      <a:lnTo>
                        <a:pt x="748" y="775"/>
                      </a:lnTo>
                      <a:lnTo>
                        <a:pt x="763" y="767"/>
                      </a:lnTo>
                      <a:lnTo>
                        <a:pt x="787" y="755"/>
                      </a:lnTo>
                      <a:lnTo>
                        <a:pt x="816" y="737"/>
                      </a:lnTo>
                      <a:lnTo>
                        <a:pt x="852" y="714"/>
                      </a:lnTo>
                      <a:lnTo>
                        <a:pt x="891" y="686"/>
                      </a:lnTo>
                      <a:lnTo>
                        <a:pt x="932" y="652"/>
                      </a:lnTo>
                      <a:lnTo>
                        <a:pt x="973" y="613"/>
                      </a:lnTo>
                      <a:lnTo>
                        <a:pt x="1013" y="570"/>
                      </a:lnTo>
                      <a:lnTo>
                        <a:pt x="1051" y="521"/>
                      </a:lnTo>
                      <a:lnTo>
                        <a:pt x="1083" y="466"/>
                      </a:lnTo>
                      <a:lnTo>
                        <a:pt x="1109" y="406"/>
                      </a:lnTo>
                      <a:lnTo>
                        <a:pt x="1129" y="342"/>
                      </a:lnTo>
                      <a:lnTo>
                        <a:pt x="1139" y="271"/>
                      </a:lnTo>
                      <a:lnTo>
                        <a:pt x="1138" y="196"/>
                      </a:lnTo>
                      <a:lnTo>
                        <a:pt x="1124" y="115"/>
                      </a:lnTo>
                      <a:lnTo>
                        <a:pt x="1122" y="110"/>
                      </a:lnTo>
                      <a:lnTo>
                        <a:pt x="1115" y="97"/>
                      </a:lnTo>
                      <a:lnTo>
                        <a:pt x="1102" y="80"/>
                      </a:lnTo>
                      <a:lnTo>
                        <a:pt x="1086" y="59"/>
                      </a:lnTo>
                      <a:lnTo>
                        <a:pt x="1066" y="39"/>
                      </a:lnTo>
                      <a:lnTo>
                        <a:pt x="1041" y="20"/>
                      </a:lnTo>
                      <a:lnTo>
                        <a:pt x="1011" y="7"/>
                      </a:lnTo>
                      <a:lnTo>
                        <a:pt x="978" y="0"/>
                      </a:lnTo>
                      <a:lnTo>
                        <a:pt x="982" y="12"/>
                      </a:lnTo>
                      <a:lnTo>
                        <a:pt x="994" y="46"/>
                      </a:lnTo>
                      <a:lnTo>
                        <a:pt x="1007" y="100"/>
                      </a:lnTo>
                      <a:lnTo>
                        <a:pt x="1019" y="169"/>
                      </a:lnTo>
                      <a:lnTo>
                        <a:pt x="1022" y="252"/>
                      </a:lnTo>
                      <a:lnTo>
                        <a:pt x="1013" y="344"/>
                      </a:lnTo>
                      <a:lnTo>
                        <a:pt x="987" y="444"/>
                      </a:lnTo>
                      <a:lnTo>
                        <a:pt x="940" y="549"/>
                      </a:lnTo>
                      <a:lnTo>
                        <a:pt x="939" y="550"/>
                      </a:lnTo>
                      <a:lnTo>
                        <a:pt x="934" y="553"/>
                      </a:lnTo>
                      <a:lnTo>
                        <a:pt x="927" y="559"/>
                      </a:lnTo>
                      <a:lnTo>
                        <a:pt x="917" y="567"/>
                      </a:lnTo>
                      <a:lnTo>
                        <a:pt x="904" y="575"/>
                      </a:lnTo>
                      <a:lnTo>
                        <a:pt x="890" y="585"/>
                      </a:lnTo>
                      <a:lnTo>
                        <a:pt x="871" y="594"/>
                      </a:lnTo>
                      <a:lnTo>
                        <a:pt x="851" y="603"/>
                      </a:lnTo>
                      <a:lnTo>
                        <a:pt x="828" y="611"/>
                      </a:lnTo>
                      <a:lnTo>
                        <a:pt x="802" y="619"/>
                      </a:lnTo>
                      <a:lnTo>
                        <a:pt x="773" y="625"/>
                      </a:lnTo>
                      <a:lnTo>
                        <a:pt x="741" y="629"/>
                      </a:lnTo>
                      <a:lnTo>
                        <a:pt x="708" y="630"/>
                      </a:lnTo>
                      <a:lnTo>
                        <a:pt x="671" y="629"/>
                      </a:lnTo>
                      <a:lnTo>
                        <a:pt x="631" y="626"/>
                      </a:lnTo>
                      <a:lnTo>
                        <a:pt x="590" y="618"/>
                      </a:lnTo>
                      <a:lnTo>
                        <a:pt x="590" y="720"/>
                      </a:lnTo>
                      <a:lnTo>
                        <a:pt x="26" y="663"/>
                      </a:lnTo>
                      <a:lnTo>
                        <a:pt x="7" y="58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57" name="Google Shape;8357;p128"/>
                <p:cNvSpPr/>
                <p:nvPr/>
              </p:nvSpPr>
              <p:spPr>
                <a:xfrm>
                  <a:off x="4884" y="1997"/>
                  <a:ext cx="119" cy="38"/>
                </a:xfrm>
                <a:custGeom>
                  <a:rect b="b" l="l" r="r" t="t"/>
                  <a:pathLst>
                    <a:path extrusionOk="0" h="269" w="837">
                      <a:moveTo>
                        <a:pt x="837" y="96"/>
                      </a:moveTo>
                      <a:lnTo>
                        <a:pt x="12" y="0"/>
                      </a:lnTo>
                      <a:lnTo>
                        <a:pt x="0" y="96"/>
                      </a:lnTo>
                      <a:lnTo>
                        <a:pt x="812" y="269"/>
                      </a:lnTo>
                      <a:lnTo>
                        <a:pt x="837" y="9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58" name="Google Shape;8358;p128"/>
                <p:cNvSpPr/>
                <p:nvPr/>
              </p:nvSpPr>
              <p:spPr>
                <a:xfrm>
                  <a:off x="4943" y="2009"/>
                  <a:ext cx="51" cy="18"/>
                </a:xfrm>
                <a:custGeom>
                  <a:rect b="b" l="l" r="r" t="t"/>
                  <a:pathLst>
                    <a:path extrusionOk="0" h="122" w="358">
                      <a:moveTo>
                        <a:pt x="358" y="53"/>
                      </a:moveTo>
                      <a:lnTo>
                        <a:pt x="5" y="0"/>
                      </a:lnTo>
                      <a:lnTo>
                        <a:pt x="0" y="51"/>
                      </a:lnTo>
                      <a:lnTo>
                        <a:pt x="348" y="122"/>
                      </a:lnTo>
                      <a:lnTo>
                        <a:pt x="358" y="53"/>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59" name="Google Shape;8359;p128"/>
                <p:cNvSpPr/>
                <p:nvPr/>
              </p:nvSpPr>
              <p:spPr>
                <a:xfrm>
                  <a:off x="4891" y="2000"/>
                  <a:ext cx="34" cy="13"/>
                </a:xfrm>
                <a:custGeom>
                  <a:rect b="b" l="l" r="r" t="t"/>
                  <a:pathLst>
                    <a:path extrusionOk="0" h="91" w="239">
                      <a:moveTo>
                        <a:pt x="239" y="42"/>
                      </a:moveTo>
                      <a:lnTo>
                        <a:pt x="0" y="0"/>
                      </a:lnTo>
                      <a:lnTo>
                        <a:pt x="2" y="44"/>
                      </a:lnTo>
                      <a:lnTo>
                        <a:pt x="231" y="91"/>
                      </a:lnTo>
                      <a:lnTo>
                        <a:pt x="239" y="42"/>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60" name="Google Shape;8360;p128"/>
                <p:cNvSpPr/>
                <p:nvPr/>
              </p:nvSpPr>
              <p:spPr>
                <a:xfrm>
                  <a:off x="4805" y="2013"/>
                  <a:ext cx="202" cy="67"/>
                </a:xfrm>
                <a:custGeom>
                  <a:rect b="b" l="l" r="r" t="t"/>
                  <a:pathLst>
                    <a:path extrusionOk="0" h="466" w="1409">
                      <a:moveTo>
                        <a:pt x="0" y="140"/>
                      </a:moveTo>
                      <a:lnTo>
                        <a:pt x="4" y="140"/>
                      </a:lnTo>
                      <a:lnTo>
                        <a:pt x="12" y="138"/>
                      </a:lnTo>
                      <a:lnTo>
                        <a:pt x="27" y="135"/>
                      </a:lnTo>
                      <a:lnTo>
                        <a:pt x="45" y="132"/>
                      </a:lnTo>
                      <a:lnTo>
                        <a:pt x="67" y="128"/>
                      </a:lnTo>
                      <a:lnTo>
                        <a:pt x="92" y="123"/>
                      </a:lnTo>
                      <a:lnTo>
                        <a:pt x="120" y="116"/>
                      </a:lnTo>
                      <a:lnTo>
                        <a:pt x="150" y="108"/>
                      </a:lnTo>
                      <a:lnTo>
                        <a:pt x="181" y="100"/>
                      </a:lnTo>
                      <a:lnTo>
                        <a:pt x="212" y="89"/>
                      </a:lnTo>
                      <a:lnTo>
                        <a:pt x="243" y="78"/>
                      </a:lnTo>
                      <a:lnTo>
                        <a:pt x="273" y="65"/>
                      </a:lnTo>
                      <a:lnTo>
                        <a:pt x="303" y="50"/>
                      </a:lnTo>
                      <a:lnTo>
                        <a:pt x="330" y="35"/>
                      </a:lnTo>
                      <a:lnTo>
                        <a:pt x="355" y="18"/>
                      </a:lnTo>
                      <a:lnTo>
                        <a:pt x="375" y="0"/>
                      </a:lnTo>
                      <a:lnTo>
                        <a:pt x="1409" y="236"/>
                      </a:lnTo>
                      <a:lnTo>
                        <a:pt x="1407" y="239"/>
                      </a:lnTo>
                      <a:lnTo>
                        <a:pt x="1401" y="245"/>
                      </a:lnTo>
                      <a:lnTo>
                        <a:pt x="1392" y="254"/>
                      </a:lnTo>
                      <a:lnTo>
                        <a:pt x="1379" y="265"/>
                      </a:lnTo>
                      <a:lnTo>
                        <a:pt x="1363" y="279"/>
                      </a:lnTo>
                      <a:lnTo>
                        <a:pt x="1345" y="295"/>
                      </a:lnTo>
                      <a:lnTo>
                        <a:pt x="1325" y="313"/>
                      </a:lnTo>
                      <a:lnTo>
                        <a:pt x="1303" y="332"/>
                      </a:lnTo>
                      <a:lnTo>
                        <a:pt x="1279" y="351"/>
                      </a:lnTo>
                      <a:lnTo>
                        <a:pt x="1253" y="371"/>
                      </a:lnTo>
                      <a:lnTo>
                        <a:pt x="1227" y="390"/>
                      </a:lnTo>
                      <a:lnTo>
                        <a:pt x="1200" y="409"/>
                      </a:lnTo>
                      <a:lnTo>
                        <a:pt x="1172" y="426"/>
                      </a:lnTo>
                      <a:lnTo>
                        <a:pt x="1145" y="441"/>
                      </a:lnTo>
                      <a:lnTo>
                        <a:pt x="1117" y="455"/>
                      </a:lnTo>
                      <a:lnTo>
                        <a:pt x="1091" y="466"/>
                      </a:lnTo>
                      <a:lnTo>
                        <a:pt x="0" y="140"/>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61" name="Google Shape;8361;p128"/>
                <p:cNvSpPr/>
                <p:nvPr/>
              </p:nvSpPr>
              <p:spPr>
                <a:xfrm>
                  <a:off x="5006" y="2006"/>
                  <a:ext cx="72" cy="32"/>
                </a:xfrm>
                <a:custGeom>
                  <a:rect b="b" l="l" r="r" t="t"/>
                  <a:pathLst>
                    <a:path extrusionOk="0" h="223" w="502">
                      <a:moveTo>
                        <a:pt x="51" y="223"/>
                      </a:moveTo>
                      <a:lnTo>
                        <a:pt x="502" y="90"/>
                      </a:lnTo>
                      <a:lnTo>
                        <a:pt x="229" y="0"/>
                      </a:lnTo>
                      <a:lnTo>
                        <a:pt x="6" y="26"/>
                      </a:lnTo>
                      <a:lnTo>
                        <a:pt x="0" y="211"/>
                      </a:lnTo>
                      <a:lnTo>
                        <a:pt x="51" y="22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62" name="Google Shape;8362;p128"/>
                <p:cNvSpPr/>
                <p:nvPr/>
              </p:nvSpPr>
              <p:spPr>
                <a:xfrm>
                  <a:off x="4821" y="1869"/>
                  <a:ext cx="38" cy="152"/>
                </a:xfrm>
                <a:custGeom>
                  <a:rect b="b" l="l" r="r" t="t"/>
                  <a:pathLst>
                    <a:path extrusionOk="0" h="1064" w="267">
                      <a:moveTo>
                        <a:pt x="267" y="26"/>
                      </a:moveTo>
                      <a:lnTo>
                        <a:pt x="266" y="24"/>
                      </a:lnTo>
                      <a:lnTo>
                        <a:pt x="262" y="22"/>
                      </a:lnTo>
                      <a:lnTo>
                        <a:pt x="254" y="20"/>
                      </a:lnTo>
                      <a:lnTo>
                        <a:pt x="244" y="16"/>
                      </a:lnTo>
                      <a:lnTo>
                        <a:pt x="232" y="12"/>
                      </a:lnTo>
                      <a:lnTo>
                        <a:pt x="218" y="8"/>
                      </a:lnTo>
                      <a:lnTo>
                        <a:pt x="202" y="5"/>
                      </a:lnTo>
                      <a:lnTo>
                        <a:pt x="184" y="1"/>
                      </a:lnTo>
                      <a:lnTo>
                        <a:pt x="164" y="0"/>
                      </a:lnTo>
                      <a:lnTo>
                        <a:pt x="143" y="0"/>
                      </a:lnTo>
                      <a:lnTo>
                        <a:pt x="121" y="3"/>
                      </a:lnTo>
                      <a:lnTo>
                        <a:pt x="98" y="6"/>
                      </a:lnTo>
                      <a:lnTo>
                        <a:pt x="74" y="13"/>
                      </a:lnTo>
                      <a:lnTo>
                        <a:pt x="50" y="22"/>
                      </a:lnTo>
                      <a:lnTo>
                        <a:pt x="25" y="35"/>
                      </a:lnTo>
                      <a:lnTo>
                        <a:pt x="0" y="51"/>
                      </a:lnTo>
                      <a:lnTo>
                        <a:pt x="0" y="1064"/>
                      </a:lnTo>
                      <a:lnTo>
                        <a:pt x="1" y="1064"/>
                      </a:lnTo>
                      <a:lnTo>
                        <a:pt x="7" y="1064"/>
                      </a:lnTo>
                      <a:lnTo>
                        <a:pt x="15" y="1063"/>
                      </a:lnTo>
                      <a:lnTo>
                        <a:pt x="25" y="1062"/>
                      </a:lnTo>
                      <a:lnTo>
                        <a:pt x="37" y="1060"/>
                      </a:lnTo>
                      <a:lnTo>
                        <a:pt x="52" y="1057"/>
                      </a:lnTo>
                      <a:lnTo>
                        <a:pt x="69" y="1054"/>
                      </a:lnTo>
                      <a:lnTo>
                        <a:pt x="88" y="1049"/>
                      </a:lnTo>
                      <a:lnTo>
                        <a:pt x="108" y="1044"/>
                      </a:lnTo>
                      <a:lnTo>
                        <a:pt x="129" y="1037"/>
                      </a:lnTo>
                      <a:lnTo>
                        <a:pt x="152" y="1029"/>
                      </a:lnTo>
                      <a:lnTo>
                        <a:pt x="175" y="1018"/>
                      </a:lnTo>
                      <a:lnTo>
                        <a:pt x="198" y="1007"/>
                      </a:lnTo>
                      <a:lnTo>
                        <a:pt x="222" y="994"/>
                      </a:lnTo>
                      <a:lnTo>
                        <a:pt x="244" y="979"/>
                      </a:lnTo>
                      <a:lnTo>
                        <a:pt x="267" y="962"/>
                      </a:lnTo>
                      <a:lnTo>
                        <a:pt x="267" y="2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63" name="Google Shape;8363;p128"/>
                <p:cNvSpPr/>
                <p:nvPr/>
              </p:nvSpPr>
              <p:spPr>
                <a:xfrm>
                  <a:off x="4822" y="1871"/>
                  <a:ext cx="33" cy="128"/>
                </a:xfrm>
                <a:custGeom>
                  <a:rect b="b" l="l" r="r" t="t"/>
                  <a:pathLst>
                    <a:path extrusionOk="0" h="898" w="228">
                      <a:moveTo>
                        <a:pt x="228" y="21"/>
                      </a:moveTo>
                      <a:lnTo>
                        <a:pt x="227" y="20"/>
                      </a:lnTo>
                      <a:lnTo>
                        <a:pt x="224" y="19"/>
                      </a:lnTo>
                      <a:lnTo>
                        <a:pt x="217" y="17"/>
                      </a:lnTo>
                      <a:lnTo>
                        <a:pt x="209" y="13"/>
                      </a:lnTo>
                      <a:lnTo>
                        <a:pt x="199" y="10"/>
                      </a:lnTo>
                      <a:lnTo>
                        <a:pt x="186" y="6"/>
                      </a:lnTo>
                      <a:lnTo>
                        <a:pt x="172" y="4"/>
                      </a:lnTo>
                      <a:lnTo>
                        <a:pt x="157" y="2"/>
                      </a:lnTo>
                      <a:lnTo>
                        <a:pt x="140" y="0"/>
                      </a:lnTo>
                      <a:lnTo>
                        <a:pt x="122" y="0"/>
                      </a:lnTo>
                      <a:lnTo>
                        <a:pt x="104" y="2"/>
                      </a:lnTo>
                      <a:lnTo>
                        <a:pt x="83" y="5"/>
                      </a:lnTo>
                      <a:lnTo>
                        <a:pt x="64" y="11"/>
                      </a:lnTo>
                      <a:lnTo>
                        <a:pt x="42" y="19"/>
                      </a:lnTo>
                      <a:lnTo>
                        <a:pt x="21" y="29"/>
                      </a:lnTo>
                      <a:lnTo>
                        <a:pt x="0" y="43"/>
                      </a:lnTo>
                      <a:lnTo>
                        <a:pt x="0" y="898"/>
                      </a:lnTo>
                      <a:lnTo>
                        <a:pt x="1" y="898"/>
                      </a:lnTo>
                      <a:lnTo>
                        <a:pt x="5" y="898"/>
                      </a:lnTo>
                      <a:lnTo>
                        <a:pt x="12" y="897"/>
                      </a:lnTo>
                      <a:lnTo>
                        <a:pt x="21" y="896"/>
                      </a:lnTo>
                      <a:lnTo>
                        <a:pt x="32" y="894"/>
                      </a:lnTo>
                      <a:lnTo>
                        <a:pt x="45" y="892"/>
                      </a:lnTo>
                      <a:lnTo>
                        <a:pt x="59" y="889"/>
                      </a:lnTo>
                      <a:lnTo>
                        <a:pt x="75" y="884"/>
                      </a:lnTo>
                      <a:lnTo>
                        <a:pt x="92" y="879"/>
                      </a:lnTo>
                      <a:lnTo>
                        <a:pt x="111" y="874"/>
                      </a:lnTo>
                      <a:lnTo>
                        <a:pt x="130" y="867"/>
                      </a:lnTo>
                      <a:lnTo>
                        <a:pt x="149" y="858"/>
                      </a:lnTo>
                      <a:lnTo>
                        <a:pt x="169" y="848"/>
                      </a:lnTo>
                      <a:lnTo>
                        <a:pt x="190" y="837"/>
                      </a:lnTo>
                      <a:lnTo>
                        <a:pt x="209" y="824"/>
                      </a:lnTo>
                      <a:lnTo>
                        <a:pt x="228" y="809"/>
                      </a:lnTo>
                      <a:lnTo>
                        <a:pt x="228" y="21"/>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64" name="Google Shape;8364;p128"/>
                <p:cNvSpPr/>
                <p:nvPr/>
              </p:nvSpPr>
              <p:spPr>
                <a:xfrm>
                  <a:off x="4823" y="1872"/>
                  <a:ext cx="27" cy="104"/>
                </a:xfrm>
                <a:custGeom>
                  <a:rect b="b" l="l" r="r" t="t"/>
                  <a:pathLst>
                    <a:path extrusionOk="0" h="729" w="192">
                      <a:moveTo>
                        <a:pt x="192" y="17"/>
                      </a:moveTo>
                      <a:lnTo>
                        <a:pt x="191" y="17"/>
                      </a:lnTo>
                      <a:lnTo>
                        <a:pt x="187" y="15"/>
                      </a:lnTo>
                      <a:lnTo>
                        <a:pt x="183" y="12"/>
                      </a:lnTo>
                      <a:lnTo>
                        <a:pt x="176" y="10"/>
                      </a:lnTo>
                      <a:lnTo>
                        <a:pt x="167" y="8"/>
                      </a:lnTo>
                      <a:lnTo>
                        <a:pt x="156" y="4"/>
                      </a:lnTo>
                      <a:lnTo>
                        <a:pt x="145" y="2"/>
                      </a:lnTo>
                      <a:lnTo>
                        <a:pt x="132" y="0"/>
                      </a:lnTo>
                      <a:lnTo>
                        <a:pt x="117" y="0"/>
                      </a:lnTo>
                      <a:lnTo>
                        <a:pt x="102" y="0"/>
                      </a:lnTo>
                      <a:lnTo>
                        <a:pt x="86" y="1"/>
                      </a:lnTo>
                      <a:lnTo>
                        <a:pt x="70" y="3"/>
                      </a:lnTo>
                      <a:lnTo>
                        <a:pt x="53" y="8"/>
                      </a:lnTo>
                      <a:lnTo>
                        <a:pt x="35" y="15"/>
                      </a:lnTo>
                      <a:lnTo>
                        <a:pt x="18" y="24"/>
                      </a:lnTo>
                      <a:lnTo>
                        <a:pt x="0" y="35"/>
                      </a:lnTo>
                      <a:lnTo>
                        <a:pt x="0" y="729"/>
                      </a:lnTo>
                      <a:lnTo>
                        <a:pt x="1" y="729"/>
                      </a:lnTo>
                      <a:lnTo>
                        <a:pt x="4" y="729"/>
                      </a:lnTo>
                      <a:lnTo>
                        <a:pt x="10" y="728"/>
                      </a:lnTo>
                      <a:lnTo>
                        <a:pt x="18" y="727"/>
                      </a:lnTo>
                      <a:lnTo>
                        <a:pt x="27" y="726"/>
                      </a:lnTo>
                      <a:lnTo>
                        <a:pt x="37" y="725"/>
                      </a:lnTo>
                      <a:lnTo>
                        <a:pt x="50" y="721"/>
                      </a:lnTo>
                      <a:lnTo>
                        <a:pt x="64" y="719"/>
                      </a:lnTo>
                      <a:lnTo>
                        <a:pt x="77" y="714"/>
                      </a:lnTo>
                      <a:lnTo>
                        <a:pt x="92" y="710"/>
                      </a:lnTo>
                      <a:lnTo>
                        <a:pt x="108" y="704"/>
                      </a:lnTo>
                      <a:lnTo>
                        <a:pt x="125" y="697"/>
                      </a:lnTo>
                      <a:lnTo>
                        <a:pt x="141" y="689"/>
                      </a:lnTo>
                      <a:lnTo>
                        <a:pt x="159" y="680"/>
                      </a:lnTo>
                      <a:lnTo>
                        <a:pt x="176" y="668"/>
                      </a:lnTo>
                      <a:lnTo>
                        <a:pt x="192" y="657"/>
                      </a:lnTo>
                      <a:lnTo>
                        <a:pt x="192" y="1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65" name="Google Shape;8365;p128"/>
                <p:cNvSpPr/>
                <p:nvPr/>
              </p:nvSpPr>
              <p:spPr>
                <a:xfrm>
                  <a:off x="4824" y="1873"/>
                  <a:ext cx="22" cy="81"/>
                </a:xfrm>
                <a:custGeom>
                  <a:rect b="b" l="l" r="r" t="t"/>
                  <a:pathLst>
                    <a:path extrusionOk="0" h="564" w="156">
                      <a:moveTo>
                        <a:pt x="156" y="15"/>
                      </a:moveTo>
                      <a:lnTo>
                        <a:pt x="153" y="14"/>
                      </a:lnTo>
                      <a:lnTo>
                        <a:pt x="142" y="9"/>
                      </a:lnTo>
                      <a:lnTo>
                        <a:pt x="127" y="4"/>
                      </a:lnTo>
                      <a:lnTo>
                        <a:pt x="108" y="1"/>
                      </a:lnTo>
                      <a:lnTo>
                        <a:pt x="84" y="0"/>
                      </a:lnTo>
                      <a:lnTo>
                        <a:pt x="58" y="3"/>
                      </a:lnTo>
                      <a:lnTo>
                        <a:pt x="29" y="12"/>
                      </a:lnTo>
                      <a:lnTo>
                        <a:pt x="0" y="28"/>
                      </a:lnTo>
                      <a:lnTo>
                        <a:pt x="0" y="564"/>
                      </a:lnTo>
                      <a:lnTo>
                        <a:pt x="4" y="564"/>
                      </a:lnTo>
                      <a:lnTo>
                        <a:pt x="15" y="563"/>
                      </a:lnTo>
                      <a:lnTo>
                        <a:pt x="31" y="560"/>
                      </a:lnTo>
                      <a:lnTo>
                        <a:pt x="52" y="555"/>
                      </a:lnTo>
                      <a:lnTo>
                        <a:pt x="76" y="548"/>
                      </a:lnTo>
                      <a:lnTo>
                        <a:pt x="102" y="537"/>
                      </a:lnTo>
                      <a:lnTo>
                        <a:pt x="128" y="524"/>
                      </a:lnTo>
                      <a:lnTo>
                        <a:pt x="156" y="505"/>
                      </a:lnTo>
                      <a:lnTo>
                        <a:pt x="156" y="1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66" name="Google Shape;8366;p128"/>
                <p:cNvSpPr/>
                <p:nvPr/>
              </p:nvSpPr>
              <p:spPr>
                <a:xfrm>
                  <a:off x="4825" y="1875"/>
                  <a:ext cx="17" cy="56"/>
                </a:xfrm>
                <a:custGeom>
                  <a:rect b="b" l="l" r="r" t="t"/>
                  <a:pathLst>
                    <a:path extrusionOk="0" h="396" w="117">
                      <a:moveTo>
                        <a:pt x="117" y="10"/>
                      </a:moveTo>
                      <a:lnTo>
                        <a:pt x="115" y="9"/>
                      </a:lnTo>
                      <a:lnTo>
                        <a:pt x="107" y="6"/>
                      </a:lnTo>
                      <a:lnTo>
                        <a:pt x="95" y="2"/>
                      </a:lnTo>
                      <a:lnTo>
                        <a:pt x="80" y="0"/>
                      </a:lnTo>
                      <a:lnTo>
                        <a:pt x="63" y="0"/>
                      </a:lnTo>
                      <a:lnTo>
                        <a:pt x="43" y="2"/>
                      </a:lnTo>
                      <a:lnTo>
                        <a:pt x="22" y="9"/>
                      </a:lnTo>
                      <a:lnTo>
                        <a:pt x="0" y="22"/>
                      </a:lnTo>
                      <a:lnTo>
                        <a:pt x="0" y="396"/>
                      </a:lnTo>
                      <a:lnTo>
                        <a:pt x="3" y="396"/>
                      </a:lnTo>
                      <a:lnTo>
                        <a:pt x="11" y="395"/>
                      </a:lnTo>
                      <a:lnTo>
                        <a:pt x="23" y="393"/>
                      </a:lnTo>
                      <a:lnTo>
                        <a:pt x="39" y="389"/>
                      </a:lnTo>
                      <a:lnTo>
                        <a:pt x="58" y="385"/>
                      </a:lnTo>
                      <a:lnTo>
                        <a:pt x="77" y="377"/>
                      </a:lnTo>
                      <a:lnTo>
                        <a:pt x="96" y="365"/>
                      </a:lnTo>
                      <a:lnTo>
                        <a:pt x="117" y="351"/>
                      </a:lnTo>
                      <a:lnTo>
                        <a:pt x="117" y="10"/>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67" name="Google Shape;8367;p128"/>
                <p:cNvSpPr/>
                <p:nvPr/>
              </p:nvSpPr>
              <p:spPr>
                <a:xfrm>
                  <a:off x="4826" y="1876"/>
                  <a:ext cx="11" cy="33"/>
                </a:xfrm>
                <a:custGeom>
                  <a:rect b="b" l="l" r="r" t="t"/>
                  <a:pathLst>
                    <a:path extrusionOk="0" h="230" w="80">
                      <a:moveTo>
                        <a:pt x="80" y="7"/>
                      </a:moveTo>
                      <a:lnTo>
                        <a:pt x="78" y="6"/>
                      </a:lnTo>
                      <a:lnTo>
                        <a:pt x="73" y="5"/>
                      </a:lnTo>
                      <a:lnTo>
                        <a:pt x="65" y="2"/>
                      </a:lnTo>
                      <a:lnTo>
                        <a:pt x="55" y="0"/>
                      </a:lnTo>
                      <a:lnTo>
                        <a:pt x="44" y="0"/>
                      </a:lnTo>
                      <a:lnTo>
                        <a:pt x="30" y="1"/>
                      </a:lnTo>
                      <a:lnTo>
                        <a:pt x="15" y="7"/>
                      </a:lnTo>
                      <a:lnTo>
                        <a:pt x="0" y="15"/>
                      </a:lnTo>
                      <a:lnTo>
                        <a:pt x="0" y="230"/>
                      </a:lnTo>
                      <a:lnTo>
                        <a:pt x="3" y="230"/>
                      </a:lnTo>
                      <a:lnTo>
                        <a:pt x="7" y="229"/>
                      </a:lnTo>
                      <a:lnTo>
                        <a:pt x="16" y="228"/>
                      </a:lnTo>
                      <a:lnTo>
                        <a:pt x="27" y="225"/>
                      </a:lnTo>
                      <a:lnTo>
                        <a:pt x="39" y="222"/>
                      </a:lnTo>
                      <a:lnTo>
                        <a:pt x="53" y="216"/>
                      </a:lnTo>
                      <a:lnTo>
                        <a:pt x="67" y="208"/>
                      </a:lnTo>
                      <a:lnTo>
                        <a:pt x="80" y="199"/>
                      </a:lnTo>
                      <a:lnTo>
                        <a:pt x="80" y="7"/>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68" name="Google Shape;8368;p128"/>
                <p:cNvSpPr/>
                <p:nvPr/>
              </p:nvSpPr>
              <p:spPr>
                <a:xfrm>
                  <a:off x="4964" y="1970"/>
                  <a:ext cx="16" cy="17"/>
                </a:xfrm>
                <a:custGeom>
                  <a:rect b="b" l="l" r="r" t="t"/>
                  <a:pathLst>
                    <a:path extrusionOk="0" h="117" w="117">
                      <a:moveTo>
                        <a:pt x="58" y="117"/>
                      </a:moveTo>
                      <a:lnTo>
                        <a:pt x="70" y="116"/>
                      </a:lnTo>
                      <a:lnTo>
                        <a:pt x="81" y="112"/>
                      </a:lnTo>
                      <a:lnTo>
                        <a:pt x="90" y="106"/>
                      </a:lnTo>
                      <a:lnTo>
                        <a:pt x="100" y="100"/>
                      </a:lnTo>
                      <a:lnTo>
                        <a:pt x="106" y="90"/>
                      </a:lnTo>
                      <a:lnTo>
                        <a:pt x="112" y="81"/>
                      </a:lnTo>
                      <a:lnTo>
                        <a:pt x="116" y="70"/>
                      </a:lnTo>
                      <a:lnTo>
                        <a:pt x="117" y="58"/>
                      </a:lnTo>
                      <a:lnTo>
                        <a:pt x="116" y="46"/>
                      </a:lnTo>
                      <a:lnTo>
                        <a:pt x="112" y="35"/>
                      </a:lnTo>
                      <a:lnTo>
                        <a:pt x="106" y="25"/>
                      </a:lnTo>
                      <a:lnTo>
                        <a:pt x="100" y="17"/>
                      </a:lnTo>
                      <a:lnTo>
                        <a:pt x="90" y="9"/>
                      </a:lnTo>
                      <a:lnTo>
                        <a:pt x="81" y="4"/>
                      </a:lnTo>
                      <a:lnTo>
                        <a:pt x="70" y="1"/>
                      </a:lnTo>
                      <a:lnTo>
                        <a:pt x="58" y="0"/>
                      </a:lnTo>
                      <a:lnTo>
                        <a:pt x="47" y="1"/>
                      </a:lnTo>
                      <a:lnTo>
                        <a:pt x="36" y="4"/>
                      </a:lnTo>
                      <a:lnTo>
                        <a:pt x="26" y="9"/>
                      </a:lnTo>
                      <a:lnTo>
                        <a:pt x="17" y="17"/>
                      </a:lnTo>
                      <a:lnTo>
                        <a:pt x="10" y="25"/>
                      </a:lnTo>
                      <a:lnTo>
                        <a:pt x="5" y="35"/>
                      </a:lnTo>
                      <a:lnTo>
                        <a:pt x="1" y="46"/>
                      </a:lnTo>
                      <a:lnTo>
                        <a:pt x="0" y="58"/>
                      </a:lnTo>
                      <a:lnTo>
                        <a:pt x="1" y="70"/>
                      </a:lnTo>
                      <a:lnTo>
                        <a:pt x="5" y="81"/>
                      </a:lnTo>
                      <a:lnTo>
                        <a:pt x="10" y="90"/>
                      </a:lnTo>
                      <a:lnTo>
                        <a:pt x="17" y="100"/>
                      </a:lnTo>
                      <a:lnTo>
                        <a:pt x="26" y="106"/>
                      </a:lnTo>
                      <a:lnTo>
                        <a:pt x="36" y="112"/>
                      </a:lnTo>
                      <a:lnTo>
                        <a:pt x="47" y="116"/>
                      </a:lnTo>
                      <a:lnTo>
                        <a:pt x="58" y="117"/>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69" name="Google Shape;8369;p128"/>
                <p:cNvSpPr/>
                <p:nvPr/>
              </p:nvSpPr>
              <p:spPr>
                <a:xfrm>
                  <a:off x="4912" y="1970"/>
                  <a:ext cx="9" cy="9"/>
                </a:xfrm>
                <a:custGeom>
                  <a:rect b="b" l="l" r="r" t="t"/>
                  <a:pathLst>
                    <a:path extrusionOk="0" h="59" w="58">
                      <a:moveTo>
                        <a:pt x="29" y="59"/>
                      </a:moveTo>
                      <a:lnTo>
                        <a:pt x="40" y="56"/>
                      </a:lnTo>
                      <a:lnTo>
                        <a:pt x="50" y="49"/>
                      </a:lnTo>
                      <a:lnTo>
                        <a:pt x="56" y="40"/>
                      </a:lnTo>
                      <a:lnTo>
                        <a:pt x="58" y="29"/>
                      </a:lnTo>
                      <a:lnTo>
                        <a:pt x="56" y="17"/>
                      </a:lnTo>
                      <a:lnTo>
                        <a:pt x="50" y="8"/>
                      </a:lnTo>
                      <a:lnTo>
                        <a:pt x="40" y="2"/>
                      </a:lnTo>
                      <a:lnTo>
                        <a:pt x="29" y="0"/>
                      </a:lnTo>
                      <a:lnTo>
                        <a:pt x="17" y="2"/>
                      </a:lnTo>
                      <a:lnTo>
                        <a:pt x="8" y="8"/>
                      </a:lnTo>
                      <a:lnTo>
                        <a:pt x="2" y="17"/>
                      </a:lnTo>
                      <a:lnTo>
                        <a:pt x="0" y="29"/>
                      </a:lnTo>
                      <a:lnTo>
                        <a:pt x="2" y="40"/>
                      </a:lnTo>
                      <a:lnTo>
                        <a:pt x="8" y="49"/>
                      </a:lnTo>
                      <a:lnTo>
                        <a:pt x="17" y="56"/>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70" name="Google Shape;8370;p128"/>
                <p:cNvSpPr/>
                <p:nvPr/>
              </p:nvSpPr>
              <p:spPr>
                <a:xfrm>
                  <a:off x="4927" y="1971"/>
                  <a:ext cx="8" cy="8"/>
                </a:xfrm>
                <a:custGeom>
                  <a:rect b="b" l="l" r="r" t="t"/>
                  <a:pathLst>
                    <a:path extrusionOk="0" h="59" w="58">
                      <a:moveTo>
                        <a:pt x="29" y="59"/>
                      </a:moveTo>
                      <a:lnTo>
                        <a:pt x="41" y="57"/>
                      </a:lnTo>
                      <a:lnTo>
                        <a:pt x="50" y="51"/>
                      </a:lnTo>
                      <a:lnTo>
                        <a:pt x="56" y="42"/>
                      </a:lnTo>
                      <a:lnTo>
                        <a:pt x="58" y="30"/>
                      </a:lnTo>
                      <a:lnTo>
                        <a:pt x="56" y="19"/>
                      </a:lnTo>
                      <a:lnTo>
                        <a:pt x="50" y="9"/>
                      </a:lnTo>
                      <a:lnTo>
                        <a:pt x="41" y="3"/>
                      </a:lnTo>
                      <a:lnTo>
                        <a:pt x="29" y="0"/>
                      </a:lnTo>
                      <a:lnTo>
                        <a:pt x="18" y="3"/>
                      </a:lnTo>
                      <a:lnTo>
                        <a:pt x="9" y="9"/>
                      </a:lnTo>
                      <a:lnTo>
                        <a:pt x="2" y="19"/>
                      </a:lnTo>
                      <a:lnTo>
                        <a:pt x="0" y="30"/>
                      </a:lnTo>
                      <a:lnTo>
                        <a:pt x="2" y="42"/>
                      </a:lnTo>
                      <a:lnTo>
                        <a:pt x="9" y="51"/>
                      </a:lnTo>
                      <a:lnTo>
                        <a:pt x="18" y="57"/>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71" name="Google Shape;8371;p128"/>
                <p:cNvSpPr/>
                <p:nvPr/>
              </p:nvSpPr>
              <p:spPr>
                <a:xfrm>
                  <a:off x="4871" y="1856"/>
                  <a:ext cx="23" cy="114"/>
                </a:xfrm>
                <a:custGeom>
                  <a:rect b="b" l="l" r="r" t="t"/>
                  <a:pathLst>
                    <a:path extrusionOk="0" h="800" w="166">
                      <a:moveTo>
                        <a:pt x="52" y="16"/>
                      </a:moveTo>
                      <a:lnTo>
                        <a:pt x="47" y="32"/>
                      </a:lnTo>
                      <a:lnTo>
                        <a:pt x="36" y="77"/>
                      </a:lnTo>
                      <a:lnTo>
                        <a:pt x="21" y="148"/>
                      </a:lnTo>
                      <a:lnTo>
                        <a:pt x="8" y="244"/>
                      </a:lnTo>
                      <a:lnTo>
                        <a:pt x="0" y="359"/>
                      </a:lnTo>
                      <a:lnTo>
                        <a:pt x="2" y="492"/>
                      </a:lnTo>
                      <a:lnTo>
                        <a:pt x="15" y="640"/>
                      </a:lnTo>
                      <a:lnTo>
                        <a:pt x="46" y="800"/>
                      </a:lnTo>
                      <a:lnTo>
                        <a:pt x="161" y="794"/>
                      </a:lnTo>
                      <a:lnTo>
                        <a:pt x="156" y="770"/>
                      </a:lnTo>
                      <a:lnTo>
                        <a:pt x="145" y="706"/>
                      </a:lnTo>
                      <a:lnTo>
                        <a:pt x="131" y="610"/>
                      </a:lnTo>
                      <a:lnTo>
                        <a:pt x="118" y="493"/>
                      </a:lnTo>
                      <a:lnTo>
                        <a:pt x="111" y="364"/>
                      </a:lnTo>
                      <a:lnTo>
                        <a:pt x="115" y="235"/>
                      </a:lnTo>
                      <a:lnTo>
                        <a:pt x="132" y="113"/>
                      </a:lnTo>
                      <a:lnTo>
                        <a:pt x="166" y="9"/>
                      </a:lnTo>
                      <a:lnTo>
                        <a:pt x="166" y="8"/>
                      </a:lnTo>
                      <a:lnTo>
                        <a:pt x="166" y="6"/>
                      </a:lnTo>
                      <a:lnTo>
                        <a:pt x="164" y="4"/>
                      </a:lnTo>
                      <a:lnTo>
                        <a:pt x="157" y="0"/>
                      </a:lnTo>
                      <a:lnTo>
                        <a:pt x="143" y="0"/>
                      </a:lnTo>
                      <a:lnTo>
                        <a:pt x="123" y="1"/>
                      </a:lnTo>
                      <a:lnTo>
                        <a:pt x="93" y="7"/>
                      </a:lnTo>
                      <a:lnTo>
                        <a:pt x="52" y="1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72" name="Google Shape;8372;p128"/>
                <p:cNvSpPr/>
                <p:nvPr/>
              </p:nvSpPr>
              <p:spPr>
                <a:xfrm>
                  <a:off x="4993" y="1842"/>
                  <a:ext cx="32" cy="128"/>
                </a:xfrm>
                <a:custGeom>
                  <a:rect b="b" l="l" r="r" t="t"/>
                  <a:pathLst>
                    <a:path extrusionOk="0" h="893" w="225">
                      <a:moveTo>
                        <a:pt x="225" y="6"/>
                      </a:moveTo>
                      <a:lnTo>
                        <a:pt x="219" y="12"/>
                      </a:lnTo>
                      <a:lnTo>
                        <a:pt x="204" y="35"/>
                      </a:lnTo>
                      <a:lnTo>
                        <a:pt x="185" y="82"/>
                      </a:lnTo>
                      <a:lnTo>
                        <a:pt x="165" y="158"/>
                      </a:lnTo>
                      <a:lnTo>
                        <a:pt x="149" y="270"/>
                      </a:lnTo>
                      <a:lnTo>
                        <a:pt x="141" y="427"/>
                      </a:lnTo>
                      <a:lnTo>
                        <a:pt x="146" y="631"/>
                      </a:lnTo>
                      <a:lnTo>
                        <a:pt x="168" y="893"/>
                      </a:lnTo>
                      <a:lnTo>
                        <a:pt x="41" y="893"/>
                      </a:lnTo>
                      <a:lnTo>
                        <a:pt x="36" y="867"/>
                      </a:lnTo>
                      <a:lnTo>
                        <a:pt x="26" y="794"/>
                      </a:lnTo>
                      <a:lnTo>
                        <a:pt x="13" y="686"/>
                      </a:lnTo>
                      <a:lnTo>
                        <a:pt x="3" y="554"/>
                      </a:lnTo>
                      <a:lnTo>
                        <a:pt x="0" y="408"/>
                      </a:lnTo>
                      <a:lnTo>
                        <a:pt x="6" y="260"/>
                      </a:lnTo>
                      <a:lnTo>
                        <a:pt x="30" y="121"/>
                      </a:lnTo>
                      <a:lnTo>
                        <a:pt x="73" y="0"/>
                      </a:lnTo>
                      <a:lnTo>
                        <a:pt x="225"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73" name="Google Shape;8373;p128"/>
                <p:cNvSpPr/>
                <p:nvPr/>
              </p:nvSpPr>
              <p:spPr>
                <a:xfrm>
                  <a:off x="4871" y="1863"/>
                  <a:ext cx="21" cy="100"/>
                </a:xfrm>
                <a:custGeom>
                  <a:rect b="b" l="l" r="r" t="t"/>
                  <a:pathLst>
                    <a:path extrusionOk="0" h="699" w="145">
                      <a:moveTo>
                        <a:pt x="46" y="14"/>
                      </a:moveTo>
                      <a:lnTo>
                        <a:pt x="41" y="28"/>
                      </a:lnTo>
                      <a:lnTo>
                        <a:pt x="32" y="67"/>
                      </a:lnTo>
                      <a:lnTo>
                        <a:pt x="20" y="130"/>
                      </a:lnTo>
                      <a:lnTo>
                        <a:pt x="7" y="213"/>
                      </a:lnTo>
                      <a:lnTo>
                        <a:pt x="0" y="314"/>
                      </a:lnTo>
                      <a:lnTo>
                        <a:pt x="1" y="430"/>
                      </a:lnTo>
                      <a:lnTo>
                        <a:pt x="13" y="559"/>
                      </a:lnTo>
                      <a:lnTo>
                        <a:pt x="40" y="699"/>
                      </a:lnTo>
                      <a:lnTo>
                        <a:pt x="140" y="693"/>
                      </a:lnTo>
                      <a:lnTo>
                        <a:pt x="135" y="672"/>
                      </a:lnTo>
                      <a:lnTo>
                        <a:pt x="126" y="616"/>
                      </a:lnTo>
                      <a:lnTo>
                        <a:pt x="113" y="532"/>
                      </a:lnTo>
                      <a:lnTo>
                        <a:pt x="103" y="430"/>
                      </a:lnTo>
                      <a:lnTo>
                        <a:pt x="97" y="317"/>
                      </a:lnTo>
                      <a:lnTo>
                        <a:pt x="100" y="205"/>
                      </a:lnTo>
                      <a:lnTo>
                        <a:pt x="115" y="98"/>
                      </a:lnTo>
                      <a:lnTo>
                        <a:pt x="145" y="8"/>
                      </a:lnTo>
                      <a:lnTo>
                        <a:pt x="145" y="7"/>
                      </a:lnTo>
                      <a:lnTo>
                        <a:pt x="145" y="5"/>
                      </a:lnTo>
                      <a:lnTo>
                        <a:pt x="143" y="3"/>
                      </a:lnTo>
                      <a:lnTo>
                        <a:pt x="137" y="0"/>
                      </a:lnTo>
                      <a:lnTo>
                        <a:pt x="126" y="0"/>
                      </a:lnTo>
                      <a:lnTo>
                        <a:pt x="108" y="1"/>
                      </a:lnTo>
                      <a:lnTo>
                        <a:pt x="81" y="6"/>
                      </a:lnTo>
                      <a:lnTo>
                        <a:pt x="46" y="1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74" name="Google Shape;8374;p128"/>
                <p:cNvSpPr/>
                <p:nvPr/>
              </p:nvSpPr>
              <p:spPr>
                <a:xfrm>
                  <a:off x="4872" y="1870"/>
                  <a:ext cx="18" cy="85"/>
                </a:xfrm>
                <a:custGeom>
                  <a:rect b="b" l="l" r="r" t="t"/>
                  <a:pathLst>
                    <a:path extrusionOk="0" h="597" w="123">
                      <a:moveTo>
                        <a:pt x="39" y="12"/>
                      </a:moveTo>
                      <a:lnTo>
                        <a:pt x="35" y="23"/>
                      </a:lnTo>
                      <a:lnTo>
                        <a:pt x="26" y="57"/>
                      </a:lnTo>
                      <a:lnTo>
                        <a:pt x="16" y="111"/>
                      </a:lnTo>
                      <a:lnTo>
                        <a:pt x="6" y="181"/>
                      </a:lnTo>
                      <a:lnTo>
                        <a:pt x="0" y="267"/>
                      </a:lnTo>
                      <a:lnTo>
                        <a:pt x="1" y="367"/>
                      </a:lnTo>
                      <a:lnTo>
                        <a:pt x="11" y="477"/>
                      </a:lnTo>
                      <a:lnTo>
                        <a:pt x="34" y="597"/>
                      </a:lnTo>
                      <a:lnTo>
                        <a:pt x="119" y="591"/>
                      </a:lnTo>
                      <a:lnTo>
                        <a:pt x="115" y="574"/>
                      </a:lnTo>
                      <a:lnTo>
                        <a:pt x="107" y="526"/>
                      </a:lnTo>
                      <a:lnTo>
                        <a:pt x="97" y="454"/>
                      </a:lnTo>
                      <a:lnTo>
                        <a:pt x="88" y="367"/>
                      </a:lnTo>
                      <a:lnTo>
                        <a:pt x="82" y="272"/>
                      </a:lnTo>
                      <a:lnTo>
                        <a:pt x="84" y="175"/>
                      </a:lnTo>
                      <a:lnTo>
                        <a:pt x="97" y="84"/>
                      </a:lnTo>
                      <a:lnTo>
                        <a:pt x="123" y="7"/>
                      </a:lnTo>
                      <a:lnTo>
                        <a:pt x="123" y="6"/>
                      </a:lnTo>
                      <a:lnTo>
                        <a:pt x="123" y="5"/>
                      </a:lnTo>
                      <a:lnTo>
                        <a:pt x="121" y="3"/>
                      </a:lnTo>
                      <a:lnTo>
                        <a:pt x="117" y="0"/>
                      </a:lnTo>
                      <a:lnTo>
                        <a:pt x="106" y="0"/>
                      </a:lnTo>
                      <a:lnTo>
                        <a:pt x="91" y="2"/>
                      </a:lnTo>
                      <a:lnTo>
                        <a:pt x="70" y="5"/>
                      </a:lnTo>
                      <a:lnTo>
                        <a:pt x="39" y="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75" name="Google Shape;8375;p128"/>
                <p:cNvSpPr/>
                <p:nvPr/>
              </p:nvSpPr>
              <p:spPr>
                <a:xfrm>
                  <a:off x="4873" y="1876"/>
                  <a:ext cx="15" cy="71"/>
                </a:xfrm>
                <a:custGeom>
                  <a:rect b="b" l="l" r="r" t="t"/>
                  <a:pathLst>
                    <a:path extrusionOk="0" h="492" w="103">
                      <a:moveTo>
                        <a:pt x="32" y="9"/>
                      </a:moveTo>
                      <a:lnTo>
                        <a:pt x="28" y="18"/>
                      </a:lnTo>
                      <a:lnTo>
                        <a:pt x="21" y="47"/>
                      </a:lnTo>
                      <a:lnTo>
                        <a:pt x="12" y="90"/>
                      </a:lnTo>
                      <a:lnTo>
                        <a:pt x="4" y="149"/>
                      </a:lnTo>
                      <a:lnTo>
                        <a:pt x="0" y="220"/>
                      </a:lnTo>
                      <a:lnTo>
                        <a:pt x="0" y="303"/>
                      </a:lnTo>
                      <a:lnTo>
                        <a:pt x="9" y="394"/>
                      </a:lnTo>
                      <a:lnTo>
                        <a:pt x="27" y="492"/>
                      </a:lnTo>
                      <a:lnTo>
                        <a:pt x="98" y="489"/>
                      </a:lnTo>
                      <a:lnTo>
                        <a:pt x="95" y="474"/>
                      </a:lnTo>
                      <a:lnTo>
                        <a:pt x="88" y="434"/>
                      </a:lnTo>
                      <a:lnTo>
                        <a:pt x="80" y="375"/>
                      </a:lnTo>
                      <a:lnTo>
                        <a:pt x="72" y="303"/>
                      </a:lnTo>
                      <a:lnTo>
                        <a:pt x="68" y="224"/>
                      </a:lnTo>
                      <a:lnTo>
                        <a:pt x="70" y="144"/>
                      </a:lnTo>
                      <a:lnTo>
                        <a:pt x="81" y="68"/>
                      </a:lnTo>
                      <a:lnTo>
                        <a:pt x="103" y="5"/>
                      </a:lnTo>
                      <a:lnTo>
                        <a:pt x="103" y="4"/>
                      </a:lnTo>
                      <a:lnTo>
                        <a:pt x="103" y="3"/>
                      </a:lnTo>
                      <a:lnTo>
                        <a:pt x="100" y="1"/>
                      </a:lnTo>
                      <a:lnTo>
                        <a:pt x="97" y="0"/>
                      </a:lnTo>
                      <a:lnTo>
                        <a:pt x="89" y="0"/>
                      </a:lnTo>
                      <a:lnTo>
                        <a:pt x="75" y="0"/>
                      </a:lnTo>
                      <a:lnTo>
                        <a:pt x="57" y="3"/>
                      </a:lnTo>
                      <a:lnTo>
                        <a:pt x="32" y="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76" name="Google Shape;8376;p128"/>
                <p:cNvSpPr/>
                <p:nvPr/>
              </p:nvSpPr>
              <p:spPr>
                <a:xfrm>
                  <a:off x="4874" y="1883"/>
                  <a:ext cx="12" cy="56"/>
                </a:xfrm>
                <a:custGeom>
                  <a:rect b="b" l="l" r="r" t="t"/>
                  <a:pathLst>
                    <a:path extrusionOk="0" h="390" w="82">
                      <a:moveTo>
                        <a:pt x="25" y="8"/>
                      </a:moveTo>
                      <a:lnTo>
                        <a:pt x="23" y="16"/>
                      </a:lnTo>
                      <a:lnTo>
                        <a:pt x="17" y="38"/>
                      </a:lnTo>
                      <a:lnTo>
                        <a:pt x="11" y="72"/>
                      </a:lnTo>
                      <a:lnTo>
                        <a:pt x="4" y="118"/>
                      </a:lnTo>
                      <a:lnTo>
                        <a:pt x="0" y="174"/>
                      </a:lnTo>
                      <a:lnTo>
                        <a:pt x="0" y="240"/>
                      </a:lnTo>
                      <a:lnTo>
                        <a:pt x="7" y="312"/>
                      </a:lnTo>
                      <a:lnTo>
                        <a:pt x="22" y="390"/>
                      </a:lnTo>
                      <a:lnTo>
                        <a:pt x="78" y="387"/>
                      </a:lnTo>
                      <a:lnTo>
                        <a:pt x="76" y="375"/>
                      </a:lnTo>
                      <a:lnTo>
                        <a:pt x="70" y="343"/>
                      </a:lnTo>
                      <a:lnTo>
                        <a:pt x="63" y="297"/>
                      </a:lnTo>
                      <a:lnTo>
                        <a:pt x="57" y="240"/>
                      </a:lnTo>
                      <a:lnTo>
                        <a:pt x="54" y="178"/>
                      </a:lnTo>
                      <a:lnTo>
                        <a:pt x="56" y="113"/>
                      </a:lnTo>
                      <a:lnTo>
                        <a:pt x="64" y="55"/>
                      </a:lnTo>
                      <a:lnTo>
                        <a:pt x="82" y="4"/>
                      </a:lnTo>
                      <a:lnTo>
                        <a:pt x="82" y="2"/>
                      </a:lnTo>
                      <a:lnTo>
                        <a:pt x="80" y="1"/>
                      </a:lnTo>
                      <a:lnTo>
                        <a:pt x="77" y="0"/>
                      </a:lnTo>
                      <a:lnTo>
                        <a:pt x="70" y="0"/>
                      </a:lnTo>
                      <a:lnTo>
                        <a:pt x="60" y="1"/>
                      </a:lnTo>
                      <a:lnTo>
                        <a:pt x="46" y="3"/>
                      </a:lnTo>
                      <a:lnTo>
                        <a:pt x="25" y="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77" name="Google Shape;8377;p128"/>
                <p:cNvSpPr/>
                <p:nvPr/>
              </p:nvSpPr>
              <p:spPr>
                <a:xfrm>
                  <a:off x="4875" y="1890"/>
                  <a:ext cx="8" cy="41"/>
                </a:xfrm>
                <a:custGeom>
                  <a:rect b="b" l="l" r="r" t="t"/>
                  <a:pathLst>
                    <a:path extrusionOk="0" h="288" w="59">
                      <a:moveTo>
                        <a:pt x="18" y="6"/>
                      </a:moveTo>
                      <a:lnTo>
                        <a:pt x="17" y="11"/>
                      </a:lnTo>
                      <a:lnTo>
                        <a:pt x="13" y="27"/>
                      </a:lnTo>
                      <a:lnTo>
                        <a:pt x="7" y="53"/>
                      </a:lnTo>
                      <a:lnTo>
                        <a:pt x="2" y="87"/>
                      </a:lnTo>
                      <a:lnTo>
                        <a:pt x="0" y="130"/>
                      </a:lnTo>
                      <a:lnTo>
                        <a:pt x="0" y="177"/>
                      </a:lnTo>
                      <a:lnTo>
                        <a:pt x="5" y="231"/>
                      </a:lnTo>
                      <a:lnTo>
                        <a:pt x="16" y="288"/>
                      </a:lnTo>
                      <a:lnTo>
                        <a:pt x="57" y="286"/>
                      </a:lnTo>
                      <a:lnTo>
                        <a:pt x="56" y="278"/>
                      </a:lnTo>
                      <a:lnTo>
                        <a:pt x="51" y="254"/>
                      </a:lnTo>
                      <a:lnTo>
                        <a:pt x="47" y="219"/>
                      </a:lnTo>
                      <a:lnTo>
                        <a:pt x="42" y="177"/>
                      </a:lnTo>
                      <a:lnTo>
                        <a:pt x="40" y="131"/>
                      </a:lnTo>
                      <a:lnTo>
                        <a:pt x="41" y="84"/>
                      </a:lnTo>
                      <a:lnTo>
                        <a:pt x="47" y="40"/>
                      </a:lnTo>
                      <a:lnTo>
                        <a:pt x="59" y="3"/>
                      </a:lnTo>
                      <a:lnTo>
                        <a:pt x="59" y="2"/>
                      </a:lnTo>
                      <a:lnTo>
                        <a:pt x="58" y="1"/>
                      </a:lnTo>
                      <a:lnTo>
                        <a:pt x="56" y="0"/>
                      </a:lnTo>
                      <a:lnTo>
                        <a:pt x="51" y="0"/>
                      </a:lnTo>
                      <a:lnTo>
                        <a:pt x="45" y="0"/>
                      </a:lnTo>
                      <a:lnTo>
                        <a:pt x="33" y="2"/>
                      </a:lnTo>
                      <a:lnTo>
                        <a:pt x="18"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78" name="Google Shape;8378;p128"/>
                <p:cNvSpPr/>
                <p:nvPr/>
              </p:nvSpPr>
              <p:spPr>
                <a:xfrm>
                  <a:off x="4994" y="1850"/>
                  <a:ext cx="28" cy="111"/>
                </a:xfrm>
                <a:custGeom>
                  <a:rect b="b" l="l" r="r" t="t"/>
                  <a:pathLst>
                    <a:path extrusionOk="0" h="779" w="198">
                      <a:moveTo>
                        <a:pt x="198" y="6"/>
                      </a:moveTo>
                      <a:lnTo>
                        <a:pt x="194" y="12"/>
                      </a:lnTo>
                      <a:lnTo>
                        <a:pt x="180" y="31"/>
                      </a:lnTo>
                      <a:lnTo>
                        <a:pt x="163" y="72"/>
                      </a:lnTo>
                      <a:lnTo>
                        <a:pt x="146" y="138"/>
                      </a:lnTo>
                      <a:lnTo>
                        <a:pt x="132" y="236"/>
                      </a:lnTo>
                      <a:lnTo>
                        <a:pt x="125" y="373"/>
                      </a:lnTo>
                      <a:lnTo>
                        <a:pt x="130" y="551"/>
                      </a:lnTo>
                      <a:lnTo>
                        <a:pt x="148" y="779"/>
                      </a:lnTo>
                      <a:lnTo>
                        <a:pt x="37" y="779"/>
                      </a:lnTo>
                      <a:lnTo>
                        <a:pt x="34" y="756"/>
                      </a:lnTo>
                      <a:lnTo>
                        <a:pt x="23" y="693"/>
                      </a:lnTo>
                      <a:lnTo>
                        <a:pt x="13" y="599"/>
                      </a:lnTo>
                      <a:lnTo>
                        <a:pt x="4" y="483"/>
                      </a:lnTo>
                      <a:lnTo>
                        <a:pt x="0" y="357"/>
                      </a:lnTo>
                      <a:lnTo>
                        <a:pt x="7" y="227"/>
                      </a:lnTo>
                      <a:lnTo>
                        <a:pt x="27" y="105"/>
                      </a:lnTo>
                      <a:lnTo>
                        <a:pt x="65" y="0"/>
                      </a:lnTo>
                      <a:lnTo>
                        <a:pt x="198"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79" name="Google Shape;8379;p128"/>
                <p:cNvSpPr/>
                <p:nvPr/>
              </p:nvSpPr>
              <p:spPr>
                <a:xfrm>
                  <a:off x="4995" y="1857"/>
                  <a:ext cx="24" cy="96"/>
                </a:xfrm>
                <a:custGeom>
                  <a:rect b="b" l="l" r="r" t="t"/>
                  <a:pathLst>
                    <a:path extrusionOk="0" h="666" w="169">
                      <a:moveTo>
                        <a:pt x="169" y="5"/>
                      </a:moveTo>
                      <a:lnTo>
                        <a:pt x="164" y="10"/>
                      </a:lnTo>
                      <a:lnTo>
                        <a:pt x="154" y="27"/>
                      </a:lnTo>
                      <a:lnTo>
                        <a:pt x="139" y="61"/>
                      </a:lnTo>
                      <a:lnTo>
                        <a:pt x="124" y="118"/>
                      </a:lnTo>
                      <a:lnTo>
                        <a:pt x="113" y="201"/>
                      </a:lnTo>
                      <a:lnTo>
                        <a:pt x="107" y="318"/>
                      </a:lnTo>
                      <a:lnTo>
                        <a:pt x="110" y="470"/>
                      </a:lnTo>
                      <a:lnTo>
                        <a:pt x="126" y="666"/>
                      </a:lnTo>
                      <a:lnTo>
                        <a:pt x="31" y="666"/>
                      </a:lnTo>
                      <a:lnTo>
                        <a:pt x="28" y="646"/>
                      </a:lnTo>
                      <a:lnTo>
                        <a:pt x="20" y="592"/>
                      </a:lnTo>
                      <a:lnTo>
                        <a:pt x="11" y="512"/>
                      </a:lnTo>
                      <a:lnTo>
                        <a:pt x="3" y="413"/>
                      </a:lnTo>
                      <a:lnTo>
                        <a:pt x="0" y="305"/>
                      </a:lnTo>
                      <a:lnTo>
                        <a:pt x="6" y="195"/>
                      </a:lnTo>
                      <a:lnTo>
                        <a:pt x="23" y="90"/>
                      </a:lnTo>
                      <a:lnTo>
                        <a:pt x="55" y="0"/>
                      </a:lnTo>
                      <a:lnTo>
                        <a:pt x="169" y="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80" name="Google Shape;8380;p128"/>
                <p:cNvSpPr/>
                <p:nvPr/>
              </p:nvSpPr>
              <p:spPr>
                <a:xfrm>
                  <a:off x="4996" y="1865"/>
                  <a:ext cx="20" cy="79"/>
                </a:xfrm>
                <a:custGeom>
                  <a:rect b="b" l="l" r="r" t="t"/>
                  <a:pathLst>
                    <a:path extrusionOk="0" h="551" w="140">
                      <a:moveTo>
                        <a:pt x="140" y="5"/>
                      </a:moveTo>
                      <a:lnTo>
                        <a:pt x="136" y="8"/>
                      </a:lnTo>
                      <a:lnTo>
                        <a:pt x="127" y="23"/>
                      </a:lnTo>
                      <a:lnTo>
                        <a:pt x="116" y="51"/>
                      </a:lnTo>
                      <a:lnTo>
                        <a:pt x="103" y="98"/>
                      </a:lnTo>
                      <a:lnTo>
                        <a:pt x="94" y="167"/>
                      </a:lnTo>
                      <a:lnTo>
                        <a:pt x="90" y="264"/>
                      </a:lnTo>
                      <a:lnTo>
                        <a:pt x="92" y="390"/>
                      </a:lnTo>
                      <a:lnTo>
                        <a:pt x="106" y="551"/>
                      </a:lnTo>
                      <a:lnTo>
                        <a:pt x="27" y="551"/>
                      </a:lnTo>
                      <a:lnTo>
                        <a:pt x="24" y="535"/>
                      </a:lnTo>
                      <a:lnTo>
                        <a:pt x="17" y="490"/>
                      </a:lnTo>
                      <a:lnTo>
                        <a:pt x="9" y="423"/>
                      </a:lnTo>
                      <a:lnTo>
                        <a:pt x="3" y="342"/>
                      </a:lnTo>
                      <a:lnTo>
                        <a:pt x="0" y="252"/>
                      </a:lnTo>
                      <a:lnTo>
                        <a:pt x="5" y="161"/>
                      </a:lnTo>
                      <a:lnTo>
                        <a:pt x="20" y="75"/>
                      </a:lnTo>
                      <a:lnTo>
                        <a:pt x="46" y="0"/>
                      </a:lnTo>
                      <a:lnTo>
                        <a:pt x="140" y="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81" name="Google Shape;8381;p128"/>
                <p:cNvSpPr/>
                <p:nvPr/>
              </p:nvSpPr>
              <p:spPr>
                <a:xfrm>
                  <a:off x="4997" y="1873"/>
                  <a:ext cx="16" cy="62"/>
                </a:xfrm>
                <a:custGeom>
                  <a:rect b="b" l="l" r="r" t="t"/>
                  <a:pathLst>
                    <a:path extrusionOk="0" h="437" w="111">
                      <a:moveTo>
                        <a:pt x="111" y="4"/>
                      </a:moveTo>
                      <a:lnTo>
                        <a:pt x="108" y="7"/>
                      </a:lnTo>
                      <a:lnTo>
                        <a:pt x="101" y="18"/>
                      </a:lnTo>
                      <a:lnTo>
                        <a:pt x="92" y="41"/>
                      </a:lnTo>
                      <a:lnTo>
                        <a:pt x="82" y="77"/>
                      </a:lnTo>
                      <a:lnTo>
                        <a:pt x="75" y="133"/>
                      </a:lnTo>
                      <a:lnTo>
                        <a:pt x="70" y="208"/>
                      </a:lnTo>
                      <a:lnTo>
                        <a:pt x="72" y="309"/>
                      </a:lnTo>
                      <a:lnTo>
                        <a:pt x="83" y="437"/>
                      </a:lnTo>
                      <a:lnTo>
                        <a:pt x="21" y="437"/>
                      </a:lnTo>
                      <a:lnTo>
                        <a:pt x="19" y="424"/>
                      </a:lnTo>
                      <a:lnTo>
                        <a:pt x="13" y="389"/>
                      </a:lnTo>
                      <a:lnTo>
                        <a:pt x="7" y="336"/>
                      </a:lnTo>
                      <a:lnTo>
                        <a:pt x="3" y="272"/>
                      </a:lnTo>
                      <a:lnTo>
                        <a:pt x="0" y="200"/>
                      </a:lnTo>
                      <a:lnTo>
                        <a:pt x="5" y="128"/>
                      </a:lnTo>
                      <a:lnTo>
                        <a:pt x="16" y="59"/>
                      </a:lnTo>
                      <a:lnTo>
                        <a:pt x="37" y="0"/>
                      </a:lnTo>
                      <a:lnTo>
                        <a:pt x="111" y="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82" name="Google Shape;8382;p128"/>
                <p:cNvSpPr/>
                <p:nvPr/>
              </p:nvSpPr>
              <p:spPr>
                <a:xfrm>
                  <a:off x="4998" y="1881"/>
                  <a:ext cx="12" cy="46"/>
                </a:xfrm>
                <a:custGeom>
                  <a:rect b="b" l="l" r="r" t="t"/>
                  <a:pathLst>
                    <a:path extrusionOk="0" h="322" w="82">
                      <a:moveTo>
                        <a:pt x="82" y="3"/>
                      </a:moveTo>
                      <a:lnTo>
                        <a:pt x="79" y="5"/>
                      </a:lnTo>
                      <a:lnTo>
                        <a:pt x="75" y="13"/>
                      </a:lnTo>
                      <a:lnTo>
                        <a:pt x="67" y="30"/>
                      </a:lnTo>
                      <a:lnTo>
                        <a:pt x="60" y="57"/>
                      </a:lnTo>
                      <a:lnTo>
                        <a:pt x="54" y="98"/>
                      </a:lnTo>
                      <a:lnTo>
                        <a:pt x="52" y="154"/>
                      </a:lnTo>
                      <a:lnTo>
                        <a:pt x="53" y="228"/>
                      </a:lnTo>
                      <a:lnTo>
                        <a:pt x="61" y="322"/>
                      </a:lnTo>
                      <a:lnTo>
                        <a:pt x="15" y="322"/>
                      </a:lnTo>
                      <a:lnTo>
                        <a:pt x="14" y="313"/>
                      </a:lnTo>
                      <a:lnTo>
                        <a:pt x="9" y="287"/>
                      </a:lnTo>
                      <a:lnTo>
                        <a:pt x="5" y="247"/>
                      </a:lnTo>
                      <a:lnTo>
                        <a:pt x="1" y="200"/>
                      </a:lnTo>
                      <a:lnTo>
                        <a:pt x="0" y="147"/>
                      </a:lnTo>
                      <a:lnTo>
                        <a:pt x="3" y="95"/>
                      </a:lnTo>
                      <a:lnTo>
                        <a:pt x="11" y="44"/>
                      </a:lnTo>
                      <a:lnTo>
                        <a:pt x="27" y="0"/>
                      </a:lnTo>
                      <a:lnTo>
                        <a:pt x="82" y="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83" name="Google Shape;8383;p128"/>
                <p:cNvSpPr/>
                <p:nvPr/>
              </p:nvSpPr>
              <p:spPr>
                <a:xfrm>
                  <a:off x="4846" y="1869"/>
                  <a:ext cx="4" cy="146"/>
                </a:xfrm>
                <a:prstGeom prst="rect">
                  <a:avLst/>
                </a:pr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84" name="Google Shape;8384;p128"/>
                <p:cNvSpPr/>
                <p:nvPr/>
              </p:nvSpPr>
              <p:spPr>
                <a:xfrm>
                  <a:off x="4898" y="1867"/>
                  <a:ext cx="57" cy="67"/>
                </a:xfrm>
                <a:custGeom>
                  <a:rect b="b" l="l" r="r" t="t"/>
                  <a:pathLst>
                    <a:path extrusionOk="0" h="469" w="398">
                      <a:moveTo>
                        <a:pt x="37" y="44"/>
                      </a:moveTo>
                      <a:lnTo>
                        <a:pt x="33" y="53"/>
                      </a:lnTo>
                      <a:lnTo>
                        <a:pt x="27" y="79"/>
                      </a:lnTo>
                      <a:lnTo>
                        <a:pt x="17" y="120"/>
                      </a:lnTo>
                      <a:lnTo>
                        <a:pt x="8" y="174"/>
                      </a:lnTo>
                      <a:lnTo>
                        <a:pt x="1" y="238"/>
                      </a:lnTo>
                      <a:lnTo>
                        <a:pt x="0" y="309"/>
                      </a:lnTo>
                      <a:lnTo>
                        <a:pt x="7" y="387"/>
                      </a:lnTo>
                      <a:lnTo>
                        <a:pt x="24" y="469"/>
                      </a:lnTo>
                      <a:lnTo>
                        <a:pt x="24" y="466"/>
                      </a:lnTo>
                      <a:lnTo>
                        <a:pt x="24" y="455"/>
                      </a:lnTo>
                      <a:lnTo>
                        <a:pt x="24" y="438"/>
                      </a:lnTo>
                      <a:lnTo>
                        <a:pt x="24" y="417"/>
                      </a:lnTo>
                      <a:lnTo>
                        <a:pt x="27" y="391"/>
                      </a:lnTo>
                      <a:lnTo>
                        <a:pt x="30" y="363"/>
                      </a:lnTo>
                      <a:lnTo>
                        <a:pt x="35" y="332"/>
                      </a:lnTo>
                      <a:lnTo>
                        <a:pt x="41" y="300"/>
                      </a:lnTo>
                      <a:lnTo>
                        <a:pt x="52" y="268"/>
                      </a:lnTo>
                      <a:lnTo>
                        <a:pt x="64" y="237"/>
                      </a:lnTo>
                      <a:lnTo>
                        <a:pt x="79" y="207"/>
                      </a:lnTo>
                      <a:lnTo>
                        <a:pt x="99" y="179"/>
                      </a:lnTo>
                      <a:lnTo>
                        <a:pt x="123" y="155"/>
                      </a:lnTo>
                      <a:lnTo>
                        <a:pt x="150" y="136"/>
                      </a:lnTo>
                      <a:lnTo>
                        <a:pt x="183" y="122"/>
                      </a:lnTo>
                      <a:lnTo>
                        <a:pt x="221" y="114"/>
                      </a:lnTo>
                      <a:lnTo>
                        <a:pt x="223" y="112"/>
                      </a:lnTo>
                      <a:lnTo>
                        <a:pt x="230" y="107"/>
                      </a:lnTo>
                      <a:lnTo>
                        <a:pt x="242" y="99"/>
                      </a:lnTo>
                      <a:lnTo>
                        <a:pt x="260" y="88"/>
                      </a:lnTo>
                      <a:lnTo>
                        <a:pt x="284" y="74"/>
                      </a:lnTo>
                      <a:lnTo>
                        <a:pt x="315" y="58"/>
                      </a:lnTo>
                      <a:lnTo>
                        <a:pt x="352" y="39"/>
                      </a:lnTo>
                      <a:lnTo>
                        <a:pt x="398" y="19"/>
                      </a:lnTo>
                      <a:lnTo>
                        <a:pt x="396" y="17"/>
                      </a:lnTo>
                      <a:lnTo>
                        <a:pt x="389" y="16"/>
                      </a:lnTo>
                      <a:lnTo>
                        <a:pt x="379" y="14"/>
                      </a:lnTo>
                      <a:lnTo>
                        <a:pt x="364" y="12"/>
                      </a:lnTo>
                      <a:lnTo>
                        <a:pt x="347" y="8"/>
                      </a:lnTo>
                      <a:lnTo>
                        <a:pt x="326" y="6"/>
                      </a:lnTo>
                      <a:lnTo>
                        <a:pt x="302" y="4"/>
                      </a:lnTo>
                      <a:lnTo>
                        <a:pt x="277" y="1"/>
                      </a:lnTo>
                      <a:lnTo>
                        <a:pt x="250" y="0"/>
                      </a:lnTo>
                      <a:lnTo>
                        <a:pt x="221" y="1"/>
                      </a:lnTo>
                      <a:lnTo>
                        <a:pt x="191" y="3"/>
                      </a:lnTo>
                      <a:lnTo>
                        <a:pt x="160" y="6"/>
                      </a:lnTo>
                      <a:lnTo>
                        <a:pt x="129" y="12"/>
                      </a:lnTo>
                      <a:lnTo>
                        <a:pt x="97" y="20"/>
                      </a:lnTo>
                      <a:lnTo>
                        <a:pt x="67" y="30"/>
                      </a:lnTo>
                      <a:lnTo>
                        <a:pt x="37" y="44"/>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85" name="Google Shape;8385;p128"/>
                <p:cNvSpPr/>
                <p:nvPr/>
              </p:nvSpPr>
              <p:spPr>
                <a:xfrm>
                  <a:off x="4819" y="1917"/>
                  <a:ext cx="46" cy="13"/>
                </a:xfrm>
                <a:custGeom>
                  <a:rect b="b" l="l" r="r" t="t"/>
                  <a:pathLst>
                    <a:path extrusionOk="0" h="89" w="325">
                      <a:moveTo>
                        <a:pt x="0" y="57"/>
                      </a:moveTo>
                      <a:lnTo>
                        <a:pt x="0" y="55"/>
                      </a:lnTo>
                      <a:lnTo>
                        <a:pt x="2" y="52"/>
                      </a:lnTo>
                      <a:lnTo>
                        <a:pt x="6" y="47"/>
                      </a:lnTo>
                      <a:lnTo>
                        <a:pt x="12" y="41"/>
                      </a:lnTo>
                      <a:lnTo>
                        <a:pt x="20" y="34"/>
                      </a:lnTo>
                      <a:lnTo>
                        <a:pt x="29" y="27"/>
                      </a:lnTo>
                      <a:lnTo>
                        <a:pt x="41" y="20"/>
                      </a:lnTo>
                      <a:lnTo>
                        <a:pt x="57" y="13"/>
                      </a:lnTo>
                      <a:lnTo>
                        <a:pt x="77" y="7"/>
                      </a:lnTo>
                      <a:lnTo>
                        <a:pt x="98" y="3"/>
                      </a:lnTo>
                      <a:lnTo>
                        <a:pt x="126" y="0"/>
                      </a:lnTo>
                      <a:lnTo>
                        <a:pt x="156" y="0"/>
                      </a:lnTo>
                      <a:lnTo>
                        <a:pt x="191" y="3"/>
                      </a:lnTo>
                      <a:lnTo>
                        <a:pt x="230" y="8"/>
                      </a:lnTo>
                      <a:lnTo>
                        <a:pt x="275" y="18"/>
                      </a:lnTo>
                      <a:lnTo>
                        <a:pt x="325" y="31"/>
                      </a:lnTo>
                      <a:lnTo>
                        <a:pt x="318" y="51"/>
                      </a:lnTo>
                      <a:lnTo>
                        <a:pt x="316" y="50"/>
                      </a:lnTo>
                      <a:lnTo>
                        <a:pt x="308" y="47"/>
                      </a:lnTo>
                      <a:lnTo>
                        <a:pt x="295" y="44"/>
                      </a:lnTo>
                      <a:lnTo>
                        <a:pt x="279" y="39"/>
                      </a:lnTo>
                      <a:lnTo>
                        <a:pt x="260" y="35"/>
                      </a:lnTo>
                      <a:lnTo>
                        <a:pt x="238" y="30"/>
                      </a:lnTo>
                      <a:lnTo>
                        <a:pt x="214" y="27"/>
                      </a:lnTo>
                      <a:lnTo>
                        <a:pt x="188" y="24"/>
                      </a:lnTo>
                      <a:lnTo>
                        <a:pt x="161" y="23"/>
                      </a:lnTo>
                      <a:lnTo>
                        <a:pt x="134" y="23"/>
                      </a:lnTo>
                      <a:lnTo>
                        <a:pt x="108" y="26"/>
                      </a:lnTo>
                      <a:lnTo>
                        <a:pt x="82" y="31"/>
                      </a:lnTo>
                      <a:lnTo>
                        <a:pt x="58" y="41"/>
                      </a:lnTo>
                      <a:lnTo>
                        <a:pt x="36" y="52"/>
                      </a:lnTo>
                      <a:lnTo>
                        <a:pt x="16" y="68"/>
                      </a:lnTo>
                      <a:lnTo>
                        <a:pt x="0" y="89"/>
                      </a:lnTo>
                      <a:lnTo>
                        <a:pt x="0" y="5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86" name="Google Shape;8386;p128"/>
                <p:cNvSpPr/>
                <p:nvPr/>
              </p:nvSpPr>
              <p:spPr>
                <a:xfrm>
                  <a:off x="4819" y="1887"/>
                  <a:ext cx="46" cy="13"/>
                </a:xfrm>
                <a:custGeom>
                  <a:rect b="b" l="l" r="r" t="t"/>
                  <a:pathLst>
                    <a:path extrusionOk="0" h="89" w="325">
                      <a:moveTo>
                        <a:pt x="0" y="56"/>
                      </a:moveTo>
                      <a:lnTo>
                        <a:pt x="0" y="55"/>
                      </a:lnTo>
                      <a:lnTo>
                        <a:pt x="2" y="52"/>
                      </a:lnTo>
                      <a:lnTo>
                        <a:pt x="6" y="47"/>
                      </a:lnTo>
                      <a:lnTo>
                        <a:pt x="12" y="40"/>
                      </a:lnTo>
                      <a:lnTo>
                        <a:pt x="20" y="33"/>
                      </a:lnTo>
                      <a:lnTo>
                        <a:pt x="29" y="27"/>
                      </a:lnTo>
                      <a:lnTo>
                        <a:pt x="41" y="18"/>
                      </a:lnTo>
                      <a:lnTo>
                        <a:pt x="57" y="13"/>
                      </a:lnTo>
                      <a:lnTo>
                        <a:pt x="77" y="7"/>
                      </a:lnTo>
                      <a:lnTo>
                        <a:pt x="98" y="2"/>
                      </a:lnTo>
                      <a:lnTo>
                        <a:pt x="126" y="0"/>
                      </a:lnTo>
                      <a:lnTo>
                        <a:pt x="156" y="0"/>
                      </a:lnTo>
                      <a:lnTo>
                        <a:pt x="191" y="2"/>
                      </a:lnTo>
                      <a:lnTo>
                        <a:pt x="230" y="8"/>
                      </a:lnTo>
                      <a:lnTo>
                        <a:pt x="275" y="17"/>
                      </a:lnTo>
                      <a:lnTo>
                        <a:pt x="325" y="31"/>
                      </a:lnTo>
                      <a:lnTo>
                        <a:pt x="318" y="49"/>
                      </a:lnTo>
                      <a:lnTo>
                        <a:pt x="316" y="48"/>
                      </a:lnTo>
                      <a:lnTo>
                        <a:pt x="308" y="46"/>
                      </a:lnTo>
                      <a:lnTo>
                        <a:pt x="295" y="43"/>
                      </a:lnTo>
                      <a:lnTo>
                        <a:pt x="279" y="38"/>
                      </a:lnTo>
                      <a:lnTo>
                        <a:pt x="260" y="35"/>
                      </a:lnTo>
                      <a:lnTo>
                        <a:pt x="238" y="30"/>
                      </a:lnTo>
                      <a:lnTo>
                        <a:pt x="214" y="27"/>
                      </a:lnTo>
                      <a:lnTo>
                        <a:pt x="188" y="23"/>
                      </a:lnTo>
                      <a:lnTo>
                        <a:pt x="161" y="22"/>
                      </a:lnTo>
                      <a:lnTo>
                        <a:pt x="134" y="23"/>
                      </a:lnTo>
                      <a:lnTo>
                        <a:pt x="108" y="25"/>
                      </a:lnTo>
                      <a:lnTo>
                        <a:pt x="82" y="31"/>
                      </a:lnTo>
                      <a:lnTo>
                        <a:pt x="58" y="40"/>
                      </a:lnTo>
                      <a:lnTo>
                        <a:pt x="36" y="52"/>
                      </a:lnTo>
                      <a:lnTo>
                        <a:pt x="16" y="68"/>
                      </a:lnTo>
                      <a:lnTo>
                        <a:pt x="0" y="89"/>
                      </a:lnTo>
                      <a:lnTo>
                        <a:pt x="0" y="56"/>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87" name="Google Shape;8387;p128"/>
                <p:cNvSpPr/>
                <p:nvPr/>
              </p:nvSpPr>
              <p:spPr>
                <a:xfrm>
                  <a:off x="4863" y="1872"/>
                  <a:ext cx="75" cy="139"/>
                </a:xfrm>
                <a:custGeom>
                  <a:rect b="b" l="l" r="r" t="t"/>
                  <a:pathLst>
                    <a:path extrusionOk="0" h="975" w="528">
                      <a:moveTo>
                        <a:pt x="0" y="0"/>
                      </a:moveTo>
                      <a:lnTo>
                        <a:pt x="0" y="943"/>
                      </a:lnTo>
                      <a:lnTo>
                        <a:pt x="159" y="975"/>
                      </a:lnTo>
                      <a:lnTo>
                        <a:pt x="152" y="848"/>
                      </a:lnTo>
                      <a:lnTo>
                        <a:pt x="528" y="905"/>
                      </a:lnTo>
                      <a:lnTo>
                        <a:pt x="521" y="855"/>
                      </a:lnTo>
                      <a:lnTo>
                        <a:pt x="261" y="822"/>
                      </a:lnTo>
                      <a:lnTo>
                        <a:pt x="254" y="713"/>
                      </a:lnTo>
                      <a:lnTo>
                        <a:pt x="77" y="713"/>
                      </a:lnTo>
                      <a:lnTo>
                        <a:pt x="72" y="699"/>
                      </a:lnTo>
                      <a:lnTo>
                        <a:pt x="60" y="659"/>
                      </a:lnTo>
                      <a:lnTo>
                        <a:pt x="44" y="595"/>
                      </a:lnTo>
                      <a:lnTo>
                        <a:pt x="28" y="511"/>
                      </a:lnTo>
                      <a:lnTo>
                        <a:pt x="16" y="410"/>
                      </a:lnTo>
                      <a:lnTo>
                        <a:pt x="12" y="294"/>
                      </a:lnTo>
                      <a:lnTo>
                        <a:pt x="21" y="167"/>
                      </a:lnTo>
                      <a:lnTo>
                        <a:pt x="45" y="32"/>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88" name="Google Shape;8388;p128"/>
                <p:cNvSpPr/>
                <p:nvPr/>
              </p:nvSpPr>
              <p:spPr>
                <a:xfrm>
                  <a:off x="4900" y="1840"/>
                  <a:ext cx="97" cy="19"/>
                </a:xfrm>
                <a:custGeom>
                  <a:rect b="b" l="l" r="r" t="t"/>
                  <a:pathLst>
                    <a:path extrusionOk="0" h="133" w="678">
                      <a:moveTo>
                        <a:pt x="0" y="133"/>
                      </a:moveTo>
                      <a:lnTo>
                        <a:pt x="4" y="132"/>
                      </a:lnTo>
                      <a:lnTo>
                        <a:pt x="15" y="127"/>
                      </a:lnTo>
                      <a:lnTo>
                        <a:pt x="32" y="122"/>
                      </a:lnTo>
                      <a:lnTo>
                        <a:pt x="56" y="114"/>
                      </a:lnTo>
                      <a:lnTo>
                        <a:pt x="86" y="104"/>
                      </a:lnTo>
                      <a:lnTo>
                        <a:pt x="120" y="95"/>
                      </a:lnTo>
                      <a:lnTo>
                        <a:pt x="160" y="86"/>
                      </a:lnTo>
                      <a:lnTo>
                        <a:pt x="204" y="78"/>
                      </a:lnTo>
                      <a:lnTo>
                        <a:pt x="252" y="70"/>
                      </a:lnTo>
                      <a:lnTo>
                        <a:pt x="303" y="64"/>
                      </a:lnTo>
                      <a:lnTo>
                        <a:pt x="358" y="60"/>
                      </a:lnTo>
                      <a:lnTo>
                        <a:pt x="414" y="58"/>
                      </a:lnTo>
                      <a:lnTo>
                        <a:pt x="474" y="60"/>
                      </a:lnTo>
                      <a:lnTo>
                        <a:pt x="534" y="65"/>
                      </a:lnTo>
                      <a:lnTo>
                        <a:pt x="596" y="74"/>
                      </a:lnTo>
                      <a:lnTo>
                        <a:pt x="659" y="88"/>
                      </a:lnTo>
                      <a:lnTo>
                        <a:pt x="678" y="0"/>
                      </a:lnTo>
                      <a:lnTo>
                        <a:pt x="674" y="0"/>
                      </a:lnTo>
                      <a:lnTo>
                        <a:pt x="659" y="0"/>
                      </a:lnTo>
                      <a:lnTo>
                        <a:pt x="636" y="0"/>
                      </a:lnTo>
                      <a:lnTo>
                        <a:pt x="606" y="1"/>
                      </a:lnTo>
                      <a:lnTo>
                        <a:pt x="570" y="2"/>
                      </a:lnTo>
                      <a:lnTo>
                        <a:pt x="527" y="3"/>
                      </a:lnTo>
                      <a:lnTo>
                        <a:pt x="480" y="7"/>
                      </a:lnTo>
                      <a:lnTo>
                        <a:pt x="430" y="9"/>
                      </a:lnTo>
                      <a:lnTo>
                        <a:pt x="376" y="14"/>
                      </a:lnTo>
                      <a:lnTo>
                        <a:pt x="320" y="18"/>
                      </a:lnTo>
                      <a:lnTo>
                        <a:pt x="264" y="24"/>
                      </a:lnTo>
                      <a:lnTo>
                        <a:pt x="208" y="32"/>
                      </a:lnTo>
                      <a:lnTo>
                        <a:pt x="152" y="40"/>
                      </a:lnTo>
                      <a:lnTo>
                        <a:pt x="98" y="50"/>
                      </a:lnTo>
                      <a:lnTo>
                        <a:pt x="47" y="62"/>
                      </a:lnTo>
                      <a:lnTo>
                        <a:pt x="0" y="76"/>
                      </a:lnTo>
                      <a:lnTo>
                        <a:pt x="0"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89" name="Google Shape;8389;p128"/>
                <p:cNvSpPr/>
                <p:nvPr/>
              </p:nvSpPr>
              <p:spPr>
                <a:xfrm>
                  <a:off x="4843" y="2015"/>
                  <a:ext cx="163" cy="54"/>
                </a:xfrm>
                <a:custGeom>
                  <a:rect b="b" l="l" r="r" t="t"/>
                  <a:pathLst>
                    <a:path extrusionOk="0" h="379" w="1142">
                      <a:moveTo>
                        <a:pt x="482" y="367"/>
                      </a:moveTo>
                      <a:lnTo>
                        <a:pt x="485" y="366"/>
                      </a:lnTo>
                      <a:lnTo>
                        <a:pt x="492" y="363"/>
                      </a:lnTo>
                      <a:lnTo>
                        <a:pt x="502" y="359"/>
                      </a:lnTo>
                      <a:lnTo>
                        <a:pt x="516" y="353"/>
                      </a:lnTo>
                      <a:lnTo>
                        <a:pt x="533" y="346"/>
                      </a:lnTo>
                      <a:lnTo>
                        <a:pt x="551" y="338"/>
                      </a:lnTo>
                      <a:lnTo>
                        <a:pt x="572" y="328"/>
                      </a:lnTo>
                      <a:lnTo>
                        <a:pt x="593" y="317"/>
                      </a:lnTo>
                      <a:lnTo>
                        <a:pt x="616" y="306"/>
                      </a:lnTo>
                      <a:lnTo>
                        <a:pt x="638" y="292"/>
                      </a:lnTo>
                      <a:lnTo>
                        <a:pt x="660" y="279"/>
                      </a:lnTo>
                      <a:lnTo>
                        <a:pt x="680" y="264"/>
                      </a:lnTo>
                      <a:lnTo>
                        <a:pt x="700" y="249"/>
                      </a:lnTo>
                      <a:lnTo>
                        <a:pt x="717" y="233"/>
                      </a:lnTo>
                      <a:lnTo>
                        <a:pt x="732" y="217"/>
                      </a:lnTo>
                      <a:lnTo>
                        <a:pt x="743" y="201"/>
                      </a:lnTo>
                      <a:lnTo>
                        <a:pt x="0" y="20"/>
                      </a:lnTo>
                      <a:lnTo>
                        <a:pt x="57" y="0"/>
                      </a:lnTo>
                      <a:lnTo>
                        <a:pt x="1142" y="267"/>
                      </a:lnTo>
                      <a:lnTo>
                        <a:pt x="1098" y="292"/>
                      </a:lnTo>
                      <a:lnTo>
                        <a:pt x="784" y="212"/>
                      </a:lnTo>
                      <a:lnTo>
                        <a:pt x="783" y="213"/>
                      </a:lnTo>
                      <a:lnTo>
                        <a:pt x="781" y="216"/>
                      </a:lnTo>
                      <a:lnTo>
                        <a:pt x="776" y="221"/>
                      </a:lnTo>
                      <a:lnTo>
                        <a:pt x="769" y="228"/>
                      </a:lnTo>
                      <a:lnTo>
                        <a:pt x="761" y="237"/>
                      </a:lnTo>
                      <a:lnTo>
                        <a:pt x="750" y="246"/>
                      </a:lnTo>
                      <a:lnTo>
                        <a:pt x="737" y="258"/>
                      </a:lnTo>
                      <a:lnTo>
                        <a:pt x="721" y="269"/>
                      </a:lnTo>
                      <a:lnTo>
                        <a:pt x="703" y="282"/>
                      </a:lnTo>
                      <a:lnTo>
                        <a:pt x="684" y="295"/>
                      </a:lnTo>
                      <a:lnTo>
                        <a:pt x="660" y="309"/>
                      </a:lnTo>
                      <a:lnTo>
                        <a:pt x="635" y="323"/>
                      </a:lnTo>
                      <a:lnTo>
                        <a:pt x="606" y="338"/>
                      </a:lnTo>
                      <a:lnTo>
                        <a:pt x="574" y="352"/>
                      </a:lnTo>
                      <a:lnTo>
                        <a:pt x="540" y="366"/>
                      </a:lnTo>
                      <a:lnTo>
                        <a:pt x="502" y="379"/>
                      </a:lnTo>
                      <a:lnTo>
                        <a:pt x="482" y="36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90" name="Google Shape;8390;p128"/>
                <p:cNvSpPr/>
                <p:nvPr/>
              </p:nvSpPr>
              <p:spPr>
                <a:xfrm>
                  <a:off x="4809" y="2029"/>
                  <a:ext cx="167" cy="48"/>
                </a:xfrm>
                <a:custGeom>
                  <a:rect b="b" l="l" r="r" t="t"/>
                  <a:pathLst>
                    <a:path extrusionOk="0" h="340" w="1163">
                      <a:moveTo>
                        <a:pt x="0" y="0"/>
                      </a:moveTo>
                      <a:lnTo>
                        <a:pt x="1137" y="340"/>
                      </a:lnTo>
                      <a:lnTo>
                        <a:pt x="1163" y="340"/>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91" name="Google Shape;8391;p128"/>
                <p:cNvSpPr/>
                <p:nvPr/>
              </p:nvSpPr>
              <p:spPr>
                <a:xfrm>
                  <a:off x="4837" y="2022"/>
                  <a:ext cx="164" cy="44"/>
                </a:xfrm>
                <a:custGeom>
                  <a:rect b="b" l="l" r="r" t="t"/>
                  <a:pathLst>
                    <a:path extrusionOk="0" h="303" w="1149">
                      <a:moveTo>
                        <a:pt x="0" y="1"/>
                      </a:moveTo>
                      <a:lnTo>
                        <a:pt x="1124" y="303"/>
                      </a:lnTo>
                      <a:lnTo>
                        <a:pt x="1149" y="302"/>
                      </a:lnTo>
                      <a:lnTo>
                        <a:pt x="34" y="0"/>
                      </a:lnTo>
                      <a:lnTo>
                        <a:pt x="0" y="1"/>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92" name="Google Shape;8392;p128"/>
                <p:cNvSpPr/>
                <p:nvPr/>
              </p:nvSpPr>
              <p:spPr>
                <a:xfrm>
                  <a:off x="4824" y="2025"/>
                  <a:ext cx="165" cy="48"/>
                </a:xfrm>
                <a:custGeom>
                  <a:rect b="b" l="l" r="r" t="t"/>
                  <a:pathLst>
                    <a:path extrusionOk="0" h="336" w="1155">
                      <a:moveTo>
                        <a:pt x="0" y="0"/>
                      </a:moveTo>
                      <a:lnTo>
                        <a:pt x="1134" y="336"/>
                      </a:lnTo>
                      <a:lnTo>
                        <a:pt x="1155" y="328"/>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8393" name="Google Shape;8393;p128"/>
              <p:cNvGrpSpPr/>
              <p:nvPr/>
            </p:nvGrpSpPr>
            <p:grpSpPr>
              <a:xfrm>
                <a:off x="1659" y="3525"/>
                <a:ext cx="176" cy="150"/>
                <a:chOff x="4765" y="1531"/>
                <a:chExt cx="312" cy="261"/>
              </a:xfrm>
            </p:grpSpPr>
            <p:sp>
              <p:nvSpPr>
                <p:cNvPr id="8394" name="Google Shape;8394;p128"/>
                <p:cNvSpPr/>
                <p:nvPr/>
              </p:nvSpPr>
              <p:spPr>
                <a:xfrm>
                  <a:off x="4765" y="1531"/>
                  <a:ext cx="312" cy="2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95" name="Google Shape;8395;p128"/>
                <p:cNvSpPr/>
                <p:nvPr/>
              </p:nvSpPr>
              <p:spPr>
                <a:xfrm>
                  <a:off x="4765" y="1534"/>
                  <a:ext cx="307" cy="258"/>
                </a:xfrm>
                <a:custGeom>
                  <a:rect b="b" l="l" r="r" t="t"/>
                  <a:pathLst>
                    <a:path extrusionOk="0" h="1804" w="2150">
                      <a:moveTo>
                        <a:pt x="582" y="239"/>
                      </a:moveTo>
                      <a:lnTo>
                        <a:pt x="606" y="129"/>
                      </a:lnTo>
                      <a:lnTo>
                        <a:pt x="607" y="129"/>
                      </a:lnTo>
                      <a:lnTo>
                        <a:pt x="611" y="128"/>
                      </a:lnTo>
                      <a:lnTo>
                        <a:pt x="616" y="125"/>
                      </a:lnTo>
                      <a:lnTo>
                        <a:pt x="623" y="123"/>
                      </a:lnTo>
                      <a:lnTo>
                        <a:pt x="633" y="120"/>
                      </a:lnTo>
                      <a:lnTo>
                        <a:pt x="645" y="115"/>
                      </a:lnTo>
                      <a:lnTo>
                        <a:pt x="659" y="112"/>
                      </a:lnTo>
                      <a:lnTo>
                        <a:pt x="676" y="107"/>
                      </a:lnTo>
                      <a:lnTo>
                        <a:pt x="694" y="101"/>
                      </a:lnTo>
                      <a:lnTo>
                        <a:pt x="715" y="95"/>
                      </a:lnTo>
                      <a:lnTo>
                        <a:pt x="738" y="90"/>
                      </a:lnTo>
                      <a:lnTo>
                        <a:pt x="763" y="84"/>
                      </a:lnTo>
                      <a:lnTo>
                        <a:pt x="790" y="78"/>
                      </a:lnTo>
                      <a:lnTo>
                        <a:pt x="820" y="71"/>
                      </a:lnTo>
                      <a:lnTo>
                        <a:pt x="852" y="64"/>
                      </a:lnTo>
                      <a:lnTo>
                        <a:pt x="886" y="59"/>
                      </a:lnTo>
                      <a:lnTo>
                        <a:pt x="922" y="52"/>
                      </a:lnTo>
                      <a:lnTo>
                        <a:pt x="961" y="46"/>
                      </a:lnTo>
                      <a:lnTo>
                        <a:pt x="1002" y="40"/>
                      </a:lnTo>
                      <a:lnTo>
                        <a:pt x="1044" y="35"/>
                      </a:lnTo>
                      <a:lnTo>
                        <a:pt x="1090" y="29"/>
                      </a:lnTo>
                      <a:lnTo>
                        <a:pt x="1138" y="23"/>
                      </a:lnTo>
                      <a:lnTo>
                        <a:pt x="1187" y="18"/>
                      </a:lnTo>
                      <a:lnTo>
                        <a:pt x="1240" y="14"/>
                      </a:lnTo>
                      <a:lnTo>
                        <a:pt x="1294" y="10"/>
                      </a:lnTo>
                      <a:lnTo>
                        <a:pt x="1350" y="7"/>
                      </a:lnTo>
                      <a:lnTo>
                        <a:pt x="1410" y="4"/>
                      </a:lnTo>
                      <a:lnTo>
                        <a:pt x="1470" y="1"/>
                      </a:lnTo>
                      <a:lnTo>
                        <a:pt x="1535" y="0"/>
                      </a:lnTo>
                      <a:lnTo>
                        <a:pt x="1601" y="0"/>
                      </a:lnTo>
                      <a:lnTo>
                        <a:pt x="1668" y="0"/>
                      </a:lnTo>
                      <a:lnTo>
                        <a:pt x="1739" y="1"/>
                      </a:lnTo>
                      <a:lnTo>
                        <a:pt x="1816" y="44"/>
                      </a:lnTo>
                      <a:lnTo>
                        <a:pt x="1799" y="248"/>
                      </a:lnTo>
                      <a:lnTo>
                        <a:pt x="1804" y="251"/>
                      </a:lnTo>
                      <a:lnTo>
                        <a:pt x="1820" y="259"/>
                      </a:lnTo>
                      <a:lnTo>
                        <a:pt x="1842" y="272"/>
                      </a:lnTo>
                      <a:lnTo>
                        <a:pt x="1868" y="292"/>
                      </a:lnTo>
                      <a:lnTo>
                        <a:pt x="1896" y="318"/>
                      </a:lnTo>
                      <a:lnTo>
                        <a:pt x="1920" y="351"/>
                      </a:lnTo>
                      <a:lnTo>
                        <a:pt x="1939" y="390"/>
                      </a:lnTo>
                      <a:lnTo>
                        <a:pt x="1951" y="436"/>
                      </a:lnTo>
                      <a:lnTo>
                        <a:pt x="2125" y="593"/>
                      </a:lnTo>
                      <a:lnTo>
                        <a:pt x="2078" y="1009"/>
                      </a:lnTo>
                      <a:lnTo>
                        <a:pt x="1799" y="1149"/>
                      </a:lnTo>
                      <a:lnTo>
                        <a:pt x="2129" y="1247"/>
                      </a:lnTo>
                      <a:lnTo>
                        <a:pt x="2131" y="1251"/>
                      </a:lnTo>
                      <a:lnTo>
                        <a:pt x="2137" y="1264"/>
                      </a:lnTo>
                      <a:lnTo>
                        <a:pt x="2143" y="1284"/>
                      </a:lnTo>
                      <a:lnTo>
                        <a:pt x="2149" y="1310"/>
                      </a:lnTo>
                      <a:lnTo>
                        <a:pt x="2150" y="1342"/>
                      </a:lnTo>
                      <a:lnTo>
                        <a:pt x="2147" y="1380"/>
                      </a:lnTo>
                      <a:lnTo>
                        <a:pt x="2136" y="1423"/>
                      </a:lnTo>
                      <a:lnTo>
                        <a:pt x="2117" y="1468"/>
                      </a:lnTo>
                      <a:lnTo>
                        <a:pt x="1244" y="1804"/>
                      </a:lnTo>
                      <a:lnTo>
                        <a:pt x="0" y="1413"/>
                      </a:lnTo>
                      <a:lnTo>
                        <a:pt x="22" y="1367"/>
                      </a:lnTo>
                      <a:lnTo>
                        <a:pt x="212" y="1302"/>
                      </a:lnTo>
                      <a:lnTo>
                        <a:pt x="212" y="248"/>
                      </a:lnTo>
                      <a:lnTo>
                        <a:pt x="213" y="247"/>
                      </a:lnTo>
                      <a:lnTo>
                        <a:pt x="217" y="244"/>
                      </a:lnTo>
                      <a:lnTo>
                        <a:pt x="223" y="240"/>
                      </a:lnTo>
                      <a:lnTo>
                        <a:pt x="232" y="234"/>
                      </a:lnTo>
                      <a:lnTo>
                        <a:pt x="245" y="228"/>
                      </a:lnTo>
                      <a:lnTo>
                        <a:pt x="258" y="221"/>
                      </a:lnTo>
                      <a:lnTo>
                        <a:pt x="276" y="214"/>
                      </a:lnTo>
                      <a:lnTo>
                        <a:pt x="294" y="207"/>
                      </a:lnTo>
                      <a:lnTo>
                        <a:pt x="316" y="201"/>
                      </a:lnTo>
                      <a:lnTo>
                        <a:pt x="340" y="197"/>
                      </a:lnTo>
                      <a:lnTo>
                        <a:pt x="366" y="194"/>
                      </a:lnTo>
                      <a:lnTo>
                        <a:pt x="393" y="192"/>
                      </a:lnTo>
                      <a:lnTo>
                        <a:pt x="424" y="193"/>
                      </a:lnTo>
                      <a:lnTo>
                        <a:pt x="457" y="197"/>
                      </a:lnTo>
                      <a:lnTo>
                        <a:pt x="493" y="203"/>
                      </a:lnTo>
                      <a:lnTo>
                        <a:pt x="529" y="214"/>
                      </a:lnTo>
                      <a:lnTo>
                        <a:pt x="582" y="239"/>
                      </a:lnTo>
                      <a:close/>
                    </a:path>
                  </a:pathLst>
                </a:cu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96" name="Google Shape;8396;p128"/>
                <p:cNvSpPr/>
                <p:nvPr/>
              </p:nvSpPr>
              <p:spPr>
                <a:xfrm>
                  <a:off x="4882" y="1584"/>
                  <a:ext cx="163" cy="111"/>
                </a:xfrm>
                <a:custGeom>
                  <a:rect b="b" l="l" r="r" t="t"/>
                  <a:pathLst>
                    <a:path extrusionOk="0" h="778" w="1139">
                      <a:moveTo>
                        <a:pt x="7" y="587"/>
                      </a:moveTo>
                      <a:lnTo>
                        <a:pt x="0" y="682"/>
                      </a:lnTo>
                      <a:lnTo>
                        <a:pt x="742" y="778"/>
                      </a:lnTo>
                      <a:lnTo>
                        <a:pt x="748" y="775"/>
                      </a:lnTo>
                      <a:lnTo>
                        <a:pt x="763" y="767"/>
                      </a:lnTo>
                      <a:lnTo>
                        <a:pt x="787" y="755"/>
                      </a:lnTo>
                      <a:lnTo>
                        <a:pt x="816" y="737"/>
                      </a:lnTo>
                      <a:lnTo>
                        <a:pt x="852" y="714"/>
                      </a:lnTo>
                      <a:lnTo>
                        <a:pt x="891" y="686"/>
                      </a:lnTo>
                      <a:lnTo>
                        <a:pt x="932" y="652"/>
                      </a:lnTo>
                      <a:lnTo>
                        <a:pt x="973" y="613"/>
                      </a:lnTo>
                      <a:lnTo>
                        <a:pt x="1013" y="570"/>
                      </a:lnTo>
                      <a:lnTo>
                        <a:pt x="1051" y="521"/>
                      </a:lnTo>
                      <a:lnTo>
                        <a:pt x="1083" y="466"/>
                      </a:lnTo>
                      <a:lnTo>
                        <a:pt x="1109" y="406"/>
                      </a:lnTo>
                      <a:lnTo>
                        <a:pt x="1129" y="342"/>
                      </a:lnTo>
                      <a:lnTo>
                        <a:pt x="1139" y="271"/>
                      </a:lnTo>
                      <a:lnTo>
                        <a:pt x="1138" y="196"/>
                      </a:lnTo>
                      <a:lnTo>
                        <a:pt x="1124" y="115"/>
                      </a:lnTo>
                      <a:lnTo>
                        <a:pt x="1122" y="110"/>
                      </a:lnTo>
                      <a:lnTo>
                        <a:pt x="1115" y="97"/>
                      </a:lnTo>
                      <a:lnTo>
                        <a:pt x="1102" y="80"/>
                      </a:lnTo>
                      <a:lnTo>
                        <a:pt x="1086" y="59"/>
                      </a:lnTo>
                      <a:lnTo>
                        <a:pt x="1066" y="39"/>
                      </a:lnTo>
                      <a:lnTo>
                        <a:pt x="1041" y="20"/>
                      </a:lnTo>
                      <a:lnTo>
                        <a:pt x="1011" y="7"/>
                      </a:lnTo>
                      <a:lnTo>
                        <a:pt x="978" y="0"/>
                      </a:lnTo>
                      <a:lnTo>
                        <a:pt x="982" y="12"/>
                      </a:lnTo>
                      <a:lnTo>
                        <a:pt x="994" y="46"/>
                      </a:lnTo>
                      <a:lnTo>
                        <a:pt x="1007" y="100"/>
                      </a:lnTo>
                      <a:lnTo>
                        <a:pt x="1019" y="169"/>
                      </a:lnTo>
                      <a:lnTo>
                        <a:pt x="1022" y="252"/>
                      </a:lnTo>
                      <a:lnTo>
                        <a:pt x="1013" y="344"/>
                      </a:lnTo>
                      <a:lnTo>
                        <a:pt x="987" y="444"/>
                      </a:lnTo>
                      <a:lnTo>
                        <a:pt x="940" y="549"/>
                      </a:lnTo>
                      <a:lnTo>
                        <a:pt x="939" y="550"/>
                      </a:lnTo>
                      <a:lnTo>
                        <a:pt x="934" y="553"/>
                      </a:lnTo>
                      <a:lnTo>
                        <a:pt x="927" y="559"/>
                      </a:lnTo>
                      <a:lnTo>
                        <a:pt x="917" y="567"/>
                      </a:lnTo>
                      <a:lnTo>
                        <a:pt x="904" y="575"/>
                      </a:lnTo>
                      <a:lnTo>
                        <a:pt x="890" y="585"/>
                      </a:lnTo>
                      <a:lnTo>
                        <a:pt x="871" y="594"/>
                      </a:lnTo>
                      <a:lnTo>
                        <a:pt x="851" y="603"/>
                      </a:lnTo>
                      <a:lnTo>
                        <a:pt x="828" y="611"/>
                      </a:lnTo>
                      <a:lnTo>
                        <a:pt x="802" y="619"/>
                      </a:lnTo>
                      <a:lnTo>
                        <a:pt x="773" y="625"/>
                      </a:lnTo>
                      <a:lnTo>
                        <a:pt x="741" y="629"/>
                      </a:lnTo>
                      <a:lnTo>
                        <a:pt x="708" y="630"/>
                      </a:lnTo>
                      <a:lnTo>
                        <a:pt x="671" y="629"/>
                      </a:lnTo>
                      <a:lnTo>
                        <a:pt x="631" y="626"/>
                      </a:lnTo>
                      <a:lnTo>
                        <a:pt x="590" y="618"/>
                      </a:lnTo>
                      <a:lnTo>
                        <a:pt x="590" y="720"/>
                      </a:lnTo>
                      <a:lnTo>
                        <a:pt x="26" y="663"/>
                      </a:lnTo>
                      <a:lnTo>
                        <a:pt x="7" y="58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97" name="Google Shape;8397;p128"/>
                <p:cNvSpPr/>
                <p:nvPr/>
              </p:nvSpPr>
              <p:spPr>
                <a:xfrm>
                  <a:off x="4862" y="1693"/>
                  <a:ext cx="119" cy="38"/>
                </a:xfrm>
                <a:custGeom>
                  <a:rect b="b" l="l" r="r" t="t"/>
                  <a:pathLst>
                    <a:path extrusionOk="0" h="269" w="837">
                      <a:moveTo>
                        <a:pt x="837" y="96"/>
                      </a:moveTo>
                      <a:lnTo>
                        <a:pt x="12" y="0"/>
                      </a:lnTo>
                      <a:lnTo>
                        <a:pt x="0" y="96"/>
                      </a:lnTo>
                      <a:lnTo>
                        <a:pt x="812" y="269"/>
                      </a:lnTo>
                      <a:lnTo>
                        <a:pt x="837" y="9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98" name="Google Shape;8398;p128"/>
                <p:cNvSpPr/>
                <p:nvPr/>
              </p:nvSpPr>
              <p:spPr>
                <a:xfrm>
                  <a:off x="4921" y="1705"/>
                  <a:ext cx="51" cy="18"/>
                </a:xfrm>
                <a:custGeom>
                  <a:rect b="b" l="l" r="r" t="t"/>
                  <a:pathLst>
                    <a:path extrusionOk="0" h="122" w="358">
                      <a:moveTo>
                        <a:pt x="358" y="53"/>
                      </a:moveTo>
                      <a:lnTo>
                        <a:pt x="5" y="0"/>
                      </a:lnTo>
                      <a:lnTo>
                        <a:pt x="0" y="51"/>
                      </a:lnTo>
                      <a:lnTo>
                        <a:pt x="348" y="122"/>
                      </a:lnTo>
                      <a:lnTo>
                        <a:pt x="358" y="53"/>
                      </a:lnTo>
                      <a:close/>
                    </a:path>
                  </a:pathLst>
                </a:custGeom>
                <a:solidFill>
                  <a:schemeClr val="folHlink"/>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399" name="Google Shape;8399;p128"/>
                <p:cNvSpPr/>
                <p:nvPr/>
              </p:nvSpPr>
              <p:spPr>
                <a:xfrm>
                  <a:off x="4869" y="1696"/>
                  <a:ext cx="34" cy="13"/>
                </a:xfrm>
                <a:custGeom>
                  <a:rect b="b" l="l" r="r" t="t"/>
                  <a:pathLst>
                    <a:path extrusionOk="0" h="91" w="239">
                      <a:moveTo>
                        <a:pt x="239" y="42"/>
                      </a:moveTo>
                      <a:lnTo>
                        <a:pt x="0" y="0"/>
                      </a:lnTo>
                      <a:lnTo>
                        <a:pt x="2" y="44"/>
                      </a:lnTo>
                      <a:lnTo>
                        <a:pt x="231" y="91"/>
                      </a:lnTo>
                      <a:lnTo>
                        <a:pt x="239" y="42"/>
                      </a:lnTo>
                      <a:close/>
                    </a:path>
                  </a:pathLst>
                </a:custGeom>
                <a:solidFill>
                  <a:schemeClr val="folHlink"/>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00" name="Google Shape;8400;p128"/>
                <p:cNvSpPr/>
                <p:nvPr/>
              </p:nvSpPr>
              <p:spPr>
                <a:xfrm>
                  <a:off x="4783" y="1709"/>
                  <a:ext cx="202" cy="67"/>
                </a:xfrm>
                <a:custGeom>
                  <a:rect b="b" l="l" r="r" t="t"/>
                  <a:pathLst>
                    <a:path extrusionOk="0" h="466" w="1409">
                      <a:moveTo>
                        <a:pt x="0" y="140"/>
                      </a:moveTo>
                      <a:lnTo>
                        <a:pt x="4" y="140"/>
                      </a:lnTo>
                      <a:lnTo>
                        <a:pt x="12" y="138"/>
                      </a:lnTo>
                      <a:lnTo>
                        <a:pt x="27" y="135"/>
                      </a:lnTo>
                      <a:lnTo>
                        <a:pt x="45" y="132"/>
                      </a:lnTo>
                      <a:lnTo>
                        <a:pt x="67" y="128"/>
                      </a:lnTo>
                      <a:lnTo>
                        <a:pt x="92" y="123"/>
                      </a:lnTo>
                      <a:lnTo>
                        <a:pt x="120" y="116"/>
                      </a:lnTo>
                      <a:lnTo>
                        <a:pt x="150" y="108"/>
                      </a:lnTo>
                      <a:lnTo>
                        <a:pt x="181" y="100"/>
                      </a:lnTo>
                      <a:lnTo>
                        <a:pt x="212" y="89"/>
                      </a:lnTo>
                      <a:lnTo>
                        <a:pt x="243" y="78"/>
                      </a:lnTo>
                      <a:lnTo>
                        <a:pt x="273" y="65"/>
                      </a:lnTo>
                      <a:lnTo>
                        <a:pt x="303" y="50"/>
                      </a:lnTo>
                      <a:lnTo>
                        <a:pt x="330" y="35"/>
                      </a:lnTo>
                      <a:lnTo>
                        <a:pt x="355" y="18"/>
                      </a:lnTo>
                      <a:lnTo>
                        <a:pt x="375" y="0"/>
                      </a:lnTo>
                      <a:lnTo>
                        <a:pt x="1409" y="236"/>
                      </a:lnTo>
                      <a:lnTo>
                        <a:pt x="1407" y="239"/>
                      </a:lnTo>
                      <a:lnTo>
                        <a:pt x="1401" y="245"/>
                      </a:lnTo>
                      <a:lnTo>
                        <a:pt x="1392" y="254"/>
                      </a:lnTo>
                      <a:lnTo>
                        <a:pt x="1379" y="265"/>
                      </a:lnTo>
                      <a:lnTo>
                        <a:pt x="1363" y="279"/>
                      </a:lnTo>
                      <a:lnTo>
                        <a:pt x="1345" y="295"/>
                      </a:lnTo>
                      <a:lnTo>
                        <a:pt x="1325" y="313"/>
                      </a:lnTo>
                      <a:lnTo>
                        <a:pt x="1303" y="332"/>
                      </a:lnTo>
                      <a:lnTo>
                        <a:pt x="1279" y="351"/>
                      </a:lnTo>
                      <a:lnTo>
                        <a:pt x="1253" y="371"/>
                      </a:lnTo>
                      <a:lnTo>
                        <a:pt x="1227" y="390"/>
                      </a:lnTo>
                      <a:lnTo>
                        <a:pt x="1200" y="409"/>
                      </a:lnTo>
                      <a:lnTo>
                        <a:pt x="1172" y="426"/>
                      </a:lnTo>
                      <a:lnTo>
                        <a:pt x="1145" y="441"/>
                      </a:lnTo>
                      <a:lnTo>
                        <a:pt x="1117" y="455"/>
                      </a:lnTo>
                      <a:lnTo>
                        <a:pt x="1091" y="466"/>
                      </a:lnTo>
                      <a:lnTo>
                        <a:pt x="0" y="14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01" name="Google Shape;8401;p128"/>
                <p:cNvSpPr/>
                <p:nvPr/>
              </p:nvSpPr>
              <p:spPr>
                <a:xfrm>
                  <a:off x="4984" y="1702"/>
                  <a:ext cx="72" cy="32"/>
                </a:xfrm>
                <a:custGeom>
                  <a:rect b="b" l="l" r="r" t="t"/>
                  <a:pathLst>
                    <a:path extrusionOk="0" h="223" w="502">
                      <a:moveTo>
                        <a:pt x="51" y="223"/>
                      </a:moveTo>
                      <a:lnTo>
                        <a:pt x="502" y="90"/>
                      </a:lnTo>
                      <a:lnTo>
                        <a:pt x="229" y="0"/>
                      </a:lnTo>
                      <a:lnTo>
                        <a:pt x="6" y="26"/>
                      </a:lnTo>
                      <a:lnTo>
                        <a:pt x="0" y="211"/>
                      </a:lnTo>
                      <a:lnTo>
                        <a:pt x="51" y="22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02" name="Google Shape;8402;p128"/>
                <p:cNvSpPr/>
                <p:nvPr/>
              </p:nvSpPr>
              <p:spPr>
                <a:xfrm>
                  <a:off x="4799" y="1565"/>
                  <a:ext cx="38" cy="152"/>
                </a:xfrm>
                <a:custGeom>
                  <a:rect b="b" l="l" r="r" t="t"/>
                  <a:pathLst>
                    <a:path extrusionOk="0" h="1064" w="267">
                      <a:moveTo>
                        <a:pt x="267" y="26"/>
                      </a:moveTo>
                      <a:lnTo>
                        <a:pt x="266" y="24"/>
                      </a:lnTo>
                      <a:lnTo>
                        <a:pt x="262" y="22"/>
                      </a:lnTo>
                      <a:lnTo>
                        <a:pt x="254" y="20"/>
                      </a:lnTo>
                      <a:lnTo>
                        <a:pt x="244" y="16"/>
                      </a:lnTo>
                      <a:lnTo>
                        <a:pt x="232" y="12"/>
                      </a:lnTo>
                      <a:lnTo>
                        <a:pt x="218" y="8"/>
                      </a:lnTo>
                      <a:lnTo>
                        <a:pt x="202" y="5"/>
                      </a:lnTo>
                      <a:lnTo>
                        <a:pt x="184" y="1"/>
                      </a:lnTo>
                      <a:lnTo>
                        <a:pt x="164" y="0"/>
                      </a:lnTo>
                      <a:lnTo>
                        <a:pt x="143" y="0"/>
                      </a:lnTo>
                      <a:lnTo>
                        <a:pt x="121" y="3"/>
                      </a:lnTo>
                      <a:lnTo>
                        <a:pt x="98" y="6"/>
                      </a:lnTo>
                      <a:lnTo>
                        <a:pt x="74" y="13"/>
                      </a:lnTo>
                      <a:lnTo>
                        <a:pt x="50" y="22"/>
                      </a:lnTo>
                      <a:lnTo>
                        <a:pt x="25" y="35"/>
                      </a:lnTo>
                      <a:lnTo>
                        <a:pt x="0" y="51"/>
                      </a:lnTo>
                      <a:lnTo>
                        <a:pt x="0" y="1064"/>
                      </a:lnTo>
                      <a:lnTo>
                        <a:pt x="1" y="1064"/>
                      </a:lnTo>
                      <a:lnTo>
                        <a:pt x="7" y="1064"/>
                      </a:lnTo>
                      <a:lnTo>
                        <a:pt x="15" y="1063"/>
                      </a:lnTo>
                      <a:lnTo>
                        <a:pt x="25" y="1062"/>
                      </a:lnTo>
                      <a:lnTo>
                        <a:pt x="37" y="1060"/>
                      </a:lnTo>
                      <a:lnTo>
                        <a:pt x="52" y="1057"/>
                      </a:lnTo>
                      <a:lnTo>
                        <a:pt x="69" y="1054"/>
                      </a:lnTo>
                      <a:lnTo>
                        <a:pt x="88" y="1049"/>
                      </a:lnTo>
                      <a:lnTo>
                        <a:pt x="108" y="1044"/>
                      </a:lnTo>
                      <a:lnTo>
                        <a:pt x="129" y="1037"/>
                      </a:lnTo>
                      <a:lnTo>
                        <a:pt x="152" y="1029"/>
                      </a:lnTo>
                      <a:lnTo>
                        <a:pt x="175" y="1018"/>
                      </a:lnTo>
                      <a:lnTo>
                        <a:pt x="198" y="1007"/>
                      </a:lnTo>
                      <a:lnTo>
                        <a:pt x="222" y="994"/>
                      </a:lnTo>
                      <a:lnTo>
                        <a:pt x="244" y="979"/>
                      </a:lnTo>
                      <a:lnTo>
                        <a:pt x="267" y="962"/>
                      </a:lnTo>
                      <a:lnTo>
                        <a:pt x="267" y="2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03" name="Google Shape;8403;p128"/>
                <p:cNvSpPr/>
                <p:nvPr/>
              </p:nvSpPr>
              <p:spPr>
                <a:xfrm>
                  <a:off x="4800" y="1567"/>
                  <a:ext cx="33" cy="128"/>
                </a:xfrm>
                <a:custGeom>
                  <a:rect b="b" l="l" r="r" t="t"/>
                  <a:pathLst>
                    <a:path extrusionOk="0" h="898" w="228">
                      <a:moveTo>
                        <a:pt x="228" y="21"/>
                      </a:moveTo>
                      <a:lnTo>
                        <a:pt x="227" y="20"/>
                      </a:lnTo>
                      <a:lnTo>
                        <a:pt x="224" y="19"/>
                      </a:lnTo>
                      <a:lnTo>
                        <a:pt x="217" y="17"/>
                      </a:lnTo>
                      <a:lnTo>
                        <a:pt x="209" y="13"/>
                      </a:lnTo>
                      <a:lnTo>
                        <a:pt x="199" y="10"/>
                      </a:lnTo>
                      <a:lnTo>
                        <a:pt x="186" y="6"/>
                      </a:lnTo>
                      <a:lnTo>
                        <a:pt x="172" y="4"/>
                      </a:lnTo>
                      <a:lnTo>
                        <a:pt x="157" y="2"/>
                      </a:lnTo>
                      <a:lnTo>
                        <a:pt x="140" y="0"/>
                      </a:lnTo>
                      <a:lnTo>
                        <a:pt x="122" y="0"/>
                      </a:lnTo>
                      <a:lnTo>
                        <a:pt x="104" y="2"/>
                      </a:lnTo>
                      <a:lnTo>
                        <a:pt x="83" y="5"/>
                      </a:lnTo>
                      <a:lnTo>
                        <a:pt x="64" y="11"/>
                      </a:lnTo>
                      <a:lnTo>
                        <a:pt x="42" y="19"/>
                      </a:lnTo>
                      <a:lnTo>
                        <a:pt x="21" y="29"/>
                      </a:lnTo>
                      <a:lnTo>
                        <a:pt x="0" y="43"/>
                      </a:lnTo>
                      <a:lnTo>
                        <a:pt x="0" y="898"/>
                      </a:lnTo>
                      <a:lnTo>
                        <a:pt x="1" y="898"/>
                      </a:lnTo>
                      <a:lnTo>
                        <a:pt x="5" y="898"/>
                      </a:lnTo>
                      <a:lnTo>
                        <a:pt x="12" y="897"/>
                      </a:lnTo>
                      <a:lnTo>
                        <a:pt x="21" y="896"/>
                      </a:lnTo>
                      <a:lnTo>
                        <a:pt x="32" y="894"/>
                      </a:lnTo>
                      <a:lnTo>
                        <a:pt x="45" y="892"/>
                      </a:lnTo>
                      <a:lnTo>
                        <a:pt x="59" y="889"/>
                      </a:lnTo>
                      <a:lnTo>
                        <a:pt x="75" y="884"/>
                      </a:lnTo>
                      <a:lnTo>
                        <a:pt x="92" y="879"/>
                      </a:lnTo>
                      <a:lnTo>
                        <a:pt x="111" y="874"/>
                      </a:lnTo>
                      <a:lnTo>
                        <a:pt x="130" y="867"/>
                      </a:lnTo>
                      <a:lnTo>
                        <a:pt x="149" y="858"/>
                      </a:lnTo>
                      <a:lnTo>
                        <a:pt x="169" y="848"/>
                      </a:lnTo>
                      <a:lnTo>
                        <a:pt x="190" y="837"/>
                      </a:lnTo>
                      <a:lnTo>
                        <a:pt x="209" y="824"/>
                      </a:lnTo>
                      <a:lnTo>
                        <a:pt x="228" y="809"/>
                      </a:lnTo>
                      <a:lnTo>
                        <a:pt x="228" y="21"/>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04" name="Google Shape;8404;p128"/>
                <p:cNvSpPr/>
                <p:nvPr/>
              </p:nvSpPr>
              <p:spPr>
                <a:xfrm>
                  <a:off x="4801" y="1568"/>
                  <a:ext cx="27" cy="104"/>
                </a:xfrm>
                <a:custGeom>
                  <a:rect b="b" l="l" r="r" t="t"/>
                  <a:pathLst>
                    <a:path extrusionOk="0" h="729" w="192">
                      <a:moveTo>
                        <a:pt x="192" y="17"/>
                      </a:moveTo>
                      <a:lnTo>
                        <a:pt x="191" y="17"/>
                      </a:lnTo>
                      <a:lnTo>
                        <a:pt x="187" y="15"/>
                      </a:lnTo>
                      <a:lnTo>
                        <a:pt x="183" y="12"/>
                      </a:lnTo>
                      <a:lnTo>
                        <a:pt x="176" y="10"/>
                      </a:lnTo>
                      <a:lnTo>
                        <a:pt x="167" y="8"/>
                      </a:lnTo>
                      <a:lnTo>
                        <a:pt x="156" y="4"/>
                      </a:lnTo>
                      <a:lnTo>
                        <a:pt x="145" y="2"/>
                      </a:lnTo>
                      <a:lnTo>
                        <a:pt x="132" y="0"/>
                      </a:lnTo>
                      <a:lnTo>
                        <a:pt x="117" y="0"/>
                      </a:lnTo>
                      <a:lnTo>
                        <a:pt x="102" y="0"/>
                      </a:lnTo>
                      <a:lnTo>
                        <a:pt x="86" y="1"/>
                      </a:lnTo>
                      <a:lnTo>
                        <a:pt x="70" y="3"/>
                      </a:lnTo>
                      <a:lnTo>
                        <a:pt x="53" y="8"/>
                      </a:lnTo>
                      <a:lnTo>
                        <a:pt x="35" y="15"/>
                      </a:lnTo>
                      <a:lnTo>
                        <a:pt x="18" y="24"/>
                      </a:lnTo>
                      <a:lnTo>
                        <a:pt x="0" y="35"/>
                      </a:lnTo>
                      <a:lnTo>
                        <a:pt x="0" y="729"/>
                      </a:lnTo>
                      <a:lnTo>
                        <a:pt x="1" y="729"/>
                      </a:lnTo>
                      <a:lnTo>
                        <a:pt x="4" y="729"/>
                      </a:lnTo>
                      <a:lnTo>
                        <a:pt x="10" y="728"/>
                      </a:lnTo>
                      <a:lnTo>
                        <a:pt x="18" y="727"/>
                      </a:lnTo>
                      <a:lnTo>
                        <a:pt x="27" y="726"/>
                      </a:lnTo>
                      <a:lnTo>
                        <a:pt x="37" y="725"/>
                      </a:lnTo>
                      <a:lnTo>
                        <a:pt x="50" y="721"/>
                      </a:lnTo>
                      <a:lnTo>
                        <a:pt x="64" y="719"/>
                      </a:lnTo>
                      <a:lnTo>
                        <a:pt x="77" y="714"/>
                      </a:lnTo>
                      <a:lnTo>
                        <a:pt x="92" y="710"/>
                      </a:lnTo>
                      <a:lnTo>
                        <a:pt x="108" y="704"/>
                      </a:lnTo>
                      <a:lnTo>
                        <a:pt x="125" y="697"/>
                      </a:lnTo>
                      <a:lnTo>
                        <a:pt x="141" y="689"/>
                      </a:lnTo>
                      <a:lnTo>
                        <a:pt x="159" y="680"/>
                      </a:lnTo>
                      <a:lnTo>
                        <a:pt x="176" y="668"/>
                      </a:lnTo>
                      <a:lnTo>
                        <a:pt x="192" y="657"/>
                      </a:lnTo>
                      <a:lnTo>
                        <a:pt x="192" y="17"/>
                      </a:lnTo>
                      <a:close/>
                    </a:path>
                  </a:pathLst>
                </a:cu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05" name="Google Shape;8405;p128"/>
                <p:cNvSpPr/>
                <p:nvPr/>
              </p:nvSpPr>
              <p:spPr>
                <a:xfrm>
                  <a:off x="4802" y="1569"/>
                  <a:ext cx="22" cy="81"/>
                </a:xfrm>
                <a:custGeom>
                  <a:rect b="b" l="l" r="r" t="t"/>
                  <a:pathLst>
                    <a:path extrusionOk="0" h="564" w="156">
                      <a:moveTo>
                        <a:pt x="156" y="15"/>
                      </a:moveTo>
                      <a:lnTo>
                        <a:pt x="153" y="14"/>
                      </a:lnTo>
                      <a:lnTo>
                        <a:pt x="142" y="9"/>
                      </a:lnTo>
                      <a:lnTo>
                        <a:pt x="127" y="4"/>
                      </a:lnTo>
                      <a:lnTo>
                        <a:pt x="108" y="1"/>
                      </a:lnTo>
                      <a:lnTo>
                        <a:pt x="84" y="0"/>
                      </a:lnTo>
                      <a:lnTo>
                        <a:pt x="58" y="3"/>
                      </a:lnTo>
                      <a:lnTo>
                        <a:pt x="29" y="12"/>
                      </a:lnTo>
                      <a:lnTo>
                        <a:pt x="0" y="28"/>
                      </a:lnTo>
                      <a:lnTo>
                        <a:pt x="0" y="564"/>
                      </a:lnTo>
                      <a:lnTo>
                        <a:pt x="4" y="564"/>
                      </a:lnTo>
                      <a:lnTo>
                        <a:pt x="15" y="563"/>
                      </a:lnTo>
                      <a:lnTo>
                        <a:pt x="31" y="560"/>
                      </a:lnTo>
                      <a:lnTo>
                        <a:pt x="52" y="555"/>
                      </a:lnTo>
                      <a:lnTo>
                        <a:pt x="76" y="548"/>
                      </a:lnTo>
                      <a:lnTo>
                        <a:pt x="102" y="537"/>
                      </a:lnTo>
                      <a:lnTo>
                        <a:pt x="128" y="524"/>
                      </a:lnTo>
                      <a:lnTo>
                        <a:pt x="156" y="505"/>
                      </a:lnTo>
                      <a:lnTo>
                        <a:pt x="156" y="1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06" name="Google Shape;8406;p128"/>
                <p:cNvSpPr/>
                <p:nvPr/>
              </p:nvSpPr>
              <p:spPr>
                <a:xfrm>
                  <a:off x="4803" y="1571"/>
                  <a:ext cx="17" cy="56"/>
                </a:xfrm>
                <a:custGeom>
                  <a:rect b="b" l="l" r="r" t="t"/>
                  <a:pathLst>
                    <a:path extrusionOk="0" h="396" w="117">
                      <a:moveTo>
                        <a:pt x="117" y="10"/>
                      </a:moveTo>
                      <a:lnTo>
                        <a:pt x="115" y="9"/>
                      </a:lnTo>
                      <a:lnTo>
                        <a:pt x="107" y="6"/>
                      </a:lnTo>
                      <a:lnTo>
                        <a:pt x="95" y="2"/>
                      </a:lnTo>
                      <a:lnTo>
                        <a:pt x="80" y="0"/>
                      </a:lnTo>
                      <a:lnTo>
                        <a:pt x="63" y="0"/>
                      </a:lnTo>
                      <a:lnTo>
                        <a:pt x="43" y="2"/>
                      </a:lnTo>
                      <a:lnTo>
                        <a:pt x="22" y="9"/>
                      </a:lnTo>
                      <a:lnTo>
                        <a:pt x="0" y="22"/>
                      </a:lnTo>
                      <a:lnTo>
                        <a:pt x="0" y="396"/>
                      </a:lnTo>
                      <a:lnTo>
                        <a:pt x="3" y="396"/>
                      </a:lnTo>
                      <a:lnTo>
                        <a:pt x="11" y="395"/>
                      </a:lnTo>
                      <a:lnTo>
                        <a:pt x="23" y="393"/>
                      </a:lnTo>
                      <a:lnTo>
                        <a:pt x="39" y="389"/>
                      </a:lnTo>
                      <a:lnTo>
                        <a:pt x="58" y="385"/>
                      </a:lnTo>
                      <a:lnTo>
                        <a:pt x="77" y="377"/>
                      </a:lnTo>
                      <a:lnTo>
                        <a:pt x="96" y="365"/>
                      </a:lnTo>
                      <a:lnTo>
                        <a:pt x="117" y="351"/>
                      </a:lnTo>
                      <a:lnTo>
                        <a:pt x="117" y="1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07" name="Google Shape;8407;p128"/>
                <p:cNvSpPr/>
                <p:nvPr/>
              </p:nvSpPr>
              <p:spPr>
                <a:xfrm>
                  <a:off x="4804" y="1572"/>
                  <a:ext cx="11" cy="33"/>
                </a:xfrm>
                <a:custGeom>
                  <a:rect b="b" l="l" r="r" t="t"/>
                  <a:pathLst>
                    <a:path extrusionOk="0" h="230" w="80">
                      <a:moveTo>
                        <a:pt x="80" y="7"/>
                      </a:moveTo>
                      <a:lnTo>
                        <a:pt x="78" y="6"/>
                      </a:lnTo>
                      <a:lnTo>
                        <a:pt x="73" y="5"/>
                      </a:lnTo>
                      <a:lnTo>
                        <a:pt x="65" y="2"/>
                      </a:lnTo>
                      <a:lnTo>
                        <a:pt x="55" y="0"/>
                      </a:lnTo>
                      <a:lnTo>
                        <a:pt x="44" y="0"/>
                      </a:lnTo>
                      <a:lnTo>
                        <a:pt x="30" y="1"/>
                      </a:lnTo>
                      <a:lnTo>
                        <a:pt x="15" y="7"/>
                      </a:lnTo>
                      <a:lnTo>
                        <a:pt x="0" y="15"/>
                      </a:lnTo>
                      <a:lnTo>
                        <a:pt x="0" y="230"/>
                      </a:lnTo>
                      <a:lnTo>
                        <a:pt x="3" y="230"/>
                      </a:lnTo>
                      <a:lnTo>
                        <a:pt x="7" y="229"/>
                      </a:lnTo>
                      <a:lnTo>
                        <a:pt x="16" y="228"/>
                      </a:lnTo>
                      <a:lnTo>
                        <a:pt x="27" y="225"/>
                      </a:lnTo>
                      <a:lnTo>
                        <a:pt x="39" y="222"/>
                      </a:lnTo>
                      <a:lnTo>
                        <a:pt x="53" y="216"/>
                      </a:lnTo>
                      <a:lnTo>
                        <a:pt x="67" y="208"/>
                      </a:lnTo>
                      <a:lnTo>
                        <a:pt x="80" y="199"/>
                      </a:lnTo>
                      <a:lnTo>
                        <a:pt x="80" y="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08" name="Google Shape;8408;p128"/>
                <p:cNvSpPr/>
                <p:nvPr/>
              </p:nvSpPr>
              <p:spPr>
                <a:xfrm>
                  <a:off x="4942" y="1666"/>
                  <a:ext cx="16" cy="17"/>
                </a:xfrm>
                <a:custGeom>
                  <a:rect b="b" l="l" r="r" t="t"/>
                  <a:pathLst>
                    <a:path extrusionOk="0" h="117" w="117">
                      <a:moveTo>
                        <a:pt x="58" y="117"/>
                      </a:moveTo>
                      <a:lnTo>
                        <a:pt x="70" y="116"/>
                      </a:lnTo>
                      <a:lnTo>
                        <a:pt x="81" y="112"/>
                      </a:lnTo>
                      <a:lnTo>
                        <a:pt x="90" y="106"/>
                      </a:lnTo>
                      <a:lnTo>
                        <a:pt x="100" y="100"/>
                      </a:lnTo>
                      <a:lnTo>
                        <a:pt x="106" y="90"/>
                      </a:lnTo>
                      <a:lnTo>
                        <a:pt x="112" y="81"/>
                      </a:lnTo>
                      <a:lnTo>
                        <a:pt x="116" y="70"/>
                      </a:lnTo>
                      <a:lnTo>
                        <a:pt x="117" y="58"/>
                      </a:lnTo>
                      <a:lnTo>
                        <a:pt x="116" y="46"/>
                      </a:lnTo>
                      <a:lnTo>
                        <a:pt x="112" y="35"/>
                      </a:lnTo>
                      <a:lnTo>
                        <a:pt x="106" y="25"/>
                      </a:lnTo>
                      <a:lnTo>
                        <a:pt x="100" y="17"/>
                      </a:lnTo>
                      <a:lnTo>
                        <a:pt x="90" y="9"/>
                      </a:lnTo>
                      <a:lnTo>
                        <a:pt x="81" y="4"/>
                      </a:lnTo>
                      <a:lnTo>
                        <a:pt x="70" y="1"/>
                      </a:lnTo>
                      <a:lnTo>
                        <a:pt x="58" y="0"/>
                      </a:lnTo>
                      <a:lnTo>
                        <a:pt x="47" y="1"/>
                      </a:lnTo>
                      <a:lnTo>
                        <a:pt x="36" y="4"/>
                      </a:lnTo>
                      <a:lnTo>
                        <a:pt x="26" y="9"/>
                      </a:lnTo>
                      <a:lnTo>
                        <a:pt x="17" y="17"/>
                      </a:lnTo>
                      <a:lnTo>
                        <a:pt x="10" y="25"/>
                      </a:lnTo>
                      <a:lnTo>
                        <a:pt x="5" y="35"/>
                      </a:lnTo>
                      <a:lnTo>
                        <a:pt x="1" y="46"/>
                      </a:lnTo>
                      <a:lnTo>
                        <a:pt x="0" y="58"/>
                      </a:lnTo>
                      <a:lnTo>
                        <a:pt x="1" y="70"/>
                      </a:lnTo>
                      <a:lnTo>
                        <a:pt x="5" y="81"/>
                      </a:lnTo>
                      <a:lnTo>
                        <a:pt x="10" y="90"/>
                      </a:lnTo>
                      <a:lnTo>
                        <a:pt x="17" y="100"/>
                      </a:lnTo>
                      <a:lnTo>
                        <a:pt x="26" y="106"/>
                      </a:lnTo>
                      <a:lnTo>
                        <a:pt x="36" y="112"/>
                      </a:lnTo>
                      <a:lnTo>
                        <a:pt x="47" y="116"/>
                      </a:lnTo>
                      <a:lnTo>
                        <a:pt x="58" y="11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09" name="Google Shape;8409;p128"/>
                <p:cNvSpPr/>
                <p:nvPr/>
              </p:nvSpPr>
              <p:spPr>
                <a:xfrm>
                  <a:off x="4890" y="1666"/>
                  <a:ext cx="9" cy="9"/>
                </a:xfrm>
                <a:custGeom>
                  <a:rect b="b" l="l" r="r" t="t"/>
                  <a:pathLst>
                    <a:path extrusionOk="0" h="59" w="58">
                      <a:moveTo>
                        <a:pt x="29" y="59"/>
                      </a:moveTo>
                      <a:lnTo>
                        <a:pt x="40" y="56"/>
                      </a:lnTo>
                      <a:lnTo>
                        <a:pt x="50" y="49"/>
                      </a:lnTo>
                      <a:lnTo>
                        <a:pt x="56" y="40"/>
                      </a:lnTo>
                      <a:lnTo>
                        <a:pt x="58" y="29"/>
                      </a:lnTo>
                      <a:lnTo>
                        <a:pt x="56" y="17"/>
                      </a:lnTo>
                      <a:lnTo>
                        <a:pt x="50" y="8"/>
                      </a:lnTo>
                      <a:lnTo>
                        <a:pt x="40" y="2"/>
                      </a:lnTo>
                      <a:lnTo>
                        <a:pt x="29" y="0"/>
                      </a:lnTo>
                      <a:lnTo>
                        <a:pt x="17" y="2"/>
                      </a:lnTo>
                      <a:lnTo>
                        <a:pt x="8" y="8"/>
                      </a:lnTo>
                      <a:lnTo>
                        <a:pt x="2" y="17"/>
                      </a:lnTo>
                      <a:lnTo>
                        <a:pt x="0" y="29"/>
                      </a:lnTo>
                      <a:lnTo>
                        <a:pt x="2" y="40"/>
                      </a:lnTo>
                      <a:lnTo>
                        <a:pt x="8" y="49"/>
                      </a:lnTo>
                      <a:lnTo>
                        <a:pt x="17" y="56"/>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10" name="Google Shape;8410;p128"/>
                <p:cNvSpPr/>
                <p:nvPr/>
              </p:nvSpPr>
              <p:spPr>
                <a:xfrm>
                  <a:off x="4905" y="1667"/>
                  <a:ext cx="8" cy="8"/>
                </a:xfrm>
                <a:custGeom>
                  <a:rect b="b" l="l" r="r" t="t"/>
                  <a:pathLst>
                    <a:path extrusionOk="0" h="59" w="58">
                      <a:moveTo>
                        <a:pt x="29" y="59"/>
                      </a:moveTo>
                      <a:lnTo>
                        <a:pt x="41" y="57"/>
                      </a:lnTo>
                      <a:lnTo>
                        <a:pt x="50" y="51"/>
                      </a:lnTo>
                      <a:lnTo>
                        <a:pt x="56" y="42"/>
                      </a:lnTo>
                      <a:lnTo>
                        <a:pt x="58" y="30"/>
                      </a:lnTo>
                      <a:lnTo>
                        <a:pt x="56" y="19"/>
                      </a:lnTo>
                      <a:lnTo>
                        <a:pt x="50" y="9"/>
                      </a:lnTo>
                      <a:lnTo>
                        <a:pt x="41" y="3"/>
                      </a:lnTo>
                      <a:lnTo>
                        <a:pt x="29" y="0"/>
                      </a:lnTo>
                      <a:lnTo>
                        <a:pt x="18" y="3"/>
                      </a:lnTo>
                      <a:lnTo>
                        <a:pt x="9" y="9"/>
                      </a:lnTo>
                      <a:lnTo>
                        <a:pt x="2" y="19"/>
                      </a:lnTo>
                      <a:lnTo>
                        <a:pt x="0" y="30"/>
                      </a:lnTo>
                      <a:lnTo>
                        <a:pt x="2" y="42"/>
                      </a:lnTo>
                      <a:lnTo>
                        <a:pt x="9" y="51"/>
                      </a:lnTo>
                      <a:lnTo>
                        <a:pt x="18" y="57"/>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11" name="Google Shape;8411;p128"/>
                <p:cNvSpPr/>
                <p:nvPr/>
              </p:nvSpPr>
              <p:spPr>
                <a:xfrm>
                  <a:off x="4849" y="1552"/>
                  <a:ext cx="23" cy="114"/>
                </a:xfrm>
                <a:custGeom>
                  <a:rect b="b" l="l" r="r" t="t"/>
                  <a:pathLst>
                    <a:path extrusionOk="0" h="800" w="166">
                      <a:moveTo>
                        <a:pt x="52" y="16"/>
                      </a:moveTo>
                      <a:lnTo>
                        <a:pt x="47" y="32"/>
                      </a:lnTo>
                      <a:lnTo>
                        <a:pt x="36" y="77"/>
                      </a:lnTo>
                      <a:lnTo>
                        <a:pt x="21" y="148"/>
                      </a:lnTo>
                      <a:lnTo>
                        <a:pt x="8" y="244"/>
                      </a:lnTo>
                      <a:lnTo>
                        <a:pt x="0" y="359"/>
                      </a:lnTo>
                      <a:lnTo>
                        <a:pt x="2" y="492"/>
                      </a:lnTo>
                      <a:lnTo>
                        <a:pt x="15" y="640"/>
                      </a:lnTo>
                      <a:lnTo>
                        <a:pt x="46" y="800"/>
                      </a:lnTo>
                      <a:lnTo>
                        <a:pt x="161" y="794"/>
                      </a:lnTo>
                      <a:lnTo>
                        <a:pt x="156" y="770"/>
                      </a:lnTo>
                      <a:lnTo>
                        <a:pt x="145" y="706"/>
                      </a:lnTo>
                      <a:lnTo>
                        <a:pt x="131" y="610"/>
                      </a:lnTo>
                      <a:lnTo>
                        <a:pt x="118" y="493"/>
                      </a:lnTo>
                      <a:lnTo>
                        <a:pt x="111" y="364"/>
                      </a:lnTo>
                      <a:lnTo>
                        <a:pt x="115" y="235"/>
                      </a:lnTo>
                      <a:lnTo>
                        <a:pt x="132" y="113"/>
                      </a:lnTo>
                      <a:lnTo>
                        <a:pt x="166" y="9"/>
                      </a:lnTo>
                      <a:lnTo>
                        <a:pt x="166" y="8"/>
                      </a:lnTo>
                      <a:lnTo>
                        <a:pt x="166" y="6"/>
                      </a:lnTo>
                      <a:lnTo>
                        <a:pt x="164" y="4"/>
                      </a:lnTo>
                      <a:lnTo>
                        <a:pt x="157" y="0"/>
                      </a:lnTo>
                      <a:lnTo>
                        <a:pt x="143" y="0"/>
                      </a:lnTo>
                      <a:lnTo>
                        <a:pt x="123" y="1"/>
                      </a:lnTo>
                      <a:lnTo>
                        <a:pt x="93" y="7"/>
                      </a:lnTo>
                      <a:lnTo>
                        <a:pt x="52" y="1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12" name="Google Shape;8412;p128"/>
                <p:cNvSpPr/>
                <p:nvPr/>
              </p:nvSpPr>
              <p:spPr>
                <a:xfrm>
                  <a:off x="4971" y="1538"/>
                  <a:ext cx="32" cy="128"/>
                </a:xfrm>
                <a:custGeom>
                  <a:rect b="b" l="l" r="r" t="t"/>
                  <a:pathLst>
                    <a:path extrusionOk="0" h="893" w="225">
                      <a:moveTo>
                        <a:pt x="225" y="6"/>
                      </a:moveTo>
                      <a:lnTo>
                        <a:pt x="219" y="12"/>
                      </a:lnTo>
                      <a:lnTo>
                        <a:pt x="204" y="35"/>
                      </a:lnTo>
                      <a:lnTo>
                        <a:pt x="185" y="82"/>
                      </a:lnTo>
                      <a:lnTo>
                        <a:pt x="165" y="158"/>
                      </a:lnTo>
                      <a:lnTo>
                        <a:pt x="149" y="270"/>
                      </a:lnTo>
                      <a:lnTo>
                        <a:pt x="141" y="427"/>
                      </a:lnTo>
                      <a:lnTo>
                        <a:pt x="146" y="631"/>
                      </a:lnTo>
                      <a:lnTo>
                        <a:pt x="168" y="893"/>
                      </a:lnTo>
                      <a:lnTo>
                        <a:pt x="41" y="893"/>
                      </a:lnTo>
                      <a:lnTo>
                        <a:pt x="36" y="867"/>
                      </a:lnTo>
                      <a:lnTo>
                        <a:pt x="26" y="794"/>
                      </a:lnTo>
                      <a:lnTo>
                        <a:pt x="13" y="686"/>
                      </a:lnTo>
                      <a:lnTo>
                        <a:pt x="3" y="554"/>
                      </a:lnTo>
                      <a:lnTo>
                        <a:pt x="0" y="408"/>
                      </a:lnTo>
                      <a:lnTo>
                        <a:pt x="6" y="260"/>
                      </a:lnTo>
                      <a:lnTo>
                        <a:pt x="30" y="121"/>
                      </a:lnTo>
                      <a:lnTo>
                        <a:pt x="73" y="0"/>
                      </a:lnTo>
                      <a:lnTo>
                        <a:pt x="225"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13" name="Google Shape;8413;p128"/>
                <p:cNvSpPr/>
                <p:nvPr/>
              </p:nvSpPr>
              <p:spPr>
                <a:xfrm>
                  <a:off x="4849" y="1559"/>
                  <a:ext cx="21" cy="100"/>
                </a:xfrm>
                <a:custGeom>
                  <a:rect b="b" l="l" r="r" t="t"/>
                  <a:pathLst>
                    <a:path extrusionOk="0" h="699" w="145">
                      <a:moveTo>
                        <a:pt x="46" y="14"/>
                      </a:moveTo>
                      <a:lnTo>
                        <a:pt x="41" y="28"/>
                      </a:lnTo>
                      <a:lnTo>
                        <a:pt x="32" y="67"/>
                      </a:lnTo>
                      <a:lnTo>
                        <a:pt x="20" y="130"/>
                      </a:lnTo>
                      <a:lnTo>
                        <a:pt x="7" y="213"/>
                      </a:lnTo>
                      <a:lnTo>
                        <a:pt x="0" y="314"/>
                      </a:lnTo>
                      <a:lnTo>
                        <a:pt x="1" y="430"/>
                      </a:lnTo>
                      <a:lnTo>
                        <a:pt x="13" y="559"/>
                      </a:lnTo>
                      <a:lnTo>
                        <a:pt x="40" y="699"/>
                      </a:lnTo>
                      <a:lnTo>
                        <a:pt x="140" y="693"/>
                      </a:lnTo>
                      <a:lnTo>
                        <a:pt x="135" y="672"/>
                      </a:lnTo>
                      <a:lnTo>
                        <a:pt x="126" y="616"/>
                      </a:lnTo>
                      <a:lnTo>
                        <a:pt x="113" y="532"/>
                      </a:lnTo>
                      <a:lnTo>
                        <a:pt x="103" y="430"/>
                      </a:lnTo>
                      <a:lnTo>
                        <a:pt x="97" y="317"/>
                      </a:lnTo>
                      <a:lnTo>
                        <a:pt x="100" y="205"/>
                      </a:lnTo>
                      <a:lnTo>
                        <a:pt x="115" y="98"/>
                      </a:lnTo>
                      <a:lnTo>
                        <a:pt x="145" y="8"/>
                      </a:lnTo>
                      <a:lnTo>
                        <a:pt x="145" y="7"/>
                      </a:lnTo>
                      <a:lnTo>
                        <a:pt x="145" y="5"/>
                      </a:lnTo>
                      <a:lnTo>
                        <a:pt x="143" y="3"/>
                      </a:lnTo>
                      <a:lnTo>
                        <a:pt x="137" y="0"/>
                      </a:lnTo>
                      <a:lnTo>
                        <a:pt x="126" y="0"/>
                      </a:lnTo>
                      <a:lnTo>
                        <a:pt x="108" y="1"/>
                      </a:lnTo>
                      <a:lnTo>
                        <a:pt x="81" y="6"/>
                      </a:lnTo>
                      <a:lnTo>
                        <a:pt x="46" y="14"/>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14" name="Google Shape;8414;p128"/>
                <p:cNvSpPr/>
                <p:nvPr/>
              </p:nvSpPr>
              <p:spPr>
                <a:xfrm>
                  <a:off x="4850" y="1566"/>
                  <a:ext cx="18" cy="85"/>
                </a:xfrm>
                <a:custGeom>
                  <a:rect b="b" l="l" r="r" t="t"/>
                  <a:pathLst>
                    <a:path extrusionOk="0" h="597" w="123">
                      <a:moveTo>
                        <a:pt x="39" y="12"/>
                      </a:moveTo>
                      <a:lnTo>
                        <a:pt x="35" y="23"/>
                      </a:lnTo>
                      <a:lnTo>
                        <a:pt x="26" y="57"/>
                      </a:lnTo>
                      <a:lnTo>
                        <a:pt x="16" y="111"/>
                      </a:lnTo>
                      <a:lnTo>
                        <a:pt x="6" y="181"/>
                      </a:lnTo>
                      <a:lnTo>
                        <a:pt x="0" y="267"/>
                      </a:lnTo>
                      <a:lnTo>
                        <a:pt x="1" y="367"/>
                      </a:lnTo>
                      <a:lnTo>
                        <a:pt x="11" y="477"/>
                      </a:lnTo>
                      <a:lnTo>
                        <a:pt x="34" y="597"/>
                      </a:lnTo>
                      <a:lnTo>
                        <a:pt x="119" y="591"/>
                      </a:lnTo>
                      <a:lnTo>
                        <a:pt x="115" y="574"/>
                      </a:lnTo>
                      <a:lnTo>
                        <a:pt x="107" y="526"/>
                      </a:lnTo>
                      <a:lnTo>
                        <a:pt x="97" y="454"/>
                      </a:lnTo>
                      <a:lnTo>
                        <a:pt x="88" y="367"/>
                      </a:lnTo>
                      <a:lnTo>
                        <a:pt x="82" y="272"/>
                      </a:lnTo>
                      <a:lnTo>
                        <a:pt x="84" y="175"/>
                      </a:lnTo>
                      <a:lnTo>
                        <a:pt x="97" y="84"/>
                      </a:lnTo>
                      <a:lnTo>
                        <a:pt x="123" y="7"/>
                      </a:lnTo>
                      <a:lnTo>
                        <a:pt x="123" y="6"/>
                      </a:lnTo>
                      <a:lnTo>
                        <a:pt x="123" y="5"/>
                      </a:lnTo>
                      <a:lnTo>
                        <a:pt x="121" y="3"/>
                      </a:lnTo>
                      <a:lnTo>
                        <a:pt x="117" y="0"/>
                      </a:lnTo>
                      <a:lnTo>
                        <a:pt x="106" y="0"/>
                      </a:lnTo>
                      <a:lnTo>
                        <a:pt x="91" y="2"/>
                      </a:lnTo>
                      <a:lnTo>
                        <a:pt x="70" y="5"/>
                      </a:lnTo>
                      <a:lnTo>
                        <a:pt x="39" y="12"/>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15" name="Google Shape;8415;p128"/>
                <p:cNvSpPr/>
                <p:nvPr/>
              </p:nvSpPr>
              <p:spPr>
                <a:xfrm>
                  <a:off x="4851" y="1572"/>
                  <a:ext cx="15" cy="71"/>
                </a:xfrm>
                <a:custGeom>
                  <a:rect b="b" l="l" r="r" t="t"/>
                  <a:pathLst>
                    <a:path extrusionOk="0" h="492" w="103">
                      <a:moveTo>
                        <a:pt x="32" y="9"/>
                      </a:moveTo>
                      <a:lnTo>
                        <a:pt x="28" y="18"/>
                      </a:lnTo>
                      <a:lnTo>
                        <a:pt x="21" y="47"/>
                      </a:lnTo>
                      <a:lnTo>
                        <a:pt x="12" y="90"/>
                      </a:lnTo>
                      <a:lnTo>
                        <a:pt x="4" y="149"/>
                      </a:lnTo>
                      <a:lnTo>
                        <a:pt x="0" y="220"/>
                      </a:lnTo>
                      <a:lnTo>
                        <a:pt x="0" y="303"/>
                      </a:lnTo>
                      <a:lnTo>
                        <a:pt x="9" y="394"/>
                      </a:lnTo>
                      <a:lnTo>
                        <a:pt x="27" y="492"/>
                      </a:lnTo>
                      <a:lnTo>
                        <a:pt x="98" y="489"/>
                      </a:lnTo>
                      <a:lnTo>
                        <a:pt x="95" y="474"/>
                      </a:lnTo>
                      <a:lnTo>
                        <a:pt x="88" y="434"/>
                      </a:lnTo>
                      <a:lnTo>
                        <a:pt x="80" y="375"/>
                      </a:lnTo>
                      <a:lnTo>
                        <a:pt x="72" y="303"/>
                      </a:lnTo>
                      <a:lnTo>
                        <a:pt x="68" y="224"/>
                      </a:lnTo>
                      <a:lnTo>
                        <a:pt x="70" y="144"/>
                      </a:lnTo>
                      <a:lnTo>
                        <a:pt x="81" y="68"/>
                      </a:lnTo>
                      <a:lnTo>
                        <a:pt x="103" y="5"/>
                      </a:lnTo>
                      <a:lnTo>
                        <a:pt x="103" y="4"/>
                      </a:lnTo>
                      <a:lnTo>
                        <a:pt x="103" y="3"/>
                      </a:lnTo>
                      <a:lnTo>
                        <a:pt x="100" y="1"/>
                      </a:lnTo>
                      <a:lnTo>
                        <a:pt x="97" y="0"/>
                      </a:lnTo>
                      <a:lnTo>
                        <a:pt x="89" y="0"/>
                      </a:lnTo>
                      <a:lnTo>
                        <a:pt x="75" y="0"/>
                      </a:lnTo>
                      <a:lnTo>
                        <a:pt x="57" y="3"/>
                      </a:lnTo>
                      <a:lnTo>
                        <a:pt x="32" y="9"/>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16" name="Google Shape;8416;p128"/>
                <p:cNvSpPr/>
                <p:nvPr/>
              </p:nvSpPr>
              <p:spPr>
                <a:xfrm>
                  <a:off x="4852" y="1579"/>
                  <a:ext cx="12" cy="56"/>
                </a:xfrm>
                <a:custGeom>
                  <a:rect b="b" l="l" r="r" t="t"/>
                  <a:pathLst>
                    <a:path extrusionOk="0" h="390" w="82">
                      <a:moveTo>
                        <a:pt x="25" y="8"/>
                      </a:moveTo>
                      <a:lnTo>
                        <a:pt x="23" y="16"/>
                      </a:lnTo>
                      <a:lnTo>
                        <a:pt x="17" y="38"/>
                      </a:lnTo>
                      <a:lnTo>
                        <a:pt x="11" y="72"/>
                      </a:lnTo>
                      <a:lnTo>
                        <a:pt x="4" y="118"/>
                      </a:lnTo>
                      <a:lnTo>
                        <a:pt x="0" y="174"/>
                      </a:lnTo>
                      <a:lnTo>
                        <a:pt x="0" y="240"/>
                      </a:lnTo>
                      <a:lnTo>
                        <a:pt x="7" y="312"/>
                      </a:lnTo>
                      <a:lnTo>
                        <a:pt x="22" y="390"/>
                      </a:lnTo>
                      <a:lnTo>
                        <a:pt x="78" y="387"/>
                      </a:lnTo>
                      <a:lnTo>
                        <a:pt x="76" y="375"/>
                      </a:lnTo>
                      <a:lnTo>
                        <a:pt x="70" y="343"/>
                      </a:lnTo>
                      <a:lnTo>
                        <a:pt x="63" y="297"/>
                      </a:lnTo>
                      <a:lnTo>
                        <a:pt x="57" y="240"/>
                      </a:lnTo>
                      <a:lnTo>
                        <a:pt x="54" y="178"/>
                      </a:lnTo>
                      <a:lnTo>
                        <a:pt x="56" y="113"/>
                      </a:lnTo>
                      <a:lnTo>
                        <a:pt x="64" y="55"/>
                      </a:lnTo>
                      <a:lnTo>
                        <a:pt x="82" y="4"/>
                      </a:lnTo>
                      <a:lnTo>
                        <a:pt x="82" y="2"/>
                      </a:lnTo>
                      <a:lnTo>
                        <a:pt x="80" y="1"/>
                      </a:lnTo>
                      <a:lnTo>
                        <a:pt x="77" y="0"/>
                      </a:lnTo>
                      <a:lnTo>
                        <a:pt x="70" y="0"/>
                      </a:lnTo>
                      <a:lnTo>
                        <a:pt x="60" y="1"/>
                      </a:lnTo>
                      <a:lnTo>
                        <a:pt x="46" y="3"/>
                      </a:lnTo>
                      <a:lnTo>
                        <a:pt x="25" y="8"/>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17" name="Google Shape;8417;p128"/>
                <p:cNvSpPr/>
                <p:nvPr/>
              </p:nvSpPr>
              <p:spPr>
                <a:xfrm>
                  <a:off x="4853" y="1586"/>
                  <a:ext cx="8" cy="41"/>
                </a:xfrm>
                <a:custGeom>
                  <a:rect b="b" l="l" r="r" t="t"/>
                  <a:pathLst>
                    <a:path extrusionOk="0" h="288" w="59">
                      <a:moveTo>
                        <a:pt x="18" y="6"/>
                      </a:moveTo>
                      <a:lnTo>
                        <a:pt x="17" y="11"/>
                      </a:lnTo>
                      <a:lnTo>
                        <a:pt x="13" y="27"/>
                      </a:lnTo>
                      <a:lnTo>
                        <a:pt x="7" y="53"/>
                      </a:lnTo>
                      <a:lnTo>
                        <a:pt x="2" y="87"/>
                      </a:lnTo>
                      <a:lnTo>
                        <a:pt x="0" y="130"/>
                      </a:lnTo>
                      <a:lnTo>
                        <a:pt x="0" y="177"/>
                      </a:lnTo>
                      <a:lnTo>
                        <a:pt x="5" y="231"/>
                      </a:lnTo>
                      <a:lnTo>
                        <a:pt x="16" y="288"/>
                      </a:lnTo>
                      <a:lnTo>
                        <a:pt x="57" y="286"/>
                      </a:lnTo>
                      <a:lnTo>
                        <a:pt x="56" y="278"/>
                      </a:lnTo>
                      <a:lnTo>
                        <a:pt x="51" y="254"/>
                      </a:lnTo>
                      <a:lnTo>
                        <a:pt x="47" y="219"/>
                      </a:lnTo>
                      <a:lnTo>
                        <a:pt x="42" y="177"/>
                      </a:lnTo>
                      <a:lnTo>
                        <a:pt x="40" y="131"/>
                      </a:lnTo>
                      <a:lnTo>
                        <a:pt x="41" y="84"/>
                      </a:lnTo>
                      <a:lnTo>
                        <a:pt x="47" y="40"/>
                      </a:lnTo>
                      <a:lnTo>
                        <a:pt x="59" y="3"/>
                      </a:lnTo>
                      <a:lnTo>
                        <a:pt x="59" y="2"/>
                      </a:lnTo>
                      <a:lnTo>
                        <a:pt x="58" y="1"/>
                      </a:lnTo>
                      <a:lnTo>
                        <a:pt x="56" y="0"/>
                      </a:lnTo>
                      <a:lnTo>
                        <a:pt x="51" y="0"/>
                      </a:lnTo>
                      <a:lnTo>
                        <a:pt x="45" y="0"/>
                      </a:lnTo>
                      <a:lnTo>
                        <a:pt x="33" y="2"/>
                      </a:lnTo>
                      <a:lnTo>
                        <a:pt x="18"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18" name="Google Shape;8418;p128"/>
                <p:cNvSpPr/>
                <p:nvPr/>
              </p:nvSpPr>
              <p:spPr>
                <a:xfrm>
                  <a:off x="4972" y="1546"/>
                  <a:ext cx="28" cy="111"/>
                </a:xfrm>
                <a:custGeom>
                  <a:rect b="b" l="l" r="r" t="t"/>
                  <a:pathLst>
                    <a:path extrusionOk="0" h="779" w="198">
                      <a:moveTo>
                        <a:pt x="198" y="6"/>
                      </a:moveTo>
                      <a:lnTo>
                        <a:pt x="194" y="12"/>
                      </a:lnTo>
                      <a:lnTo>
                        <a:pt x="180" y="31"/>
                      </a:lnTo>
                      <a:lnTo>
                        <a:pt x="163" y="72"/>
                      </a:lnTo>
                      <a:lnTo>
                        <a:pt x="146" y="138"/>
                      </a:lnTo>
                      <a:lnTo>
                        <a:pt x="132" y="236"/>
                      </a:lnTo>
                      <a:lnTo>
                        <a:pt x="125" y="373"/>
                      </a:lnTo>
                      <a:lnTo>
                        <a:pt x="130" y="551"/>
                      </a:lnTo>
                      <a:lnTo>
                        <a:pt x="148" y="779"/>
                      </a:lnTo>
                      <a:lnTo>
                        <a:pt x="37" y="779"/>
                      </a:lnTo>
                      <a:lnTo>
                        <a:pt x="34" y="756"/>
                      </a:lnTo>
                      <a:lnTo>
                        <a:pt x="23" y="693"/>
                      </a:lnTo>
                      <a:lnTo>
                        <a:pt x="13" y="599"/>
                      </a:lnTo>
                      <a:lnTo>
                        <a:pt x="4" y="483"/>
                      </a:lnTo>
                      <a:lnTo>
                        <a:pt x="0" y="357"/>
                      </a:lnTo>
                      <a:lnTo>
                        <a:pt x="7" y="227"/>
                      </a:lnTo>
                      <a:lnTo>
                        <a:pt x="27" y="105"/>
                      </a:lnTo>
                      <a:lnTo>
                        <a:pt x="65" y="0"/>
                      </a:lnTo>
                      <a:lnTo>
                        <a:pt x="198"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19" name="Google Shape;8419;p128"/>
                <p:cNvSpPr/>
                <p:nvPr/>
              </p:nvSpPr>
              <p:spPr>
                <a:xfrm>
                  <a:off x="4973" y="1553"/>
                  <a:ext cx="24" cy="96"/>
                </a:xfrm>
                <a:custGeom>
                  <a:rect b="b" l="l" r="r" t="t"/>
                  <a:pathLst>
                    <a:path extrusionOk="0" h="666" w="169">
                      <a:moveTo>
                        <a:pt x="169" y="5"/>
                      </a:moveTo>
                      <a:lnTo>
                        <a:pt x="164" y="10"/>
                      </a:lnTo>
                      <a:lnTo>
                        <a:pt x="154" y="27"/>
                      </a:lnTo>
                      <a:lnTo>
                        <a:pt x="139" y="61"/>
                      </a:lnTo>
                      <a:lnTo>
                        <a:pt x="124" y="118"/>
                      </a:lnTo>
                      <a:lnTo>
                        <a:pt x="113" y="201"/>
                      </a:lnTo>
                      <a:lnTo>
                        <a:pt x="107" y="318"/>
                      </a:lnTo>
                      <a:lnTo>
                        <a:pt x="110" y="470"/>
                      </a:lnTo>
                      <a:lnTo>
                        <a:pt x="126" y="666"/>
                      </a:lnTo>
                      <a:lnTo>
                        <a:pt x="31" y="666"/>
                      </a:lnTo>
                      <a:lnTo>
                        <a:pt x="28" y="646"/>
                      </a:lnTo>
                      <a:lnTo>
                        <a:pt x="20" y="592"/>
                      </a:lnTo>
                      <a:lnTo>
                        <a:pt x="11" y="512"/>
                      </a:lnTo>
                      <a:lnTo>
                        <a:pt x="3" y="413"/>
                      </a:lnTo>
                      <a:lnTo>
                        <a:pt x="0" y="305"/>
                      </a:lnTo>
                      <a:lnTo>
                        <a:pt x="6" y="195"/>
                      </a:lnTo>
                      <a:lnTo>
                        <a:pt x="23" y="90"/>
                      </a:lnTo>
                      <a:lnTo>
                        <a:pt x="55" y="0"/>
                      </a:lnTo>
                      <a:lnTo>
                        <a:pt x="169" y="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20" name="Google Shape;8420;p128"/>
                <p:cNvSpPr/>
                <p:nvPr/>
              </p:nvSpPr>
              <p:spPr>
                <a:xfrm>
                  <a:off x="4974" y="1561"/>
                  <a:ext cx="20" cy="79"/>
                </a:xfrm>
                <a:custGeom>
                  <a:rect b="b" l="l" r="r" t="t"/>
                  <a:pathLst>
                    <a:path extrusionOk="0" h="551" w="140">
                      <a:moveTo>
                        <a:pt x="140" y="5"/>
                      </a:moveTo>
                      <a:lnTo>
                        <a:pt x="136" y="8"/>
                      </a:lnTo>
                      <a:lnTo>
                        <a:pt x="127" y="23"/>
                      </a:lnTo>
                      <a:lnTo>
                        <a:pt x="116" y="51"/>
                      </a:lnTo>
                      <a:lnTo>
                        <a:pt x="103" y="98"/>
                      </a:lnTo>
                      <a:lnTo>
                        <a:pt x="94" y="167"/>
                      </a:lnTo>
                      <a:lnTo>
                        <a:pt x="90" y="264"/>
                      </a:lnTo>
                      <a:lnTo>
                        <a:pt x="92" y="390"/>
                      </a:lnTo>
                      <a:lnTo>
                        <a:pt x="106" y="551"/>
                      </a:lnTo>
                      <a:lnTo>
                        <a:pt x="27" y="551"/>
                      </a:lnTo>
                      <a:lnTo>
                        <a:pt x="24" y="535"/>
                      </a:lnTo>
                      <a:lnTo>
                        <a:pt x="17" y="490"/>
                      </a:lnTo>
                      <a:lnTo>
                        <a:pt x="9" y="423"/>
                      </a:lnTo>
                      <a:lnTo>
                        <a:pt x="3" y="342"/>
                      </a:lnTo>
                      <a:lnTo>
                        <a:pt x="0" y="252"/>
                      </a:lnTo>
                      <a:lnTo>
                        <a:pt x="5" y="161"/>
                      </a:lnTo>
                      <a:lnTo>
                        <a:pt x="20" y="75"/>
                      </a:lnTo>
                      <a:lnTo>
                        <a:pt x="46" y="0"/>
                      </a:lnTo>
                      <a:lnTo>
                        <a:pt x="140" y="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21" name="Google Shape;8421;p128"/>
                <p:cNvSpPr/>
                <p:nvPr/>
              </p:nvSpPr>
              <p:spPr>
                <a:xfrm>
                  <a:off x="4975" y="1569"/>
                  <a:ext cx="16" cy="62"/>
                </a:xfrm>
                <a:custGeom>
                  <a:rect b="b" l="l" r="r" t="t"/>
                  <a:pathLst>
                    <a:path extrusionOk="0" h="437" w="111">
                      <a:moveTo>
                        <a:pt x="111" y="4"/>
                      </a:moveTo>
                      <a:lnTo>
                        <a:pt x="108" y="7"/>
                      </a:lnTo>
                      <a:lnTo>
                        <a:pt x="101" y="18"/>
                      </a:lnTo>
                      <a:lnTo>
                        <a:pt x="92" y="41"/>
                      </a:lnTo>
                      <a:lnTo>
                        <a:pt x="82" y="77"/>
                      </a:lnTo>
                      <a:lnTo>
                        <a:pt x="75" y="133"/>
                      </a:lnTo>
                      <a:lnTo>
                        <a:pt x="70" y="208"/>
                      </a:lnTo>
                      <a:lnTo>
                        <a:pt x="72" y="309"/>
                      </a:lnTo>
                      <a:lnTo>
                        <a:pt x="83" y="437"/>
                      </a:lnTo>
                      <a:lnTo>
                        <a:pt x="21" y="437"/>
                      </a:lnTo>
                      <a:lnTo>
                        <a:pt x="19" y="424"/>
                      </a:lnTo>
                      <a:lnTo>
                        <a:pt x="13" y="389"/>
                      </a:lnTo>
                      <a:lnTo>
                        <a:pt x="7" y="336"/>
                      </a:lnTo>
                      <a:lnTo>
                        <a:pt x="3" y="272"/>
                      </a:lnTo>
                      <a:lnTo>
                        <a:pt x="0" y="200"/>
                      </a:lnTo>
                      <a:lnTo>
                        <a:pt x="5" y="128"/>
                      </a:lnTo>
                      <a:lnTo>
                        <a:pt x="16" y="59"/>
                      </a:lnTo>
                      <a:lnTo>
                        <a:pt x="37" y="0"/>
                      </a:lnTo>
                      <a:lnTo>
                        <a:pt x="111" y="4"/>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22" name="Google Shape;8422;p128"/>
                <p:cNvSpPr/>
                <p:nvPr/>
              </p:nvSpPr>
              <p:spPr>
                <a:xfrm>
                  <a:off x="4976" y="1577"/>
                  <a:ext cx="12" cy="46"/>
                </a:xfrm>
                <a:custGeom>
                  <a:rect b="b" l="l" r="r" t="t"/>
                  <a:pathLst>
                    <a:path extrusionOk="0" h="322" w="82">
                      <a:moveTo>
                        <a:pt x="82" y="3"/>
                      </a:moveTo>
                      <a:lnTo>
                        <a:pt x="79" y="5"/>
                      </a:lnTo>
                      <a:lnTo>
                        <a:pt x="75" y="13"/>
                      </a:lnTo>
                      <a:lnTo>
                        <a:pt x="67" y="30"/>
                      </a:lnTo>
                      <a:lnTo>
                        <a:pt x="60" y="57"/>
                      </a:lnTo>
                      <a:lnTo>
                        <a:pt x="54" y="98"/>
                      </a:lnTo>
                      <a:lnTo>
                        <a:pt x="52" y="154"/>
                      </a:lnTo>
                      <a:lnTo>
                        <a:pt x="53" y="228"/>
                      </a:lnTo>
                      <a:lnTo>
                        <a:pt x="61" y="322"/>
                      </a:lnTo>
                      <a:lnTo>
                        <a:pt x="15" y="322"/>
                      </a:lnTo>
                      <a:lnTo>
                        <a:pt x="14" y="313"/>
                      </a:lnTo>
                      <a:lnTo>
                        <a:pt x="9" y="287"/>
                      </a:lnTo>
                      <a:lnTo>
                        <a:pt x="5" y="247"/>
                      </a:lnTo>
                      <a:lnTo>
                        <a:pt x="1" y="200"/>
                      </a:lnTo>
                      <a:lnTo>
                        <a:pt x="0" y="147"/>
                      </a:lnTo>
                      <a:lnTo>
                        <a:pt x="3" y="95"/>
                      </a:lnTo>
                      <a:lnTo>
                        <a:pt x="11" y="44"/>
                      </a:lnTo>
                      <a:lnTo>
                        <a:pt x="27" y="0"/>
                      </a:lnTo>
                      <a:lnTo>
                        <a:pt x="82" y="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23" name="Google Shape;8423;p128"/>
                <p:cNvSpPr/>
                <p:nvPr/>
              </p:nvSpPr>
              <p:spPr>
                <a:xfrm>
                  <a:off x="4824" y="1565"/>
                  <a:ext cx="4" cy="146"/>
                </a:xfrm>
                <a:prstGeom prst="rect">
                  <a:avLst/>
                </a:pr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24" name="Google Shape;8424;p128"/>
                <p:cNvSpPr/>
                <p:nvPr/>
              </p:nvSpPr>
              <p:spPr>
                <a:xfrm>
                  <a:off x="4876" y="1563"/>
                  <a:ext cx="57" cy="67"/>
                </a:xfrm>
                <a:custGeom>
                  <a:rect b="b" l="l" r="r" t="t"/>
                  <a:pathLst>
                    <a:path extrusionOk="0" h="469" w="398">
                      <a:moveTo>
                        <a:pt x="37" y="44"/>
                      </a:moveTo>
                      <a:lnTo>
                        <a:pt x="33" y="53"/>
                      </a:lnTo>
                      <a:lnTo>
                        <a:pt x="27" y="79"/>
                      </a:lnTo>
                      <a:lnTo>
                        <a:pt x="17" y="120"/>
                      </a:lnTo>
                      <a:lnTo>
                        <a:pt x="8" y="174"/>
                      </a:lnTo>
                      <a:lnTo>
                        <a:pt x="1" y="238"/>
                      </a:lnTo>
                      <a:lnTo>
                        <a:pt x="0" y="309"/>
                      </a:lnTo>
                      <a:lnTo>
                        <a:pt x="7" y="387"/>
                      </a:lnTo>
                      <a:lnTo>
                        <a:pt x="24" y="469"/>
                      </a:lnTo>
                      <a:lnTo>
                        <a:pt x="24" y="466"/>
                      </a:lnTo>
                      <a:lnTo>
                        <a:pt x="24" y="455"/>
                      </a:lnTo>
                      <a:lnTo>
                        <a:pt x="24" y="438"/>
                      </a:lnTo>
                      <a:lnTo>
                        <a:pt x="24" y="417"/>
                      </a:lnTo>
                      <a:lnTo>
                        <a:pt x="27" y="391"/>
                      </a:lnTo>
                      <a:lnTo>
                        <a:pt x="30" y="363"/>
                      </a:lnTo>
                      <a:lnTo>
                        <a:pt x="35" y="332"/>
                      </a:lnTo>
                      <a:lnTo>
                        <a:pt x="41" y="300"/>
                      </a:lnTo>
                      <a:lnTo>
                        <a:pt x="52" y="268"/>
                      </a:lnTo>
                      <a:lnTo>
                        <a:pt x="64" y="237"/>
                      </a:lnTo>
                      <a:lnTo>
                        <a:pt x="79" y="207"/>
                      </a:lnTo>
                      <a:lnTo>
                        <a:pt x="99" y="179"/>
                      </a:lnTo>
                      <a:lnTo>
                        <a:pt x="123" y="155"/>
                      </a:lnTo>
                      <a:lnTo>
                        <a:pt x="150" y="136"/>
                      </a:lnTo>
                      <a:lnTo>
                        <a:pt x="183" y="122"/>
                      </a:lnTo>
                      <a:lnTo>
                        <a:pt x="221" y="114"/>
                      </a:lnTo>
                      <a:lnTo>
                        <a:pt x="223" y="112"/>
                      </a:lnTo>
                      <a:lnTo>
                        <a:pt x="230" y="107"/>
                      </a:lnTo>
                      <a:lnTo>
                        <a:pt x="242" y="99"/>
                      </a:lnTo>
                      <a:lnTo>
                        <a:pt x="260" y="88"/>
                      </a:lnTo>
                      <a:lnTo>
                        <a:pt x="284" y="74"/>
                      </a:lnTo>
                      <a:lnTo>
                        <a:pt x="315" y="58"/>
                      </a:lnTo>
                      <a:lnTo>
                        <a:pt x="352" y="39"/>
                      </a:lnTo>
                      <a:lnTo>
                        <a:pt x="398" y="19"/>
                      </a:lnTo>
                      <a:lnTo>
                        <a:pt x="396" y="17"/>
                      </a:lnTo>
                      <a:lnTo>
                        <a:pt x="389" y="16"/>
                      </a:lnTo>
                      <a:lnTo>
                        <a:pt x="379" y="14"/>
                      </a:lnTo>
                      <a:lnTo>
                        <a:pt x="364" y="12"/>
                      </a:lnTo>
                      <a:lnTo>
                        <a:pt x="347" y="8"/>
                      </a:lnTo>
                      <a:lnTo>
                        <a:pt x="326" y="6"/>
                      </a:lnTo>
                      <a:lnTo>
                        <a:pt x="302" y="4"/>
                      </a:lnTo>
                      <a:lnTo>
                        <a:pt x="277" y="1"/>
                      </a:lnTo>
                      <a:lnTo>
                        <a:pt x="250" y="0"/>
                      </a:lnTo>
                      <a:lnTo>
                        <a:pt x="221" y="1"/>
                      </a:lnTo>
                      <a:lnTo>
                        <a:pt x="191" y="3"/>
                      </a:lnTo>
                      <a:lnTo>
                        <a:pt x="160" y="6"/>
                      </a:lnTo>
                      <a:lnTo>
                        <a:pt x="129" y="12"/>
                      </a:lnTo>
                      <a:lnTo>
                        <a:pt x="97" y="20"/>
                      </a:lnTo>
                      <a:lnTo>
                        <a:pt x="67" y="30"/>
                      </a:lnTo>
                      <a:lnTo>
                        <a:pt x="37" y="44"/>
                      </a:lnTo>
                      <a:close/>
                    </a:path>
                  </a:pathLst>
                </a:custGeom>
                <a:solidFill>
                  <a:srgbClr val="9999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25" name="Google Shape;8425;p128"/>
                <p:cNvSpPr/>
                <p:nvPr/>
              </p:nvSpPr>
              <p:spPr>
                <a:xfrm>
                  <a:off x="4797" y="1613"/>
                  <a:ext cx="46" cy="13"/>
                </a:xfrm>
                <a:custGeom>
                  <a:rect b="b" l="l" r="r" t="t"/>
                  <a:pathLst>
                    <a:path extrusionOk="0" h="89" w="325">
                      <a:moveTo>
                        <a:pt x="0" y="57"/>
                      </a:moveTo>
                      <a:lnTo>
                        <a:pt x="0" y="55"/>
                      </a:lnTo>
                      <a:lnTo>
                        <a:pt x="2" y="52"/>
                      </a:lnTo>
                      <a:lnTo>
                        <a:pt x="6" y="47"/>
                      </a:lnTo>
                      <a:lnTo>
                        <a:pt x="12" y="41"/>
                      </a:lnTo>
                      <a:lnTo>
                        <a:pt x="20" y="34"/>
                      </a:lnTo>
                      <a:lnTo>
                        <a:pt x="29" y="27"/>
                      </a:lnTo>
                      <a:lnTo>
                        <a:pt x="41" y="20"/>
                      </a:lnTo>
                      <a:lnTo>
                        <a:pt x="57" y="13"/>
                      </a:lnTo>
                      <a:lnTo>
                        <a:pt x="77" y="7"/>
                      </a:lnTo>
                      <a:lnTo>
                        <a:pt x="98" y="3"/>
                      </a:lnTo>
                      <a:lnTo>
                        <a:pt x="126" y="0"/>
                      </a:lnTo>
                      <a:lnTo>
                        <a:pt x="156" y="0"/>
                      </a:lnTo>
                      <a:lnTo>
                        <a:pt x="191" y="3"/>
                      </a:lnTo>
                      <a:lnTo>
                        <a:pt x="230" y="8"/>
                      </a:lnTo>
                      <a:lnTo>
                        <a:pt x="275" y="18"/>
                      </a:lnTo>
                      <a:lnTo>
                        <a:pt x="325" y="31"/>
                      </a:lnTo>
                      <a:lnTo>
                        <a:pt x="318" y="51"/>
                      </a:lnTo>
                      <a:lnTo>
                        <a:pt x="316" y="50"/>
                      </a:lnTo>
                      <a:lnTo>
                        <a:pt x="308" y="47"/>
                      </a:lnTo>
                      <a:lnTo>
                        <a:pt x="295" y="44"/>
                      </a:lnTo>
                      <a:lnTo>
                        <a:pt x="279" y="39"/>
                      </a:lnTo>
                      <a:lnTo>
                        <a:pt x="260" y="35"/>
                      </a:lnTo>
                      <a:lnTo>
                        <a:pt x="238" y="30"/>
                      </a:lnTo>
                      <a:lnTo>
                        <a:pt x="214" y="27"/>
                      </a:lnTo>
                      <a:lnTo>
                        <a:pt x="188" y="24"/>
                      </a:lnTo>
                      <a:lnTo>
                        <a:pt x="161" y="23"/>
                      </a:lnTo>
                      <a:lnTo>
                        <a:pt x="134" y="23"/>
                      </a:lnTo>
                      <a:lnTo>
                        <a:pt x="108" y="26"/>
                      </a:lnTo>
                      <a:lnTo>
                        <a:pt x="82" y="31"/>
                      </a:lnTo>
                      <a:lnTo>
                        <a:pt x="58" y="41"/>
                      </a:lnTo>
                      <a:lnTo>
                        <a:pt x="36" y="52"/>
                      </a:lnTo>
                      <a:lnTo>
                        <a:pt x="16" y="68"/>
                      </a:lnTo>
                      <a:lnTo>
                        <a:pt x="0" y="89"/>
                      </a:lnTo>
                      <a:lnTo>
                        <a:pt x="0" y="5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26" name="Google Shape;8426;p128"/>
                <p:cNvSpPr/>
                <p:nvPr/>
              </p:nvSpPr>
              <p:spPr>
                <a:xfrm>
                  <a:off x="4797" y="1583"/>
                  <a:ext cx="46" cy="13"/>
                </a:xfrm>
                <a:custGeom>
                  <a:rect b="b" l="l" r="r" t="t"/>
                  <a:pathLst>
                    <a:path extrusionOk="0" h="89" w="325">
                      <a:moveTo>
                        <a:pt x="0" y="56"/>
                      </a:moveTo>
                      <a:lnTo>
                        <a:pt x="0" y="55"/>
                      </a:lnTo>
                      <a:lnTo>
                        <a:pt x="2" y="52"/>
                      </a:lnTo>
                      <a:lnTo>
                        <a:pt x="6" y="47"/>
                      </a:lnTo>
                      <a:lnTo>
                        <a:pt x="12" y="40"/>
                      </a:lnTo>
                      <a:lnTo>
                        <a:pt x="20" y="33"/>
                      </a:lnTo>
                      <a:lnTo>
                        <a:pt x="29" y="27"/>
                      </a:lnTo>
                      <a:lnTo>
                        <a:pt x="41" y="18"/>
                      </a:lnTo>
                      <a:lnTo>
                        <a:pt x="57" y="13"/>
                      </a:lnTo>
                      <a:lnTo>
                        <a:pt x="77" y="7"/>
                      </a:lnTo>
                      <a:lnTo>
                        <a:pt x="98" y="2"/>
                      </a:lnTo>
                      <a:lnTo>
                        <a:pt x="126" y="0"/>
                      </a:lnTo>
                      <a:lnTo>
                        <a:pt x="156" y="0"/>
                      </a:lnTo>
                      <a:lnTo>
                        <a:pt x="191" y="2"/>
                      </a:lnTo>
                      <a:lnTo>
                        <a:pt x="230" y="8"/>
                      </a:lnTo>
                      <a:lnTo>
                        <a:pt x="275" y="17"/>
                      </a:lnTo>
                      <a:lnTo>
                        <a:pt x="325" y="31"/>
                      </a:lnTo>
                      <a:lnTo>
                        <a:pt x="318" y="49"/>
                      </a:lnTo>
                      <a:lnTo>
                        <a:pt x="316" y="48"/>
                      </a:lnTo>
                      <a:lnTo>
                        <a:pt x="308" y="46"/>
                      </a:lnTo>
                      <a:lnTo>
                        <a:pt x="295" y="43"/>
                      </a:lnTo>
                      <a:lnTo>
                        <a:pt x="279" y="38"/>
                      </a:lnTo>
                      <a:lnTo>
                        <a:pt x="260" y="35"/>
                      </a:lnTo>
                      <a:lnTo>
                        <a:pt x="238" y="30"/>
                      </a:lnTo>
                      <a:lnTo>
                        <a:pt x="214" y="27"/>
                      </a:lnTo>
                      <a:lnTo>
                        <a:pt x="188" y="23"/>
                      </a:lnTo>
                      <a:lnTo>
                        <a:pt x="161" y="22"/>
                      </a:lnTo>
                      <a:lnTo>
                        <a:pt x="134" y="23"/>
                      </a:lnTo>
                      <a:lnTo>
                        <a:pt x="108" y="25"/>
                      </a:lnTo>
                      <a:lnTo>
                        <a:pt x="82" y="31"/>
                      </a:lnTo>
                      <a:lnTo>
                        <a:pt x="58" y="40"/>
                      </a:lnTo>
                      <a:lnTo>
                        <a:pt x="36" y="52"/>
                      </a:lnTo>
                      <a:lnTo>
                        <a:pt x="16" y="68"/>
                      </a:lnTo>
                      <a:lnTo>
                        <a:pt x="0" y="89"/>
                      </a:lnTo>
                      <a:lnTo>
                        <a:pt x="0" y="56"/>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27" name="Google Shape;8427;p128"/>
                <p:cNvSpPr/>
                <p:nvPr/>
              </p:nvSpPr>
              <p:spPr>
                <a:xfrm>
                  <a:off x="4841" y="1568"/>
                  <a:ext cx="75" cy="139"/>
                </a:xfrm>
                <a:custGeom>
                  <a:rect b="b" l="l" r="r" t="t"/>
                  <a:pathLst>
                    <a:path extrusionOk="0" h="975" w="528">
                      <a:moveTo>
                        <a:pt x="0" y="0"/>
                      </a:moveTo>
                      <a:lnTo>
                        <a:pt x="0" y="943"/>
                      </a:lnTo>
                      <a:lnTo>
                        <a:pt x="159" y="975"/>
                      </a:lnTo>
                      <a:lnTo>
                        <a:pt x="152" y="848"/>
                      </a:lnTo>
                      <a:lnTo>
                        <a:pt x="528" y="905"/>
                      </a:lnTo>
                      <a:lnTo>
                        <a:pt x="521" y="855"/>
                      </a:lnTo>
                      <a:lnTo>
                        <a:pt x="261" y="822"/>
                      </a:lnTo>
                      <a:lnTo>
                        <a:pt x="254" y="713"/>
                      </a:lnTo>
                      <a:lnTo>
                        <a:pt x="77" y="713"/>
                      </a:lnTo>
                      <a:lnTo>
                        <a:pt x="72" y="699"/>
                      </a:lnTo>
                      <a:lnTo>
                        <a:pt x="60" y="659"/>
                      </a:lnTo>
                      <a:lnTo>
                        <a:pt x="44" y="595"/>
                      </a:lnTo>
                      <a:lnTo>
                        <a:pt x="28" y="511"/>
                      </a:lnTo>
                      <a:lnTo>
                        <a:pt x="16" y="410"/>
                      </a:lnTo>
                      <a:lnTo>
                        <a:pt x="12" y="294"/>
                      </a:lnTo>
                      <a:lnTo>
                        <a:pt x="21" y="167"/>
                      </a:lnTo>
                      <a:lnTo>
                        <a:pt x="45" y="32"/>
                      </a:lnTo>
                      <a:lnTo>
                        <a:pt x="0" y="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28" name="Google Shape;8428;p128"/>
                <p:cNvSpPr/>
                <p:nvPr/>
              </p:nvSpPr>
              <p:spPr>
                <a:xfrm>
                  <a:off x="4878" y="1536"/>
                  <a:ext cx="97" cy="19"/>
                </a:xfrm>
                <a:custGeom>
                  <a:rect b="b" l="l" r="r" t="t"/>
                  <a:pathLst>
                    <a:path extrusionOk="0" h="133" w="678">
                      <a:moveTo>
                        <a:pt x="0" y="133"/>
                      </a:moveTo>
                      <a:lnTo>
                        <a:pt x="4" y="132"/>
                      </a:lnTo>
                      <a:lnTo>
                        <a:pt x="15" y="127"/>
                      </a:lnTo>
                      <a:lnTo>
                        <a:pt x="32" y="122"/>
                      </a:lnTo>
                      <a:lnTo>
                        <a:pt x="56" y="114"/>
                      </a:lnTo>
                      <a:lnTo>
                        <a:pt x="86" y="104"/>
                      </a:lnTo>
                      <a:lnTo>
                        <a:pt x="120" y="95"/>
                      </a:lnTo>
                      <a:lnTo>
                        <a:pt x="160" y="86"/>
                      </a:lnTo>
                      <a:lnTo>
                        <a:pt x="204" y="78"/>
                      </a:lnTo>
                      <a:lnTo>
                        <a:pt x="252" y="70"/>
                      </a:lnTo>
                      <a:lnTo>
                        <a:pt x="303" y="64"/>
                      </a:lnTo>
                      <a:lnTo>
                        <a:pt x="358" y="60"/>
                      </a:lnTo>
                      <a:lnTo>
                        <a:pt x="414" y="58"/>
                      </a:lnTo>
                      <a:lnTo>
                        <a:pt x="474" y="60"/>
                      </a:lnTo>
                      <a:lnTo>
                        <a:pt x="534" y="65"/>
                      </a:lnTo>
                      <a:lnTo>
                        <a:pt x="596" y="74"/>
                      </a:lnTo>
                      <a:lnTo>
                        <a:pt x="659" y="88"/>
                      </a:lnTo>
                      <a:lnTo>
                        <a:pt x="678" y="0"/>
                      </a:lnTo>
                      <a:lnTo>
                        <a:pt x="674" y="0"/>
                      </a:lnTo>
                      <a:lnTo>
                        <a:pt x="659" y="0"/>
                      </a:lnTo>
                      <a:lnTo>
                        <a:pt x="636" y="0"/>
                      </a:lnTo>
                      <a:lnTo>
                        <a:pt x="606" y="1"/>
                      </a:lnTo>
                      <a:lnTo>
                        <a:pt x="570" y="2"/>
                      </a:lnTo>
                      <a:lnTo>
                        <a:pt x="527" y="3"/>
                      </a:lnTo>
                      <a:lnTo>
                        <a:pt x="480" y="7"/>
                      </a:lnTo>
                      <a:lnTo>
                        <a:pt x="430" y="9"/>
                      </a:lnTo>
                      <a:lnTo>
                        <a:pt x="376" y="14"/>
                      </a:lnTo>
                      <a:lnTo>
                        <a:pt x="320" y="18"/>
                      </a:lnTo>
                      <a:lnTo>
                        <a:pt x="264" y="24"/>
                      </a:lnTo>
                      <a:lnTo>
                        <a:pt x="208" y="32"/>
                      </a:lnTo>
                      <a:lnTo>
                        <a:pt x="152" y="40"/>
                      </a:lnTo>
                      <a:lnTo>
                        <a:pt x="98" y="50"/>
                      </a:lnTo>
                      <a:lnTo>
                        <a:pt x="47" y="62"/>
                      </a:lnTo>
                      <a:lnTo>
                        <a:pt x="0" y="76"/>
                      </a:lnTo>
                      <a:lnTo>
                        <a:pt x="0" y="13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29" name="Google Shape;8429;p128"/>
                <p:cNvSpPr/>
                <p:nvPr/>
              </p:nvSpPr>
              <p:spPr>
                <a:xfrm>
                  <a:off x="4821" y="1711"/>
                  <a:ext cx="163" cy="54"/>
                </a:xfrm>
                <a:custGeom>
                  <a:rect b="b" l="l" r="r" t="t"/>
                  <a:pathLst>
                    <a:path extrusionOk="0" h="379" w="1142">
                      <a:moveTo>
                        <a:pt x="482" y="367"/>
                      </a:moveTo>
                      <a:lnTo>
                        <a:pt x="485" y="366"/>
                      </a:lnTo>
                      <a:lnTo>
                        <a:pt x="492" y="363"/>
                      </a:lnTo>
                      <a:lnTo>
                        <a:pt x="502" y="359"/>
                      </a:lnTo>
                      <a:lnTo>
                        <a:pt x="516" y="353"/>
                      </a:lnTo>
                      <a:lnTo>
                        <a:pt x="533" y="346"/>
                      </a:lnTo>
                      <a:lnTo>
                        <a:pt x="551" y="338"/>
                      </a:lnTo>
                      <a:lnTo>
                        <a:pt x="572" y="328"/>
                      </a:lnTo>
                      <a:lnTo>
                        <a:pt x="593" y="317"/>
                      </a:lnTo>
                      <a:lnTo>
                        <a:pt x="616" y="306"/>
                      </a:lnTo>
                      <a:lnTo>
                        <a:pt x="638" y="292"/>
                      </a:lnTo>
                      <a:lnTo>
                        <a:pt x="660" y="279"/>
                      </a:lnTo>
                      <a:lnTo>
                        <a:pt x="680" y="264"/>
                      </a:lnTo>
                      <a:lnTo>
                        <a:pt x="700" y="249"/>
                      </a:lnTo>
                      <a:lnTo>
                        <a:pt x="717" y="233"/>
                      </a:lnTo>
                      <a:lnTo>
                        <a:pt x="732" y="217"/>
                      </a:lnTo>
                      <a:lnTo>
                        <a:pt x="743" y="201"/>
                      </a:lnTo>
                      <a:lnTo>
                        <a:pt x="0" y="20"/>
                      </a:lnTo>
                      <a:lnTo>
                        <a:pt x="57" y="0"/>
                      </a:lnTo>
                      <a:lnTo>
                        <a:pt x="1142" y="267"/>
                      </a:lnTo>
                      <a:lnTo>
                        <a:pt x="1098" y="292"/>
                      </a:lnTo>
                      <a:lnTo>
                        <a:pt x="784" y="212"/>
                      </a:lnTo>
                      <a:lnTo>
                        <a:pt x="783" y="213"/>
                      </a:lnTo>
                      <a:lnTo>
                        <a:pt x="781" y="216"/>
                      </a:lnTo>
                      <a:lnTo>
                        <a:pt x="776" y="221"/>
                      </a:lnTo>
                      <a:lnTo>
                        <a:pt x="769" y="228"/>
                      </a:lnTo>
                      <a:lnTo>
                        <a:pt x="761" y="237"/>
                      </a:lnTo>
                      <a:lnTo>
                        <a:pt x="750" y="246"/>
                      </a:lnTo>
                      <a:lnTo>
                        <a:pt x="737" y="258"/>
                      </a:lnTo>
                      <a:lnTo>
                        <a:pt x="721" y="269"/>
                      </a:lnTo>
                      <a:lnTo>
                        <a:pt x="703" y="282"/>
                      </a:lnTo>
                      <a:lnTo>
                        <a:pt x="684" y="295"/>
                      </a:lnTo>
                      <a:lnTo>
                        <a:pt x="660" y="309"/>
                      </a:lnTo>
                      <a:lnTo>
                        <a:pt x="635" y="323"/>
                      </a:lnTo>
                      <a:lnTo>
                        <a:pt x="606" y="338"/>
                      </a:lnTo>
                      <a:lnTo>
                        <a:pt x="574" y="352"/>
                      </a:lnTo>
                      <a:lnTo>
                        <a:pt x="540" y="366"/>
                      </a:lnTo>
                      <a:lnTo>
                        <a:pt x="502" y="379"/>
                      </a:lnTo>
                      <a:lnTo>
                        <a:pt x="482" y="36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30" name="Google Shape;8430;p128"/>
                <p:cNvSpPr/>
                <p:nvPr/>
              </p:nvSpPr>
              <p:spPr>
                <a:xfrm>
                  <a:off x="4787" y="1725"/>
                  <a:ext cx="167" cy="48"/>
                </a:xfrm>
                <a:custGeom>
                  <a:rect b="b" l="l" r="r" t="t"/>
                  <a:pathLst>
                    <a:path extrusionOk="0" h="340" w="1163">
                      <a:moveTo>
                        <a:pt x="0" y="0"/>
                      </a:moveTo>
                      <a:lnTo>
                        <a:pt x="1137" y="340"/>
                      </a:lnTo>
                      <a:lnTo>
                        <a:pt x="1163" y="340"/>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31" name="Google Shape;8431;p128"/>
                <p:cNvSpPr/>
                <p:nvPr/>
              </p:nvSpPr>
              <p:spPr>
                <a:xfrm>
                  <a:off x="4815" y="1718"/>
                  <a:ext cx="164" cy="44"/>
                </a:xfrm>
                <a:custGeom>
                  <a:rect b="b" l="l" r="r" t="t"/>
                  <a:pathLst>
                    <a:path extrusionOk="0" h="303" w="1149">
                      <a:moveTo>
                        <a:pt x="0" y="1"/>
                      </a:moveTo>
                      <a:lnTo>
                        <a:pt x="1124" y="303"/>
                      </a:lnTo>
                      <a:lnTo>
                        <a:pt x="1149" y="302"/>
                      </a:lnTo>
                      <a:lnTo>
                        <a:pt x="34" y="0"/>
                      </a:lnTo>
                      <a:lnTo>
                        <a:pt x="0" y="1"/>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32" name="Google Shape;8432;p128"/>
                <p:cNvSpPr/>
                <p:nvPr/>
              </p:nvSpPr>
              <p:spPr>
                <a:xfrm>
                  <a:off x="4802" y="1721"/>
                  <a:ext cx="165" cy="48"/>
                </a:xfrm>
                <a:custGeom>
                  <a:rect b="b" l="l" r="r" t="t"/>
                  <a:pathLst>
                    <a:path extrusionOk="0" h="336" w="1155">
                      <a:moveTo>
                        <a:pt x="0" y="0"/>
                      </a:moveTo>
                      <a:lnTo>
                        <a:pt x="1134" y="336"/>
                      </a:lnTo>
                      <a:lnTo>
                        <a:pt x="1155" y="328"/>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sp>
            <p:nvSpPr>
              <p:cNvPr id="8433" name="Google Shape;8433;p128"/>
              <p:cNvSpPr/>
              <p:nvPr/>
            </p:nvSpPr>
            <p:spPr>
              <a:xfrm flipH="1" rot="10800000">
                <a:off x="1740" y="3512"/>
                <a:ext cx="391" cy="27"/>
              </a:xfrm>
              <a:custGeom>
                <a:rect b="b" l="l" r="r" t="t"/>
                <a:pathLst>
                  <a:path extrusionOk="0" h="56" w="720">
                    <a:moveTo>
                      <a:pt x="0" y="0"/>
                    </a:moveTo>
                    <a:lnTo>
                      <a:pt x="0" y="56"/>
                    </a:lnTo>
                    <a:lnTo>
                      <a:pt x="720" y="56"/>
                    </a:lnTo>
                    <a:lnTo>
                      <a:pt x="720" y="8"/>
                    </a:lnTo>
                  </a:path>
                </a:pathLst>
              </a:custGeom>
              <a:noFill/>
              <a:ln cap="flat" cmpd="sng" w="12700">
                <a:solidFill>
                  <a:schemeClr val="dk1"/>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8434" name="Google Shape;8434;p128"/>
              <p:cNvCxnSpPr/>
              <p:nvPr/>
            </p:nvCxnSpPr>
            <p:spPr>
              <a:xfrm>
                <a:off x="1932" y="3451"/>
                <a:ext cx="0" cy="60"/>
              </a:xfrm>
              <a:prstGeom prst="straightConnector1">
                <a:avLst/>
              </a:prstGeom>
              <a:noFill/>
              <a:ln cap="flat" cmpd="sng" w="19050">
                <a:solidFill>
                  <a:schemeClr val="dk1"/>
                </a:solidFill>
                <a:prstDash val="solid"/>
                <a:round/>
                <a:headEnd len="med" w="med" type="none"/>
                <a:tailEnd len="med" w="med" type="none"/>
              </a:ln>
            </p:spPr>
          </p:cxnSp>
          <p:grpSp>
            <p:nvGrpSpPr>
              <p:cNvPr id="8435" name="Google Shape;8435;p128"/>
              <p:cNvGrpSpPr/>
              <p:nvPr/>
            </p:nvGrpSpPr>
            <p:grpSpPr>
              <a:xfrm>
                <a:off x="1791" y="3364"/>
                <a:ext cx="275" cy="118"/>
                <a:chOff x="3600" y="219"/>
                <a:chExt cx="360" cy="175"/>
              </a:xfrm>
            </p:grpSpPr>
            <p:sp>
              <p:nvSpPr>
                <p:cNvPr id="8436" name="Google Shape;8436;p128"/>
                <p:cNvSpPr/>
                <p:nvPr/>
              </p:nvSpPr>
              <p:spPr>
                <a:xfrm>
                  <a:off x="3603" y="297"/>
                  <a:ext cx="357" cy="97"/>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8437" name="Google Shape;8437;p128"/>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8438" name="Google Shape;8438;p128"/>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8439" name="Google Shape;8439;p128"/>
                <p:cNvSpPr/>
                <p:nvPr/>
              </p:nvSpPr>
              <p:spPr>
                <a:xfrm>
                  <a:off x="3603" y="289"/>
                  <a:ext cx="354" cy="59"/>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8440" name="Google Shape;8440;p128"/>
                <p:cNvSpPr/>
                <p:nvPr/>
              </p:nvSpPr>
              <p:spPr>
                <a:xfrm>
                  <a:off x="3600" y="219"/>
                  <a:ext cx="357" cy="113"/>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8441" name="Google Shape;8441;p128"/>
                <p:cNvGrpSpPr/>
                <p:nvPr/>
              </p:nvGrpSpPr>
              <p:grpSpPr>
                <a:xfrm>
                  <a:off x="3686" y="244"/>
                  <a:ext cx="177" cy="66"/>
                  <a:chOff x="2848" y="848"/>
                  <a:chExt cx="140" cy="98"/>
                </a:xfrm>
              </p:grpSpPr>
              <p:cxnSp>
                <p:nvCxnSpPr>
                  <p:cNvPr id="8442" name="Google Shape;8442;p128"/>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8443" name="Google Shape;8443;p128"/>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8444" name="Google Shape;8444;p128"/>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8445" name="Google Shape;8445;p128"/>
                <p:cNvGrpSpPr/>
                <p:nvPr/>
              </p:nvGrpSpPr>
              <p:grpSpPr>
                <a:xfrm flipH="1" rot="10800000">
                  <a:off x="3686" y="243"/>
                  <a:ext cx="177" cy="66"/>
                  <a:chOff x="2848" y="848"/>
                  <a:chExt cx="140" cy="98"/>
                </a:xfrm>
              </p:grpSpPr>
              <p:cxnSp>
                <p:nvCxnSpPr>
                  <p:cNvPr id="8446" name="Google Shape;8446;p128"/>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8447" name="Google Shape;8447;p128"/>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8448" name="Google Shape;8448;p128"/>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grpSp>
          <p:nvGrpSpPr>
            <p:cNvPr id="8449" name="Google Shape;8449;p128"/>
            <p:cNvGrpSpPr/>
            <p:nvPr/>
          </p:nvGrpSpPr>
          <p:grpSpPr>
            <a:xfrm>
              <a:off x="4035" y="2268"/>
              <a:ext cx="581" cy="446"/>
              <a:chOff x="2408" y="3163"/>
              <a:chExt cx="581" cy="446"/>
            </a:xfrm>
          </p:grpSpPr>
          <p:grpSp>
            <p:nvGrpSpPr>
              <p:cNvPr id="8450" name="Google Shape;8450;p128"/>
              <p:cNvGrpSpPr/>
              <p:nvPr/>
            </p:nvGrpSpPr>
            <p:grpSpPr>
              <a:xfrm>
                <a:off x="2517" y="3459"/>
                <a:ext cx="176" cy="150"/>
                <a:chOff x="4765" y="1531"/>
                <a:chExt cx="312" cy="261"/>
              </a:xfrm>
            </p:grpSpPr>
            <p:sp>
              <p:nvSpPr>
                <p:cNvPr id="8451" name="Google Shape;8451;p128"/>
                <p:cNvSpPr/>
                <p:nvPr/>
              </p:nvSpPr>
              <p:spPr>
                <a:xfrm>
                  <a:off x="4765" y="1531"/>
                  <a:ext cx="312" cy="2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52" name="Google Shape;8452;p128"/>
                <p:cNvSpPr/>
                <p:nvPr/>
              </p:nvSpPr>
              <p:spPr>
                <a:xfrm>
                  <a:off x="4765" y="1534"/>
                  <a:ext cx="307" cy="258"/>
                </a:xfrm>
                <a:custGeom>
                  <a:rect b="b" l="l" r="r" t="t"/>
                  <a:pathLst>
                    <a:path extrusionOk="0" h="1804" w="2150">
                      <a:moveTo>
                        <a:pt x="582" y="239"/>
                      </a:moveTo>
                      <a:lnTo>
                        <a:pt x="606" y="129"/>
                      </a:lnTo>
                      <a:lnTo>
                        <a:pt x="607" y="129"/>
                      </a:lnTo>
                      <a:lnTo>
                        <a:pt x="611" y="128"/>
                      </a:lnTo>
                      <a:lnTo>
                        <a:pt x="616" y="125"/>
                      </a:lnTo>
                      <a:lnTo>
                        <a:pt x="623" y="123"/>
                      </a:lnTo>
                      <a:lnTo>
                        <a:pt x="633" y="120"/>
                      </a:lnTo>
                      <a:lnTo>
                        <a:pt x="645" y="115"/>
                      </a:lnTo>
                      <a:lnTo>
                        <a:pt x="659" y="112"/>
                      </a:lnTo>
                      <a:lnTo>
                        <a:pt x="676" y="107"/>
                      </a:lnTo>
                      <a:lnTo>
                        <a:pt x="694" y="101"/>
                      </a:lnTo>
                      <a:lnTo>
                        <a:pt x="715" y="95"/>
                      </a:lnTo>
                      <a:lnTo>
                        <a:pt x="738" y="90"/>
                      </a:lnTo>
                      <a:lnTo>
                        <a:pt x="763" y="84"/>
                      </a:lnTo>
                      <a:lnTo>
                        <a:pt x="790" y="78"/>
                      </a:lnTo>
                      <a:lnTo>
                        <a:pt x="820" y="71"/>
                      </a:lnTo>
                      <a:lnTo>
                        <a:pt x="852" y="64"/>
                      </a:lnTo>
                      <a:lnTo>
                        <a:pt x="886" y="59"/>
                      </a:lnTo>
                      <a:lnTo>
                        <a:pt x="922" y="52"/>
                      </a:lnTo>
                      <a:lnTo>
                        <a:pt x="961" y="46"/>
                      </a:lnTo>
                      <a:lnTo>
                        <a:pt x="1002" y="40"/>
                      </a:lnTo>
                      <a:lnTo>
                        <a:pt x="1044" y="35"/>
                      </a:lnTo>
                      <a:lnTo>
                        <a:pt x="1090" y="29"/>
                      </a:lnTo>
                      <a:lnTo>
                        <a:pt x="1138" y="23"/>
                      </a:lnTo>
                      <a:lnTo>
                        <a:pt x="1187" y="18"/>
                      </a:lnTo>
                      <a:lnTo>
                        <a:pt x="1240" y="14"/>
                      </a:lnTo>
                      <a:lnTo>
                        <a:pt x="1294" y="10"/>
                      </a:lnTo>
                      <a:lnTo>
                        <a:pt x="1350" y="7"/>
                      </a:lnTo>
                      <a:lnTo>
                        <a:pt x="1410" y="4"/>
                      </a:lnTo>
                      <a:lnTo>
                        <a:pt x="1470" y="1"/>
                      </a:lnTo>
                      <a:lnTo>
                        <a:pt x="1535" y="0"/>
                      </a:lnTo>
                      <a:lnTo>
                        <a:pt x="1601" y="0"/>
                      </a:lnTo>
                      <a:lnTo>
                        <a:pt x="1668" y="0"/>
                      </a:lnTo>
                      <a:lnTo>
                        <a:pt x="1739" y="1"/>
                      </a:lnTo>
                      <a:lnTo>
                        <a:pt x="1816" y="44"/>
                      </a:lnTo>
                      <a:lnTo>
                        <a:pt x="1799" y="248"/>
                      </a:lnTo>
                      <a:lnTo>
                        <a:pt x="1804" y="251"/>
                      </a:lnTo>
                      <a:lnTo>
                        <a:pt x="1820" y="259"/>
                      </a:lnTo>
                      <a:lnTo>
                        <a:pt x="1842" y="272"/>
                      </a:lnTo>
                      <a:lnTo>
                        <a:pt x="1868" y="292"/>
                      </a:lnTo>
                      <a:lnTo>
                        <a:pt x="1896" y="318"/>
                      </a:lnTo>
                      <a:lnTo>
                        <a:pt x="1920" y="351"/>
                      </a:lnTo>
                      <a:lnTo>
                        <a:pt x="1939" y="390"/>
                      </a:lnTo>
                      <a:lnTo>
                        <a:pt x="1951" y="436"/>
                      </a:lnTo>
                      <a:lnTo>
                        <a:pt x="2125" y="593"/>
                      </a:lnTo>
                      <a:lnTo>
                        <a:pt x="2078" y="1009"/>
                      </a:lnTo>
                      <a:lnTo>
                        <a:pt x="1799" y="1149"/>
                      </a:lnTo>
                      <a:lnTo>
                        <a:pt x="2129" y="1247"/>
                      </a:lnTo>
                      <a:lnTo>
                        <a:pt x="2131" y="1251"/>
                      </a:lnTo>
                      <a:lnTo>
                        <a:pt x="2137" y="1264"/>
                      </a:lnTo>
                      <a:lnTo>
                        <a:pt x="2143" y="1284"/>
                      </a:lnTo>
                      <a:lnTo>
                        <a:pt x="2149" y="1310"/>
                      </a:lnTo>
                      <a:lnTo>
                        <a:pt x="2150" y="1342"/>
                      </a:lnTo>
                      <a:lnTo>
                        <a:pt x="2147" y="1380"/>
                      </a:lnTo>
                      <a:lnTo>
                        <a:pt x="2136" y="1423"/>
                      </a:lnTo>
                      <a:lnTo>
                        <a:pt x="2117" y="1468"/>
                      </a:lnTo>
                      <a:lnTo>
                        <a:pt x="1244" y="1804"/>
                      </a:lnTo>
                      <a:lnTo>
                        <a:pt x="0" y="1413"/>
                      </a:lnTo>
                      <a:lnTo>
                        <a:pt x="22" y="1367"/>
                      </a:lnTo>
                      <a:lnTo>
                        <a:pt x="212" y="1302"/>
                      </a:lnTo>
                      <a:lnTo>
                        <a:pt x="212" y="248"/>
                      </a:lnTo>
                      <a:lnTo>
                        <a:pt x="213" y="247"/>
                      </a:lnTo>
                      <a:lnTo>
                        <a:pt x="217" y="244"/>
                      </a:lnTo>
                      <a:lnTo>
                        <a:pt x="223" y="240"/>
                      </a:lnTo>
                      <a:lnTo>
                        <a:pt x="232" y="234"/>
                      </a:lnTo>
                      <a:lnTo>
                        <a:pt x="245" y="228"/>
                      </a:lnTo>
                      <a:lnTo>
                        <a:pt x="258" y="221"/>
                      </a:lnTo>
                      <a:lnTo>
                        <a:pt x="276" y="214"/>
                      </a:lnTo>
                      <a:lnTo>
                        <a:pt x="294" y="207"/>
                      </a:lnTo>
                      <a:lnTo>
                        <a:pt x="316" y="201"/>
                      </a:lnTo>
                      <a:lnTo>
                        <a:pt x="340" y="197"/>
                      </a:lnTo>
                      <a:lnTo>
                        <a:pt x="366" y="194"/>
                      </a:lnTo>
                      <a:lnTo>
                        <a:pt x="393" y="192"/>
                      </a:lnTo>
                      <a:lnTo>
                        <a:pt x="424" y="193"/>
                      </a:lnTo>
                      <a:lnTo>
                        <a:pt x="457" y="197"/>
                      </a:lnTo>
                      <a:lnTo>
                        <a:pt x="493" y="203"/>
                      </a:lnTo>
                      <a:lnTo>
                        <a:pt x="529" y="214"/>
                      </a:lnTo>
                      <a:lnTo>
                        <a:pt x="582" y="239"/>
                      </a:lnTo>
                      <a:close/>
                    </a:path>
                  </a:pathLst>
                </a:cu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53" name="Google Shape;8453;p128"/>
                <p:cNvSpPr/>
                <p:nvPr/>
              </p:nvSpPr>
              <p:spPr>
                <a:xfrm>
                  <a:off x="4882" y="1584"/>
                  <a:ext cx="163" cy="111"/>
                </a:xfrm>
                <a:custGeom>
                  <a:rect b="b" l="l" r="r" t="t"/>
                  <a:pathLst>
                    <a:path extrusionOk="0" h="778" w="1139">
                      <a:moveTo>
                        <a:pt x="7" y="587"/>
                      </a:moveTo>
                      <a:lnTo>
                        <a:pt x="0" y="682"/>
                      </a:lnTo>
                      <a:lnTo>
                        <a:pt x="742" y="778"/>
                      </a:lnTo>
                      <a:lnTo>
                        <a:pt x="748" y="775"/>
                      </a:lnTo>
                      <a:lnTo>
                        <a:pt x="763" y="767"/>
                      </a:lnTo>
                      <a:lnTo>
                        <a:pt x="787" y="755"/>
                      </a:lnTo>
                      <a:lnTo>
                        <a:pt x="816" y="737"/>
                      </a:lnTo>
                      <a:lnTo>
                        <a:pt x="852" y="714"/>
                      </a:lnTo>
                      <a:lnTo>
                        <a:pt x="891" y="686"/>
                      </a:lnTo>
                      <a:lnTo>
                        <a:pt x="932" y="652"/>
                      </a:lnTo>
                      <a:lnTo>
                        <a:pt x="973" y="613"/>
                      </a:lnTo>
                      <a:lnTo>
                        <a:pt x="1013" y="570"/>
                      </a:lnTo>
                      <a:lnTo>
                        <a:pt x="1051" y="521"/>
                      </a:lnTo>
                      <a:lnTo>
                        <a:pt x="1083" y="466"/>
                      </a:lnTo>
                      <a:lnTo>
                        <a:pt x="1109" y="406"/>
                      </a:lnTo>
                      <a:lnTo>
                        <a:pt x="1129" y="342"/>
                      </a:lnTo>
                      <a:lnTo>
                        <a:pt x="1139" y="271"/>
                      </a:lnTo>
                      <a:lnTo>
                        <a:pt x="1138" y="196"/>
                      </a:lnTo>
                      <a:lnTo>
                        <a:pt x="1124" y="115"/>
                      </a:lnTo>
                      <a:lnTo>
                        <a:pt x="1122" y="110"/>
                      </a:lnTo>
                      <a:lnTo>
                        <a:pt x="1115" y="97"/>
                      </a:lnTo>
                      <a:lnTo>
                        <a:pt x="1102" y="80"/>
                      </a:lnTo>
                      <a:lnTo>
                        <a:pt x="1086" y="59"/>
                      </a:lnTo>
                      <a:lnTo>
                        <a:pt x="1066" y="39"/>
                      </a:lnTo>
                      <a:lnTo>
                        <a:pt x="1041" y="20"/>
                      </a:lnTo>
                      <a:lnTo>
                        <a:pt x="1011" y="7"/>
                      </a:lnTo>
                      <a:lnTo>
                        <a:pt x="978" y="0"/>
                      </a:lnTo>
                      <a:lnTo>
                        <a:pt x="982" y="12"/>
                      </a:lnTo>
                      <a:lnTo>
                        <a:pt x="994" y="46"/>
                      </a:lnTo>
                      <a:lnTo>
                        <a:pt x="1007" y="100"/>
                      </a:lnTo>
                      <a:lnTo>
                        <a:pt x="1019" y="169"/>
                      </a:lnTo>
                      <a:lnTo>
                        <a:pt x="1022" y="252"/>
                      </a:lnTo>
                      <a:lnTo>
                        <a:pt x="1013" y="344"/>
                      </a:lnTo>
                      <a:lnTo>
                        <a:pt x="987" y="444"/>
                      </a:lnTo>
                      <a:lnTo>
                        <a:pt x="940" y="549"/>
                      </a:lnTo>
                      <a:lnTo>
                        <a:pt x="939" y="550"/>
                      </a:lnTo>
                      <a:lnTo>
                        <a:pt x="934" y="553"/>
                      </a:lnTo>
                      <a:lnTo>
                        <a:pt x="927" y="559"/>
                      </a:lnTo>
                      <a:lnTo>
                        <a:pt x="917" y="567"/>
                      </a:lnTo>
                      <a:lnTo>
                        <a:pt x="904" y="575"/>
                      </a:lnTo>
                      <a:lnTo>
                        <a:pt x="890" y="585"/>
                      </a:lnTo>
                      <a:lnTo>
                        <a:pt x="871" y="594"/>
                      </a:lnTo>
                      <a:lnTo>
                        <a:pt x="851" y="603"/>
                      </a:lnTo>
                      <a:lnTo>
                        <a:pt x="828" y="611"/>
                      </a:lnTo>
                      <a:lnTo>
                        <a:pt x="802" y="619"/>
                      </a:lnTo>
                      <a:lnTo>
                        <a:pt x="773" y="625"/>
                      </a:lnTo>
                      <a:lnTo>
                        <a:pt x="741" y="629"/>
                      </a:lnTo>
                      <a:lnTo>
                        <a:pt x="708" y="630"/>
                      </a:lnTo>
                      <a:lnTo>
                        <a:pt x="671" y="629"/>
                      </a:lnTo>
                      <a:lnTo>
                        <a:pt x="631" y="626"/>
                      </a:lnTo>
                      <a:lnTo>
                        <a:pt x="590" y="618"/>
                      </a:lnTo>
                      <a:lnTo>
                        <a:pt x="590" y="720"/>
                      </a:lnTo>
                      <a:lnTo>
                        <a:pt x="26" y="663"/>
                      </a:lnTo>
                      <a:lnTo>
                        <a:pt x="7" y="58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54" name="Google Shape;8454;p128"/>
                <p:cNvSpPr/>
                <p:nvPr/>
              </p:nvSpPr>
              <p:spPr>
                <a:xfrm>
                  <a:off x="4862" y="1693"/>
                  <a:ext cx="119" cy="38"/>
                </a:xfrm>
                <a:custGeom>
                  <a:rect b="b" l="l" r="r" t="t"/>
                  <a:pathLst>
                    <a:path extrusionOk="0" h="269" w="837">
                      <a:moveTo>
                        <a:pt x="837" y="96"/>
                      </a:moveTo>
                      <a:lnTo>
                        <a:pt x="12" y="0"/>
                      </a:lnTo>
                      <a:lnTo>
                        <a:pt x="0" y="96"/>
                      </a:lnTo>
                      <a:lnTo>
                        <a:pt x="812" y="269"/>
                      </a:lnTo>
                      <a:lnTo>
                        <a:pt x="837" y="9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55" name="Google Shape;8455;p128"/>
                <p:cNvSpPr/>
                <p:nvPr/>
              </p:nvSpPr>
              <p:spPr>
                <a:xfrm>
                  <a:off x="4921" y="1705"/>
                  <a:ext cx="51" cy="18"/>
                </a:xfrm>
                <a:custGeom>
                  <a:rect b="b" l="l" r="r" t="t"/>
                  <a:pathLst>
                    <a:path extrusionOk="0" h="122" w="358">
                      <a:moveTo>
                        <a:pt x="358" y="53"/>
                      </a:moveTo>
                      <a:lnTo>
                        <a:pt x="5" y="0"/>
                      </a:lnTo>
                      <a:lnTo>
                        <a:pt x="0" y="51"/>
                      </a:lnTo>
                      <a:lnTo>
                        <a:pt x="348" y="122"/>
                      </a:lnTo>
                      <a:lnTo>
                        <a:pt x="358" y="53"/>
                      </a:lnTo>
                      <a:close/>
                    </a:path>
                  </a:pathLst>
                </a:custGeom>
                <a:solidFill>
                  <a:schemeClr val="folHlink"/>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56" name="Google Shape;8456;p128"/>
                <p:cNvSpPr/>
                <p:nvPr/>
              </p:nvSpPr>
              <p:spPr>
                <a:xfrm>
                  <a:off x="4869" y="1696"/>
                  <a:ext cx="34" cy="13"/>
                </a:xfrm>
                <a:custGeom>
                  <a:rect b="b" l="l" r="r" t="t"/>
                  <a:pathLst>
                    <a:path extrusionOk="0" h="91" w="239">
                      <a:moveTo>
                        <a:pt x="239" y="42"/>
                      </a:moveTo>
                      <a:lnTo>
                        <a:pt x="0" y="0"/>
                      </a:lnTo>
                      <a:lnTo>
                        <a:pt x="2" y="44"/>
                      </a:lnTo>
                      <a:lnTo>
                        <a:pt x="231" y="91"/>
                      </a:lnTo>
                      <a:lnTo>
                        <a:pt x="239" y="42"/>
                      </a:lnTo>
                      <a:close/>
                    </a:path>
                  </a:pathLst>
                </a:custGeom>
                <a:solidFill>
                  <a:schemeClr val="folHlink"/>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57" name="Google Shape;8457;p128"/>
                <p:cNvSpPr/>
                <p:nvPr/>
              </p:nvSpPr>
              <p:spPr>
                <a:xfrm>
                  <a:off x="4783" y="1709"/>
                  <a:ext cx="202" cy="67"/>
                </a:xfrm>
                <a:custGeom>
                  <a:rect b="b" l="l" r="r" t="t"/>
                  <a:pathLst>
                    <a:path extrusionOk="0" h="466" w="1409">
                      <a:moveTo>
                        <a:pt x="0" y="140"/>
                      </a:moveTo>
                      <a:lnTo>
                        <a:pt x="4" y="140"/>
                      </a:lnTo>
                      <a:lnTo>
                        <a:pt x="12" y="138"/>
                      </a:lnTo>
                      <a:lnTo>
                        <a:pt x="27" y="135"/>
                      </a:lnTo>
                      <a:lnTo>
                        <a:pt x="45" y="132"/>
                      </a:lnTo>
                      <a:lnTo>
                        <a:pt x="67" y="128"/>
                      </a:lnTo>
                      <a:lnTo>
                        <a:pt x="92" y="123"/>
                      </a:lnTo>
                      <a:lnTo>
                        <a:pt x="120" y="116"/>
                      </a:lnTo>
                      <a:lnTo>
                        <a:pt x="150" y="108"/>
                      </a:lnTo>
                      <a:lnTo>
                        <a:pt x="181" y="100"/>
                      </a:lnTo>
                      <a:lnTo>
                        <a:pt x="212" y="89"/>
                      </a:lnTo>
                      <a:lnTo>
                        <a:pt x="243" y="78"/>
                      </a:lnTo>
                      <a:lnTo>
                        <a:pt x="273" y="65"/>
                      </a:lnTo>
                      <a:lnTo>
                        <a:pt x="303" y="50"/>
                      </a:lnTo>
                      <a:lnTo>
                        <a:pt x="330" y="35"/>
                      </a:lnTo>
                      <a:lnTo>
                        <a:pt x="355" y="18"/>
                      </a:lnTo>
                      <a:lnTo>
                        <a:pt x="375" y="0"/>
                      </a:lnTo>
                      <a:lnTo>
                        <a:pt x="1409" y="236"/>
                      </a:lnTo>
                      <a:lnTo>
                        <a:pt x="1407" y="239"/>
                      </a:lnTo>
                      <a:lnTo>
                        <a:pt x="1401" y="245"/>
                      </a:lnTo>
                      <a:lnTo>
                        <a:pt x="1392" y="254"/>
                      </a:lnTo>
                      <a:lnTo>
                        <a:pt x="1379" y="265"/>
                      </a:lnTo>
                      <a:lnTo>
                        <a:pt x="1363" y="279"/>
                      </a:lnTo>
                      <a:lnTo>
                        <a:pt x="1345" y="295"/>
                      </a:lnTo>
                      <a:lnTo>
                        <a:pt x="1325" y="313"/>
                      </a:lnTo>
                      <a:lnTo>
                        <a:pt x="1303" y="332"/>
                      </a:lnTo>
                      <a:lnTo>
                        <a:pt x="1279" y="351"/>
                      </a:lnTo>
                      <a:lnTo>
                        <a:pt x="1253" y="371"/>
                      </a:lnTo>
                      <a:lnTo>
                        <a:pt x="1227" y="390"/>
                      </a:lnTo>
                      <a:lnTo>
                        <a:pt x="1200" y="409"/>
                      </a:lnTo>
                      <a:lnTo>
                        <a:pt x="1172" y="426"/>
                      </a:lnTo>
                      <a:lnTo>
                        <a:pt x="1145" y="441"/>
                      </a:lnTo>
                      <a:lnTo>
                        <a:pt x="1117" y="455"/>
                      </a:lnTo>
                      <a:lnTo>
                        <a:pt x="1091" y="466"/>
                      </a:lnTo>
                      <a:lnTo>
                        <a:pt x="0" y="14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58" name="Google Shape;8458;p128"/>
                <p:cNvSpPr/>
                <p:nvPr/>
              </p:nvSpPr>
              <p:spPr>
                <a:xfrm>
                  <a:off x="4984" y="1702"/>
                  <a:ext cx="72" cy="32"/>
                </a:xfrm>
                <a:custGeom>
                  <a:rect b="b" l="l" r="r" t="t"/>
                  <a:pathLst>
                    <a:path extrusionOk="0" h="223" w="502">
                      <a:moveTo>
                        <a:pt x="51" y="223"/>
                      </a:moveTo>
                      <a:lnTo>
                        <a:pt x="502" y="90"/>
                      </a:lnTo>
                      <a:lnTo>
                        <a:pt x="229" y="0"/>
                      </a:lnTo>
                      <a:lnTo>
                        <a:pt x="6" y="26"/>
                      </a:lnTo>
                      <a:lnTo>
                        <a:pt x="0" y="211"/>
                      </a:lnTo>
                      <a:lnTo>
                        <a:pt x="51" y="22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59" name="Google Shape;8459;p128"/>
                <p:cNvSpPr/>
                <p:nvPr/>
              </p:nvSpPr>
              <p:spPr>
                <a:xfrm>
                  <a:off x="4799" y="1565"/>
                  <a:ext cx="38" cy="152"/>
                </a:xfrm>
                <a:custGeom>
                  <a:rect b="b" l="l" r="r" t="t"/>
                  <a:pathLst>
                    <a:path extrusionOk="0" h="1064" w="267">
                      <a:moveTo>
                        <a:pt x="267" y="26"/>
                      </a:moveTo>
                      <a:lnTo>
                        <a:pt x="266" y="24"/>
                      </a:lnTo>
                      <a:lnTo>
                        <a:pt x="262" y="22"/>
                      </a:lnTo>
                      <a:lnTo>
                        <a:pt x="254" y="20"/>
                      </a:lnTo>
                      <a:lnTo>
                        <a:pt x="244" y="16"/>
                      </a:lnTo>
                      <a:lnTo>
                        <a:pt x="232" y="12"/>
                      </a:lnTo>
                      <a:lnTo>
                        <a:pt x="218" y="8"/>
                      </a:lnTo>
                      <a:lnTo>
                        <a:pt x="202" y="5"/>
                      </a:lnTo>
                      <a:lnTo>
                        <a:pt x="184" y="1"/>
                      </a:lnTo>
                      <a:lnTo>
                        <a:pt x="164" y="0"/>
                      </a:lnTo>
                      <a:lnTo>
                        <a:pt x="143" y="0"/>
                      </a:lnTo>
                      <a:lnTo>
                        <a:pt x="121" y="3"/>
                      </a:lnTo>
                      <a:lnTo>
                        <a:pt x="98" y="6"/>
                      </a:lnTo>
                      <a:lnTo>
                        <a:pt x="74" y="13"/>
                      </a:lnTo>
                      <a:lnTo>
                        <a:pt x="50" y="22"/>
                      </a:lnTo>
                      <a:lnTo>
                        <a:pt x="25" y="35"/>
                      </a:lnTo>
                      <a:lnTo>
                        <a:pt x="0" y="51"/>
                      </a:lnTo>
                      <a:lnTo>
                        <a:pt x="0" y="1064"/>
                      </a:lnTo>
                      <a:lnTo>
                        <a:pt x="1" y="1064"/>
                      </a:lnTo>
                      <a:lnTo>
                        <a:pt x="7" y="1064"/>
                      </a:lnTo>
                      <a:lnTo>
                        <a:pt x="15" y="1063"/>
                      </a:lnTo>
                      <a:lnTo>
                        <a:pt x="25" y="1062"/>
                      </a:lnTo>
                      <a:lnTo>
                        <a:pt x="37" y="1060"/>
                      </a:lnTo>
                      <a:lnTo>
                        <a:pt x="52" y="1057"/>
                      </a:lnTo>
                      <a:lnTo>
                        <a:pt x="69" y="1054"/>
                      </a:lnTo>
                      <a:lnTo>
                        <a:pt x="88" y="1049"/>
                      </a:lnTo>
                      <a:lnTo>
                        <a:pt x="108" y="1044"/>
                      </a:lnTo>
                      <a:lnTo>
                        <a:pt x="129" y="1037"/>
                      </a:lnTo>
                      <a:lnTo>
                        <a:pt x="152" y="1029"/>
                      </a:lnTo>
                      <a:lnTo>
                        <a:pt x="175" y="1018"/>
                      </a:lnTo>
                      <a:lnTo>
                        <a:pt x="198" y="1007"/>
                      </a:lnTo>
                      <a:lnTo>
                        <a:pt x="222" y="994"/>
                      </a:lnTo>
                      <a:lnTo>
                        <a:pt x="244" y="979"/>
                      </a:lnTo>
                      <a:lnTo>
                        <a:pt x="267" y="962"/>
                      </a:lnTo>
                      <a:lnTo>
                        <a:pt x="267" y="2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60" name="Google Shape;8460;p128"/>
                <p:cNvSpPr/>
                <p:nvPr/>
              </p:nvSpPr>
              <p:spPr>
                <a:xfrm>
                  <a:off x="4800" y="1567"/>
                  <a:ext cx="33" cy="128"/>
                </a:xfrm>
                <a:custGeom>
                  <a:rect b="b" l="l" r="r" t="t"/>
                  <a:pathLst>
                    <a:path extrusionOk="0" h="898" w="228">
                      <a:moveTo>
                        <a:pt x="228" y="21"/>
                      </a:moveTo>
                      <a:lnTo>
                        <a:pt x="227" y="20"/>
                      </a:lnTo>
                      <a:lnTo>
                        <a:pt x="224" y="19"/>
                      </a:lnTo>
                      <a:lnTo>
                        <a:pt x="217" y="17"/>
                      </a:lnTo>
                      <a:lnTo>
                        <a:pt x="209" y="13"/>
                      </a:lnTo>
                      <a:lnTo>
                        <a:pt x="199" y="10"/>
                      </a:lnTo>
                      <a:lnTo>
                        <a:pt x="186" y="6"/>
                      </a:lnTo>
                      <a:lnTo>
                        <a:pt x="172" y="4"/>
                      </a:lnTo>
                      <a:lnTo>
                        <a:pt x="157" y="2"/>
                      </a:lnTo>
                      <a:lnTo>
                        <a:pt x="140" y="0"/>
                      </a:lnTo>
                      <a:lnTo>
                        <a:pt x="122" y="0"/>
                      </a:lnTo>
                      <a:lnTo>
                        <a:pt x="104" y="2"/>
                      </a:lnTo>
                      <a:lnTo>
                        <a:pt x="83" y="5"/>
                      </a:lnTo>
                      <a:lnTo>
                        <a:pt x="64" y="11"/>
                      </a:lnTo>
                      <a:lnTo>
                        <a:pt x="42" y="19"/>
                      </a:lnTo>
                      <a:lnTo>
                        <a:pt x="21" y="29"/>
                      </a:lnTo>
                      <a:lnTo>
                        <a:pt x="0" y="43"/>
                      </a:lnTo>
                      <a:lnTo>
                        <a:pt x="0" y="898"/>
                      </a:lnTo>
                      <a:lnTo>
                        <a:pt x="1" y="898"/>
                      </a:lnTo>
                      <a:lnTo>
                        <a:pt x="5" y="898"/>
                      </a:lnTo>
                      <a:lnTo>
                        <a:pt x="12" y="897"/>
                      </a:lnTo>
                      <a:lnTo>
                        <a:pt x="21" y="896"/>
                      </a:lnTo>
                      <a:lnTo>
                        <a:pt x="32" y="894"/>
                      </a:lnTo>
                      <a:lnTo>
                        <a:pt x="45" y="892"/>
                      </a:lnTo>
                      <a:lnTo>
                        <a:pt x="59" y="889"/>
                      </a:lnTo>
                      <a:lnTo>
                        <a:pt x="75" y="884"/>
                      </a:lnTo>
                      <a:lnTo>
                        <a:pt x="92" y="879"/>
                      </a:lnTo>
                      <a:lnTo>
                        <a:pt x="111" y="874"/>
                      </a:lnTo>
                      <a:lnTo>
                        <a:pt x="130" y="867"/>
                      </a:lnTo>
                      <a:lnTo>
                        <a:pt x="149" y="858"/>
                      </a:lnTo>
                      <a:lnTo>
                        <a:pt x="169" y="848"/>
                      </a:lnTo>
                      <a:lnTo>
                        <a:pt x="190" y="837"/>
                      </a:lnTo>
                      <a:lnTo>
                        <a:pt x="209" y="824"/>
                      </a:lnTo>
                      <a:lnTo>
                        <a:pt x="228" y="809"/>
                      </a:lnTo>
                      <a:lnTo>
                        <a:pt x="228" y="21"/>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61" name="Google Shape;8461;p128"/>
                <p:cNvSpPr/>
                <p:nvPr/>
              </p:nvSpPr>
              <p:spPr>
                <a:xfrm>
                  <a:off x="4801" y="1568"/>
                  <a:ext cx="27" cy="104"/>
                </a:xfrm>
                <a:custGeom>
                  <a:rect b="b" l="l" r="r" t="t"/>
                  <a:pathLst>
                    <a:path extrusionOk="0" h="729" w="192">
                      <a:moveTo>
                        <a:pt x="192" y="17"/>
                      </a:moveTo>
                      <a:lnTo>
                        <a:pt x="191" y="17"/>
                      </a:lnTo>
                      <a:lnTo>
                        <a:pt x="187" y="15"/>
                      </a:lnTo>
                      <a:lnTo>
                        <a:pt x="183" y="12"/>
                      </a:lnTo>
                      <a:lnTo>
                        <a:pt x="176" y="10"/>
                      </a:lnTo>
                      <a:lnTo>
                        <a:pt x="167" y="8"/>
                      </a:lnTo>
                      <a:lnTo>
                        <a:pt x="156" y="4"/>
                      </a:lnTo>
                      <a:lnTo>
                        <a:pt x="145" y="2"/>
                      </a:lnTo>
                      <a:lnTo>
                        <a:pt x="132" y="0"/>
                      </a:lnTo>
                      <a:lnTo>
                        <a:pt x="117" y="0"/>
                      </a:lnTo>
                      <a:lnTo>
                        <a:pt x="102" y="0"/>
                      </a:lnTo>
                      <a:lnTo>
                        <a:pt x="86" y="1"/>
                      </a:lnTo>
                      <a:lnTo>
                        <a:pt x="70" y="3"/>
                      </a:lnTo>
                      <a:lnTo>
                        <a:pt x="53" y="8"/>
                      </a:lnTo>
                      <a:lnTo>
                        <a:pt x="35" y="15"/>
                      </a:lnTo>
                      <a:lnTo>
                        <a:pt x="18" y="24"/>
                      </a:lnTo>
                      <a:lnTo>
                        <a:pt x="0" y="35"/>
                      </a:lnTo>
                      <a:lnTo>
                        <a:pt x="0" y="729"/>
                      </a:lnTo>
                      <a:lnTo>
                        <a:pt x="1" y="729"/>
                      </a:lnTo>
                      <a:lnTo>
                        <a:pt x="4" y="729"/>
                      </a:lnTo>
                      <a:lnTo>
                        <a:pt x="10" y="728"/>
                      </a:lnTo>
                      <a:lnTo>
                        <a:pt x="18" y="727"/>
                      </a:lnTo>
                      <a:lnTo>
                        <a:pt x="27" y="726"/>
                      </a:lnTo>
                      <a:lnTo>
                        <a:pt x="37" y="725"/>
                      </a:lnTo>
                      <a:lnTo>
                        <a:pt x="50" y="721"/>
                      </a:lnTo>
                      <a:lnTo>
                        <a:pt x="64" y="719"/>
                      </a:lnTo>
                      <a:lnTo>
                        <a:pt x="77" y="714"/>
                      </a:lnTo>
                      <a:lnTo>
                        <a:pt x="92" y="710"/>
                      </a:lnTo>
                      <a:lnTo>
                        <a:pt x="108" y="704"/>
                      </a:lnTo>
                      <a:lnTo>
                        <a:pt x="125" y="697"/>
                      </a:lnTo>
                      <a:lnTo>
                        <a:pt x="141" y="689"/>
                      </a:lnTo>
                      <a:lnTo>
                        <a:pt x="159" y="680"/>
                      </a:lnTo>
                      <a:lnTo>
                        <a:pt x="176" y="668"/>
                      </a:lnTo>
                      <a:lnTo>
                        <a:pt x="192" y="657"/>
                      </a:lnTo>
                      <a:lnTo>
                        <a:pt x="192" y="17"/>
                      </a:lnTo>
                      <a:close/>
                    </a:path>
                  </a:pathLst>
                </a:cu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62" name="Google Shape;8462;p128"/>
                <p:cNvSpPr/>
                <p:nvPr/>
              </p:nvSpPr>
              <p:spPr>
                <a:xfrm>
                  <a:off x="4802" y="1569"/>
                  <a:ext cx="22" cy="81"/>
                </a:xfrm>
                <a:custGeom>
                  <a:rect b="b" l="l" r="r" t="t"/>
                  <a:pathLst>
                    <a:path extrusionOk="0" h="564" w="156">
                      <a:moveTo>
                        <a:pt x="156" y="15"/>
                      </a:moveTo>
                      <a:lnTo>
                        <a:pt x="153" y="14"/>
                      </a:lnTo>
                      <a:lnTo>
                        <a:pt x="142" y="9"/>
                      </a:lnTo>
                      <a:lnTo>
                        <a:pt x="127" y="4"/>
                      </a:lnTo>
                      <a:lnTo>
                        <a:pt x="108" y="1"/>
                      </a:lnTo>
                      <a:lnTo>
                        <a:pt x="84" y="0"/>
                      </a:lnTo>
                      <a:lnTo>
                        <a:pt x="58" y="3"/>
                      </a:lnTo>
                      <a:lnTo>
                        <a:pt x="29" y="12"/>
                      </a:lnTo>
                      <a:lnTo>
                        <a:pt x="0" y="28"/>
                      </a:lnTo>
                      <a:lnTo>
                        <a:pt x="0" y="564"/>
                      </a:lnTo>
                      <a:lnTo>
                        <a:pt x="4" y="564"/>
                      </a:lnTo>
                      <a:lnTo>
                        <a:pt x="15" y="563"/>
                      </a:lnTo>
                      <a:lnTo>
                        <a:pt x="31" y="560"/>
                      </a:lnTo>
                      <a:lnTo>
                        <a:pt x="52" y="555"/>
                      </a:lnTo>
                      <a:lnTo>
                        <a:pt x="76" y="548"/>
                      </a:lnTo>
                      <a:lnTo>
                        <a:pt x="102" y="537"/>
                      </a:lnTo>
                      <a:lnTo>
                        <a:pt x="128" y="524"/>
                      </a:lnTo>
                      <a:lnTo>
                        <a:pt x="156" y="505"/>
                      </a:lnTo>
                      <a:lnTo>
                        <a:pt x="156" y="1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63" name="Google Shape;8463;p128"/>
                <p:cNvSpPr/>
                <p:nvPr/>
              </p:nvSpPr>
              <p:spPr>
                <a:xfrm>
                  <a:off x="4803" y="1571"/>
                  <a:ext cx="17" cy="56"/>
                </a:xfrm>
                <a:custGeom>
                  <a:rect b="b" l="l" r="r" t="t"/>
                  <a:pathLst>
                    <a:path extrusionOk="0" h="396" w="117">
                      <a:moveTo>
                        <a:pt x="117" y="10"/>
                      </a:moveTo>
                      <a:lnTo>
                        <a:pt x="115" y="9"/>
                      </a:lnTo>
                      <a:lnTo>
                        <a:pt x="107" y="6"/>
                      </a:lnTo>
                      <a:lnTo>
                        <a:pt x="95" y="2"/>
                      </a:lnTo>
                      <a:lnTo>
                        <a:pt x="80" y="0"/>
                      </a:lnTo>
                      <a:lnTo>
                        <a:pt x="63" y="0"/>
                      </a:lnTo>
                      <a:lnTo>
                        <a:pt x="43" y="2"/>
                      </a:lnTo>
                      <a:lnTo>
                        <a:pt x="22" y="9"/>
                      </a:lnTo>
                      <a:lnTo>
                        <a:pt x="0" y="22"/>
                      </a:lnTo>
                      <a:lnTo>
                        <a:pt x="0" y="396"/>
                      </a:lnTo>
                      <a:lnTo>
                        <a:pt x="3" y="396"/>
                      </a:lnTo>
                      <a:lnTo>
                        <a:pt x="11" y="395"/>
                      </a:lnTo>
                      <a:lnTo>
                        <a:pt x="23" y="393"/>
                      </a:lnTo>
                      <a:lnTo>
                        <a:pt x="39" y="389"/>
                      </a:lnTo>
                      <a:lnTo>
                        <a:pt x="58" y="385"/>
                      </a:lnTo>
                      <a:lnTo>
                        <a:pt x="77" y="377"/>
                      </a:lnTo>
                      <a:lnTo>
                        <a:pt x="96" y="365"/>
                      </a:lnTo>
                      <a:lnTo>
                        <a:pt x="117" y="351"/>
                      </a:lnTo>
                      <a:lnTo>
                        <a:pt x="117" y="1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64" name="Google Shape;8464;p128"/>
                <p:cNvSpPr/>
                <p:nvPr/>
              </p:nvSpPr>
              <p:spPr>
                <a:xfrm>
                  <a:off x="4804" y="1572"/>
                  <a:ext cx="11" cy="33"/>
                </a:xfrm>
                <a:custGeom>
                  <a:rect b="b" l="l" r="r" t="t"/>
                  <a:pathLst>
                    <a:path extrusionOk="0" h="230" w="80">
                      <a:moveTo>
                        <a:pt x="80" y="7"/>
                      </a:moveTo>
                      <a:lnTo>
                        <a:pt x="78" y="6"/>
                      </a:lnTo>
                      <a:lnTo>
                        <a:pt x="73" y="5"/>
                      </a:lnTo>
                      <a:lnTo>
                        <a:pt x="65" y="2"/>
                      </a:lnTo>
                      <a:lnTo>
                        <a:pt x="55" y="0"/>
                      </a:lnTo>
                      <a:lnTo>
                        <a:pt x="44" y="0"/>
                      </a:lnTo>
                      <a:lnTo>
                        <a:pt x="30" y="1"/>
                      </a:lnTo>
                      <a:lnTo>
                        <a:pt x="15" y="7"/>
                      </a:lnTo>
                      <a:lnTo>
                        <a:pt x="0" y="15"/>
                      </a:lnTo>
                      <a:lnTo>
                        <a:pt x="0" y="230"/>
                      </a:lnTo>
                      <a:lnTo>
                        <a:pt x="3" y="230"/>
                      </a:lnTo>
                      <a:lnTo>
                        <a:pt x="7" y="229"/>
                      </a:lnTo>
                      <a:lnTo>
                        <a:pt x="16" y="228"/>
                      </a:lnTo>
                      <a:lnTo>
                        <a:pt x="27" y="225"/>
                      </a:lnTo>
                      <a:lnTo>
                        <a:pt x="39" y="222"/>
                      </a:lnTo>
                      <a:lnTo>
                        <a:pt x="53" y="216"/>
                      </a:lnTo>
                      <a:lnTo>
                        <a:pt x="67" y="208"/>
                      </a:lnTo>
                      <a:lnTo>
                        <a:pt x="80" y="199"/>
                      </a:lnTo>
                      <a:lnTo>
                        <a:pt x="80" y="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65" name="Google Shape;8465;p128"/>
                <p:cNvSpPr/>
                <p:nvPr/>
              </p:nvSpPr>
              <p:spPr>
                <a:xfrm>
                  <a:off x="4942" y="1666"/>
                  <a:ext cx="16" cy="17"/>
                </a:xfrm>
                <a:custGeom>
                  <a:rect b="b" l="l" r="r" t="t"/>
                  <a:pathLst>
                    <a:path extrusionOk="0" h="117" w="117">
                      <a:moveTo>
                        <a:pt x="58" y="117"/>
                      </a:moveTo>
                      <a:lnTo>
                        <a:pt x="70" y="116"/>
                      </a:lnTo>
                      <a:lnTo>
                        <a:pt x="81" y="112"/>
                      </a:lnTo>
                      <a:lnTo>
                        <a:pt x="90" y="106"/>
                      </a:lnTo>
                      <a:lnTo>
                        <a:pt x="100" y="100"/>
                      </a:lnTo>
                      <a:lnTo>
                        <a:pt x="106" y="90"/>
                      </a:lnTo>
                      <a:lnTo>
                        <a:pt x="112" y="81"/>
                      </a:lnTo>
                      <a:lnTo>
                        <a:pt x="116" y="70"/>
                      </a:lnTo>
                      <a:lnTo>
                        <a:pt x="117" y="58"/>
                      </a:lnTo>
                      <a:lnTo>
                        <a:pt x="116" y="46"/>
                      </a:lnTo>
                      <a:lnTo>
                        <a:pt x="112" y="35"/>
                      </a:lnTo>
                      <a:lnTo>
                        <a:pt x="106" y="25"/>
                      </a:lnTo>
                      <a:lnTo>
                        <a:pt x="100" y="17"/>
                      </a:lnTo>
                      <a:lnTo>
                        <a:pt x="90" y="9"/>
                      </a:lnTo>
                      <a:lnTo>
                        <a:pt x="81" y="4"/>
                      </a:lnTo>
                      <a:lnTo>
                        <a:pt x="70" y="1"/>
                      </a:lnTo>
                      <a:lnTo>
                        <a:pt x="58" y="0"/>
                      </a:lnTo>
                      <a:lnTo>
                        <a:pt x="47" y="1"/>
                      </a:lnTo>
                      <a:lnTo>
                        <a:pt x="36" y="4"/>
                      </a:lnTo>
                      <a:lnTo>
                        <a:pt x="26" y="9"/>
                      </a:lnTo>
                      <a:lnTo>
                        <a:pt x="17" y="17"/>
                      </a:lnTo>
                      <a:lnTo>
                        <a:pt x="10" y="25"/>
                      </a:lnTo>
                      <a:lnTo>
                        <a:pt x="5" y="35"/>
                      </a:lnTo>
                      <a:lnTo>
                        <a:pt x="1" y="46"/>
                      </a:lnTo>
                      <a:lnTo>
                        <a:pt x="0" y="58"/>
                      </a:lnTo>
                      <a:lnTo>
                        <a:pt x="1" y="70"/>
                      </a:lnTo>
                      <a:lnTo>
                        <a:pt x="5" y="81"/>
                      </a:lnTo>
                      <a:lnTo>
                        <a:pt x="10" y="90"/>
                      </a:lnTo>
                      <a:lnTo>
                        <a:pt x="17" y="100"/>
                      </a:lnTo>
                      <a:lnTo>
                        <a:pt x="26" y="106"/>
                      </a:lnTo>
                      <a:lnTo>
                        <a:pt x="36" y="112"/>
                      </a:lnTo>
                      <a:lnTo>
                        <a:pt x="47" y="116"/>
                      </a:lnTo>
                      <a:lnTo>
                        <a:pt x="58" y="11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66" name="Google Shape;8466;p128"/>
                <p:cNvSpPr/>
                <p:nvPr/>
              </p:nvSpPr>
              <p:spPr>
                <a:xfrm>
                  <a:off x="4890" y="1666"/>
                  <a:ext cx="9" cy="9"/>
                </a:xfrm>
                <a:custGeom>
                  <a:rect b="b" l="l" r="r" t="t"/>
                  <a:pathLst>
                    <a:path extrusionOk="0" h="59" w="58">
                      <a:moveTo>
                        <a:pt x="29" y="59"/>
                      </a:moveTo>
                      <a:lnTo>
                        <a:pt x="40" y="56"/>
                      </a:lnTo>
                      <a:lnTo>
                        <a:pt x="50" y="49"/>
                      </a:lnTo>
                      <a:lnTo>
                        <a:pt x="56" y="40"/>
                      </a:lnTo>
                      <a:lnTo>
                        <a:pt x="58" y="29"/>
                      </a:lnTo>
                      <a:lnTo>
                        <a:pt x="56" y="17"/>
                      </a:lnTo>
                      <a:lnTo>
                        <a:pt x="50" y="8"/>
                      </a:lnTo>
                      <a:lnTo>
                        <a:pt x="40" y="2"/>
                      </a:lnTo>
                      <a:lnTo>
                        <a:pt x="29" y="0"/>
                      </a:lnTo>
                      <a:lnTo>
                        <a:pt x="17" y="2"/>
                      </a:lnTo>
                      <a:lnTo>
                        <a:pt x="8" y="8"/>
                      </a:lnTo>
                      <a:lnTo>
                        <a:pt x="2" y="17"/>
                      </a:lnTo>
                      <a:lnTo>
                        <a:pt x="0" y="29"/>
                      </a:lnTo>
                      <a:lnTo>
                        <a:pt x="2" y="40"/>
                      </a:lnTo>
                      <a:lnTo>
                        <a:pt x="8" y="49"/>
                      </a:lnTo>
                      <a:lnTo>
                        <a:pt x="17" y="56"/>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67" name="Google Shape;8467;p128"/>
                <p:cNvSpPr/>
                <p:nvPr/>
              </p:nvSpPr>
              <p:spPr>
                <a:xfrm>
                  <a:off x="4905" y="1667"/>
                  <a:ext cx="8" cy="8"/>
                </a:xfrm>
                <a:custGeom>
                  <a:rect b="b" l="l" r="r" t="t"/>
                  <a:pathLst>
                    <a:path extrusionOk="0" h="59" w="58">
                      <a:moveTo>
                        <a:pt x="29" y="59"/>
                      </a:moveTo>
                      <a:lnTo>
                        <a:pt x="41" y="57"/>
                      </a:lnTo>
                      <a:lnTo>
                        <a:pt x="50" y="51"/>
                      </a:lnTo>
                      <a:lnTo>
                        <a:pt x="56" y="42"/>
                      </a:lnTo>
                      <a:lnTo>
                        <a:pt x="58" y="30"/>
                      </a:lnTo>
                      <a:lnTo>
                        <a:pt x="56" y="19"/>
                      </a:lnTo>
                      <a:lnTo>
                        <a:pt x="50" y="9"/>
                      </a:lnTo>
                      <a:lnTo>
                        <a:pt x="41" y="3"/>
                      </a:lnTo>
                      <a:lnTo>
                        <a:pt x="29" y="0"/>
                      </a:lnTo>
                      <a:lnTo>
                        <a:pt x="18" y="3"/>
                      </a:lnTo>
                      <a:lnTo>
                        <a:pt x="9" y="9"/>
                      </a:lnTo>
                      <a:lnTo>
                        <a:pt x="2" y="19"/>
                      </a:lnTo>
                      <a:lnTo>
                        <a:pt x="0" y="30"/>
                      </a:lnTo>
                      <a:lnTo>
                        <a:pt x="2" y="42"/>
                      </a:lnTo>
                      <a:lnTo>
                        <a:pt x="9" y="51"/>
                      </a:lnTo>
                      <a:lnTo>
                        <a:pt x="18" y="57"/>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68" name="Google Shape;8468;p128"/>
                <p:cNvSpPr/>
                <p:nvPr/>
              </p:nvSpPr>
              <p:spPr>
                <a:xfrm>
                  <a:off x="4849" y="1552"/>
                  <a:ext cx="23" cy="114"/>
                </a:xfrm>
                <a:custGeom>
                  <a:rect b="b" l="l" r="r" t="t"/>
                  <a:pathLst>
                    <a:path extrusionOk="0" h="800" w="166">
                      <a:moveTo>
                        <a:pt x="52" y="16"/>
                      </a:moveTo>
                      <a:lnTo>
                        <a:pt x="47" y="32"/>
                      </a:lnTo>
                      <a:lnTo>
                        <a:pt x="36" y="77"/>
                      </a:lnTo>
                      <a:lnTo>
                        <a:pt x="21" y="148"/>
                      </a:lnTo>
                      <a:lnTo>
                        <a:pt x="8" y="244"/>
                      </a:lnTo>
                      <a:lnTo>
                        <a:pt x="0" y="359"/>
                      </a:lnTo>
                      <a:lnTo>
                        <a:pt x="2" y="492"/>
                      </a:lnTo>
                      <a:lnTo>
                        <a:pt x="15" y="640"/>
                      </a:lnTo>
                      <a:lnTo>
                        <a:pt x="46" y="800"/>
                      </a:lnTo>
                      <a:lnTo>
                        <a:pt x="161" y="794"/>
                      </a:lnTo>
                      <a:lnTo>
                        <a:pt x="156" y="770"/>
                      </a:lnTo>
                      <a:lnTo>
                        <a:pt x="145" y="706"/>
                      </a:lnTo>
                      <a:lnTo>
                        <a:pt x="131" y="610"/>
                      </a:lnTo>
                      <a:lnTo>
                        <a:pt x="118" y="493"/>
                      </a:lnTo>
                      <a:lnTo>
                        <a:pt x="111" y="364"/>
                      </a:lnTo>
                      <a:lnTo>
                        <a:pt x="115" y="235"/>
                      </a:lnTo>
                      <a:lnTo>
                        <a:pt x="132" y="113"/>
                      </a:lnTo>
                      <a:lnTo>
                        <a:pt x="166" y="9"/>
                      </a:lnTo>
                      <a:lnTo>
                        <a:pt x="166" y="8"/>
                      </a:lnTo>
                      <a:lnTo>
                        <a:pt x="166" y="6"/>
                      </a:lnTo>
                      <a:lnTo>
                        <a:pt x="164" y="4"/>
                      </a:lnTo>
                      <a:lnTo>
                        <a:pt x="157" y="0"/>
                      </a:lnTo>
                      <a:lnTo>
                        <a:pt x="143" y="0"/>
                      </a:lnTo>
                      <a:lnTo>
                        <a:pt x="123" y="1"/>
                      </a:lnTo>
                      <a:lnTo>
                        <a:pt x="93" y="7"/>
                      </a:lnTo>
                      <a:lnTo>
                        <a:pt x="52" y="1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69" name="Google Shape;8469;p128"/>
                <p:cNvSpPr/>
                <p:nvPr/>
              </p:nvSpPr>
              <p:spPr>
                <a:xfrm>
                  <a:off x="4971" y="1538"/>
                  <a:ext cx="32" cy="128"/>
                </a:xfrm>
                <a:custGeom>
                  <a:rect b="b" l="l" r="r" t="t"/>
                  <a:pathLst>
                    <a:path extrusionOk="0" h="893" w="225">
                      <a:moveTo>
                        <a:pt x="225" y="6"/>
                      </a:moveTo>
                      <a:lnTo>
                        <a:pt x="219" y="12"/>
                      </a:lnTo>
                      <a:lnTo>
                        <a:pt x="204" y="35"/>
                      </a:lnTo>
                      <a:lnTo>
                        <a:pt x="185" y="82"/>
                      </a:lnTo>
                      <a:lnTo>
                        <a:pt x="165" y="158"/>
                      </a:lnTo>
                      <a:lnTo>
                        <a:pt x="149" y="270"/>
                      </a:lnTo>
                      <a:lnTo>
                        <a:pt x="141" y="427"/>
                      </a:lnTo>
                      <a:lnTo>
                        <a:pt x="146" y="631"/>
                      </a:lnTo>
                      <a:lnTo>
                        <a:pt x="168" y="893"/>
                      </a:lnTo>
                      <a:lnTo>
                        <a:pt x="41" y="893"/>
                      </a:lnTo>
                      <a:lnTo>
                        <a:pt x="36" y="867"/>
                      </a:lnTo>
                      <a:lnTo>
                        <a:pt x="26" y="794"/>
                      </a:lnTo>
                      <a:lnTo>
                        <a:pt x="13" y="686"/>
                      </a:lnTo>
                      <a:lnTo>
                        <a:pt x="3" y="554"/>
                      </a:lnTo>
                      <a:lnTo>
                        <a:pt x="0" y="408"/>
                      </a:lnTo>
                      <a:lnTo>
                        <a:pt x="6" y="260"/>
                      </a:lnTo>
                      <a:lnTo>
                        <a:pt x="30" y="121"/>
                      </a:lnTo>
                      <a:lnTo>
                        <a:pt x="73" y="0"/>
                      </a:lnTo>
                      <a:lnTo>
                        <a:pt x="225"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70" name="Google Shape;8470;p128"/>
                <p:cNvSpPr/>
                <p:nvPr/>
              </p:nvSpPr>
              <p:spPr>
                <a:xfrm>
                  <a:off x="4849" y="1559"/>
                  <a:ext cx="21" cy="100"/>
                </a:xfrm>
                <a:custGeom>
                  <a:rect b="b" l="l" r="r" t="t"/>
                  <a:pathLst>
                    <a:path extrusionOk="0" h="699" w="145">
                      <a:moveTo>
                        <a:pt x="46" y="14"/>
                      </a:moveTo>
                      <a:lnTo>
                        <a:pt x="41" y="28"/>
                      </a:lnTo>
                      <a:lnTo>
                        <a:pt x="32" y="67"/>
                      </a:lnTo>
                      <a:lnTo>
                        <a:pt x="20" y="130"/>
                      </a:lnTo>
                      <a:lnTo>
                        <a:pt x="7" y="213"/>
                      </a:lnTo>
                      <a:lnTo>
                        <a:pt x="0" y="314"/>
                      </a:lnTo>
                      <a:lnTo>
                        <a:pt x="1" y="430"/>
                      </a:lnTo>
                      <a:lnTo>
                        <a:pt x="13" y="559"/>
                      </a:lnTo>
                      <a:lnTo>
                        <a:pt x="40" y="699"/>
                      </a:lnTo>
                      <a:lnTo>
                        <a:pt x="140" y="693"/>
                      </a:lnTo>
                      <a:lnTo>
                        <a:pt x="135" y="672"/>
                      </a:lnTo>
                      <a:lnTo>
                        <a:pt x="126" y="616"/>
                      </a:lnTo>
                      <a:lnTo>
                        <a:pt x="113" y="532"/>
                      </a:lnTo>
                      <a:lnTo>
                        <a:pt x="103" y="430"/>
                      </a:lnTo>
                      <a:lnTo>
                        <a:pt x="97" y="317"/>
                      </a:lnTo>
                      <a:lnTo>
                        <a:pt x="100" y="205"/>
                      </a:lnTo>
                      <a:lnTo>
                        <a:pt x="115" y="98"/>
                      </a:lnTo>
                      <a:lnTo>
                        <a:pt x="145" y="8"/>
                      </a:lnTo>
                      <a:lnTo>
                        <a:pt x="145" y="7"/>
                      </a:lnTo>
                      <a:lnTo>
                        <a:pt x="145" y="5"/>
                      </a:lnTo>
                      <a:lnTo>
                        <a:pt x="143" y="3"/>
                      </a:lnTo>
                      <a:lnTo>
                        <a:pt x="137" y="0"/>
                      </a:lnTo>
                      <a:lnTo>
                        <a:pt x="126" y="0"/>
                      </a:lnTo>
                      <a:lnTo>
                        <a:pt x="108" y="1"/>
                      </a:lnTo>
                      <a:lnTo>
                        <a:pt x="81" y="6"/>
                      </a:lnTo>
                      <a:lnTo>
                        <a:pt x="46" y="14"/>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71" name="Google Shape;8471;p128"/>
                <p:cNvSpPr/>
                <p:nvPr/>
              </p:nvSpPr>
              <p:spPr>
                <a:xfrm>
                  <a:off x="4850" y="1566"/>
                  <a:ext cx="18" cy="85"/>
                </a:xfrm>
                <a:custGeom>
                  <a:rect b="b" l="l" r="r" t="t"/>
                  <a:pathLst>
                    <a:path extrusionOk="0" h="597" w="123">
                      <a:moveTo>
                        <a:pt x="39" y="12"/>
                      </a:moveTo>
                      <a:lnTo>
                        <a:pt x="35" y="23"/>
                      </a:lnTo>
                      <a:lnTo>
                        <a:pt x="26" y="57"/>
                      </a:lnTo>
                      <a:lnTo>
                        <a:pt x="16" y="111"/>
                      </a:lnTo>
                      <a:lnTo>
                        <a:pt x="6" y="181"/>
                      </a:lnTo>
                      <a:lnTo>
                        <a:pt x="0" y="267"/>
                      </a:lnTo>
                      <a:lnTo>
                        <a:pt x="1" y="367"/>
                      </a:lnTo>
                      <a:lnTo>
                        <a:pt x="11" y="477"/>
                      </a:lnTo>
                      <a:lnTo>
                        <a:pt x="34" y="597"/>
                      </a:lnTo>
                      <a:lnTo>
                        <a:pt x="119" y="591"/>
                      </a:lnTo>
                      <a:lnTo>
                        <a:pt x="115" y="574"/>
                      </a:lnTo>
                      <a:lnTo>
                        <a:pt x="107" y="526"/>
                      </a:lnTo>
                      <a:lnTo>
                        <a:pt x="97" y="454"/>
                      </a:lnTo>
                      <a:lnTo>
                        <a:pt x="88" y="367"/>
                      </a:lnTo>
                      <a:lnTo>
                        <a:pt x="82" y="272"/>
                      </a:lnTo>
                      <a:lnTo>
                        <a:pt x="84" y="175"/>
                      </a:lnTo>
                      <a:lnTo>
                        <a:pt x="97" y="84"/>
                      </a:lnTo>
                      <a:lnTo>
                        <a:pt x="123" y="7"/>
                      </a:lnTo>
                      <a:lnTo>
                        <a:pt x="123" y="6"/>
                      </a:lnTo>
                      <a:lnTo>
                        <a:pt x="123" y="5"/>
                      </a:lnTo>
                      <a:lnTo>
                        <a:pt x="121" y="3"/>
                      </a:lnTo>
                      <a:lnTo>
                        <a:pt x="117" y="0"/>
                      </a:lnTo>
                      <a:lnTo>
                        <a:pt x="106" y="0"/>
                      </a:lnTo>
                      <a:lnTo>
                        <a:pt x="91" y="2"/>
                      </a:lnTo>
                      <a:lnTo>
                        <a:pt x="70" y="5"/>
                      </a:lnTo>
                      <a:lnTo>
                        <a:pt x="39" y="12"/>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72" name="Google Shape;8472;p128"/>
                <p:cNvSpPr/>
                <p:nvPr/>
              </p:nvSpPr>
              <p:spPr>
                <a:xfrm>
                  <a:off x="4851" y="1572"/>
                  <a:ext cx="15" cy="71"/>
                </a:xfrm>
                <a:custGeom>
                  <a:rect b="b" l="l" r="r" t="t"/>
                  <a:pathLst>
                    <a:path extrusionOk="0" h="492" w="103">
                      <a:moveTo>
                        <a:pt x="32" y="9"/>
                      </a:moveTo>
                      <a:lnTo>
                        <a:pt x="28" y="18"/>
                      </a:lnTo>
                      <a:lnTo>
                        <a:pt x="21" y="47"/>
                      </a:lnTo>
                      <a:lnTo>
                        <a:pt x="12" y="90"/>
                      </a:lnTo>
                      <a:lnTo>
                        <a:pt x="4" y="149"/>
                      </a:lnTo>
                      <a:lnTo>
                        <a:pt x="0" y="220"/>
                      </a:lnTo>
                      <a:lnTo>
                        <a:pt x="0" y="303"/>
                      </a:lnTo>
                      <a:lnTo>
                        <a:pt x="9" y="394"/>
                      </a:lnTo>
                      <a:lnTo>
                        <a:pt x="27" y="492"/>
                      </a:lnTo>
                      <a:lnTo>
                        <a:pt x="98" y="489"/>
                      </a:lnTo>
                      <a:lnTo>
                        <a:pt x="95" y="474"/>
                      </a:lnTo>
                      <a:lnTo>
                        <a:pt x="88" y="434"/>
                      </a:lnTo>
                      <a:lnTo>
                        <a:pt x="80" y="375"/>
                      </a:lnTo>
                      <a:lnTo>
                        <a:pt x="72" y="303"/>
                      </a:lnTo>
                      <a:lnTo>
                        <a:pt x="68" y="224"/>
                      </a:lnTo>
                      <a:lnTo>
                        <a:pt x="70" y="144"/>
                      </a:lnTo>
                      <a:lnTo>
                        <a:pt x="81" y="68"/>
                      </a:lnTo>
                      <a:lnTo>
                        <a:pt x="103" y="5"/>
                      </a:lnTo>
                      <a:lnTo>
                        <a:pt x="103" y="4"/>
                      </a:lnTo>
                      <a:lnTo>
                        <a:pt x="103" y="3"/>
                      </a:lnTo>
                      <a:lnTo>
                        <a:pt x="100" y="1"/>
                      </a:lnTo>
                      <a:lnTo>
                        <a:pt x="97" y="0"/>
                      </a:lnTo>
                      <a:lnTo>
                        <a:pt x="89" y="0"/>
                      </a:lnTo>
                      <a:lnTo>
                        <a:pt x="75" y="0"/>
                      </a:lnTo>
                      <a:lnTo>
                        <a:pt x="57" y="3"/>
                      </a:lnTo>
                      <a:lnTo>
                        <a:pt x="32" y="9"/>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73" name="Google Shape;8473;p128"/>
                <p:cNvSpPr/>
                <p:nvPr/>
              </p:nvSpPr>
              <p:spPr>
                <a:xfrm>
                  <a:off x="4852" y="1579"/>
                  <a:ext cx="12" cy="56"/>
                </a:xfrm>
                <a:custGeom>
                  <a:rect b="b" l="l" r="r" t="t"/>
                  <a:pathLst>
                    <a:path extrusionOk="0" h="390" w="82">
                      <a:moveTo>
                        <a:pt x="25" y="8"/>
                      </a:moveTo>
                      <a:lnTo>
                        <a:pt x="23" y="16"/>
                      </a:lnTo>
                      <a:lnTo>
                        <a:pt x="17" y="38"/>
                      </a:lnTo>
                      <a:lnTo>
                        <a:pt x="11" y="72"/>
                      </a:lnTo>
                      <a:lnTo>
                        <a:pt x="4" y="118"/>
                      </a:lnTo>
                      <a:lnTo>
                        <a:pt x="0" y="174"/>
                      </a:lnTo>
                      <a:lnTo>
                        <a:pt x="0" y="240"/>
                      </a:lnTo>
                      <a:lnTo>
                        <a:pt x="7" y="312"/>
                      </a:lnTo>
                      <a:lnTo>
                        <a:pt x="22" y="390"/>
                      </a:lnTo>
                      <a:lnTo>
                        <a:pt x="78" y="387"/>
                      </a:lnTo>
                      <a:lnTo>
                        <a:pt x="76" y="375"/>
                      </a:lnTo>
                      <a:lnTo>
                        <a:pt x="70" y="343"/>
                      </a:lnTo>
                      <a:lnTo>
                        <a:pt x="63" y="297"/>
                      </a:lnTo>
                      <a:lnTo>
                        <a:pt x="57" y="240"/>
                      </a:lnTo>
                      <a:lnTo>
                        <a:pt x="54" y="178"/>
                      </a:lnTo>
                      <a:lnTo>
                        <a:pt x="56" y="113"/>
                      </a:lnTo>
                      <a:lnTo>
                        <a:pt x="64" y="55"/>
                      </a:lnTo>
                      <a:lnTo>
                        <a:pt x="82" y="4"/>
                      </a:lnTo>
                      <a:lnTo>
                        <a:pt x="82" y="2"/>
                      </a:lnTo>
                      <a:lnTo>
                        <a:pt x="80" y="1"/>
                      </a:lnTo>
                      <a:lnTo>
                        <a:pt x="77" y="0"/>
                      </a:lnTo>
                      <a:lnTo>
                        <a:pt x="70" y="0"/>
                      </a:lnTo>
                      <a:lnTo>
                        <a:pt x="60" y="1"/>
                      </a:lnTo>
                      <a:lnTo>
                        <a:pt x="46" y="3"/>
                      </a:lnTo>
                      <a:lnTo>
                        <a:pt x="25" y="8"/>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74" name="Google Shape;8474;p128"/>
                <p:cNvSpPr/>
                <p:nvPr/>
              </p:nvSpPr>
              <p:spPr>
                <a:xfrm>
                  <a:off x="4853" y="1586"/>
                  <a:ext cx="8" cy="41"/>
                </a:xfrm>
                <a:custGeom>
                  <a:rect b="b" l="l" r="r" t="t"/>
                  <a:pathLst>
                    <a:path extrusionOk="0" h="288" w="59">
                      <a:moveTo>
                        <a:pt x="18" y="6"/>
                      </a:moveTo>
                      <a:lnTo>
                        <a:pt x="17" y="11"/>
                      </a:lnTo>
                      <a:lnTo>
                        <a:pt x="13" y="27"/>
                      </a:lnTo>
                      <a:lnTo>
                        <a:pt x="7" y="53"/>
                      </a:lnTo>
                      <a:lnTo>
                        <a:pt x="2" y="87"/>
                      </a:lnTo>
                      <a:lnTo>
                        <a:pt x="0" y="130"/>
                      </a:lnTo>
                      <a:lnTo>
                        <a:pt x="0" y="177"/>
                      </a:lnTo>
                      <a:lnTo>
                        <a:pt x="5" y="231"/>
                      </a:lnTo>
                      <a:lnTo>
                        <a:pt x="16" y="288"/>
                      </a:lnTo>
                      <a:lnTo>
                        <a:pt x="57" y="286"/>
                      </a:lnTo>
                      <a:lnTo>
                        <a:pt x="56" y="278"/>
                      </a:lnTo>
                      <a:lnTo>
                        <a:pt x="51" y="254"/>
                      </a:lnTo>
                      <a:lnTo>
                        <a:pt x="47" y="219"/>
                      </a:lnTo>
                      <a:lnTo>
                        <a:pt x="42" y="177"/>
                      </a:lnTo>
                      <a:lnTo>
                        <a:pt x="40" y="131"/>
                      </a:lnTo>
                      <a:lnTo>
                        <a:pt x="41" y="84"/>
                      </a:lnTo>
                      <a:lnTo>
                        <a:pt x="47" y="40"/>
                      </a:lnTo>
                      <a:lnTo>
                        <a:pt x="59" y="3"/>
                      </a:lnTo>
                      <a:lnTo>
                        <a:pt x="59" y="2"/>
                      </a:lnTo>
                      <a:lnTo>
                        <a:pt x="58" y="1"/>
                      </a:lnTo>
                      <a:lnTo>
                        <a:pt x="56" y="0"/>
                      </a:lnTo>
                      <a:lnTo>
                        <a:pt x="51" y="0"/>
                      </a:lnTo>
                      <a:lnTo>
                        <a:pt x="45" y="0"/>
                      </a:lnTo>
                      <a:lnTo>
                        <a:pt x="33" y="2"/>
                      </a:lnTo>
                      <a:lnTo>
                        <a:pt x="18"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75" name="Google Shape;8475;p128"/>
                <p:cNvSpPr/>
                <p:nvPr/>
              </p:nvSpPr>
              <p:spPr>
                <a:xfrm>
                  <a:off x="4972" y="1546"/>
                  <a:ext cx="28" cy="111"/>
                </a:xfrm>
                <a:custGeom>
                  <a:rect b="b" l="l" r="r" t="t"/>
                  <a:pathLst>
                    <a:path extrusionOk="0" h="779" w="198">
                      <a:moveTo>
                        <a:pt x="198" y="6"/>
                      </a:moveTo>
                      <a:lnTo>
                        <a:pt x="194" y="12"/>
                      </a:lnTo>
                      <a:lnTo>
                        <a:pt x="180" y="31"/>
                      </a:lnTo>
                      <a:lnTo>
                        <a:pt x="163" y="72"/>
                      </a:lnTo>
                      <a:lnTo>
                        <a:pt x="146" y="138"/>
                      </a:lnTo>
                      <a:lnTo>
                        <a:pt x="132" y="236"/>
                      </a:lnTo>
                      <a:lnTo>
                        <a:pt x="125" y="373"/>
                      </a:lnTo>
                      <a:lnTo>
                        <a:pt x="130" y="551"/>
                      </a:lnTo>
                      <a:lnTo>
                        <a:pt x="148" y="779"/>
                      </a:lnTo>
                      <a:lnTo>
                        <a:pt x="37" y="779"/>
                      </a:lnTo>
                      <a:lnTo>
                        <a:pt x="34" y="756"/>
                      </a:lnTo>
                      <a:lnTo>
                        <a:pt x="23" y="693"/>
                      </a:lnTo>
                      <a:lnTo>
                        <a:pt x="13" y="599"/>
                      </a:lnTo>
                      <a:lnTo>
                        <a:pt x="4" y="483"/>
                      </a:lnTo>
                      <a:lnTo>
                        <a:pt x="0" y="357"/>
                      </a:lnTo>
                      <a:lnTo>
                        <a:pt x="7" y="227"/>
                      </a:lnTo>
                      <a:lnTo>
                        <a:pt x="27" y="105"/>
                      </a:lnTo>
                      <a:lnTo>
                        <a:pt x="65" y="0"/>
                      </a:lnTo>
                      <a:lnTo>
                        <a:pt x="198"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76" name="Google Shape;8476;p128"/>
                <p:cNvSpPr/>
                <p:nvPr/>
              </p:nvSpPr>
              <p:spPr>
                <a:xfrm>
                  <a:off x="4973" y="1553"/>
                  <a:ext cx="24" cy="96"/>
                </a:xfrm>
                <a:custGeom>
                  <a:rect b="b" l="l" r="r" t="t"/>
                  <a:pathLst>
                    <a:path extrusionOk="0" h="666" w="169">
                      <a:moveTo>
                        <a:pt x="169" y="5"/>
                      </a:moveTo>
                      <a:lnTo>
                        <a:pt x="164" y="10"/>
                      </a:lnTo>
                      <a:lnTo>
                        <a:pt x="154" y="27"/>
                      </a:lnTo>
                      <a:lnTo>
                        <a:pt x="139" y="61"/>
                      </a:lnTo>
                      <a:lnTo>
                        <a:pt x="124" y="118"/>
                      </a:lnTo>
                      <a:lnTo>
                        <a:pt x="113" y="201"/>
                      </a:lnTo>
                      <a:lnTo>
                        <a:pt x="107" y="318"/>
                      </a:lnTo>
                      <a:lnTo>
                        <a:pt x="110" y="470"/>
                      </a:lnTo>
                      <a:lnTo>
                        <a:pt x="126" y="666"/>
                      </a:lnTo>
                      <a:lnTo>
                        <a:pt x="31" y="666"/>
                      </a:lnTo>
                      <a:lnTo>
                        <a:pt x="28" y="646"/>
                      </a:lnTo>
                      <a:lnTo>
                        <a:pt x="20" y="592"/>
                      </a:lnTo>
                      <a:lnTo>
                        <a:pt x="11" y="512"/>
                      </a:lnTo>
                      <a:lnTo>
                        <a:pt x="3" y="413"/>
                      </a:lnTo>
                      <a:lnTo>
                        <a:pt x="0" y="305"/>
                      </a:lnTo>
                      <a:lnTo>
                        <a:pt x="6" y="195"/>
                      </a:lnTo>
                      <a:lnTo>
                        <a:pt x="23" y="90"/>
                      </a:lnTo>
                      <a:lnTo>
                        <a:pt x="55" y="0"/>
                      </a:lnTo>
                      <a:lnTo>
                        <a:pt x="169" y="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77" name="Google Shape;8477;p128"/>
                <p:cNvSpPr/>
                <p:nvPr/>
              </p:nvSpPr>
              <p:spPr>
                <a:xfrm>
                  <a:off x="4974" y="1561"/>
                  <a:ext cx="20" cy="79"/>
                </a:xfrm>
                <a:custGeom>
                  <a:rect b="b" l="l" r="r" t="t"/>
                  <a:pathLst>
                    <a:path extrusionOk="0" h="551" w="140">
                      <a:moveTo>
                        <a:pt x="140" y="5"/>
                      </a:moveTo>
                      <a:lnTo>
                        <a:pt x="136" y="8"/>
                      </a:lnTo>
                      <a:lnTo>
                        <a:pt x="127" y="23"/>
                      </a:lnTo>
                      <a:lnTo>
                        <a:pt x="116" y="51"/>
                      </a:lnTo>
                      <a:lnTo>
                        <a:pt x="103" y="98"/>
                      </a:lnTo>
                      <a:lnTo>
                        <a:pt x="94" y="167"/>
                      </a:lnTo>
                      <a:lnTo>
                        <a:pt x="90" y="264"/>
                      </a:lnTo>
                      <a:lnTo>
                        <a:pt x="92" y="390"/>
                      </a:lnTo>
                      <a:lnTo>
                        <a:pt x="106" y="551"/>
                      </a:lnTo>
                      <a:lnTo>
                        <a:pt x="27" y="551"/>
                      </a:lnTo>
                      <a:lnTo>
                        <a:pt x="24" y="535"/>
                      </a:lnTo>
                      <a:lnTo>
                        <a:pt x="17" y="490"/>
                      </a:lnTo>
                      <a:lnTo>
                        <a:pt x="9" y="423"/>
                      </a:lnTo>
                      <a:lnTo>
                        <a:pt x="3" y="342"/>
                      </a:lnTo>
                      <a:lnTo>
                        <a:pt x="0" y="252"/>
                      </a:lnTo>
                      <a:lnTo>
                        <a:pt x="5" y="161"/>
                      </a:lnTo>
                      <a:lnTo>
                        <a:pt x="20" y="75"/>
                      </a:lnTo>
                      <a:lnTo>
                        <a:pt x="46" y="0"/>
                      </a:lnTo>
                      <a:lnTo>
                        <a:pt x="140" y="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78" name="Google Shape;8478;p128"/>
                <p:cNvSpPr/>
                <p:nvPr/>
              </p:nvSpPr>
              <p:spPr>
                <a:xfrm>
                  <a:off x="4975" y="1569"/>
                  <a:ext cx="16" cy="62"/>
                </a:xfrm>
                <a:custGeom>
                  <a:rect b="b" l="l" r="r" t="t"/>
                  <a:pathLst>
                    <a:path extrusionOk="0" h="437" w="111">
                      <a:moveTo>
                        <a:pt x="111" y="4"/>
                      </a:moveTo>
                      <a:lnTo>
                        <a:pt x="108" y="7"/>
                      </a:lnTo>
                      <a:lnTo>
                        <a:pt x="101" y="18"/>
                      </a:lnTo>
                      <a:lnTo>
                        <a:pt x="92" y="41"/>
                      </a:lnTo>
                      <a:lnTo>
                        <a:pt x="82" y="77"/>
                      </a:lnTo>
                      <a:lnTo>
                        <a:pt x="75" y="133"/>
                      </a:lnTo>
                      <a:lnTo>
                        <a:pt x="70" y="208"/>
                      </a:lnTo>
                      <a:lnTo>
                        <a:pt x="72" y="309"/>
                      </a:lnTo>
                      <a:lnTo>
                        <a:pt x="83" y="437"/>
                      </a:lnTo>
                      <a:lnTo>
                        <a:pt x="21" y="437"/>
                      </a:lnTo>
                      <a:lnTo>
                        <a:pt x="19" y="424"/>
                      </a:lnTo>
                      <a:lnTo>
                        <a:pt x="13" y="389"/>
                      </a:lnTo>
                      <a:lnTo>
                        <a:pt x="7" y="336"/>
                      </a:lnTo>
                      <a:lnTo>
                        <a:pt x="3" y="272"/>
                      </a:lnTo>
                      <a:lnTo>
                        <a:pt x="0" y="200"/>
                      </a:lnTo>
                      <a:lnTo>
                        <a:pt x="5" y="128"/>
                      </a:lnTo>
                      <a:lnTo>
                        <a:pt x="16" y="59"/>
                      </a:lnTo>
                      <a:lnTo>
                        <a:pt x="37" y="0"/>
                      </a:lnTo>
                      <a:lnTo>
                        <a:pt x="111" y="4"/>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79" name="Google Shape;8479;p128"/>
                <p:cNvSpPr/>
                <p:nvPr/>
              </p:nvSpPr>
              <p:spPr>
                <a:xfrm>
                  <a:off x="4976" y="1577"/>
                  <a:ext cx="12" cy="46"/>
                </a:xfrm>
                <a:custGeom>
                  <a:rect b="b" l="l" r="r" t="t"/>
                  <a:pathLst>
                    <a:path extrusionOk="0" h="322" w="82">
                      <a:moveTo>
                        <a:pt x="82" y="3"/>
                      </a:moveTo>
                      <a:lnTo>
                        <a:pt x="79" y="5"/>
                      </a:lnTo>
                      <a:lnTo>
                        <a:pt x="75" y="13"/>
                      </a:lnTo>
                      <a:lnTo>
                        <a:pt x="67" y="30"/>
                      </a:lnTo>
                      <a:lnTo>
                        <a:pt x="60" y="57"/>
                      </a:lnTo>
                      <a:lnTo>
                        <a:pt x="54" y="98"/>
                      </a:lnTo>
                      <a:lnTo>
                        <a:pt x="52" y="154"/>
                      </a:lnTo>
                      <a:lnTo>
                        <a:pt x="53" y="228"/>
                      </a:lnTo>
                      <a:lnTo>
                        <a:pt x="61" y="322"/>
                      </a:lnTo>
                      <a:lnTo>
                        <a:pt x="15" y="322"/>
                      </a:lnTo>
                      <a:lnTo>
                        <a:pt x="14" y="313"/>
                      </a:lnTo>
                      <a:lnTo>
                        <a:pt x="9" y="287"/>
                      </a:lnTo>
                      <a:lnTo>
                        <a:pt x="5" y="247"/>
                      </a:lnTo>
                      <a:lnTo>
                        <a:pt x="1" y="200"/>
                      </a:lnTo>
                      <a:lnTo>
                        <a:pt x="0" y="147"/>
                      </a:lnTo>
                      <a:lnTo>
                        <a:pt x="3" y="95"/>
                      </a:lnTo>
                      <a:lnTo>
                        <a:pt x="11" y="44"/>
                      </a:lnTo>
                      <a:lnTo>
                        <a:pt x="27" y="0"/>
                      </a:lnTo>
                      <a:lnTo>
                        <a:pt x="82" y="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80" name="Google Shape;8480;p128"/>
                <p:cNvSpPr/>
                <p:nvPr/>
              </p:nvSpPr>
              <p:spPr>
                <a:xfrm>
                  <a:off x="4824" y="1565"/>
                  <a:ext cx="4" cy="146"/>
                </a:xfrm>
                <a:prstGeom prst="rect">
                  <a:avLst/>
                </a:pr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81" name="Google Shape;8481;p128"/>
                <p:cNvSpPr/>
                <p:nvPr/>
              </p:nvSpPr>
              <p:spPr>
                <a:xfrm>
                  <a:off x="4876" y="1563"/>
                  <a:ext cx="57" cy="67"/>
                </a:xfrm>
                <a:custGeom>
                  <a:rect b="b" l="l" r="r" t="t"/>
                  <a:pathLst>
                    <a:path extrusionOk="0" h="469" w="398">
                      <a:moveTo>
                        <a:pt x="37" y="44"/>
                      </a:moveTo>
                      <a:lnTo>
                        <a:pt x="33" y="53"/>
                      </a:lnTo>
                      <a:lnTo>
                        <a:pt x="27" y="79"/>
                      </a:lnTo>
                      <a:lnTo>
                        <a:pt x="17" y="120"/>
                      </a:lnTo>
                      <a:lnTo>
                        <a:pt x="8" y="174"/>
                      </a:lnTo>
                      <a:lnTo>
                        <a:pt x="1" y="238"/>
                      </a:lnTo>
                      <a:lnTo>
                        <a:pt x="0" y="309"/>
                      </a:lnTo>
                      <a:lnTo>
                        <a:pt x="7" y="387"/>
                      </a:lnTo>
                      <a:lnTo>
                        <a:pt x="24" y="469"/>
                      </a:lnTo>
                      <a:lnTo>
                        <a:pt x="24" y="466"/>
                      </a:lnTo>
                      <a:lnTo>
                        <a:pt x="24" y="455"/>
                      </a:lnTo>
                      <a:lnTo>
                        <a:pt x="24" y="438"/>
                      </a:lnTo>
                      <a:lnTo>
                        <a:pt x="24" y="417"/>
                      </a:lnTo>
                      <a:lnTo>
                        <a:pt x="27" y="391"/>
                      </a:lnTo>
                      <a:lnTo>
                        <a:pt x="30" y="363"/>
                      </a:lnTo>
                      <a:lnTo>
                        <a:pt x="35" y="332"/>
                      </a:lnTo>
                      <a:lnTo>
                        <a:pt x="41" y="300"/>
                      </a:lnTo>
                      <a:lnTo>
                        <a:pt x="52" y="268"/>
                      </a:lnTo>
                      <a:lnTo>
                        <a:pt x="64" y="237"/>
                      </a:lnTo>
                      <a:lnTo>
                        <a:pt x="79" y="207"/>
                      </a:lnTo>
                      <a:lnTo>
                        <a:pt x="99" y="179"/>
                      </a:lnTo>
                      <a:lnTo>
                        <a:pt x="123" y="155"/>
                      </a:lnTo>
                      <a:lnTo>
                        <a:pt x="150" y="136"/>
                      </a:lnTo>
                      <a:lnTo>
                        <a:pt x="183" y="122"/>
                      </a:lnTo>
                      <a:lnTo>
                        <a:pt x="221" y="114"/>
                      </a:lnTo>
                      <a:lnTo>
                        <a:pt x="223" y="112"/>
                      </a:lnTo>
                      <a:lnTo>
                        <a:pt x="230" y="107"/>
                      </a:lnTo>
                      <a:lnTo>
                        <a:pt x="242" y="99"/>
                      </a:lnTo>
                      <a:lnTo>
                        <a:pt x="260" y="88"/>
                      </a:lnTo>
                      <a:lnTo>
                        <a:pt x="284" y="74"/>
                      </a:lnTo>
                      <a:lnTo>
                        <a:pt x="315" y="58"/>
                      </a:lnTo>
                      <a:lnTo>
                        <a:pt x="352" y="39"/>
                      </a:lnTo>
                      <a:lnTo>
                        <a:pt x="398" y="19"/>
                      </a:lnTo>
                      <a:lnTo>
                        <a:pt x="396" y="17"/>
                      </a:lnTo>
                      <a:lnTo>
                        <a:pt x="389" y="16"/>
                      </a:lnTo>
                      <a:lnTo>
                        <a:pt x="379" y="14"/>
                      </a:lnTo>
                      <a:lnTo>
                        <a:pt x="364" y="12"/>
                      </a:lnTo>
                      <a:lnTo>
                        <a:pt x="347" y="8"/>
                      </a:lnTo>
                      <a:lnTo>
                        <a:pt x="326" y="6"/>
                      </a:lnTo>
                      <a:lnTo>
                        <a:pt x="302" y="4"/>
                      </a:lnTo>
                      <a:lnTo>
                        <a:pt x="277" y="1"/>
                      </a:lnTo>
                      <a:lnTo>
                        <a:pt x="250" y="0"/>
                      </a:lnTo>
                      <a:lnTo>
                        <a:pt x="221" y="1"/>
                      </a:lnTo>
                      <a:lnTo>
                        <a:pt x="191" y="3"/>
                      </a:lnTo>
                      <a:lnTo>
                        <a:pt x="160" y="6"/>
                      </a:lnTo>
                      <a:lnTo>
                        <a:pt x="129" y="12"/>
                      </a:lnTo>
                      <a:lnTo>
                        <a:pt x="97" y="20"/>
                      </a:lnTo>
                      <a:lnTo>
                        <a:pt x="67" y="30"/>
                      </a:lnTo>
                      <a:lnTo>
                        <a:pt x="37" y="44"/>
                      </a:lnTo>
                      <a:close/>
                    </a:path>
                  </a:pathLst>
                </a:custGeom>
                <a:solidFill>
                  <a:srgbClr val="9999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82" name="Google Shape;8482;p128"/>
                <p:cNvSpPr/>
                <p:nvPr/>
              </p:nvSpPr>
              <p:spPr>
                <a:xfrm>
                  <a:off x="4797" y="1613"/>
                  <a:ext cx="46" cy="13"/>
                </a:xfrm>
                <a:custGeom>
                  <a:rect b="b" l="l" r="r" t="t"/>
                  <a:pathLst>
                    <a:path extrusionOk="0" h="89" w="325">
                      <a:moveTo>
                        <a:pt x="0" y="57"/>
                      </a:moveTo>
                      <a:lnTo>
                        <a:pt x="0" y="55"/>
                      </a:lnTo>
                      <a:lnTo>
                        <a:pt x="2" y="52"/>
                      </a:lnTo>
                      <a:lnTo>
                        <a:pt x="6" y="47"/>
                      </a:lnTo>
                      <a:lnTo>
                        <a:pt x="12" y="41"/>
                      </a:lnTo>
                      <a:lnTo>
                        <a:pt x="20" y="34"/>
                      </a:lnTo>
                      <a:lnTo>
                        <a:pt x="29" y="27"/>
                      </a:lnTo>
                      <a:lnTo>
                        <a:pt x="41" y="20"/>
                      </a:lnTo>
                      <a:lnTo>
                        <a:pt x="57" y="13"/>
                      </a:lnTo>
                      <a:lnTo>
                        <a:pt x="77" y="7"/>
                      </a:lnTo>
                      <a:lnTo>
                        <a:pt x="98" y="3"/>
                      </a:lnTo>
                      <a:lnTo>
                        <a:pt x="126" y="0"/>
                      </a:lnTo>
                      <a:lnTo>
                        <a:pt x="156" y="0"/>
                      </a:lnTo>
                      <a:lnTo>
                        <a:pt x="191" y="3"/>
                      </a:lnTo>
                      <a:lnTo>
                        <a:pt x="230" y="8"/>
                      </a:lnTo>
                      <a:lnTo>
                        <a:pt x="275" y="18"/>
                      </a:lnTo>
                      <a:lnTo>
                        <a:pt x="325" y="31"/>
                      </a:lnTo>
                      <a:lnTo>
                        <a:pt x="318" y="51"/>
                      </a:lnTo>
                      <a:lnTo>
                        <a:pt x="316" y="50"/>
                      </a:lnTo>
                      <a:lnTo>
                        <a:pt x="308" y="47"/>
                      </a:lnTo>
                      <a:lnTo>
                        <a:pt x="295" y="44"/>
                      </a:lnTo>
                      <a:lnTo>
                        <a:pt x="279" y="39"/>
                      </a:lnTo>
                      <a:lnTo>
                        <a:pt x="260" y="35"/>
                      </a:lnTo>
                      <a:lnTo>
                        <a:pt x="238" y="30"/>
                      </a:lnTo>
                      <a:lnTo>
                        <a:pt x="214" y="27"/>
                      </a:lnTo>
                      <a:lnTo>
                        <a:pt x="188" y="24"/>
                      </a:lnTo>
                      <a:lnTo>
                        <a:pt x="161" y="23"/>
                      </a:lnTo>
                      <a:lnTo>
                        <a:pt x="134" y="23"/>
                      </a:lnTo>
                      <a:lnTo>
                        <a:pt x="108" y="26"/>
                      </a:lnTo>
                      <a:lnTo>
                        <a:pt x="82" y="31"/>
                      </a:lnTo>
                      <a:lnTo>
                        <a:pt x="58" y="41"/>
                      </a:lnTo>
                      <a:lnTo>
                        <a:pt x="36" y="52"/>
                      </a:lnTo>
                      <a:lnTo>
                        <a:pt x="16" y="68"/>
                      </a:lnTo>
                      <a:lnTo>
                        <a:pt x="0" y="89"/>
                      </a:lnTo>
                      <a:lnTo>
                        <a:pt x="0" y="5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83" name="Google Shape;8483;p128"/>
                <p:cNvSpPr/>
                <p:nvPr/>
              </p:nvSpPr>
              <p:spPr>
                <a:xfrm>
                  <a:off x="4797" y="1583"/>
                  <a:ext cx="46" cy="13"/>
                </a:xfrm>
                <a:custGeom>
                  <a:rect b="b" l="l" r="r" t="t"/>
                  <a:pathLst>
                    <a:path extrusionOk="0" h="89" w="325">
                      <a:moveTo>
                        <a:pt x="0" y="56"/>
                      </a:moveTo>
                      <a:lnTo>
                        <a:pt x="0" y="55"/>
                      </a:lnTo>
                      <a:lnTo>
                        <a:pt x="2" y="52"/>
                      </a:lnTo>
                      <a:lnTo>
                        <a:pt x="6" y="47"/>
                      </a:lnTo>
                      <a:lnTo>
                        <a:pt x="12" y="40"/>
                      </a:lnTo>
                      <a:lnTo>
                        <a:pt x="20" y="33"/>
                      </a:lnTo>
                      <a:lnTo>
                        <a:pt x="29" y="27"/>
                      </a:lnTo>
                      <a:lnTo>
                        <a:pt x="41" y="18"/>
                      </a:lnTo>
                      <a:lnTo>
                        <a:pt x="57" y="13"/>
                      </a:lnTo>
                      <a:lnTo>
                        <a:pt x="77" y="7"/>
                      </a:lnTo>
                      <a:lnTo>
                        <a:pt x="98" y="2"/>
                      </a:lnTo>
                      <a:lnTo>
                        <a:pt x="126" y="0"/>
                      </a:lnTo>
                      <a:lnTo>
                        <a:pt x="156" y="0"/>
                      </a:lnTo>
                      <a:lnTo>
                        <a:pt x="191" y="2"/>
                      </a:lnTo>
                      <a:lnTo>
                        <a:pt x="230" y="8"/>
                      </a:lnTo>
                      <a:lnTo>
                        <a:pt x="275" y="17"/>
                      </a:lnTo>
                      <a:lnTo>
                        <a:pt x="325" y="31"/>
                      </a:lnTo>
                      <a:lnTo>
                        <a:pt x="318" y="49"/>
                      </a:lnTo>
                      <a:lnTo>
                        <a:pt x="316" y="48"/>
                      </a:lnTo>
                      <a:lnTo>
                        <a:pt x="308" y="46"/>
                      </a:lnTo>
                      <a:lnTo>
                        <a:pt x="295" y="43"/>
                      </a:lnTo>
                      <a:lnTo>
                        <a:pt x="279" y="38"/>
                      </a:lnTo>
                      <a:lnTo>
                        <a:pt x="260" y="35"/>
                      </a:lnTo>
                      <a:lnTo>
                        <a:pt x="238" y="30"/>
                      </a:lnTo>
                      <a:lnTo>
                        <a:pt x="214" y="27"/>
                      </a:lnTo>
                      <a:lnTo>
                        <a:pt x="188" y="23"/>
                      </a:lnTo>
                      <a:lnTo>
                        <a:pt x="161" y="22"/>
                      </a:lnTo>
                      <a:lnTo>
                        <a:pt x="134" y="23"/>
                      </a:lnTo>
                      <a:lnTo>
                        <a:pt x="108" y="25"/>
                      </a:lnTo>
                      <a:lnTo>
                        <a:pt x="82" y="31"/>
                      </a:lnTo>
                      <a:lnTo>
                        <a:pt x="58" y="40"/>
                      </a:lnTo>
                      <a:lnTo>
                        <a:pt x="36" y="52"/>
                      </a:lnTo>
                      <a:lnTo>
                        <a:pt x="16" y="68"/>
                      </a:lnTo>
                      <a:lnTo>
                        <a:pt x="0" y="89"/>
                      </a:lnTo>
                      <a:lnTo>
                        <a:pt x="0" y="56"/>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84" name="Google Shape;8484;p128"/>
                <p:cNvSpPr/>
                <p:nvPr/>
              </p:nvSpPr>
              <p:spPr>
                <a:xfrm>
                  <a:off x="4841" y="1568"/>
                  <a:ext cx="75" cy="139"/>
                </a:xfrm>
                <a:custGeom>
                  <a:rect b="b" l="l" r="r" t="t"/>
                  <a:pathLst>
                    <a:path extrusionOk="0" h="975" w="528">
                      <a:moveTo>
                        <a:pt x="0" y="0"/>
                      </a:moveTo>
                      <a:lnTo>
                        <a:pt x="0" y="943"/>
                      </a:lnTo>
                      <a:lnTo>
                        <a:pt x="159" y="975"/>
                      </a:lnTo>
                      <a:lnTo>
                        <a:pt x="152" y="848"/>
                      </a:lnTo>
                      <a:lnTo>
                        <a:pt x="528" y="905"/>
                      </a:lnTo>
                      <a:lnTo>
                        <a:pt x="521" y="855"/>
                      </a:lnTo>
                      <a:lnTo>
                        <a:pt x="261" y="822"/>
                      </a:lnTo>
                      <a:lnTo>
                        <a:pt x="254" y="713"/>
                      </a:lnTo>
                      <a:lnTo>
                        <a:pt x="77" y="713"/>
                      </a:lnTo>
                      <a:lnTo>
                        <a:pt x="72" y="699"/>
                      </a:lnTo>
                      <a:lnTo>
                        <a:pt x="60" y="659"/>
                      </a:lnTo>
                      <a:lnTo>
                        <a:pt x="44" y="595"/>
                      </a:lnTo>
                      <a:lnTo>
                        <a:pt x="28" y="511"/>
                      </a:lnTo>
                      <a:lnTo>
                        <a:pt x="16" y="410"/>
                      </a:lnTo>
                      <a:lnTo>
                        <a:pt x="12" y="294"/>
                      </a:lnTo>
                      <a:lnTo>
                        <a:pt x="21" y="167"/>
                      </a:lnTo>
                      <a:lnTo>
                        <a:pt x="45" y="32"/>
                      </a:lnTo>
                      <a:lnTo>
                        <a:pt x="0" y="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85" name="Google Shape;8485;p128"/>
                <p:cNvSpPr/>
                <p:nvPr/>
              </p:nvSpPr>
              <p:spPr>
                <a:xfrm>
                  <a:off x="4878" y="1536"/>
                  <a:ext cx="97" cy="19"/>
                </a:xfrm>
                <a:custGeom>
                  <a:rect b="b" l="l" r="r" t="t"/>
                  <a:pathLst>
                    <a:path extrusionOk="0" h="133" w="678">
                      <a:moveTo>
                        <a:pt x="0" y="133"/>
                      </a:moveTo>
                      <a:lnTo>
                        <a:pt x="4" y="132"/>
                      </a:lnTo>
                      <a:lnTo>
                        <a:pt x="15" y="127"/>
                      </a:lnTo>
                      <a:lnTo>
                        <a:pt x="32" y="122"/>
                      </a:lnTo>
                      <a:lnTo>
                        <a:pt x="56" y="114"/>
                      </a:lnTo>
                      <a:lnTo>
                        <a:pt x="86" y="104"/>
                      </a:lnTo>
                      <a:lnTo>
                        <a:pt x="120" y="95"/>
                      </a:lnTo>
                      <a:lnTo>
                        <a:pt x="160" y="86"/>
                      </a:lnTo>
                      <a:lnTo>
                        <a:pt x="204" y="78"/>
                      </a:lnTo>
                      <a:lnTo>
                        <a:pt x="252" y="70"/>
                      </a:lnTo>
                      <a:lnTo>
                        <a:pt x="303" y="64"/>
                      </a:lnTo>
                      <a:lnTo>
                        <a:pt x="358" y="60"/>
                      </a:lnTo>
                      <a:lnTo>
                        <a:pt x="414" y="58"/>
                      </a:lnTo>
                      <a:lnTo>
                        <a:pt x="474" y="60"/>
                      </a:lnTo>
                      <a:lnTo>
                        <a:pt x="534" y="65"/>
                      </a:lnTo>
                      <a:lnTo>
                        <a:pt x="596" y="74"/>
                      </a:lnTo>
                      <a:lnTo>
                        <a:pt x="659" y="88"/>
                      </a:lnTo>
                      <a:lnTo>
                        <a:pt x="678" y="0"/>
                      </a:lnTo>
                      <a:lnTo>
                        <a:pt x="674" y="0"/>
                      </a:lnTo>
                      <a:lnTo>
                        <a:pt x="659" y="0"/>
                      </a:lnTo>
                      <a:lnTo>
                        <a:pt x="636" y="0"/>
                      </a:lnTo>
                      <a:lnTo>
                        <a:pt x="606" y="1"/>
                      </a:lnTo>
                      <a:lnTo>
                        <a:pt x="570" y="2"/>
                      </a:lnTo>
                      <a:lnTo>
                        <a:pt x="527" y="3"/>
                      </a:lnTo>
                      <a:lnTo>
                        <a:pt x="480" y="7"/>
                      </a:lnTo>
                      <a:lnTo>
                        <a:pt x="430" y="9"/>
                      </a:lnTo>
                      <a:lnTo>
                        <a:pt x="376" y="14"/>
                      </a:lnTo>
                      <a:lnTo>
                        <a:pt x="320" y="18"/>
                      </a:lnTo>
                      <a:lnTo>
                        <a:pt x="264" y="24"/>
                      </a:lnTo>
                      <a:lnTo>
                        <a:pt x="208" y="32"/>
                      </a:lnTo>
                      <a:lnTo>
                        <a:pt x="152" y="40"/>
                      </a:lnTo>
                      <a:lnTo>
                        <a:pt x="98" y="50"/>
                      </a:lnTo>
                      <a:lnTo>
                        <a:pt x="47" y="62"/>
                      </a:lnTo>
                      <a:lnTo>
                        <a:pt x="0" y="76"/>
                      </a:lnTo>
                      <a:lnTo>
                        <a:pt x="0" y="13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86" name="Google Shape;8486;p128"/>
                <p:cNvSpPr/>
                <p:nvPr/>
              </p:nvSpPr>
              <p:spPr>
                <a:xfrm>
                  <a:off x="4821" y="1711"/>
                  <a:ext cx="163" cy="54"/>
                </a:xfrm>
                <a:custGeom>
                  <a:rect b="b" l="l" r="r" t="t"/>
                  <a:pathLst>
                    <a:path extrusionOk="0" h="379" w="1142">
                      <a:moveTo>
                        <a:pt x="482" y="367"/>
                      </a:moveTo>
                      <a:lnTo>
                        <a:pt x="485" y="366"/>
                      </a:lnTo>
                      <a:lnTo>
                        <a:pt x="492" y="363"/>
                      </a:lnTo>
                      <a:lnTo>
                        <a:pt x="502" y="359"/>
                      </a:lnTo>
                      <a:lnTo>
                        <a:pt x="516" y="353"/>
                      </a:lnTo>
                      <a:lnTo>
                        <a:pt x="533" y="346"/>
                      </a:lnTo>
                      <a:lnTo>
                        <a:pt x="551" y="338"/>
                      </a:lnTo>
                      <a:lnTo>
                        <a:pt x="572" y="328"/>
                      </a:lnTo>
                      <a:lnTo>
                        <a:pt x="593" y="317"/>
                      </a:lnTo>
                      <a:lnTo>
                        <a:pt x="616" y="306"/>
                      </a:lnTo>
                      <a:lnTo>
                        <a:pt x="638" y="292"/>
                      </a:lnTo>
                      <a:lnTo>
                        <a:pt x="660" y="279"/>
                      </a:lnTo>
                      <a:lnTo>
                        <a:pt x="680" y="264"/>
                      </a:lnTo>
                      <a:lnTo>
                        <a:pt x="700" y="249"/>
                      </a:lnTo>
                      <a:lnTo>
                        <a:pt x="717" y="233"/>
                      </a:lnTo>
                      <a:lnTo>
                        <a:pt x="732" y="217"/>
                      </a:lnTo>
                      <a:lnTo>
                        <a:pt x="743" y="201"/>
                      </a:lnTo>
                      <a:lnTo>
                        <a:pt x="0" y="20"/>
                      </a:lnTo>
                      <a:lnTo>
                        <a:pt x="57" y="0"/>
                      </a:lnTo>
                      <a:lnTo>
                        <a:pt x="1142" y="267"/>
                      </a:lnTo>
                      <a:lnTo>
                        <a:pt x="1098" y="292"/>
                      </a:lnTo>
                      <a:lnTo>
                        <a:pt x="784" y="212"/>
                      </a:lnTo>
                      <a:lnTo>
                        <a:pt x="783" y="213"/>
                      </a:lnTo>
                      <a:lnTo>
                        <a:pt x="781" y="216"/>
                      </a:lnTo>
                      <a:lnTo>
                        <a:pt x="776" y="221"/>
                      </a:lnTo>
                      <a:lnTo>
                        <a:pt x="769" y="228"/>
                      </a:lnTo>
                      <a:lnTo>
                        <a:pt x="761" y="237"/>
                      </a:lnTo>
                      <a:lnTo>
                        <a:pt x="750" y="246"/>
                      </a:lnTo>
                      <a:lnTo>
                        <a:pt x="737" y="258"/>
                      </a:lnTo>
                      <a:lnTo>
                        <a:pt x="721" y="269"/>
                      </a:lnTo>
                      <a:lnTo>
                        <a:pt x="703" y="282"/>
                      </a:lnTo>
                      <a:lnTo>
                        <a:pt x="684" y="295"/>
                      </a:lnTo>
                      <a:lnTo>
                        <a:pt x="660" y="309"/>
                      </a:lnTo>
                      <a:lnTo>
                        <a:pt x="635" y="323"/>
                      </a:lnTo>
                      <a:lnTo>
                        <a:pt x="606" y="338"/>
                      </a:lnTo>
                      <a:lnTo>
                        <a:pt x="574" y="352"/>
                      </a:lnTo>
                      <a:lnTo>
                        <a:pt x="540" y="366"/>
                      </a:lnTo>
                      <a:lnTo>
                        <a:pt x="502" y="379"/>
                      </a:lnTo>
                      <a:lnTo>
                        <a:pt x="482" y="36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87" name="Google Shape;8487;p128"/>
                <p:cNvSpPr/>
                <p:nvPr/>
              </p:nvSpPr>
              <p:spPr>
                <a:xfrm>
                  <a:off x="4787" y="1725"/>
                  <a:ext cx="167" cy="48"/>
                </a:xfrm>
                <a:custGeom>
                  <a:rect b="b" l="l" r="r" t="t"/>
                  <a:pathLst>
                    <a:path extrusionOk="0" h="340" w="1163">
                      <a:moveTo>
                        <a:pt x="0" y="0"/>
                      </a:moveTo>
                      <a:lnTo>
                        <a:pt x="1137" y="340"/>
                      </a:lnTo>
                      <a:lnTo>
                        <a:pt x="1163" y="340"/>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88" name="Google Shape;8488;p128"/>
                <p:cNvSpPr/>
                <p:nvPr/>
              </p:nvSpPr>
              <p:spPr>
                <a:xfrm>
                  <a:off x="4815" y="1718"/>
                  <a:ext cx="164" cy="44"/>
                </a:xfrm>
                <a:custGeom>
                  <a:rect b="b" l="l" r="r" t="t"/>
                  <a:pathLst>
                    <a:path extrusionOk="0" h="303" w="1149">
                      <a:moveTo>
                        <a:pt x="0" y="1"/>
                      </a:moveTo>
                      <a:lnTo>
                        <a:pt x="1124" y="303"/>
                      </a:lnTo>
                      <a:lnTo>
                        <a:pt x="1149" y="302"/>
                      </a:lnTo>
                      <a:lnTo>
                        <a:pt x="34" y="0"/>
                      </a:lnTo>
                      <a:lnTo>
                        <a:pt x="0" y="1"/>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489" name="Google Shape;8489;p128"/>
                <p:cNvSpPr/>
                <p:nvPr/>
              </p:nvSpPr>
              <p:spPr>
                <a:xfrm>
                  <a:off x="4802" y="1721"/>
                  <a:ext cx="165" cy="48"/>
                </a:xfrm>
                <a:custGeom>
                  <a:rect b="b" l="l" r="r" t="t"/>
                  <a:pathLst>
                    <a:path extrusionOk="0" h="336" w="1155">
                      <a:moveTo>
                        <a:pt x="0" y="0"/>
                      </a:moveTo>
                      <a:lnTo>
                        <a:pt x="1134" y="336"/>
                      </a:lnTo>
                      <a:lnTo>
                        <a:pt x="1155" y="328"/>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8490" name="Google Shape;8490;p128"/>
              <p:cNvGrpSpPr/>
              <p:nvPr/>
            </p:nvGrpSpPr>
            <p:grpSpPr>
              <a:xfrm rot="-2599131">
                <a:off x="2482" y="3285"/>
                <a:ext cx="391" cy="88"/>
                <a:chOff x="1450" y="3513"/>
                <a:chExt cx="391" cy="88"/>
              </a:xfrm>
            </p:grpSpPr>
            <p:sp>
              <p:nvSpPr>
                <p:cNvPr id="8491" name="Google Shape;8491;p128"/>
                <p:cNvSpPr/>
                <p:nvPr/>
              </p:nvSpPr>
              <p:spPr>
                <a:xfrm flipH="1" rot="10800000">
                  <a:off x="1450" y="3574"/>
                  <a:ext cx="391" cy="27"/>
                </a:xfrm>
                <a:custGeom>
                  <a:rect b="b" l="l" r="r" t="t"/>
                  <a:pathLst>
                    <a:path extrusionOk="0" h="56" w="720">
                      <a:moveTo>
                        <a:pt x="0" y="0"/>
                      </a:moveTo>
                      <a:lnTo>
                        <a:pt x="0" y="56"/>
                      </a:lnTo>
                      <a:lnTo>
                        <a:pt x="720" y="56"/>
                      </a:lnTo>
                      <a:lnTo>
                        <a:pt x="720" y="8"/>
                      </a:lnTo>
                    </a:path>
                  </a:pathLst>
                </a:custGeom>
                <a:noFill/>
                <a:ln cap="flat" cmpd="sng" w="12700">
                  <a:solidFill>
                    <a:schemeClr val="dk1"/>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8492" name="Google Shape;8492;p128"/>
                <p:cNvCxnSpPr/>
                <p:nvPr/>
              </p:nvCxnSpPr>
              <p:spPr>
                <a:xfrm>
                  <a:off x="1642" y="3513"/>
                  <a:ext cx="0" cy="60"/>
                </a:xfrm>
                <a:prstGeom prst="straightConnector1">
                  <a:avLst/>
                </a:prstGeom>
                <a:noFill/>
                <a:ln cap="flat" cmpd="sng" w="19050">
                  <a:solidFill>
                    <a:schemeClr val="dk1"/>
                  </a:solidFill>
                  <a:prstDash val="solid"/>
                  <a:round/>
                  <a:headEnd len="med" w="med" type="none"/>
                  <a:tailEnd len="med" w="med" type="none"/>
                </a:ln>
              </p:spPr>
            </p:cxnSp>
          </p:grpSp>
          <p:grpSp>
            <p:nvGrpSpPr>
              <p:cNvPr id="8493" name="Google Shape;8493;p128"/>
              <p:cNvGrpSpPr/>
              <p:nvPr/>
            </p:nvGrpSpPr>
            <p:grpSpPr>
              <a:xfrm>
                <a:off x="2408" y="3217"/>
                <a:ext cx="265" cy="123"/>
                <a:chOff x="3600" y="219"/>
                <a:chExt cx="360" cy="175"/>
              </a:xfrm>
            </p:grpSpPr>
            <p:sp>
              <p:nvSpPr>
                <p:cNvPr id="8494" name="Google Shape;8494;p128"/>
                <p:cNvSpPr/>
                <p:nvPr/>
              </p:nvSpPr>
              <p:spPr>
                <a:xfrm>
                  <a:off x="3603" y="297"/>
                  <a:ext cx="357" cy="97"/>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8495" name="Google Shape;8495;p128"/>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8496" name="Google Shape;8496;p128"/>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8497" name="Google Shape;8497;p128"/>
                <p:cNvSpPr/>
                <p:nvPr/>
              </p:nvSpPr>
              <p:spPr>
                <a:xfrm>
                  <a:off x="3603" y="289"/>
                  <a:ext cx="354" cy="59"/>
                </a:xfrm>
                <a:prstGeom prst="rect">
                  <a:avLst/>
                </a:prstGeom>
                <a:solidFill>
                  <a:srgbClr val="DDDDD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8498" name="Google Shape;8498;p128"/>
                <p:cNvSpPr/>
                <p:nvPr/>
              </p:nvSpPr>
              <p:spPr>
                <a:xfrm>
                  <a:off x="3600" y="219"/>
                  <a:ext cx="357" cy="113"/>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8499" name="Google Shape;8499;p128"/>
                <p:cNvGrpSpPr/>
                <p:nvPr/>
              </p:nvGrpSpPr>
              <p:grpSpPr>
                <a:xfrm>
                  <a:off x="3686" y="244"/>
                  <a:ext cx="177" cy="66"/>
                  <a:chOff x="2848" y="848"/>
                  <a:chExt cx="140" cy="98"/>
                </a:xfrm>
              </p:grpSpPr>
              <p:cxnSp>
                <p:nvCxnSpPr>
                  <p:cNvPr id="8500" name="Google Shape;8500;p128"/>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8501" name="Google Shape;8501;p128"/>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8502" name="Google Shape;8502;p128"/>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8503" name="Google Shape;8503;p128"/>
                <p:cNvGrpSpPr/>
                <p:nvPr/>
              </p:nvGrpSpPr>
              <p:grpSpPr>
                <a:xfrm flipH="1" rot="10800000">
                  <a:off x="3686" y="243"/>
                  <a:ext cx="177" cy="66"/>
                  <a:chOff x="2848" y="848"/>
                  <a:chExt cx="140" cy="98"/>
                </a:xfrm>
              </p:grpSpPr>
              <p:cxnSp>
                <p:nvCxnSpPr>
                  <p:cNvPr id="8504" name="Google Shape;8504;p128"/>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8505" name="Google Shape;8505;p128"/>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8506" name="Google Shape;8506;p128"/>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8507" name="Google Shape;8507;p128"/>
              <p:cNvGrpSpPr/>
              <p:nvPr/>
            </p:nvGrpSpPr>
            <p:grpSpPr>
              <a:xfrm>
                <a:off x="2813" y="3183"/>
                <a:ext cx="176" cy="150"/>
                <a:chOff x="4765" y="1531"/>
                <a:chExt cx="312" cy="261"/>
              </a:xfrm>
            </p:grpSpPr>
            <p:sp>
              <p:nvSpPr>
                <p:cNvPr id="8508" name="Google Shape;8508;p128"/>
                <p:cNvSpPr/>
                <p:nvPr/>
              </p:nvSpPr>
              <p:spPr>
                <a:xfrm>
                  <a:off x="4765" y="1531"/>
                  <a:ext cx="312" cy="2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09" name="Google Shape;8509;p128"/>
                <p:cNvSpPr/>
                <p:nvPr/>
              </p:nvSpPr>
              <p:spPr>
                <a:xfrm>
                  <a:off x="4765" y="1534"/>
                  <a:ext cx="307" cy="258"/>
                </a:xfrm>
                <a:custGeom>
                  <a:rect b="b" l="l" r="r" t="t"/>
                  <a:pathLst>
                    <a:path extrusionOk="0" h="1804" w="2150">
                      <a:moveTo>
                        <a:pt x="582" y="239"/>
                      </a:moveTo>
                      <a:lnTo>
                        <a:pt x="606" y="129"/>
                      </a:lnTo>
                      <a:lnTo>
                        <a:pt x="607" y="129"/>
                      </a:lnTo>
                      <a:lnTo>
                        <a:pt x="611" y="128"/>
                      </a:lnTo>
                      <a:lnTo>
                        <a:pt x="616" y="125"/>
                      </a:lnTo>
                      <a:lnTo>
                        <a:pt x="623" y="123"/>
                      </a:lnTo>
                      <a:lnTo>
                        <a:pt x="633" y="120"/>
                      </a:lnTo>
                      <a:lnTo>
                        <a:pt x="645" y="115"/>
                      </a:lnTo>
                      <a:lnTo>
                        <a:pt x="659" y="112"/>
                      </a:lnTo>
                      <a:lnTo>
                        <a:pt x="676" y="107"/>
                      </a:lnTo>
                      <a:lnTo>
                        <a:pt x="694" y="101"/>
                      </a:lnTo>
                      <a:lnTo>
                        <a:pt x="715" y="95"/>
                      </a:lnTo>
                      <a:lnTo>
                        <a:pt x="738" y="90"/>
                      </a:lnTo>
                      <a:lnTo>
                        <a:pt x="763" y="84"/>
                      </a:lnTo>
                      <a:lnTo>
                        <a:pt x="790" y="78"/>
                      </a:lnTo>
                      <a:lnTo>
                        <a:pt x="820" y="71"/>
                      </a:lnTo>
                      <a:lnTo>
                        <a:pt x="852" y="64"/>
                      </a:lnTo>
                      <a:lnTo>
                        <a:pt x="886" y="59"/>
                      </a:lnTo>
                      <a:lnTo>
                        <a:pt x="922" y="52"/>
                      </a:lnTo>
                      <a:lnTo>
                        <a:pt x="961" y="46"/>
                      </a:lnTo>
                      <a:lnTo>
                        <a:pt x="1002" y="40"/>
                      </a:lnTo>
                      <a:lnTo>
                        <a:pt x="1044" y="35"/>
                      </a:lnTo>
                      <a:lnTo>
                        <a:pt x="1090" y="29"/>
                      </a:lnTo>
                      <a:lnTo>
                        <a:pt x="1138" y="23"/>
                      </a:lnTo>
                      <a:lnTo>
                        <a:pt x="1187" y="18"/>
                      </a:lnTo>
                      <a:lnTo>
                        <a:pt x="1240" y="14"/>
                      </a:lnTo>
                      <a:lnTo>
                        <a:pt x="1294" y="10"/>
                      </a:lnTo>
                      <a:lnTo>
                        <a:pt x="1350" y="7"/>
                      </a:lnTo>
                      <a:lnTo>
                        <a:pt x="1410" y="4"/>
                      </a:lnTo>
                      <a:lnTo>
                        <a:pt x="1470" y="1"/>
                      </a:lnTo>
                      <a:lnTo>
                        <a:pt x="1535" y="0"/>
                      </a:lnTo>
                      <a:lnTo>
                        <a:pt x="1601" y="0"/>
                      </a:lnTo>
                      <a:lnTo>
                        <a:pt x="1668" y="0"/>
                      </a:lnTo>
                      <a:lnTo>
                        <a:pt x="1739" y="1"/>
                      </a:lnTo>
                      <a:lnTo>
                        <a:pt x="1816" y="44"/>
                      </a:lnTo>
                      <a:lnTo>
                        <a:pt x="1799" y="248"/>
                      </a:lnTo>
                      <a:lnTo>
                        <a:pt x="1804" y="251"/>
                      </a:lnTo>
                      <a:lnTo>
                        <a:pt x="1820" y="259"/>
                      </a:lnTo>
                      <a:lnTo>
                        <a:pt x="1842" y="272"/>
                      </a:lnTo>
                      <a:lnTo>
                        <a:pt x="1868" y="292"/>
                      </a:lnTo>
                      <a:lnTo>
                        <a:pt x="1896" y="318"/>
                      </a:lnTo>
                      <a:lnTo>
                        <a:pt x="1920" y="351"/>
                      </a:lnTo>
                      <a:lnTo>
                        <a:pt x="1939" y="390"/>
                      </a:lnTo>
                      <a:lnTo>
                        <a:pt x="1951" y="436"/>
                      </a:lnTo>
                      <a:lnTo>
                        <a:pt x="2125" y="593"/>
                      </a:lnTo>
                      <a:lnTo>
                        <a:pt x="2078" y="1009"/>
                      </a:lnTo>
                      <a:lnTo>
                        <a:pt x="1799" y="1149"/>
                      </a:lnTo>
                      <a:lnTo>
                        <a:pt x="2129" y="1247"/>
                      </a:lnTo>
                      <a:lnTo>
                        <a:pt x="2131" y="1251"/>
                      </a:lnTo>
                      <a:lnTo>
                        <a:pt x="2137" y="1264"/>
                      </a:lnTo>
                      <a:lnTo>
                        <a:pt x="2143" y="1284"/>
                      </a:lnTo>
                      <a:lnTo>
                        <a:pt x="2149" y="1310"/>
                      </a:lnTo>
                      <a:lnTo>
                        <a:pt x="2150" y="1342"/>
                      </a:lnTo>
                      <a:lnTo>
                        <a:pt x="2147" y="1380"/>
                      </a:lnTo>
                      <a:lnTo>
                        <a:pt x="2136" y="1423"/>
                      </a:lnTo>
                      <a:lnTo>
                        <a:pt x="2117" y="1468"/>
                      </a:lnTo>
                      <a:lnTo>
                        <a:pt x="1244" y="1804"/>
                      </a:lnTo>
                      <a:lnTo>
                        <a:pt x="0" y="1413"/>
                      </a:lnTo>
                      <a:lnTo>
                        <a:pt x="22" y="1367"/>
                      </a:lnTo>
                      <a:lnTo>
                        <a:pt x="212" y="1302"/>
                      </a:lnTo>
                      <a:lnTo>
                        <a:pt x="212" y="248"/>
                      </a:lnTo>
                      <a:lnTo>
                        <a:pt x="213" y="247"/>
                      </a:lnTo>
                      <a:lnTo>
                        <a:pt x="217" y="244"/>
                      </a:lnTo>
                      <a:lnTo>
                        <a:pt x="223" y="240"/>
                      </a:lnTo>
                      <a:lnTo>
                        <a:pt x="232" y="234"/>
                      </a:lnTo>
                      <a:lnTo>
                        <a:pt x="245" y="228"/>
                      </a:lnTo>
                      <a:lnTo>
                        <a:pt x="258" y="221"/>
                      </a:lnTo>
                      <a:lnTo>
                        <a:pt x="276" y="214"/>
                      </a:lnTo>
                      <a:lnTo>
                        <a:pt x="294" y="207"/>
                      </a:lnTo>
                      <a:lnTo>
                        <a:pt x="316" y="201"/>
                      </a:lnTo>
                      <a:lnTo>
                        <a:pt x="340" y="197"/>
                      </a:lnTo>
                      <a:lnTo>
                        <a:pt x="366" y="194"/>
                      </a:lnTo>
                      <a:lnTo>
                        <a:pt x="393" y="192"/>
                      </a:lnTo>
                      <a:lnTo>
                        <a:pt x="424" y="193"/>
                      </a:lnTo>
                      <a:lnTo>
                        <a:pt x="457" y="197"/>
                      </a:lnTo>
                      <a:lnTo>
                        <a:pt x="493" y="203"/>
                      </a:lnTo>
                      <a:lnTo>
                        <a:pt x="529" y="214"/>
                      </a:lnTo>
                      <a:lnTo>
                        <a:pt x="582" y="239"/>
                      </a:lnTo>
                      <a:close/>
                    </a:path>
                  </a:pathLst>
                </a:cu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10" name="Google Shape;8510;p128"/>
                <p:cNvSpPr/>
                <p:nvPr/>
              </p:nvSpPr>
              <p:spPr>
                <a:xfrm>
                  <a:off x="4882" y="1584"/>
                  <a:ext cx="163" cy="111"/>
                </a:xfrm>
                <a:custGeom>
                  <a:rect b="b" l="l" r="r" t="t"/>
                  <a:pathLst>
                    <a:path extrusionOk="0" h="778" w="1139">
                      <a:moveTo>
                        <a:pt x="7" y="587"/>
                      </a:moveTo>
                      <a:lnTo>
                        <a:pt x="0" y="682"/>
                      </a:lnTo>
                      <a:lnTo>
                        <a:pt x="742" y="778"/>
                      </a:lnTo>
                      <a:lnTo>
                        <a:pt x="748" y="775"/>
                      </a:lnTo>
                      <a:lnTo>
                        <a:pt x="763" y="767"/>
                      </a:lnTo>
                      <a:lnTo>
                        <a:pt x="787" y="755"/>
                      </a:lnTo>
                      <a:lnTo>
                        <a:pt x="816" y="737"/>
                      </a:lnTo>
                      <a:lnTo>
                        <a:pt x="852" y="714"/>
                      </a:lnTo>
                      <a:lnTo>
                        <a:pt x="891" y="686"/>
                      </a:lnTo>
                      <a:lnTo>
                        <a:pt x="932" y="652"/>
                      </a:lnTo>
                      <a:lnTo>
                        <a:pt x="973" y="613"/>
                      </a:lnTo>
                      <a:lnTo>
                        <a:pt x="1013" y="570"/>
                      </a:lnTo>
                      <a:lnTo>
                        <a:pt x="1051" y="521"/>
                      </a:lnTo>
                      <a:lnTo>
                        <a:pt x="1083" y="466"/>
                      </a:lnTo>
                      <a:lnTo>
                        <a:pt x="1109" y="406"/>
                      </a:lnTo>
                      <a:lnTo>
                        <a:pt x="1129" y="342"/>
                      </a:lnTo>
                      <a:lnTo>
                        <a:pt x="1139" y="271"/>
                      </a:lnTo>
                      <a:lnTo>
                        <a:pt x="1138" y="196"/>
                      </a:lnTo>
                      <a:lnTo>
                        <a:pt x="1124" y="115"/>
                      </a:lnTo>
                      <a:lnTo>
                        <a:pt x="1122" y="110"/>
                      </a:lnTo>
                      <a:lnTo>
                        <a:pt x="1115" y="97"/>
                      </a:lnTo>
                      <a:lnTo>
                        <a:pt x="1102" y="80"/>
                      </a:lnTo>
                      <a:lnTo>
                        <a:pt x="1086" y="59"/>
                      </a:lnTo>
                      <a:lnTo>
                        <a:pt x="1066" y="39"/>
                      </a:lnTo>
                      <a:lnTo>
                        <a:pt x="1041" y="20"/>
                      </a:lnTo>
                      <a:lnTo>
                        <a:pt x="1011" y="7"/>
                      </a:lnTo>
                      <a:lnTo>
                        <a:pt x="978" y="0"/>
                      </a:lnTo>
                      <a:lnTo>
                        <a:pt x="982" y="12"/>
                      </a:lnTo>
                      <a:lnTo>
                        <a:pt x="994" y="46"/>
                      </a:lnTo>
                      <a:lnTo>
                        <a:pt x="1007" y="100"/>
                      </a:lnTo>
                      <a:lnTo>
                        <a:pt x="1019" y="169"/>
                      </a:lnTo>
                      <a:lnTo>
                        <a:pt x="1022" y="252"/>
                      </a:lnTo>
                      <a:lnTo>
                        <a:pt x="1013" y="344"/>
                      </a:lnTo>
                      <a:lnTo>
                        <a:pt x="987" y="444"/>
                      </a:lnTo>
                      <a:lnTo>
                        <a:pt x="940" y="549"/>
                      </a:lnTo>
                      <a:lnTo>
                        <a:pt x="939" y="550"/>
                      </a:lnTo>
                      <a:lnTo>
                        <a:pt x="934" y="553"/>
                      </a:lnTo>
                      <a:lnTo>
                        <a:pt x="927" y="559"/>
                      </a:lnTo>
                      <a:lnTo>
                        <a:pt x="917" y="567"/>
                      </a:lnTo>
                      <a:lnTo>
                        <a:pt x="904" y="575"/>
                      </a:lnTo>
                      <a:lnTo>
                        <a:pt x="890" y="585"/>
                      </a:lnTo>
                      <a:lnTo>
                        <a:pt x="871" y="594"/>
                      </a:lnTo>
                      <a:lnTo>
                        <a:pt x="851" y="603"/>
                      </a:lnTo>
                      <a:lnTo>
                        <a:pt x="828" y="611"/>
                      </a:lnTo>
                      <a:lnTo>
                        <a:pt x="802" y="619"/>
                      </a:lnTo>
                      <a:lnTo>
                        <a:pt x="773" y="625"/>
                      </a:lnTo>
                      <a:lnTo>
                        <a:pt x="741" y="629"/>
                      </a:lnTo>
                      <a:lnTo>
                        <a:pt x="708" y="630"/>
                      </a:lnTo>
                      <a:lnTo>
                        <a:pt x="671" y="629"/>
                      </a:lnTo>
                      <a:lnTo>
                        <a:pt x="631" y="626"/>
                      </a:lnTo>
                      <a:lnTo>
                        <a:pt x="590" y="618"/>
                      </a:lnTo>
                      <a:lnTo>
                        <a:pt x="590" y="720"/>
                      </a:lnTo>
                      <a:lnTo>
                        <a:pt x="26" y="663"/>
                      </a:lnTo>
                      <a:lnTo>
                        <a:pt x="7" y="58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11" name="Google Shape;8511;p128"/>
                <p:cNvSpPr/>
                <p:nvPr/>
              </p:nvSpPr>
              <p:spPr>
                <a:xfrm>
                  <a:off x="4862" y="1693"/>
                  <a:ext cx="119" cy="38"/>
                </a:xfrm>
                <a:custGeom>
                  <a:rect b="b" l="l" r="r" t="t"/>
                  <a:pathLst>
                    <a:path extrusionOk="0" h="269" w="837">
                      <a:moveTo>
                        <a:pt x="837" y="96"/>
                      </a:moveTo>
                      <a:lnTo>
                        <a:pt x="12" y="0"/>
                      </a:lnTo>
                      <a:lnTo>
                        <a:pt x="0" y="96"/>
                      </a:lnTo>
                      <a:lnTo>
                        <a:pt x="812" y="269"/>
                      </a:lnTo>
                      <a:lnTo>
                        <a:pt x="837" y="9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12" name="Google Shape;8512;p128"/>
                <p:cNvSpPr/>
                <p:nvPr/>
              </p:nvSpPr>
              <p:spPr>
                <a:xfrm>
                  <a:off x="4921" y="1705"/>
                  <a:ext cx="51" cy="18"/>
                </a:xfrm>
                <a:custGeom>
                  <a:rect b="b" l="l" r="r" t="t"/>
                  <a:pathLst>
                    <a:path extrusionOk="0" h="122" w="358">
                      <a:moveTo>
                        <a:pt x="358" y="53"/>
                      </a:moveTo>
                      <a:lnTo>
                        <a:pt x="5" y="0"/>
                      </a:lnTo>
                      <a:lnTo>
                        <a:pt x="0" y="51"/>
                      </a:lnTo>
                      <a:lnTo>
                        <a:pt x="348" y="122"/>
                      </a:lnTo>
                      <a:lnTo>
                        <a:pt x="358" y="53"/>
                      </a:lnTo>
                      <a:close/>
                    </a:path>
                  </a:pathLst>
                </a:custGeom>
                <a:solidFill>
                  <a:schemeClr val="folHlink"/>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13" name="Google Shape;8513;p128"/>
                <p:cNvSpPr/>
                <p:nvPr/>
              </p:nvSpPr>
              <p:spPr>
                <a:xfrm>
                  <a:off x="4869" y="1696"/>
                  <a:ext cx="34" cy="13"/>
                </a:xfrm>
                <a:custGeom>
                  <a:rect b="b" l="l" r="r" t="t"/>
                  <a:pathLst>
                    <a:path extrusionOk="0" h="91" w="239">
                      <a:moveTo>
                        <a:pt x="239" y="42"/>
                      </a:moveTo>
                      <a:lnTo>
                        <a:pt x="0" y="0"/>
                      </a:lnTo>
                      <a:lnTo>
                        <a:pt x="2" y="44"/>
                      </a:lnTo>
                      <a:lnTo>
                        <a:pt x="231" y="91"/>
                      </a:lnTo>
                      <a:lnTo>
                        <a:pt x="239" y="42"/>
                      </a:lnTo>
                      <a:close/>
                    </a:path>
                  </a:pathLst>
                </a:custGeom>
                <a:solidFill>
                  <a:schemeClr val="folHlink"/>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14" name="Google Shape;8514;p128"/>
                <p:cNvSpPr/>
                <p:nvPr/>
              </p:nvSpPr>
              <p:spPr>
                <a:xfrm>
                  <a:off x="4783" y="1709"/>
                  <a:ext cx="202" cy="67"/>
                </a:xfrm>
                <a:custGeom>
                  <a:rect b="b" l="l" r="r" t="t"/>
                  <a:pathLst>
                    <a:path extrusionOk="0" h="466" w="1409">
                      <a:moveTo>
                        <a:pt x="0" y="140"/>
                      </a:moveTo>
                      <a:lnTo>
                        <a:pt x="4" y="140"/>
                      </a:lnTo>
                      <a:lnTo>
                        <a:pt x="12" y="138"/>
                      </a:lnTo>
                      <a:lnTo>
                        <a:pt x="27" y="135"/>
                      </a:lnTo>
                      <a:lnTo>
                        <a:pt x="45" y="132"/>
                      </a:lnTo>
                      <a:lnTo>
                        <a:pt x="67" y="128"/>
                      </a:lnTo>
                      <a:lnTo>
                        <a:pt x="92" y="123"/>
                      </a:lnTo>
                      <a:lnTo>
                        <a:pt x="120" y="116"/>
                      </a:lnTo>
                      <a:lnTo>
                        <a:pt x="150" y="108"/>
                      </a:lnTo>
                      <a:lnTo>
                        <a:pt x="181" y="100"/>
                      </a:lnTo>
                      <a:lnTo>
                        <a:pt x="212" y="89"/>
                      </a:lnTo>
                      <a:lnTo>
                        <a:pt x="243" y="78"/>
                      </a:lnTo>
                      <a:lnTo>
                        <a:pt x="273" y="65"/>
                      </a:lnTo>
                      <a:lnTo>
                        <a:pt x="303" y="50"/>
                      </a:lnTo>
                      <a:lnTo>
                        <a:pt x="330" y="35"/>
                      </a:lnTo>
                      <a:lnTo>
                        <a:pt x="355" y="18"/>
                      </a:lnTo>
                      <a:lnTo>
                        <a:pt x="375" y="0"/>
                      </a:lnTo>
                      <a:lnTo>
                        <a:pt x="1409" y="236"/>
                      </a:lnTo>
                      <a:lnTo>
                        <a:pt x="1407" y="239"/>
                      </a:lnTo>
                      <a:lnTo>
                        <a:pt x="1401" y="245"/>
                      </a:lnTo>
                      <a:lnTo>
                        <a:pt x="1392" y="254"/>
                      </a:lnTo>
                      <a:lnTo>
                        <a:pt x="1379" y="265"/>
                      </a:lnTo>
                      <a:lnTo>
                        <a:pt x="1363" y="279"/>
                      </a:lnTo>
                      <a:lnTo>
                        <a:pt x="1345" y="295"/>
                      </a:lnTo>
                      <a:lnTo>
                        <a:pt x="1325" y="313"/>
                      </a:lnTo>
                      <a:lnTo>
                        <a:pt x="1303" y="332"/>
                      </a:lnTo>
                      <a:lnTo>
                        <a:pt x="1279" y="351"/>
                      </a:lnTo>
                      <a:lnTo>
                        <a:pt x="1253" y="371"/>
                      </a:lnTo>
                      <a:lnTo>
                        <a:pt x="1227" y="390"/>
                      </a:lnTo>
                      <a:lnTo>
                        <a:pt x="1200" y="409"/>
                      </a:lnTo>
                      <a:lnTo>
                        <a:pt x="1172" y="426"/>
                      </a:lnTo>
                      <a:lnTo>
                        <a:pt x="1145" y="441"/>
                      </a:lnTo>
                      <a:lnTo>
                        <a:pt x="1117" y="455"/>
                      </a:lnTo>
                      <a:lnTo>
                        <a:pt x="1091" y="466"/>
                      </a:lnTo>
                      <a:lnTo>
                        <a:pt x="0" y="14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15" name="Google Shape;8515;p128"/>
                <p:cNvSpPr/>
                <p:nvPr/>
              </p:nvSpPr>
              <p:spPr>
                <a:xfrm>
                  <a:off x="4984" y="1702"/>
                  <a:ext cx="72" cy="32"/>
                </a:xfrm>
                <a:custGeom>
                  <a:rect b="b" l="l" r="r" t="t"/>
                  <a:pathLst>
                    <a:path extrusionOk="0" h="223" w="502">
                      <a:moveTo>
                        <a:pt x="51" y="223"/>
                      </a:moveTo>
                      <a:lnTo>
                        <a:pt x="502" y="90"/>
                      </a:lnTo>
                      <a:lnTo>
                        <a:pt x="229" y="0"/>
                      </a:lnTo>
                      <a:lnTo>
                        <a:pt x="6" y="26"/>
                      </a:lnTo>
                      <a:lnTo>
                        <a:pt x="0" y="211"/>
                      </a:lnTo>
                      <a:lnTo>
                        <a:pt x="51" y="22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16" name="Google Shape;8516;p128"/>
                <p:cNvSpPr/>
                <p:nvPr/>
              </p:nvSpPr>
              <p:spPr>
                <a:xfrm>
                  <a:off x="4799" y="1565"/>
                  <a:ext cx="38" cy="152"/>
                </a:xfrm>
                <a:custGeom>
                  <a:rect b="b" l="l" r="r" t="t"/>
                  <a:pathLst>
                    <a:path extrusionOk="0" h="1064" w="267">
                      <a:moveTo>
                        <a:pt x="267" y="26"/>
                      </a:moveTo>
                      <a:lnTo>
                        <a:pt x="266" y="24"/>
                      </a:lnTo>
                      <a:lnTo>
                        <a:pt x="262" y="22"/>
                      </a:lnTo>
                      <a:lnTo>
                        <a:pt x="254" y="20"/>
                      </a:lnTo>
                      <a:lnTo>
                        <a:pt x="244" y="16"/>
                      </a:lnTo>
                      <a:lnTo>
                        <a:pt x="232" y="12"/>
                      </a:lnTo>
                      <a:lnTo>
                        <a:pt x="218" y="8"/>
                      </a:lnTo>
                      <a:lnTo>
                        <a:pt x="202" y="5"/>
                      </a:lnTo>
                      <a:lnTo>
                        <a:pt x="184" y="1"/>
                      </a:lnTo>
                      <a:lnTo>
                        <a:pt x="164" y="0"/>
                      </a:lnTo>
                      <a:lnTo>
                        <a:pt x="143" y="0"/>
                      </a:lnTo>
                      <a:lnTo>
                        <a:pt x="121" y="3"/>
                      </a:lnTo>
                      <a:lnTo>
                        <a:pt x="98" y="6"/>
                      </a:lnTo>
                      <a:lnTo>
                        <a:pt x="74" y="13"/>
                      </a:lnTo>
                      <a:lnTo>
                        <a:pt x="50" y="22"/>
                      </a:lnTo>
                      <a:lnTo>
                        <a:pt x="25" y="35"/>
                      </a:lnTo>
                      <a:lnTo>
                        <a:pt x="0" y="51"/>
                      </a:lnTo>
                      <a:lnTo>
                        <a:pt x="0" y="1064"/>
                      </a:lnTo>
                      <a:lnTo>
                        <a:pt x="1" y="1064"/>
                      </a:lnTo>
                      <a:lnTo>
                        <a:pt x="7" y="1064"/>
                      </a:lnTo>
                      <a:lnTo>
                        <a:pt x="15" y="1063"/>
                      </a:lnTo>
                      <a:lnTo>
                        <a:pt x="25" y="1062"/>
                      </a:lnTo>
                      <a:lnTo>
                        <a:pt x="37" y="1060"/>
                      </a:lnTo>
                      <a:lnTo>
                        <a:pt x="52" y="1057"/>
                      </a:lnTo>
                      <a:lnTo>
                        <a:pt x="69" y="1054"/>
                      </a:lnTo>
                      <a:lnTo>
                        <a:pt x="88" y="1049"/>
                      </a:lnTo>
                      <a:lnTo>
                        <a:pt x="108" y="1044"/>
                      </a:lnTo>
                      <a:lnTo>
                        <a:pt x="129" y="1037"/>
                      </a:lnTo>
                      <a:lnTo>
                        <a:pt x="152" y="1029"/>
                      </a:lnTo>
                      <a:lnTo>
                        <a:pt x="175" y="1018"/>
                      </a:lnTo>
                      <a:lnTo>
                        <a:pt x="198" y="1007"/>
                      </a:lnTo>
                      <a:lnTo>
                        <a:pt x="222" y="994"/>
                      </a:lnTo>
                      <a:lnTo>
                        <a:pt x="244" y="979"/>
                      </a:lnTo>
                      <a:lnTo>
                        <a:pt x="267" y="962"/>
                      </a:lnTo>
                      <a:lnTo>
                        <a:pt x="267" y="2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17" name="Google Shape;8517;p128"/>
                <p:cNvSpPr/>
                <p:nvPr/>
              </p:nvSpPr>
              <p:spPr>
                <a:xfrm>
                  <a:off x="4800" y="1567"/>
                  <a:ext cx="33" cy="128"/>
                </a:xfrm>
                <a:custGeom>
                  <a:rect b="b" l="l" r="r" t="t"/>
                  <a:pathLst>
                    <a:path extrusionOk="0" h="898" w="228">
                      <a:moveTo>
                        <a:pt x="228" y="21"/>
                      </a:moveTo>
                      <a:lnTo>
                        <a:pt x="227" y="20"/>
                      </a:lnTo>
                      <a:lnTo>
                        <a:pt x="224" y="19"/>
                      </a:lnTo>
                      <a:lnTo>
                        <a:pt x="217" y="17"/>
                      </a:lnTo>
                      <a:lnTo>
                        <a:pt x="209" y="13"/>
                      </a:lnTo>
                      <a:lnTo>
                        <a:pt x="199" y="10"/>
                      </a:lnTo>
                      <a:lnTo>
                        <a:pt x="186" y="6"/>
                      </a:lnTo>
                      <a:lnTo>
                        <a:pt x="172" y="4"/>
                      </a:lnTo>
                      <a:lnTo>
                        <a:pt x="157" y="2"/>
                      </a:lnTo>
                      <a:lnTo>
                        <a:pt x="140" y="0"/>
                      </a:lnTo>
                      <a:lnTo>
                        <a:pt x="122" y="0"/>
                      </a:lnTo>
                      <a:lnTo>
                        <a:pt x="104" y="2"/>
                      </a:lnTo>
                      <a:lnTo>
                        <a:pt x="83" y="5"/>
                      </a:lnTo>
                      <a:lnTo>
                        <a:pt x="64" y="11"/>
                      </a:lnTo>
                      <a:lnTo>
                        <a:pt x="42" y="19"/>
                      </a:lnTo>
                      <a:lnTo>
                        <a:pt x="21" y="29"/>
                      </a:lnTo>
                      <a:lnTo>
                        <a:pt x="0" y="43"/>
                      </a:lnTo>
                      <a:lnTo>
                        <a:pt x="0" y="898"/>
                      </a:lnTo>
                      <a:lnTo>
                        <a:pt x="1" y="898"/>
                      </a:lnTo>
                      <a:lnTo>
                        <a:pt x="5" y="898"/>
                      </a:lnTo>
                      <a:lnTo>
                        <a:pt x="12" y="897"/>
                      </a:lnTo>
                      <a:lnTo>
                        <a:pt x="21" y="896"/>
                      </a:lnTo>
                      <a:lnTo>
                        <a:pt x="32" y="894"/>
                      </a:lnTo>
                      <a:lnTo>
                        <a:pt x="45" y="892"/>
                      </a:lnTo>
                      <a:lnTo>
                        <a:pt x="59" y="889"/>
                      </a:lnTo>
                      <a:lnTo>
                        <a:pt x="75" y="884"/>
                      </a:lnTo>
                      <a:lnTo>
                        <a:pt x="92" y="879"/>
                      </a:lnTo>
                      <a:lnTo>
                        <a:pt x="111" y="874"/>
                      </a:lnTo>
                      <a:lnTo>
                        <a:pt x="130" y="867"/>
                      </a:lnTo>
                      <a:lnTo>
                        <a:pt x="149" y="858"/>
                      </a:lnTo>
                      <a:lnTo>
                        <a:pt x="169" y="848"/>
                      </a:lnTo>
                      <a:lnTo>
                        <a:pt x="190" y="837"/>
                      </a:lnTo>
                      <a:lnTo>
                        <a:pt x="209" y="824"/>
                      </a:lnTo>
                      <a:lnTo>
                        <a:pt x="228" y="809"/>
                      </a:lnTo>
                      <a:lnTo>
                        <a:pt x="228" y="21"/>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18" name="Google Shape;8518;p128"/>
                <p:cNvSpPr/>
                <p:nvPr/>
              </p:nvSpPr>
              <p:spPr>
                <a:xfrm>
                  <a:off x="4801" y="1568"/>
                  <a:ext cx="27" cy="104"/>
                </a:xfrm>
                <a:custGeom>
                  <a:rect b="b" l="l" r="r" t="t"/>
                  <a:pathLst>
                    <a:path extrusionOk="0" h="729" w="192">
                      <a:moveTo>
                        <a:pt x="192" y="17"/>
                      </a:moveTo>
                      <a:lnTo>
                        <a:pt x="191" y="17"/>
                      </a:lnTo>
                      <a:lnTo>
                        <a:pt x="187" y="15"/>
                      </a:lnTo>
                      <a:lnTo>
                        <a:pt x="183" y="12"/>
                      </a:lnTo>
                      <a:lnTo>
                        <a:pt x="176" y="10"/>
                      </a:lnTo>
                      <a:lnTo>
                        <a:pt x="167" y="8"/>
                      </a:lnTo>
                      <a:lnTo>
                        <a:pt x="156" y="4"/>
                      </a:lnTo>
                      <a:lnTo>
                        <a:pt x="145" y="2"/>
                      </a:lnTo>
                      <a:lnTo>
                        <a:pt x="132" y="0"/>
                      </a:lnTo>
                      <a:lnTo>
                        <a:pt x="117" y="0"/>
                      </a:lnTo>
                      <a:lnTo>
                        <a:pt x="102" y="0"/>
                      </a:lnTo>
                      <a:lnTo>
                        <a:pt x="86" y="1"/>
                      </a:lnTo>
                      <a:lnTo>
                        <a:pt x="70" y="3"/>
                      </a:lnTo>
                      <a:lnTo>
                        <a:pt x="53" y="8"/>
                      </a:lnTo>
                      <a:lnTo>
                        <a:pt x="35" y="15"/>
                      </a:lnTo>
                      <a:lnTo>
                        <a:pt x="18" y="24"/>
                      </a:lnTo>
                      <a:lnTo>
                        <a:pt x="0" y="35"/>
                      </a:lnTo>
                      <a:lnTo>
                        <a:pt x="0" y="729"/>
                      </a:lnTo>
                      <a:lnTo>
                        <a:pt x="1" y="729"/>
                      </a:lnTo>
                      <a:lnTo>
                        <a:pt x="4" y="729"/>
                      </a:lnTo>
                      <a:lnTo>
                        <a:pt x="10" y="728"/>
                      </a:lnTo>
                      <a:lnTo>
                        <a:pt x="18" y="727"/>
                      </a:lnTo>
                      <a:lnTo>
                        <a:pt x="27" y="726"/>
                      </a:lnTo>
                      <a:lnTo>
                        <a:pt x="37" y="725"/>
                      </a:lnTo>
                      <a:lnTo>
                        <a:pt x="50" y="721"/>
                      </a:lnTo>
                      <a:lnTo>
                        <a:pt x="64" y="719"/>
                      </a:lnTo>
                      <a:lnTo>
                        <a:pt x="77" y="714"/>
                      </a:lnTo>
                      <a:lnTo>
                        <a:pt x="92" y="710"/>
                      </a:lnTo>
                      <a:lnTo>
                        <a:pt x="108" y="704"/>
                      </a:lnTo>
                      <a:lnTo>
                        <a:pt x="125" y="697"/>
                      </a:lnTo>
                      <a:lnTo>
                        <a:pt x="141" y="689"/>
                      </a:lnTo>
                      <a:lnTo>
                        <a:pt x="159" y="680"/>
                      </a:lnTo>
                      <a:lnTo>
                        <a:pt x="176" y="668"/>
                      </a:lnTo>
                      <a:lnTo>
                        <a:pt x="192" y="657"/>
                      </a:lnTo>
                      <a:lnTo>
                        <a:pt x="192" y="17"/>
                      </a:lnTo>
                      <a:close/>
                    </a:path>
                  </a:pathLst>
                </a:cu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19" name="Google Shape;8519;p128"/>
                <p:cNvSpPr/>
                <p:nvPr/>
              </p:nvSpPr>
              <p:spPr>
                <a:xfrm>
                  <a:off x="4802" y="1569"/>
                  <a:ext cx="22" cy="81"/>
                </a:xfrm>
                <a:custGeom>
                  <a:rect b="b" l="l" r="r" t="t"/>
                  <a:pathLst>
                    <a:path extrusionOk="0" h="564" w="156">
                      <a:moveTo>
                        <a:pt x="156" y="15"/>
                      </a:moveTo>
                      <a:lnTo>
                        <a:pt x="153" y="14"/>
                      </a:lnTo>
                      <a:lnTo>
                        <a:pt x="142" y="9"/>
                      </a:lnTo>
                      <a:lnTo>
                        <a:pt x="127" y="4"/>
                      </a:lnTo>
                      <a:lnTo>
                        <a:pt x="108" y="1"/>
                      </a:lnTo>
                      <a:lnTo>
                        <a:pt x="84" y="0"/>
                      </a:lnTo>
                      <a:lnTo>
                        <a:pt x="58" y="3"/>
                      </a:lnTo>
                      <a:lnTo>
                        <a:pt x="29" y="12"/>
                      </a:lnTo>
                      <a:lnTo>
                        <a:pt x="0" y="28"/>
                      </a:lnTo>
                      <a:lnTo>
                        <a:pt x="0" y="564"/>
                      </a:lnTo>
                      <a:lnTo>
                        <a:pt x="4" y="564"/>
                      </a:lnTo>
                      <a:lnTo>
                        <a:pt x="15" y="563"/>
                      </a:lnTo>
                      <a:lnTo>
                        <a:pt x="31" y="560"/>
                      </a:lnTo>
                      <a:lnTo>
                        <a:pt x="52" y="555"/>
                      </a:lnTo>
                      <a:lnTo>
                        <a:pt x="76" y="548"/>
                      </a:lnTo>
                      <a:lnTo>
                        <a:pt x="102" y="537"/>
                      </a:lnTo>
                      <a:lnTo>
                        <a:pt x="128" y="524"/>
                      </a:lnTo>
                      <a:lnTo>
                        <a:pt x="156" y="505"/>
                      </a:lnTo>
                      <a:lnTo>
                        <a:pt x="156" y="1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20" name="Google Shape;8520;p128"/>
                <p:cNvSpPr/>
                <p:nvPr/>
              </p:nvSpPr>
              <p:spPr>
                <a:xfrm>
                  <a:off x="4803" y="1571"/>
                  <a:ext cx="17" cy="56"/>
                </a:xfrm>
                <a:custGeom>
                  <a:rect b="b" l="l" r="r" t="t"/>
                  <a:pathLst>
                    <a:path extrusionOk="0" h="396" w="117">
                      <a:moveTo>
                        <a:pt x="117" y="10"/>
                      </a:moveTo>
                      <a:lnTo>
                        <a:pt x="115" y="9"/>
                      </a:lnTo>
                      <a:lnTo>
                        <a:pt x="107" y="6"/>
                      </a:lnTo>
                      <a:lnTo>
                        <a:pt x="95" y="2"/>
                      </a:lnTo>
                      <a:lnTo>
                        <a:pt x="80" y="0"/>
                      </a:lnTo>
                      <a:lnTo>
                        <a:pt x="63" y="0"/>
                      </a:lnTo>
                      <a:lnTo>
                        <a:pt x="43" y="2"/>
                      </a:lnTo>
                      <a:lnTo>
                        <a:pt x="22" y="9"/>
                      </a:lnTo>
                      <a:lnTo>
                        <a:pt x="0" y="22"/>
                      </a:lnTo>
                      <a:lnTo>
                        <a:pt x="0" y="396"/>
                      </a:lnTo>
                      <a:lnTo>
                        <a:pt x="3" y="396"/>
                      </a:lnTo>
                      <a:lnTo>
                        <a:pt x="11" y="395"/>
                      </a:lnTo>
                      <a:lnTo>
                        <a:pt x="23" y="393"/>
                      </a:lnTo>
                      <a:lnTo>
                        <a:pt x="39" y="389"/>
                      </a:lnTo>
                      <a:lnTo>
                        <a:pt x="58" y="385"/>
                      </a:lnTo>
                      <a:lnTo>
                        <a:pt x="77" y="377"/>
                      </a:lnTo>
                      <a:lnTo>
                        <a:pt x="96" y="365"/>
                      </a:lnTo>
                      <a:lnTo>
                        <a:pt x="117" y="351"/>
                      </a:lnTo>
                      <a:lnTo>
                        <a:pt x="117" y="1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21" name="Google Shape;8521;p128"/>
                <p:cNvSpPr/>
                <p:nvPr/>
              </p:nvSpPr>
              <p:spPr>
                <a:xfrm>
                  <a:off x="4804" y="1572"/>
                  <a:ext cx="11" cy="33"/>
                </a:xfrm>
                <a:custGeom>
                  <a:rect b="b" l="l" r="r" t="t"/>
                  <a:pathLst>
                    <a:path extrusionOk="0" h="230" w="80">
                      <a:moveTo>
                        <a:pt x="80" y="7"/>
                      </a:moveTo>
                      <a:lnTo>
                        <a:pt x="78" y="6"/>
                      </a:lnTo>
                      <a:lnTo>
                        <a:pt x="73" y="5"/>
                      </a:lnTo>
                      <a:lnTo>
                        <a:pt x="65" y="2"/>
                      </a:lnTo>
                      <a:lnTo>
                        <a:pt x="55" y="0"/>
                      </a:lnTo>
                      <a:lnTo>
                        <a:pt x="44" y="0"/>
                      </a:lnTo>
                      <a:lnTo>
                        <a:pt x="30" y="1"/>
                      </a:lnTo>
                      <a:lnTo>
                        <a:pt x="15" y="7"/>
                      </a:lnTo>
                      <a:lnTo>
                        <a:pt x="0" y="15"/>
                      </a:lnTo>
                      <a:lnTo>
                        <a:pt x="0" y="230"/>
                      </a:lnTo>
                      <a:lnTo>
                        <a:pt x="3" y="230"/>
                      </a:lnTo>
                      <a:lnTo>
                        <a:pt x="7" y="229"/>
                      </a:lnTo>
                      <a:lnTo>
                        <a:pt x="16" y="228"/>
                      </a:lnTo>
                      <a:lnTo>
                        <a:pt x="27" y="225"/>
                      </a:lnTo>
                      <a:lnTo>
                        <a:pt x="39" y="222"/>
                      </a:lnTo>
                      <a:lnTo>
                        <a:pt x="53" y="216"/>
                      </a:lnTo>
                      <a:lnTo>
                        <a:pt x="67" y="208"/>
                      </a:lnTo>
                      <a:lnTo>
                        <a:pt x="80" y="199"/>
                      </a:lnTo>
                      <a:lnTo>
                        <a:pt x="80" y="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22" name="Google Shape;8522;p128"/>
                <p:cNvSpPr/>
                <p:nvPr/>
              </p:nvSpPr>
              <p:spPr>
                <a:xfrm>
                  <a:off x="4942" y="1666"/>
                  <a:ext cx="16" cy="17"/>
                </a:xfrm>
                <a:custGeom>
                  <a:rect b="b" l="l" r="r" t="t"/>
                  <a:pathLst>
                    <a:path extrusionOk="0" h="117" w="117">
                      <a:moveTo>
                        <a:pt x="58" y="117"/>
                      </a:moveTo>
                      <a:lnTo>
                        <a:pt x="70" y="116"/>
                      </a:lnTo>
                      <a:lnTo>
                        <a:pt x="81" y="112"/>
                      </a:lnTo>
                      <a:lnTo>
                        <a:pt x="90" y="106"/>
                      </a:lnTo>
                      <a:lnTo>
                        <a:pt x="100" y="100"/>
                      </a:lnTo>
                      <a:lnTo>
                        <a:pt x="106" y="90"/>
                      </a:lnTo>
                      <a:lnTo>
                        <a:pt x="112" y="81"/>
                      </a:lnTo>
                      <a:lnTo>
                        <a:pt x="116" y="70"/>
                      </a:lnTo>
                      <a:lnTo>
                        <a:pt x="117" y="58"/>
                      </a:lnTo>
                      <a:lnTo>
                        <a:pt x="116" y="46"/>
                      </a:lnTo>
                      <a:lnTo>
                        <a:pt x="112" y="35"/>
                      </a:lnTo>
                      <a:lnTo>
                        <a:pt x="106" y="25"/>
                      </a:lnTo>
                      <a:lnTo>
                        <a:pt x="100" y="17"/>
                      </a:lnTo>
                      <a:lnTo>
                        <a:pt x="90" y="9"/>
                      </a:lnTo>
                      <a:lnTo>
                        <a:pt x="81" y="4"/>
                      </a:lnTo>
                      <a:lnTo>
                        <a:pt x="70" y="1"/>
                      </a:lnTo>
                      <a:lnTo>
                        <a:pt x="58" y="0"/>
                      </a:lnTo>
                      <a:lnTo>
                        <a:pt x="47" y="1"/>
                      </a:lnTo>
                      <a:lnTo>
                        <a:pt x="36" y="4"/>
                      </a:lnTo>
                      <a:lnTo>
                        <a:pt x="26" y="9"/>
                      </a:lnTo>
                      <a:lnTo>
                        <a:pt x="17" y="17"/>
                      </a:lnTo>
                      <a:lnTo>
                        <a:pt x="10" y="25"/>
                      </a:lnTo>
                      <a:lnTo>
                        <a:pt x="5" y="35"/>
                      </a:lnTo>
                      <a:lnTo>
                        <a:pt x="1" y="46"/>
                      </a:lnTo>
                      <a:lnTo>
                        <a:pt x="0" y="58"/>
                      </a:lnTo>
                      <a:lnTo>
                        <a:pt x="1" y="70"/>
                      </a:lnTo>
                      <a:lnTo>
                        <a:pt x="5" y="81"/>
                      </a:lnTo>
                      <a:lnTo>
                        <a:pt x="10" y="90"/>
                      </a:lnTo>
                      <a:lnTo>
                        <a:pt x="17" y="100"/>
                      </a:lnTo>
                      <a:lnTo>
                        <a:pt x="26" y="106"/>
                      </a:lnTo>
                      <a:lnTo>
                        <a:pt x="36" y="112"/>
                      </a:lnTo>
                      <a:lnTo>
                        <a:pt x="47" y="116"/>
                      </a:lnTo>
                      <a:lnTo>
                        <a:pt x="58" y="11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23" name="Google Shape;8523;p128"/>
                <p:cNvSpPr/>
                <p:nvPr/>
              </p:nvSpPr>
              <p:spPr>
                <a:xfrm>
                  <a:off x="4890" y="1666"/>
                  <a:ext cx="9" cy="9"/>
                </a:xfrm>
                <a:custGeom>
                  <a:rect b="b" l="l" r="r" t="t"/>
                  <a:pathLst>
                    <a:path extrusionOk="0" h="59" w="58">
                      <a:moveTo>
                        <a:pt x="29" y="59"/>
                      </a:moveTo>
                      <a:lnTo>
                        <a:pt x="40" y="56"/>
                      </a:lnTo>
                      <a:lnTo>
                        <a:pt x="50" y="49"/>
                      </a:lnTo>
                      <a:lnTo>
                        <a:pt x="56" y="40"/>
                      </a:lnTo>
                      <a:lnTo>
                        <a:pt x="58" y="29"/>
                      </a:lnTo>
                      <a:lnTo>
                        <a:pt x="56" y="17"/>
                      </a:lnTo>
                      <a:lnTo>
                        <a:pt x="50" y="8"/>
                      </a:lnTo>
                      <a:lnTo>
                        <a:pt x="40" y="2"/>
                      </a:lnTo>
                      <a:lnTo>
                        <a:pt x="29" y="0"/>
                      </a:lnTo>
                      <a:lnTo>
                        <a:pt x="17" y="2"/>
                      </a:lnTo>
                      <a:lnTo>
                        <a:pt x="8" y="8"/>
                      </a:lnTo>
                      <a:lnTo>
                        <a:pt x="2" y="17"/>
                      </a:lnTo>
                      <a:lnTo>
                        <a:pt x="0" y="29"/>
                      </a:lnTo>
                      <a:lnTo>
                        <a:pt x="2" y="40"/>
                      </a:lnTo>
                      <a:lnTo>
                        <a:pt x="8" y="49"/>
                      </a:lnTo>
                      <a:lnTo>
                        <a:pt x="17" y="56"/>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24" name="Google Shape;8524;p128"/>
                <p:cNvSpPr/>
                <p:nvPr/>
              </p:nvSpPr>
              <p:spPr>
                <a:xfrm>
                  <a:off x="4905" y="1667"/>
                  <a:ext cx="8" cy="8"/>
                </a:xfrm>
                <a:custGeom>
                  <a:rect b="b" l="l" r="r" t="t"/>
                  <a:pathLst>
                    <a:path extrusionOk="0" h="59" w="58">
                      <a:moveTo>
                        <a:pt x="29" y="59"/>
                      </a:moveTo>
                      <a:lnTo>
                        <a:pt x="41" y="57"/>
                      </a:lnTo>
                      <a:lnTo>
                        <a:pt x="50" y="51"/>
                      </a:lnTo>
                      <a:lnTo>
                        <a:pt x="56" y="42"/>
                      </a:lnTo>
                      <a:lnTo>
                        <a:pt x="58" y="30"/>
                      </a:lnTo>
                      <a:lnTo>
                        <a:pt x="56" y="19"/>
                      </a:lnTo>
                      <a:lnTo>
                        <a:pt x="50" y="9"/>
                      </a:lnTo>
                      <a:lnTo>
                        <a:pt x="41" y="3"/>
                      </a:lnTo>
                      <a:lnTo>
                        <a:pt x="29" y="0"/>
                      </a:lnTo>
                      <a:lnTo>
                        <a:pt x="18" y="3"/>
                      </a:lnTo>
                      <a:lnTo>
                        <a:pt x="9" y="9"/>
                      </a:lnTo>
                      <a:lnTo>
                        <a:pt x="2" y="19"/>
                      </a:lnTo>
                      <a:lnTo>
                        <a:pt x="0" y="30"/>
                      </a:lnTo>
                      <a:lnTo>
                        <a:pt x="2" y="42"/>
                      </a:lnTo>
                      <a:lnTo>
                        <a:pt x="9" y="51"/>
                      </a:lnTo>
                      <a:lnTo>
                        <a:pt x="18" y="57"/>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25" name="Google Shape;8525;p128"/>
                <p:cNvSpPr/>
                <p:nvPr/>
              </p:nvSpPr>
              <p:spPr>
                <a:xfrm>
                  <a:off x="4849" y="1552"/>
                  <a:ext cx="23" cy="114"/>
                </a:xfrm>
                <a:custGeom>
                  <a:rect b="b" l="l" r="r" t="t"/>
                  <a:pathLst>
                    <a:path extrusionOk="0" h="800" w="166">
                      <a:moveTo>
                        <a:pt x="52" y="16"/>
                      </a:moveTo>
                      <a:lnTo>
                        <a:pt x="47" y="32"/>
                      </a:lnTo>
                      <a:lnTo>
                        <a:pt x="36" y="77"/>
                      </a:lnTo>
                      <a:lnTo>
                        <a:pt x="21" y="148"/>
                      </a:lnTo>
                      <a:lnTo>
                        <a:pt x="8" y="244"/>
                      </a:lnTo>
                      <a:lnTo>
                        <a:pt x="0" y="359"/>
                      </a:lnTo>
                      <a:lnTo>
                        <a:pt x="2" y="492"/>
                      </a:lnTo>
                      <a:lnTo>
                        <a:pt x="15" y="640"/>
                      </a:lnTo>
                      <a:lnTo>
                        <a:pt x="46" y="800"/>
                      </a:lnTo>
                      <a:lnTo>
                        <a:pt x="161" y="794"/>
                      </a:lnTo>
                      <a:lnTo>
                        <a:pt x="156" y="770"/>
                      </a:lnTo>
                      <a:lnTo>
                        <a:pt x="145" y="706"/>
                      </a:lnTo>
                      <a:lnTo>
                        <a:pt x="131" y="610"/>
                      </a:lnTo>
                      <a:lnTo>
                        <a:pt x="118" y="493"/>
                      </a:lnTo>
                      <a:lnTo>
                        <a:pt x="111" y="364"/>
                      </a:lnTo>
                      <a:lnTo>
                        <a:pt x="115" y="235"/>
                      </a:lnTo>
                      <a:lnTo>
                        <a:pt x="132" y="113"/>
                      </a:lnTo>
                      <a:lnTo>
                        <a:pt x="166" y="9"/>
                      </a:lnTo>
                      <a:lnTo>
                        <a:pt x="166" y="8"/>
                      </a:lnTo>
                      <a:lnTo>
                        <a:pt x="166" y="6"/>
                      </a:lnTo>
                      <a:lnTo>
                        <a:pt x="164" y="4"/>
                      </a:lnTo>
                      <a:lnTo>
                        <a:pt x="157" y="0"/>
                      </a:lnTo>
                      <a:lnTo>
                        <a:pt x="143" y="0"/>
                      </a:lnTo>
                      <a:lnTo>
                        <a:pt x="123" y="1"/>
                      </a:lnTo>
                      <a:lnTo>
                        <a:pt x="93" y="7"/>
                      </a:lnTo>
                      <a:lnTo>
                        <a:pt x="52" y="1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26" name="Google Shape;8526;p128"/>
                <p:cNvSpPr/>
                <p:nvPr/>
              </p:nvSpPr>
              <p:spPr>
                <a:xfrm>
                  <a:off x="4971" y="1538"/>
                  <a:ext cx="32" cy="128"/>
                </a:xfrm>
                <a:custGeom>
                  <a:rect b="b" l="l" r="r" t="t"/>
                  <a:pathLst>
                    <a:path extrusionOk="0" h="893" w="225">
                      <a:moveTo>
                        <a:pt x="225" y="6"/>
                      </a:moveTo>
                      <a:lnTo>
                        <a:pt x="219" y="12"/>
                      </a:lnTo>
                      <a:lnTo>
                        <a:pt x="204" y="35"/>
                      </a:lnTo>
                      <a:lnTo>
                        <a:pt x="185" y="82"/>
                      </a:lnTo>
                      <a:lnTo>
                        <a:pt x="165" y="158"/>
                      </a:lnTo>
                      <a:lnTo>
                        <a:pt x="149" y="270"/>
                      </a:lnTo>
                      <a:lnTo>
                        <a:pt x="141" y="427"/>
                      </a:lnTo>
                      <a:lnTo>
                        <a:pt x="146" y="631"/>
                      </a:lnTo>
                      <a:lnTo>
                        <a:pt x="168" y="893"/>
                      </a:lnTo>
                      <a:lnTo>
                        <a:pt x="41" y="893"/>
                      </a:lnTo>
                      <a:lnTo>
                        <a:pt x="36" y="867"/>
                      </a:lnTo>
                      <a:lnTo>
                        <a:pt x="26" y="794"/>
                      </a:lnTo>
                      <a:lnTo>
                        <a:pt x="13" y="686"/>
                      </a:lnTo>
                      <a:lnTo>
                        <a:pt x="3" y="554"/>
                      </a:lnTo>
                      <a:lnTo>
                        <a:pt x="0" y="408"/>
                      </a:lnTo>
                      <a:lnTo>
                        <a:pt x="6" y="260"/>
                      </a:lnTo>
                      <a:lnTo>
                        <a:pt x="30" y="121"/>
                      </a:lnTo>
                      <a:lnTo>
                        <a:pt x="73" y="0"/>
                      </a:lnTo>
                      <a:lnTo>
                        <a:pt x="225"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27" name="Google Shape;8527;p128"/>
                <p:cNvSpPr/>
                <p:nvPr/>
              </p:nvSpPr>
              <p:spPr>
                <a:xfrm>
                  <a:off x="4849" y="1559"/>
                  <a:ext cx="21" cy="100"/>
                </a:xfrm>
                <a:custGeom>
                  <a:rect b="b" l="l" r="r" t="t"/>
                  <a:pathLst>
                    <a:path extrusionOk="0" h="699" w="145">
                      <a:moveTo>
                        <a:pt x="46" y="14"/>
                      </a:moveTo>
                      <a:lnTo>
                        <a:pt x="41" y="28"/>
                      </a:lnTo>
                      <a:lnTo>
                        <a:pt x="32" y="67"/>
                      </a:lnTo>
                      <a:lnTo>
                        <a:pt x="20" y="130"/>
                      </a:lnTo>
                      <a:lnTo>
                        <a:pt x="7" y="213"/>
                      </a:lnTo>
                      <a:lnTo>
                        <a:pt x="0" y="314"/>
                      </a:lnTo>
                      <a:lnTo>
                        <a:pt x="1" y="430"/>
                      </a:lnTo>
                      <a:lnTo>
                        <a:pt x="13" y="559"/>
                      </a:lnTo>
                      <a:lnTo>
                        <a:pt x="40" y="699"/>
                      </a:lnTo>
                      <a:lnTo>
                        <a:pt x="140" y="693"/>
                      </a:lnTo>
                      <a:lnTo>
                        <a:pt x="135" y="672"/>
                      </a:lnTo>
                      <a:lnTo>
                        <a:pt x="126" y="616"/>
                      </a:lnTo>
                      <a:lnTo>
                        <a:pt x="113" y="532"/>
                      </a:lnTo>
                      <a:lnTo>
                        <a:pt x="103" y="430"/>
                      </a:lnTo>
                      <a:lnTo>
                        <a:pt x="97" y="317"/>
                      </a:lnTo>
                      <a:lnTo>
                        <a:pt x="100" y="205"/>
                      </a:lnTo>
                      <a:lnTo>
                        <a:pt x="115" y="98"/>
                      </a:lnTo>
                      <a:lnTo>
                        <a:pt x="145" y="8"/>
                      </a:lnTo>
                      <a:lnTo>
                        <a:pt x="145" y="7"/>
                      </a:lnTo>
                      <a:lnTo>
                        <a:pt x="145" y="5"/>
                      </a:lnTo>
                      <a:lnTo>
                        <a:pt x="143" y="3"/>
                      </a:lnTo>
                      <a:lnTo>
                        <a:pt x="137" y="0"/>
                      </a:lnTo>
                      <a:lnTo>
                        <a:pt x="126" y="0"/>
                      </a:lnTo>
                      <a:lnTo>
                        <a:pt x="108" y="1"/>
                      </a:lnTo>
                      <a:lnTo>
                        <a:pt x="81" y="6"/>
                      </a:lnTo>
                      <a:lnTo>
                        <a:pt x="46" y="14"/>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28" name="Google Shape;8528;p128"/>
                <p:cNvSpPr/>
                <p:nvPr/>
              </p:nvSpPr>
              <p:spPr>
                <a:xfrm>
                  <a:off x="4850" y="1566"/>
                  <a:ext cx="18" cy="85"/>
                </a:xfrm>
                <a:custGeom>
                  <a:rect b="b" l="l" r="r" t="t"/>
                  <a:pathLst>
                    <a:path extrusionOk="0" h="597" w="123">
                      <a:moveTo>
                        <a:pt x="39" y="12"/>
                      </a:moveTo>
                      <a:lnTo>
                        <a:pt x="35" y="23"/>
                      </a:lnTo>
                      <a:lnTo>
                        <a:pt x="26" y="57"/>
                      </a:lnTo>
                      <a:lnTo>
                        <a:pt x="16" y="111"/>
                      </a:lnTo>
                      <a:lnTo>
                        <a:pt x="6" y="181"/>
                      </a:lnTo>
                      <a:lnTo>
                        <a:pt x="0" y="267"/>
                      </a:lnTo>
                      <a:lnTo>
                        <a:pt x="1" y="367"/>
                      </a:lnTo>
                      <a:lnTo>
                        <a:pt x="11" y="477"/>
                      </a:lnTo>
                      <a:lnTo>
                        <a:pt x="34" y="597"/>
                      </a:lnTo>
                      <a:lnTo>
                        <a:pt x="119" y="591"/>
                      </a:lnTo>
                      <a:lnTo>
                        <a:pt x="115" y="574"/>
                      </a:lnTo>
                      <a:lnTo>
                        <a:pt x="107" y="526"/>
                      </a:lnTo>
                      <a:lnTo>
                        <a:pt x="97" y="454"/>
                      </a:lnTo>
                      <a:lnTo>
                        <a:pt x="88" y="367"/>
                      </a:lnTo>
                      <a:lnTo>
                        <a:pt x="82" y="272"/>
                      </a:lnTo>
                      <a:lnTo>
                        <a:pt x="84" y="175"/>
                      </a:lnTo>
                      <a:lnTo>
                        <a:pt x="97" y="84"/>
                      </a:lnTo>
                      <a:lnTo>
                        <a:pt x="123" y="7"/>
                      </a:lnTo>
                      <a:lnTo>
                        <a:pt x="123" y="6"/>
                      </a:lnTo>
                      <a:lnTo>
                        <a:pt x="123" y="5"/>
                      </a:lnTo>
                      <a:lnTo>
                        <a:pt x="121" y="3"/>
                      </a:lnTo>
                      <a:lnTo>
                        <a:pt x="117" y="0"/>
                      </a:lnTo>
                      <a:lnTo>
                        <a:pt x="106" y="0"/>
                      </a:lnTo>
                      <a:lnTo>
                        <a:pt x="91" y="2"/>
                      </a:lnTo>
                      <a:lnTo>
                        <a:pt x="70" y="5"/>
                      </a:lnTo>
                      <a:lnTo>
                        <a:pt x="39" y="12"/>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29" name="Google Shape;8529;p128"/>
                <p:cNvSpPr/>
                <p:nvPr/>
              </p:nvSpPr>
              <p:spPr>
                <a:xfrm>
                  <a:off x="4851" y="1572"/>
                  <a:ext cx="15" cy="71"/>
                </a:xfrm>
                <a:custGeom>
                  <a:rect b="b" l="l" r="r" t="t"/>
                  <a:pathLst>
                    <a:path extrusionOk="0" h="492" w="103">
                      <a:moveTo>
                        <a:pt x="32" y="9"/>
                      </a:moveTo>
                      <a:lnTo>
                        <a:pt x="28" y="18"/>
                      </a:lnTo>
                      <a:lnTo>
                        <a:pt x="21" y="47"/>
                      </a:lnTo>
                      <a:lnTo>
                        <a:pt x="12" y="90"/>
                      </a:lnTo>
                      <a:lnTo>
                        <a:pt x="4" y="149"/>
                      </a:lnTo>
                      <a:lnTo>
                        <a:pt x="0" y="220"/>
                      </a:lnTo>
                      <a:lnTo>
                        <a:pt x="0" y="303"/>
                      </a:lnTo>
                      <a:lnTo>
                        <a:pt x="9" y="394"/>
                      </a:lnTo>
                      <a:lnTo>
                        <a:pt x="27" y="492"/>
                      </a:lnTo>
                      <a:lnTo>
                        <a:pt x="98" y="489"/>
                      </a:lnTo>
                      <a:lnTo>
                        <a:pt x="95" y="474"/>
                      </a:lnTo>
                      <a:lnTo>
                        <a:pt x="88" y="434"/>
                      </a:lnTo>
                      <a:lnTo>
                        <a:pt x="80" y="375"/>
                      </a:lnTo>
                      <a:lnTo>
                        <a:pt x="72" y="303"/>
                      </a:lnTo>
                      <a:lnTo>
                        <a:pt x="68" y="224"/>
                      </a:lnTo>
                      <a:lnTo>
                        <a:pt x="70" y="144"/>
                      </a:lnTo>
                      <a:lnTo>
                        <a:pt x="81" y="68"/>
                      </a:lnTo>
                      <a:lnTo>
                        <a:pt x="103" y="5"/>
                      </a:lnTo>
                      <a:lnTo>
                        <a:pt x="103" y="4"/>
                      </a:lnTo>
                      <a:lnTo>
                        <a:pt x="103" y="3"/>
                      </a:lnTo>
                      <a:lnTo>
                        <a:pt x="100" y="1"/>
                      </a:lnTo>
                      <a:lnTo>
                        <a:pt x="97" y="0"/>
                      </a:lnTo>
                      <a:lnTo>
                        <a:pt x="89" y="0"/>
                      </a:lnTo>
                      <a:lnTo>
                        <a:pt x="75" y="0"/>
                      </a:lnTo>
                      <a:lnTo>
                        <a:pt x="57" y="3"/>
                      </a:lnTo>
                      <a:lnTo>
                        <a:pt x="32" y="9"/>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30" name="Google Shape;8530;p128"/>
                <p:cNvSpPr/>
                <p:nvPr/>
              </p:nvSpPr>
              <p:spPr>
                <a:xfrm>
                  <a:off x="4852" y="1579"/>
                  <a:ext cx="12" cy="56"/>
                </a:xfrm>
                <a:custGeom>
                  <a:rect b="b" l="l" r="r" t="t"/>
                  <a:pathLst>
                    <a:path extrusionOk="0" h="390" w="82">
                      <a:moveTo>
                        <a:pt x="25" y="8"/>
                      </a:moveTo>
                      <a:lnTo>
                        <a:pt x="23" y="16"/>
                      </a:lnTo>
                      <a:lnTo>
                        <a:pt x="17" y="38"/>
                      </a:lnTo>
                      <a:lnTo>
                        <a:pt x="11" y="72"/>
                      </a:lnTo>
                      <a:lnTo>
                        <a:pt x="4" y="118"/>
                      </a:lnTo>
                      <a:lnTo>
                        <a:pt x="0" y="174"/>
                      </a:lnTo>
                      <a:lnTo>
                        <a:pt x="0" y="240"/>
                      </a:lnTo>
                      <a:lnTo>
                        <a:pt x="7" y="312"/>
                      </a:lnTo>
                      <a:lnTo>
                        <a:pt x="22" y="390"/>
                      </a:lnTo>
                      <a:lnTo>
                        <a:pt x="78" y="387"/>
                      </a:lnTo>
                      <a:lnTo>
                        <a:pt x="76" y="375"/>
                      </a:lnTo>
                      <a:lnTo>
                        <a:pt x="70" y="343"/>
                      </a:lnTo>
                      <a:lnTo>
                        <a:pt x="63" y="297"/>
                      </a:lnTo>
                      <a:lnTo>
                        <a:pt x="57" y="240"/>
                      </a:lnTo>
                      <a:lnTo>
                        <a:pt x="54" y="178"/>
                      </a:lnTo>
                      <a:lnTo>
                        <a:pt x="56" y="113"/>
                      </a:lnTo>
                      <a:lnTo>
                        <a:pt x="64" y="55"/>
                      </a:lnTo>
                      <a:lnTo>
                        <a:pt x="82" y="4"/>
                      </a:lnTo>
                      <a:lnTo>
                        <a:pt x="82" y="2"/>
                      </a:lnTo>
                      <a:lnTo>
                        <a:pt x="80" y="1"/>
                      </a:lnTo>
                      <a:lnTo>
                        <a:pt x="77" y="0"/>
                      </a:lnTo>
                      <a:lnTo>
                        <a:pt x="70" y="0"/>
                      </a:lnTo>
                      <a:lnTo>
                        <a:pt x="60" y="1"/>
                      </a:lnTo>
                      <a:lnTo>
                        <a:pt x="46" y="3"/>
                      </a:lnTo>
                      <a:lnTo>
                        <a:pt x="25" y="8"/>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31" name="Google Shape;8531;p128"/>
                <p:cNvSpPr/>
                <p:nvPr/>
              </p:nvSpPr>
              <p:spPr>
                <a:xfrm>
                  <a:off x="4853" y="1586"/>
                  <a:ext cx="8" cy="41"/>
                </a:xfrm>
                <a:custGeom>
                  <a:rect b="b" l="l" r="r" t="t"/>
                  <a:pathLst>
                    <a:path extrusionOk="0" h="288" w="59">
                      <a:moveTo>
                        <a:pt x="18" y="6"/>
                      </a:moveTo>
                      <a:lnTo>
                        <a:pt x="17" y="11"/>
                      </a:lnTo>
                      <a:lnTo>
                        <a:pt x="13" y="27"/>
                      </a:lnTo>
                      <a:lnTo>
                        <a:pt x="7" y="53"/>
                      </a:lnTo>
                      <a:lnTo>
                        <a:pt x="2" y="87"/>
                      </a:lnTo>
                      <a:lnTo>
                        <a:pt x="0" y="130"/>
                      </a:lnTo>
                      <a:lnTo>
                        <a:pt x="0" y="177"/>
                      </a:lnTo>
                      <a:lnTo>
                        <a:pt x="5" y="231"/>
                      </a:lnTo>
                      <a:lnTo>
                        <a:pt x="16" y="288"/>
                      </a:lnTo>
                      <a:lnTo>
                        <a:pt x="57" y="286"/>
                      </a:lnTo>
                      <a:lnTo>
                        <a:pt x="56" y="278"/>
                      </a:lnTo>
                      <a:lnTo>
                        <a:pt x="51" y="254"/>
                      </a:lnTo>
                      <a:lnTo>
                        <a:pt x="47" y="219"/>
                      </a:lnTo>
                      <a:lnTo>
                        <a:pt x="42" y="177"/>
                      </a:lnTo>
                      <a:lnTo>
                        <a:pt x="40" y="131"/>
                      </a:lnTo>
                      <a:lnTo>
                        <a:pt x="41" y="84"/>
                      </a:lnTo>
                      <a:lnTo>
                        <a:pt x="47" y="40"/>
                      </a:lnTo>
                      <a:lnTo>
                        <a:pt x="59" y="3"/>
                      </a:lnTo>
                      <a:lnTo>
                        <a:pt x="59" y="2"/>
                      </a:lnTo>
                      <a:lnTo>
                        <a:pt x="58" y="1"/>
                      </a:lnTo>
                      <a:lnTo>
                        <a:pt x="56" y="0"/>
                      </a:lnTo>
                      <a:lnTo>
                        <a:pt x="51" y="0"/>
                      </a:lnTo>
                      <a:lnTo>
                        <a:pt x="45" y="0"/>
                      </a:lnTo>
                      <a:lnTo>
                        <a:pt x="33" y="2"/>
                      </a:lnTo>
                      <a:lnTo>
                        <a:pt x="18"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32" name="Google Shape;8532;p128"/>
                <p:cNvSpPr/>
                <p:nvPr/>
              </p:nvSpPr>
              <p:spPr>
                <a:xfrm>
                  <a:off x="4972" y="1546"/>
                  <a:ext cx="28" cy="111"/>
                </a:xfrm>
                <a:custGeom>
                  <a:rect b="b" l="l" r="r" t="t"/>
                  <a:pathLst>
                    <a:path extrusionOk="0" h="779" w="198">
                      <a:moveTo>
                        <a:pt x="198" y="6"/>
                      </a:moveTo>
                      <a:lnTo>
                        <a:pt x="194" y="12"/>
                      </a:lnTo>
                      <a:lnTo>
                        <a:pt x="180" y="31"/>
                      </a:lnTo>
                      <a:lnTo>
                        <a:pt x="163" y="72"/>
                      </a:lnTo>
                      <a:lnTo>
                        <a:pt x="146" y="138"/>
                      </a:lnTo>
                      <a:lnTo>
                        <a:pt x="132" y="236"/>
                      </a:lnTo>
                      <a:lnTo>
                        <a:pt x="125" y="373"/>
                      </a:lnTo>
                      <a:lnTo>
                        <a:pt x="130" y="551"/>
                      </a:lnTo>
                      <a:lnTo>
                        <a:pt x="148" y="779"/>
                      </a:lnTo>
                      <a:lnTo>
                        <a:pt x="37" y="779"/>
                      </a:lnTo>
                      <a:lnTo>
                        <a:pt x="34" y="756"/>
                      </a:lnTo>
                      <a:lnTo>
                        <a:pt x="23" y="693"/>
                      </a:lnTo>
                      <a:lnTo>
                        <a:pt x="13" y="599"/>
                      </a:lnTo>
                      <a:lnTo>
                        <a:pt x="4" y="483"/>
                      </a:lnTo>
                      <a:lnTo>
                        <a:pt x="0" y="357"/>
                      </a:lnTo>
                      <a:lnTo>
                        <a:pt x="7" y="227"/>
                      </a:lnTo>
                      <a:lnTo>
                        <a:pt x="27" y="105"/>
                      </a:lnTo>
                      <a:lnTo>
                        <a:pt x="65" y="0"/>
                      </a:lnTo>
                      <a:lnTo>
                        <a:pt x="198"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33" name="Google Shape;8533;p128"/>
                <p:cNvSpPr/>
                <p:nvPr/>
              </p:nvSpPr>
              <p:spPr>
                <a:xfrm>
                  <a:off x="4973" y="1553"/>
                  <a:ext cx="24" cy="96"/>
                </a:xfrm>
                <a:custGeom>
                  <a:rect b="b" l="l" r="r" t="t"/>
                  <a:pathLst>
                    <a:path extrusionOk="0" h="666" w="169">
                      <a:moveTo>
                        <a:pt x="169" y="5"/>
                      </a:moveTo>
                      <a:lnTo>
                        <a:pt x="164" y="10"/>
                      </a:lnTo>
                      <a:lnTo>
                        <a:pt x="154" y="27"/>
                      </a:lnTo>
                      <a:lnTo>
                        <a:pt x="139" y="61"/>
                      </a:lnTo>
                      <a:lnTo>
                        <a:pt x="124" y="118"/>
                      </a:lnTo>
                      <a:lnTo>
                        <a:pt x="113" y="201"/>
                      </a:lnTo>
                      <a:lnTo>
                        <a:pt x="107" y="318"/>
                      </a:lnTo>
                      <a:lnTo>
                        <a:pt x="110" y="470"/>
                      </a:lnTo>
                      <a:lnTo>
                        <a:pt x="126" y="666"/>
                      </a:lnTo>
                      <a:lnTo>
                        <a:pt x="31" y="666"/>
                      </a:lnTo>
                      <a:lnTo>
                        <a:pt x="28" y="646"/>
                      </a:lnTo>
                      <a:lnTo>
                        <a:pt x="20" y="592"/>
                      </a:lnTo>
                      <a:lnTo>
                        <a:pt x="11" y="512"/>
                      </a:lnTo>
                      <a:lnTo>
                        <a:pt x="3" y="413"/>
                      </a:lnTo>
                      <a:lnTo>
                        <a:pt x="0" y="305"/>
                      </a:lnTo>
                      <a:lnTo>
                        <a:pt x="6" y="195"/>
                      </a:lnTo>
                      <a:lnTo>
                        <a:pt x="23" y="90"/>
                      </a:lnTo>
                      <a:lnTo>
                        <a:pt x="55" y="0"/>
                      </a:lnTo>
                      <a:lnTo>
                        <a:pt x="169" y="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34" name="Google Shape;8534;p128"/>
                <p:cNvSpPr/>
                <p:nvPr/>
              </p:nvSpPr>
              <p:spPr>
                <a:xfrm>
                  <a:off x="4974" y="1561"/>
                  <a:ext cx="20" cy="79"/>
                </a:xfrm>
                <a:custGeom>
                  <a:rect b="b" l="l" r="r" t="t"/>
                  <a:pathLst>
                    <a:path extrusionOk="0" h="551" w="140">
                      <a:moveTo>
                        <a:pt x="140" y="5"/>
                      </a:moveTo>
                      <a:lnTo>
                        <a:pt x="136" y="8"/>
                      </a:lnTo>
                      <a:lnTo>
                        <a:pt x="127" y="23"/>
                      </a:lnTo>
                      <a:lnTo>
                        <a:pt x="116" y="51"/>
                      </a:lnTo>
                      <a:lnTo>
                        <a:pt x="103" y="98"/>
                      </a:lnTo>
                      <a:lnTo>
                        <a:pt x="94" y="167"/>
                      </a:lnTo>
                      <a:lnTo>
                        <a:pt x="90" y="264"/>
                      </a:lnTo>
                      <a:lnTo>
                        <a:pt x="92" y="390"/>
                      </a:lnTo>
                      <a:lnTo>
                        <a:pt x="106" y="551"/>
                      </a:lnTo>
                      <a:lnTo>
                        <a:pt x="27" y="551"/>
                      </a:lnTo>
                      <a:lnTo>
                        <a:pt x="24" y="535"/>
                      </a:lnTo>
                      <a:lnTo>
                        <a:pt x="17" y="490"/>
                      </a:lnTo>
                      <a:lnTo>
                        <a:pt x="9" y="423"/>
                      </a:lnTo>
                      <a:lnTo>
                        <a:pt x="3" y="342"/>
                      </a:lnTo>
                      <a:lnTo>
                        <a:pt x="0" y="252"/>
                      </a:lnTo>
                      <a:lnTo>
                        <a:pt x="5" y="161"/>
                      </a:lnTo>
                      <a:lnTo>
                        <a:pt x="20" y="75"/>
                      </a:lnTo>
                      <a:lnTo>
                        <a:pt x="46" y="0"/>
                      </a:lnTo>
                      <a:lnTo>
                        <a:pt x="140" y="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35" name="Google Shape;8535;p128"/>
                <p:cNvSpPr/>
                <p:nvPr/>
              </p:nvSpPr>
              <p:spPr>
                <a:xfrm>
                  <a:off x="4975" y="1569"/>
                  <a:ext cx="16" cy="62"/>
                </a:xfrm>
                <a:custGeom>
                  <a:rect b="b" l="l" r="r" t="t"/>
                  <a:pathLst>
                    <a:path extrusionOk="0" h="437" w="111">
                      <a:moveTo>
                        <a:pt x="111" y="4"/>
                      </a:moveTo>
                      <a:lnTo>
                        <a:pt x="108" y="7"/>
                      </a:lnTo>
                      <a:lnTo>
                        <a:pt x="101" y="18"/>
                      </a:lnTo>
                      <a:lnTo>
                        <a:pt x="92" y="41"/>
                      </a:lnTo>
                      <a:lnTo>
                        <a:pt x="82" y="77"/>
                      </a:lnTo>
                      <a:lnTo>
                        <a:pt x="75" y="133"/>
                      </a:lnTo>
                      <a:lnTo>
                        <a:pt x="70" y="208"/>
                      </a:lnTo>
                      <a:lnTo>
                        <a:pt x="72" y="309"/>
                      </a:lnTo>
                      <a:lnTo>
                        <a:pt x="83" y="437"/>
                      </a:lnTo>
                      <a:lnTo>
                        <a:pt x="21" y="437"/>
                      </a:lnTo>
                      <a:lnTo>
                        <a:pt x="19" y="424"/>
                      </a:lnTo>
                      <a:lnTo>
                        <a:pt x="13" y="389"/>
                      </a:lnTo>
                      <a:lnTo>
                        <a:pt x="7" y="336"/>
                      </a:lnTo>
                      <a:lnTo>
                        <a:pt x="3" y="272"/>
                      </a:lnTo>
                      <a:lnTo>
                        <a:pt x="0" y="200"/>
                      </a:lnTo>
                      <a:lnTo>
                        <a:pt x="5" y="128"/>
                      </a:lnTo>
                      <a:lnTo>
                        <a:pt x="16" y="59"/>
                      </a:lnTo>
                      <a:lnTo>
                        <a:pt x="37" y="0"/>
                      </a:lnTo>
                      <a:lnTo>
                        <a:pt x="111" y="4"/>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36" name="Google Shape;8536;p128"/>
                <p:cNvSpPr/>
                <p:nvPr/>
              </p:nvSpPr>
              <p:spPr>
                <a:xfrm>
                  <a:off x="4976" y="1577"/>
                  <a:ext cx="12" cy="46"/>
                </a:xfrm>
                <a:custGeom>
                  <a:rect b="b" l="l" r="r" t="t"/>
                  <a:pathLst>
                    <a:path extrusionOk="0" h="322" w="82">
                      <a:moveTo>
                        <a:pt x="82" y="3"/>
                      </a:moveTo>
                      <a:lnTo>
                        <a:pt x="79" y="5"/>
                      </a:lnTo>
                      <a:lnTo>
                        <a:pt x="75" y="13"/>
                      </a:lnTo>
                      <a:lnTo>
                        <a:pt x="67" y="30"/>
                      </a:lnTo>
                      <a:lnTo>
                        <a:pt x="60" y="57"/>
                      </a:lnTo>
                      <a:lnTo>
                        <a:pt x="54" y="98"/>
                      </a:lnTo>
                      <a:lnTo>
                        <a:pt x="52" y="154"/>
                      </a:lnTo>
                      <a:lnTo>
                        <a:pt x="53" y="228"/>
                      </a:lnTo>
                      <a:lnTo>
                        <a:pt x="61" y="322"/>
                      </a:lnTo>
                      <a:lnTo>
                        <a:pt x="15" y="322"/>
                      </a:lnTo>
                      <a:lnTo>
                        <a:pt x="14" y="313"/>
                      </a:lnTo>
                      <a:lnTo>
                        <a:pt x="9" y="287"/>
                      </a:lnTo>
                      <a:lnTo>
                        <a:pt x="5" y="247"/>
                      </a:lnTo>
                      <a:lnTo>
                        <a:pt x="1" y="200"/>
                      </a:lnTo>
                      <a:lnTo>
                        <a:pt x="0" y="147"/>
                      </a:lnTo>
                      <a:lnTo>
                        <a:pt x="3" y="95"/>
                      </a:lnTo>
                      <a:lnTo>
                        <a:pt x="11" y="44"/>
                      </a:lnTo>
                      <a:lnTo>
                        <a:pt x="27" y="0"/>
                      </a:lnTo>
                      <a:lnTo>
                        <a:pt x="82" y="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37" name="Google Shape;8537;p128"/>
                <p:cNvSpPr/>
                <p:nvPr/>
              </p:nvSpPr>
              <p:spPr>
                <a:xfrm>
                  <a:off x="4824" y="1565"/>
                  <a:ext cx="4" cy="146"/>
                </a:xfrm>
                <a:prstGeom prst="rect">
                  <a:avLst/>
                </a:pr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38" name="Google Shape;8538;p128"/>
                <p:cNvSpPr/>
                <p:nvPr/>
              </p:nvSpPr>
              <p:spPr>
                <a:xfrm>
                  <a:off x="4876" y="1563"/>
                  <a:ext cx="57" cy="67"/>
                </a:xfrm>
                <a:custGeom>
                  <a:rect b="b" l="l" r="r" t="t"/>
                  <a:pathLst>
                    <a:path extrusionOk="0" h="469" w="398">
                      <a:moveTo>
                        <a:pt x="37" y="44"/>
                      </a:moveTo>
                      <a:lnTo>
                        <a:pt x="33" y="53"/>
                      </a:lnTo>
                      <a:lnTo>
                        <a:pt x="27" y="79"/>
                      </a:lnTo>
                      <a:lnTo>
                        <a:pt x="17" y="120"/>
                      </a:lnTo>
                      <a:lnTo>
                        <a:pt x="8" y="174"/>
                      </a:lnTo>
                      <a:lnTo>
                        <a:pt x="1" y="238"/>
                      </a:lnTo>
                      <a:lnTo>
                        <a:pt x="0" y="309"/>
                      </a:lnTo>
                      <a:lnTo>
                        <a:pt x="7" y="387"/>
                      </a:lnTo>
                      <a:lnTo>
                        <a:pt x="24" y="469"/>
                      </a:lnTo>
                      <a:lnTo>
                        <a:pt x="24" y="466"/>
                      </a:lnTo>
                      <a:lnTo>
                        <a:pt x="24" y="455"/>
                      </a:lnTo>
                      <a:lnTo>
                        <a:pt x="24" y="438"/>
                      </a:lnTo>
                      <a:lnTo>
                        <a:pt x="24" y="417"/>
                      </a:lnTo>
                      <a:lnTo>
                        <a:pt x="27" y="391"/>
                      </a:lnTo>
                      <a:lnTo>
                        <a:pt x="30" y="363"/>
                      </a:lnTo>
                      <a:lnTo>
                        <a:pt x="35" y="332"/>
                      </a:lnTo>
                      <a:lnTo>
                        <a:pt x="41" y="300"/>
                      </a:lnTo>
                      <a:lnTo>
                        <a:pt x="52" y="268"/>
                      </a:lnTo>
                      <a:lnTo>
                        <a:pt x="64" y="237"/>
                      </a:lnTo>
                      <a:lnTo>
                        <a:pt x="79" y="207"/>
                      </a:lnTo>
                      <a:lnTo>
                        <a:pt x="99" y="179"/>
                      </a:lnTo>
                      <a:lnTo>
                        <a:pt x="123" y="155"/>
                      </a:lnTo>
                      <a:lnTo>
                        <a:pt x="150" y="136"/>
                      </a:lnTo>
                      <a:lnTo>
                        <a:pt x="183" y="122"/>
                      </a:lnTo>
                      <a:lnTo>
                        <a:pt x="221" y="114"/>
                      </a:lnTo>
                      <a:lnTo>
                        <a:pt x="223" y="112"/>
                      </a:lnTo>
                      <a:lnTo>
                        <a:pt x="230" y="107"/>
                      </a:lnTo>
                      <a:lnTo>
                        <a:pt x="242" y="99"/>
                      </a:lnTo>
                      <a:lnTo>
                        <a:pt x="260" y="88"/>
                      </a:lnTo>
                      <a:lnTo>
                        <a:pt x="284" y="74"/>
                      </a:lnTo>
                      <a:lnTo>
                        <a:pt x="315" y="58"/>
                      </a:lnTo>
                      <a:lnTo>
                        <a:pt x="352" y="39"/>
                      </a:lnTo>
                      <a:lnTo>
                        <a:pt x="398" y="19"/>
                      </a:lnTo>
                      <a:lnTo>
                        <a:pt x="396" y="17"/>
                      </a:lnTo>
                      <a:lnTo>
                        <a:pt x="389" y="16"/>
                      </a:lnTo>
                      <a:lnTo>
                        <a:pt x="379" y="14"/>
                      </a:lnTo>
                      <a:lnTo>
                        <a:pt x="364" y="12"/>
                      </a:lnTo>
                      <a:lnTo>
                        <a:pt x="347" y="8"/>
                      </a:lnTo>
                      <a:lnTo>
                        <a:pt x="326" y="6"/>
                      </a:lnTo>
                      <a:lnTo>
                        <a:pt x="302" y="4"/>
                      </a:lnTo>
                      <a:lnTo>
                        <a:pt x="277" y="1"/>
                      </a:lnTo>
                      <a:lnTo>
                        <a:pt x="250" y="0"/>
                      </a:lnTo>
                      <a:lnTo>
                        <a:pt x="221" y="1"/>
                      </a:lnTo>
                      <a:lnTo>
                        <a:pt x="191" y="3"/>
                      </a:lnTo>
                      <a:lnTo>
                        <a:pt x="160" y="6"/>
                      </a:lnTo>
                      <a:lnTo>
                        <a:pt x="129" y="12"/>
                      </a:lnTo>
                      <a:lnTo>
                        <a:pt x="97" y="20"/>
                      </a:lnTo>
                      <a:lnTo>
                        <a:pt x="67" y="30"/>
                      </a:lnTo>
                      <a:lnTo>
                        <a:pt x="37" y="44"/>
                      </a:lnTo>
                      <a:close/>
                    </a:path>
                  </a:pathLst>
                </a:custGeom>
                <a:solidFill>
                  <a:srgbClr val="9999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39" name="Google Shape;8539;p128"/>
                <p:cNvSpPr/>
                <p:nvPr/>
              </p:nvSpPr>
              <p:spPr>
                <a:xfrm>
                  <a:off x="4797" y="1613"/>
                  <a:ext cx="46" cy="13"/>
                </a:xfrm>
                <a:custGeom>
                  <a:rect b="b" l="l" r="r" t="t"/>
                  <a:pathLst>
                    <a:path extrusionOk="0" h="89" w="325">
                      <a:moveTo>
                        <a:pt x="0" y="57"/>
                      </a:moveTo>
                      <a:lnTo>
                        <a:pt x="0" y="55"/>
                      </a:lnTo>
                      <a:lnTo>
                        <a:pt x="2" y="52"/>
                      </a:lnTo>
                      <a:lnTo>
                        <a:pt x="6" y="47"/>
                      </a:lnTo>
                      <a:lnTo>
                        <a:pt x="12" y="41"/>
                      </a:lnTo>
                      <a:lnTo>
                        <a:pt x="20" y="34"/>
                      </a:lnTo>
                      <a:lnTo>
                        <a:pt x="29" y="27"/>
                      </a:lnTo>
                      <a:lnTo>
                        <a:pt x="41" y="20"/>
                      </a:lnTo>
                      <a:lnTo>
                        <a:pt x="57" y="13"/>
                      </a:lnTo>
                      <a:lnTo>
                        <a:pt x="77" y="7"/>
                      </a:lnTo>
                      <a:lnTo>
                        <a:pt x="98" y="3"/>
                      </a:lnTo>
                      <a:lnTo>
                        <a:pt x="126" y="0"/>
                      </a:lnTo>
                      <a:lnTo>
                        <a:pt x="156" y="0"/>
                      </a:lnTo>
                      <a:lnTo>
                        <a:pt x="191" y="3"/>
                      </a:lnTo>
                      <a:lnTo>
                        <a:pt x="230" y="8"/>
                      </a:lnTo>
                      <a:lnTo>
                        <a:pt x="275" y="18"/>
                      </a:lnTo>
                      <a:lnTo>
                        <a:pt x="325" y="31"/>
                      </a:lnTo>
                      <a:lnTo>
                        <a:pt x="318" y="51"/>
                      </a:lnTo>
                      <a:lnTo>
                        <a:pt x="316" y="50"/>
                      </a:lnTo>
                      <a:lnTo>
                        <a:pt x="308" y="47"/>
                      </a:lnTo>
                      <a:lnTo>
                        <a:pt x="295" y="44"/>
                      </a:lnTo>
                      <a:lnTo>
                        <a:pt x="279" y="39"/>
                      </a:lnTo>
                      <a:lnTo>
                        <a:pt x="260" y="35"/>
                      </a:lnTo>
                      <a:lnTo>
                        <a:pt x="238" y="30"/>
                      </a:lnTo>
                      <a:lnTo>
                        <a:pt x="214" y="27"/>
                      </a:lnTo>
                      <a:lnTo>
                        <a:pt x="188" y="24"/>
                      </a:lnTo>
                      <a:lnTo>
                        <a:pt x="161" y="23"/>
                      </a:lnTo>
                      <a:lnTo>
                        <a:pt x="134" y="23"/>
                      </a:lnTo>
                      <a:lnTo>
                        <a:pt x="108" y="26"/>
                      </a:lnTo>
                      <a:lnTo>
                        <a:pt x="82" y="31"/>
                      </a:lnTo>
                      <a:lnTo>
                        <a:pt x="58" y="41"/>
                      </a:lnTo>
                      <a:lnTo>
                        <a:pt x="36" y="52"/>
                      </a:lnTo>
                      <a:lnTo>
                        <a:pt x="16" y="68"/>
                      </a:lnTo>
                      <a:lnTo>
                        <a:pt x="0" y="89"/>
                      </a:lnTo>
                      <a:lnTo>
                        <a:pt x="0" y="5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40" name="Google Shape;8540;p128"/>
                <p:cNvSpPr/>
                <p:nvPr/>
              </p:nvSpPr>
              <p:spPr>
                <a:xfrm>
                  <a:off x="4797" y="1583"/>
                  <a:ext cx="46" cy="13"/>
                </a:xfrm>
                <a:custGeom>
                  <a:rect b="b" l="l" r="r" t="t"/>
                  <a:pathLst>
                    <a:path extrusionOk="0" h="89" w="325">
                      <a:moveTo>
                        <a:pt x="0" y="56"/>
                      </a:moveTo>
                      <a:lnTo>
                        <a:pt x="0" y="55"/>
                      </a:lnTo>
                      <a:lnTo>
                        <a:pt x="2" y="52"/>
                      </a:lnTo>
                      <a:lnTo>
                        <a:pt x="6" y="47"/>
                      </a:lnTo>
                      <a:lnTo>
                        <a:pt x="12" y="40"/>
                      </a:lnTo>
                      <a:lnTo>
                        <a:pt x="20" y="33"/>
                      </a:lnTo>
                      <a:lnTo>
                        <a:pt x="29" y="27"/>
                      </a:lnTo>
                      <a:lnTo>
                        <a:pt x="41" y="18"/>
                      </a:lnTo>
                      <a:lnTo>
                        <a:pt x="57" y="13"/>
                      </a:lnTo>
                      <a:lnTo>
                        <a:pt x="77" y="7"/>
                      </a:lnTo>
                      <a:lnTo>
                        <a:pt x="98" y="2"/>
                      </a:lnTo>
                      <a:lnTo>
                        <a:pt x="126" y="0"/>
                      </a:lnTo>
                      <a:lnTo>
                        <a:pt x="156" y="0"/>
                      </a:lnTo>
                      <a:lnTo>
                        <a:pt x="191" y="2"/>
                      </a:lnTo>
                      <a:lnTo>
                        <a:pt x="230" y="8"/>
                      </a:lnTo>
                      <a:lnTo>
                        <a:pt x="275" y="17"/>
                      </a:lnTo>
                      <a:lnTo>
                        <a:pt x="325" y="31"/>
                      </a:lnTo>
                      <a:lnTo>
                        <a:pt x="318" y="49"/>
                      </a:lnTo>
                      <a:lnTo>
                        <a:pt x="316" y="48"/>
                      </a:lnTo>
                      <a:lnTo>
                        <a:pt x="308" y="46"/>
                      </a:lnTo>
                      <a:lnTo>
                        <a:pt x="295" y="43"/>
                      </a:lnTo>
                      <a:lnTo>
                        <a:pt x="279" y="38"/>
                      </a:lnTo>
                      <a:lnTo>
                        <a:pt x="260" y="35"/>
                      </a:lnTo>
                      <a:lnTo>
                        <a:pt x="238" y="30"/>
                      </a:lnTo>
                      <a:lnTo>
                        <a:pt x="214" y="27"/>
                      </a:lnTo>
                      <a:lnTo>
                        <a:pt x="188" y="23"/>
                      </a:lnTo>
                      <a:lnTo>
                        <a:pt x="161" y="22"/>
                      </a:lnTo>
                      <a:lnTo>
                        <a:pt x="134" y="23"/>
                      </a:lnTo>
                      <a:lnTo>
                        <a:pt x="108" y="25"/>
                      </a:lnTo>
                      <a:lnTo>
                        <a:pt x="82" y="31"/>
                      </a:lnTo>
                      <a:lnTo>
                        <a:pt x="58" y="40"/>
                      </a:lnTo>
                      <a:lnTo>
                        <a:pt x="36" y="52"/>
                      </a:lnTo>
                      <a:lnTo>
                        <a:pt x="16" y="68"/>
                      </a:lnTo>
                      <a:lnTo>
                        <a:pt x="0" y="89"/>
                      </a:lnTo>
                      <a:lnTo>
                        <a:pt x="0" y="56"/>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41" name="Google Shape;8541;p128"/>
                <p:cNvSpPr/>
                <p:nvPr/>
              </p:nvSpPr>
              <p:spPr>
                <a:xfrm>
                  <a:off x="4841" y="1568"/>
                  <a:ext cx="75" cy="139"/>
                </a:xfrm>
                <a:custGeom>
                  <a:rect b="b" l="l" r="r" t="t"/>
                  <a:pathLst>
                    <a:path extrusionOk="0" h="975" w="528">
                      <a:moveTo>
                        <a:pt x="0" y="0"/>
                      </a:moveTo>
                      <a:lnTo>
                        <a:pt x="0" y="943"/>
                      </a:lnTo>
                      <a:lnTo>
                        <a:pt x="159" y="975"/>
                      </a:lnTo>
                      <a:lnTo>
                        <a:pt x="152" y="848"/>
                      </a:lnTo>
                      <a:lnTo>
                        <a:pt x="528" y="905"/>
                      </a:lnTo>
                      <a:lnTo>
                        <a:pt x="521" y="855"/>
                      </a:lnTo>
                      <a:lnTo>
                        <a:pt x="261" y="822"/>
                      </a:lnTo>
                      <a:lnTo>
                        <a:pt x="254" y="713"/>
                      </a:lnTo>
                      <a:lnTo>
                        <a:pt x="77" y="713"/>
                      </a:lnTo>
                      <a:lnTo>
                        <a:pt x="72" y="699"/>
                      </a:lnTo>
                      <a:lnTo>
                        <a:pt x="60" y="659"/>
                      </a:lnTo>
                      <a:lnTo>
                        <a:pt x="44" y="595"/>
                      </a:lnTo>
                      <a:lnTo>
                        <a:pt x="28" y="511"/>
                      </a:lnTo>
                      <a:lnTo>
                        <a:pt x="16" y="410"/>
                      </a:lnTo>
                      <a:lnTo>
                        <a:pt x="12" y="294"/>
                      </a:lnTo>
                      <a:lnTo>
                        <a:pt x="21" y="167"/>
                      </a:lnTo>
                      <a:lnTo>
                        <a:pt x="45" y="32"/>
                      </a:lnTo>
                      <a:lnTo>
                        <a:pt x="0" y="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42" name="Google Shape;8542;p128"/>
                <p:cNvSpPr/>
                <p:nvPr/>
              </p:nvSpPr>
              <p:spPr>
                <a:xfrm>
                  <a:off x="4878" y="1536"/>
                  <a:ext cx="97" cy="19"/>
                </a:xfrm>
                <a:custGeom>
                  <a:rect b="b" l="l" r="r" t="t"/>
                  <a:pathLst>
                    <a:path extrusionOk="0" h="133" w="678">
                      <a:moveTo>
                        <a:pt x="0" y="133"/>
                      </a:moveTo>
                      <a:lnTo>
                        <a:pt x="4" y="132"/>
                      </a:lnTo>
                      <a:lnTo>
                        <a:pt x="15" y="127"/>
                      </a:lnTo>
                      <a:lnTo>
                        <a:pt x="32" y="122"/>
                      </a:lnTo>
                      <a:lnTo>
                        <a:pt x="56" y="114"/>
                      </a:lnTo>
                      <a:lnTo>
                        <a:pt x="86" y="104"/>
                      </a:lnTo>
                      <a:lnTo>
                        <a:pt x="120" y="95"/>
                      </a:lnTo>
                      <a:lnTo>
                        <a:pt x="160" y="86"/>
                      </a:lnTo>
                      <a:lnTo>
                        <a:pt x="204" y="78"/>
                      </a:lnTo>
                      <a:lnTo>
                        <a:pt x="252" y="70"/>
                      </a:lnTo>
                      <a:lnTo>
                        <a:pt x="303" y="64"/>
                      </a:lnTo>
                      <a:lnTo>
                        <a:pt x="358" y="60"/>
                      </a:lnTo>
                      <a:lnTo>
                        <a:pt x="414" y="58"/>
                      </a:lnTo>
                      <a:lnTo>
                        <a:pt x="474" y="60"/>
                      </a:lnTo>
                      <a:lnTo>
                        <a:pt x="534" y="65"/>
                      </a:lnTo>
                      <a:lnTo>
                        <a:pt x="596" y="74"/>
                      </a:lnTo>
                      <a:lnTo>
                        <a:pt x="659" y="88"/>
                      </a:lnTo>
                      <a:lnTo>
                        <a:pt x="678" y="0"/>
                      </a:lnTo>
                      <a:lnTo>
                        <a:pt x="674" y="0"/>
                      </a:lnTo>
                      <a:lnTo>
                        <a:pt x="659" y="0"/>
                      </a:lnTo>
                      <a:lnTo>
                        <a:pt x="636" y="0"/>
                      </a:lnTo>
                      <a:lnTo>
                        <a:pt x="606" y="1"/>
                      </a:lnTo>
                      <a:lnTo>
                        <a:pt x="570" y="2"/>
                      </a:lnTo>
                      <a:lnTo>
                        <a:pt x="527" y="3"/>
                      </a:lnTo>
                      <a:lnTo>
                        <a:pt x="480" y="7"/>
                      </a:lnTo>
                      <a:lnTo>
                        <a:pt x="430" y="9"/>
                      </a:lnTo>
                      <a:lnTo>
                        <a:pt x="376" y="14"/>
                      </a:lnTo>
                      <a:lnTo>
                        <a:pt x="320" y="18"/>
                      </a:lnTo>
                      <a:lnTo>
                        <a:pt x="264" y="24"/>
                      </a:lnTo>
                      <a:lnTo>
                        <a:pt x="208" y="32"/>
                      </a:lnTo>
                      <a:lnTo>
                        <a:pt x="152" y="40"/>
                      </a:lnTo>
                      <a:lnTo>
                        <a:pt x="98" y="50"/>
                      </a:lnTo>
                      <a:lnTo>
                        <a:pt x="47" y="62"/>
                      </a:lnTo>
                      <a:lnTo>
                        <a:pt x="0" y="76"/>
                      </a:lnTo>
                      <a:lnTo>
                        <a:pt x="0" y="13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43" name="Google Shape;8543;p128"/>
                <p:cNvSpPr/>
                <p:nvPr/>
              </p:nvSpPr>
              <p:spPr>
                <a:xfrm>
                  <a:off x="4821" y="1711"/>
                  <a:ext cx="163" cy="54"/>
                </a:xfrm>
                <a:custGeom>
                  <a:rect b="b" l="l" r="r" t="t"/>
                  <a:pathLst>
                    <a:path extrusionOk="0" h="379" w="1142">
                      <a:moveTo>
                        <a:pt x="482" y="367"/>
                      </a:moveTo>
                      <a:lnTo>
                        <a:pt x="485" y="366"/>
                      </a:lnTo>
                      <a:lnTo>
                        <a:pt x="492" y="363"/>
                      </a:lnTo>
                      <a:lnTo>
                        <a:pt x="502" y="359"/>
                      </a:lnTo>
                      <a:lnTo>
                        <a:pt x="516" y="353"/>
                      </a:lnTo>
                      <a:lnTo>
                        <a:pt x="533" y="346"/>
                      </a:lnTo>
                      <a:lnTo>
                        <a:pt x="551" y="338"/>
                      </a:lnTo>
                      <a:lnTo>
                        <a:pt x="572" y="328"/>
                      </a:lnTo>
                      <a:lnTo>
                        <a:pt x="593" y="317"/>
                      </a:lnTo>
                      <a:lnTo>
                        <a:pt x="616" y="306"/>
                      </a:lnTo>
                      <a:lnTo>
                        <a:pt x="638" y="292"/>
                      </a:lnTo>
                      <a:lnTo>
                        <a:pt x="660" y="279"/>
                      </a:lnTo>
                      <a:lnTo>
                        <a:pt x="680" y="264"/>
                      </a:lnTo>
                      <a:lnTo>
                        <a:pt x="700" y="249"/>
                      </a:lnTo>
                      <a:lnTo>
                        <a:pt x="717" y="233"/>
                      </a:lnTo>
                      <a:lnTo>
                        <a:pt x="732" y="217"/>
                      </a:lnTo>
                      <a:lnTo>
                        <a:pt x="743" y="201"/>
                      </a:lnTo>
                      <a:lnTo>
                        <a:pt x="0" y="20"/>
                      </a:lnTo>
                      <a:lnTo>
                        <a:pt x="57" y="0"/>
                      </a:lnTo>
                      <a:lnTo>
                        <a:pt x="1142" y="267"/>
                      </a:lnTo>
                      <a:lnTo>
                        <a:pt x="1098" y="292"/>
                      </a:lnTo>
                      <a:lnTo>
                        <a:pt x="784" y="212"/>
                      </a:lnTo>
                      <a:lnTo>
                        <a:pt x="783" y="213"/>
                      </a:lnTo>
                      <a:lnTo>
                        <a:pt x="781" y="216"/>
                      </a:lnTo>
                      <a:lnTo>
                        <a:pt x="776" y="221"/>
                      </a:lnTo>
                      <a:lnTo>
                        <a:pt x="769" y="228"/>
                      </a:lnTo>
                      <a:lnTo>
                        <a:pt x="761" y="237"/>
                      </a:lnTo>
                      <a:lnTo>
                        <a:pt x="750" y="246"/>
                      </a:lnTo>
                      <a:lnTo>
                        <a:pt x="737" y="258"/>
                      </a:lnTo>
                      <a:lnTo>
                        <a:pt x="721" y="269"/>
                      </a:lnTo>
                      <a:lnTo>
                        <a:pt x="703" y="282"/>
                      </a:lnTo>
                      <a:lnTo>
                        <a:pt x="684" y="295"/>
                      </a:lnTo>
                      <a:lnTo>
                        <a:pt x="660" y="309"/>
                      </a:lnTo>
                      <a:lnTo>
                        <a:pt x="635" y="323"/>
                      </a:lnTo>
                      <a:lnTo>
                        <a:pt x="606" y="338"/>
                      </a:lnTo>
                      <a:lnTo>
                        <a:pt x="574" y="352"/>
                      </a:lnTo>
                      <a:lnTo>
                        <a:pt x="540" y="366"/>
                      </a:lnTo>
                      <a:lnTo>
                        <a:pt x="502" y="379"/>
                      </a:lnTo>
                      <a:lnTo>
                        <a:pt x="482" y="36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44" name="Google Shape;8544;p128"/>
                <p:cNvSpPr/>
                <p:nvPr/>
              </p:nvSpPr>
              <p:spPr>
                <a:xfrm>
                  <a:off x="4787" y="1725"/>
                  <a:ext cx="167" cy="48"/>
                </a:xfrm>
                <a:custGeom>
                  <a:rect b="b" l="l" r="r" t="t"/>
                  <a:pathLst>
                    <a:path extrusionOk="0" h="340" w="1163">
                      <a:moveTo>
                        <a:pt x="0" y="0"/>
                      </a:moveTo>
                      <a:lnTo>
                        <a:pt x="1137" y="340"/>
                      </a:lnTo>
                      <a:lnTo>
                        <a:pt x="1163" y="340"/>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45" name="Google Shape;8545;p128"/>
                <p:cNvSpPr/>
                <p:nvPr/>
              </p:nvSpPr>
              <p:spPr>
                <a:xfrm>
                  <a:off x="4815" y="1718"/>
                  <a:ext cx="164" cy="44"/>
                </a:xfrm>
                <a:custGeom>
                  <a:rect b="b" l="l" r="r" t="t"/>
                  <a:pathLst>
                    <a:path extrusionOk="0" h="303" w="1149">
                      <a:moveTo>
                        <a:pt x="0" y="1"/>
                      </a:moveTo>
                      <a:lnTo>
                        <a:pt x="1124" y="303"/>
                      </a:lnTo>
                      <a:lnTo>
                        <a:pt x="1149" y="302"/>
                      </a:lnTo>
                      <a:lnTo>
                        <a:pt x="34" y="0"/>
                      </a:lnTo>
                      <a:lnTo>
                        <a:pt x="0" y="1"/>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46" name="Google Shape;8546;p128"/>
                <p:cNvSpPr/>
                <p:nvPr/>
              </p:nvSpPr>
              <p:spPr>
                <a:xfrm>
                  <a:off x="4802" y="1721"/>
                  <a:ext cx="165" cy="48"/>
                </a:xfrm>
                <a:custGeom>
                  <a:rect b="b" l="l" r="r" t="t"/>
                  <a:pathLst>
                    <a:path extrusionOk="0" h="336" w="1155">
                      <a:moveTo>
                        <a:pt x="0" y="0"/>
                      </a:moveTo>
                      <a:lnTo>
                        <a:pt x="1134" y="336"/>
                      </a:lnTo>
                      <a:lnTo>
                        <a:pt x="1155" y="328"/>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grpSp>
          <p:nvGrpSpPr>
            <p:cNvPr id="8547" name="Google Shape;8547;p128"/>
            <p:cNvGrpSpPr/>
            <p:nvPr/>
          </p:nvGrpSpPr>
          <p:grpSpPr>
            <a:xfrm>
              <a:off x="3004" y="1864"/>
              <a:ext cx="496" cy="530"/>
              <a:chOff x="521" y="3063"/>
              <a:chExt cx="496" cy="530"/>
            </a:xfrm>
          </p:grpSpPr>
          <p:grpSp>
            <p:nvGrpSpPr>
              <p:cNvPr id="8548" name="Google Shape;8548;p128"/>
              <p:cNvGrpSpPr/>
              <p:nvPr/>
            </p:nvGrpSpPr>
            <p:grpSpPr>
              <a:xfrm>
                <a:off x="537" y="3443"/>
                <a:ext cx="176" cy="150"/>
                <a:chOff x="4765" y="1531"/>
                <a:chExt cx="312" cy="261"/>
              </a:xfrm>
            </p:grpSpPr>
            <p:sp>
              <p:nvSpPr>
                <p:cNvPr id="8549" name="Google Shape;8549;p128"/>
                <p:cNvSpPr/>
                <p:nvPr/>
              </p:nvSpPr>
              <p:spPr>
                <a:xfrm>
                  <a:off x="4765" y="1531"/>
                  <a:ext cx="312" cy="2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50" name="Google Shape;8550;p128"/>
                <p:cNvSpPr/>
                <p:nvPr/>
              </p:nvSpPr>
              <p:spPr>
                <a:xfrm>
                  <a:off x="4765" y="1534"/>
                  <a:ext cx="307" cy="258"/>
                </a:xfrm>
                <a:custGeom>
                  <a:rect b="b" l="l" r="r" t="t"/>
                  <a:pathLst>
                    <a:path extrusionOk="0" h="1804" w="2150">
                      <a:moveTo>
                        <a:pt x="582" y="239"/>
                      </a:moveTo>
                      <a:lnTo>
                        <a:pt x="606" y="129"/>
                      </a:lnTo>
                      <a:lnTo>
                        <a:pt x="607" y="129"/>
                      </a:lnTo>
                      <a:lnTo>
                        <a:pt x="611" y="128"/>
                      </a:lnTo>
                      <a:lnTo>
                        <a:pt x="616" y="125"/>
                      </a:lnTo>
                      <a:lnTo>
                        <a:pt x="623" y="123"/>
                      </a:lnTo>
                      <a:lnTo>
                        <a:pt x="633" y="120"/>
                      </a:lnTo>
                      <a:lnTo>
                        <a:pt x="645" y="115"/>
                      </a:lnTo>
                      <a:lnTo>
                        <a:pt x="659" y="112"/>
                      </a:lnTo>
                      <a:lnTo>
                        <a:pt x="676" y="107"/>
                      </a:lnTo>
                      <a:lnTo>
                        <a:pt x="694" y="101"/>
                      </a:lnTo>
                      <a:lnTo>
                        <a:pt x="715" y="95"/>
                      </a:lnTo>
                      <a:lnTo>
                        <a:pt x="738" y="90"/>
                      </a:lnTo>
                      <a:lnTo>
                        <a:pt x="763" y="84"/>
                      </a:lnTo>
                      <a:lnTo>
                        <a:pt x="790" y="78"/>
                      </a:lnTo>
                      <a:lnTo>
                        <a:pt x="820" y="71"/>
                      </a:lnTo>
                      <a:lnTo>
                        <a:pt x="852" y="64"/>
                      </a:lnTo>
                      <a:lnTo>
                        <a:pt x="886" y="59"/>
                      </a:lnTo>
                      <a:lnTo>
                        <a:pt x="922" y="52"/>
                      </a:lnTo>
                      <a:lnTo>
                        <a:pt x="961" y="46"/>
                      </a:lnTo>
                      <a:lnTo>
                        <a:pt x="1002" y="40"/>
                      </a:lnTo>
                      <a:lnTo>
                        <a:pt x="1044" y="35"/>
                      </a:lnTo>
                      <a:lnTo>
                        <a:pt x="1090" y="29"/>
                      </a:lnTo>
                      <a:lnTo>
                        <a:pt x="1138" y="23"/>
                      </a:lnTo>
                      <a:lnTo>
                        <a:pt x="1187" y="18"/>
                      </a:lnTo>
                      <a:lnTo>
                        <a:pt x="1240" y="14"/>
                      </a:lnTo>
                      <a:lnTo>
                        <a:pt x="1294" y="10"/>
                      </a:lnTo>
                      <a:lnTo>
                        <a:pt x="1350" y="7"/>
                      </a:lnTo>
                      <a:lnTo>
                        <a:pt x="1410" y="4"/>
                      </a:lnTo>
                      <a:lnTo>
                        <a:pt x="1470" y="1"/>
                      </a:lnTo>
                      <a:lnTo>
                        <a:pt x="1535" y="0"/>
                      </a:lnTo>
                      <a:lnTo>
                        <a:pt x="1601" y="0"/>
                      </a:lnTo>
                      <a:lnTo>
                        <a:pt x="1668" y="0"/>
                      </a:lnTo>
                      <a:lnTo>
                        <a:pt x="1739" y="1"/>
                      </a:lnTo>
                      <a:lnTo>
                        <a:pt x="1816" y="44"/>
                      </a:lnTo>
                      <a:lnTo>
                        <a:pt x="1799" y="248"/>
                      </a:lnTo>
                      <a:lnTo>
                        <a:pt x="1804" y="251"/>
                      </a:lnTo>
                      <a:lnTo>
                        <a:pt x="1820" y="259"/>
                      </a:lnTo>
                      <a:lnTo>
                        <a:pt x="1842" y="272"/>
                      </a:lnTo>
                      <a:lnTo>
                        <a:pt x="1868" y="292"/>
                      </a:lnTo>
                      <a:lnTo>
                        <a:pt x="1896" y="318"/>
                      </a:lnTo>
                      <a:lnTo>
                        <a:pt x="1920" y="351"/>
                      </a:lnTo>
                      <a:lnTo>
                        <a:pt x="1939" y="390"/>
                      </a:lnTo>
                      <a:lnTo>
                        <a:pt x="1951" y="436"/>
                      </a:lnTo>
                      <a:lnTo>
                        <a:pt x="2125" y="593"/>
                      </a:lnTo>
                      <a:lnTo>
                        <a:pt x="2078" y="1009"/>
                      </a:lnTo>
                      <a:lnTo>
                        <a:pt x="1799" y="1149"/>
                      </a:lnTo>
                      <a:lnTo>
                        <a:pt x="2129" y="1247"/>
                      </a:lnTo>
                      <a:lnTo>
                        <a:pt x="2131" y="1251"/>
                      </a:lnTo>
                      <a:lnTo>
                        <a:pt x="2137" y="1264"/>
                      </a:lnTo>
                      <a:lnTo>
                        <a:pt x="2143" y="1284"/>
                      </a:lnTo>
                      <a:lnTo>
                        <a:pt x="2149" y="1310"/>
                      </a:lnTo>
                      <a:lnTo>
                        <a:pt x="2150" y="1342"/>
                      </a:lnTo>
                      <a:lnTo>
                        <a:pt x="2147" y="1380"/>
                      </a:lnTo>
                      <a:lnTo>
                        <a:pt x="2136" y="1423"/>
                      </a:lnTo>
                      <a:lnTo>
                        <a:pt x="2117" y="1468"/>
                      </a:lnTo>
                      <a:lnTo>
                        <a:pt x="1244" y="1804"/>
                      </a:lnTo>
                      <a:lnTo>
                        <a:pt x="0" y="1413"/>
                      </a:lnTo>
                      <a:lnTo>
                        <a:pt x="22" y="1367"/>
                      </a:lnTo>
                      <a:lnTo>
                        <a:pt x="212" y="1302"/>
                      </a:lnTo>
                      <a:lnTo>
                        <a:pt x="212" y="248"/>
                      </a:lnTo>
                      <a:lnTo>
                        <a:pt x="213" y="247"/>
                      </a:lnTo>
                      <a:lnTo>
                        <a:pt x="217" y="244"/>
                      </a:lnTo>
                      <a:lnTo>
                        <a:pt x="223" y="240"/>
                      </a:lnTo>
                      <a:lnTo>
                        <a:pt x="232" y="234"/>
                      </a:lnTo>
                      <a:lnTo>
                        <a:pt x="245" y="228"/>
                      </a:lnTo>
                      <a:lnTo>
                        <a:pt x="258" y="221"/>
                      </a:lnTo>
                      <a:lnTo>
                        <a:pt x="276" y="214"/>
                      </a:lnTo>
                      <a:lnTo>
                        <a:pt x="294" y="207"/>
                      </a:lnTo>
                      <a:lnTo>
                        <a:pt x="316" y="201"/>
                      </a:lnTo>
                      <a:lnTo>
                        <a:pt x="340" y="197"/>
                      </a:lnTo>
                      <a:lnTo>
                        <a:pt x="366" y="194"/>
                      </a:lnTo>
                      <a:lnTo>
                        <a:pt x="393" y="192"/>
                      </a:lnTo>
                      <a:lnTo>
                        <a:pt x="424" y="193"/>
                      </a:lnTo>
                      <a:lnTo>
                        <a:pt x="457" y="197"/>
                      </a:lnTo>
                      <a:lnTo>
                        <a:pt x="493" y="203"/>
                      </a:lnTo>
                      <a:lnTo>
                        <a:pt x="529" y="214"/>
                      </a:lnTo>
                      <a:lnTo>
                        <a:pt x="582" y="239"/>
                      </a:lnTo>
                      <a:close/>
                    </a:path>
                  </a:pathLst>
                </a:cu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51" name="Google Shape;8551;p128"/>
                <p:cNvSpPr/>
                <p:nvPr/>
              </p:nvSpPr>
              <p:spPr>
                <a:xfrm>
                  <a:off x="4882" y="1584"/>
                  <a:ext cx="163" cy="111"/>
                </a:xfrm>
                <a:custGeom>
                  <a:rect b="b" l="l" r="r" t="t"/>
                  <a:pathLst>
                    <a:path extrusionOk="0" h="778" w="1139">
                      <a:moveTo>
                        <a:pt x="7" y="587"/>
                      </a:moveTo>
                      <a:lnTo>
                        <a:pt x="0" y="682"/>
                      </a:lnTo>
                      <a:lnTo>
                        <a:pt x="742" y="778"/>
                      </a:lnTo>
                      <a:lnTo>
                        <a:pt x="748" y="775"/>
                      </a:lnTo>
                      <a:lnTo>
                        <a:pt x="763" y="767"/>
                      </a:lnTo>
                      <a:lnTo>
                        <a:pt x="787" y="755"/>
                      </a:lnTo>
                      <a:lnTo>
                        <a:pt x="816" y="737"/>
                      </a:lnTo>
                      <a:lnTo>
                        <a:pt x="852" y="714"/>
                      </a:lnTo>
                      <a:lnTo>
                        <a:pt x="891" y="686"/>
                      </a:lnTo>
                      <a:lnTo>
                        <a:pt x="932" y="652"/>
                      </a:lnTo>
                      <a:lnTo>
                        <a:pt x="973" y="613"/>
                      </a:lnTo>
                      <a:lnTo>
                        <a:pt x="1013" y="570"/>
                      </a:lnTo>
                      <a:lnTo>
                        <a:pt x="1051" y="521"/>
                      </a:lnTo>
                      <a:lnTo>
                        <a:pt x="1083" y="466"/>
                      </a:lnTo>
                      <a:lnTo>
                        <a:pt x="1109" y="406"/>
                      </a:lnTo>
                      <a:lnTo>
                        <a:pt x="1129" y="342"/>
                      </a:lnTo>
                      <a:lnTo>
                        <a:pt x="1139" y="271"/>
                      </a:lnTo>
                      <a:lnTo>
                        <a:pt x="1138" y="196"/>
                      </a:lnTo>
                      <a:lnTo>
                        <a:pt x="1124" y="115"/>
                      </a:lnTo>
                      <a:lnTo>
                        <a:pt x="1122" y="110"/>
                      </a:lnTo>
                      <a:lnTo>
                        <a:pt x="1115" y="97"/>
                      </a:lnTo>
                      <a:lnTo>
                        <a:pt x="1102" y="80"/>
                      </a:lnTo>
                      <a:lnTo>
                        <a:pt x="1086" y="59"/>
                      </a:lnTo>
                      <a:lnTo>
                        <a:pt x="1066" y="39"/>
                      </a:lnTo>
                      <a:lnTo>
                        <a:pt x="1041" y="20"/>
                      </a:lnTo>
                      <a:lnTo>
                        <a:pt x="1011" y="7"/>
                      </a:lnTo>
                      <a:lnTo>
                        <a:pt x="978" y="0"/>
                      </a:lnTo>
                      <a:lnTo>
                        <a:pt x="982" y="12"/>
                      </a:lnTo>
                      <a:lnTo>
                        <a:pt x="994" y="46"/>
                      </a:lnTo>
                      <a:lnTo>
                        <a:pt x="1007" y="100"/>
                      </a:lnTo>
                      <a:lnTo>
                        <a:pt x="1019" y="169"/>
                      </a:lnTo>
                      <a:lnTo>
                        <a:pt x="1022" y="252"/>
                      </a:lnTo>
                      <a:lnTo>
                        <a:pt x="1013" y="344"/>
                      </a:lnTo>
                      <a:lnTo>
                        <a:pt x="987" y="444"/>
                      </a:lnTo>
                      <a:lnTo>
                        <a:pt x="940" y="549"/>
                      </a:lnTo>
                      <a:lnTo>
                        <a:pt x="939" y="550"/>
                      </a:lnTo>
                      <a:lnTo>
                        <a:pt x="934" y="553"/>
                      </a:lnTo>
                      <a:lnTo>
                        <a:pt x="927" y="559"/>
                      </a:lnTo>
                      <a:lnTo>
                        <a:pt x="917" y="567"/>
                      </a:lnTo>
                      <a:lnTo>
                        <a:pt x="904" y="575"/>
                      </a:lnTo>
                      <a:lnTo>
                        <a:pt x="890" y="585"/>
                      </a:lnTo>
                      <a:lnTo>
                        <a:pt x="871" y="594"/>
                      </a:lnTo>
                      <a:lnTo>
                        <a:pt x="851" y="603"/>
                      </a:lnTo>
                      <a:lnTo>
                        <a:pt x="828" y="611"/>
                      </a:lnTo>
                      <a:lnTo>
                        <a:pt x="802" y="619"/>
                      </a:lnTo>
                      <a:lnTo>
                        <a:pt x="773" y="625"/>
                      </a:lnTo>
                      <a:lnTo>
                        <a:pt x="741" y="629"/>
                      </a:lnTo>
                      <a:lnTo>
                        <a:pt x="708" y="630"/>
                      </a:lnTo>
                      <a:lnTo>
                        <a:pt x="671" y="629"/>
                      </a:lnTo>
                      <a:lnTo>
                        <a:pt x="631" y="626"/>
                      </a:lnTo>
                      <a:lnTo>
                        <a:pt x="590" y="618"/>
                      </a:lnTo>
                      <a:lnTo>
                        <a:pt x="590" y="720"/>
                      </a:lnTo>
                      <a:lnTo>
                        <a:pt x="26" y="663"/>
                      </a:lnTo>
                      <a:lnTo>
                        <a:pt x="7" y="58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52" name="Google Shape;8552;p128"/>
                <p:cNvSpPr/>
                <p:nvPr/>
              </p:nvSpPr>
              <p:spPr>
                <a:xfrm>
                  <a:off x="4862" y="1693"/>
                  <a:ext cx="119" cy="38"/>
                </a:xfrm>
                <a:custGeom>
                  <a:rect b="b" l="l" r="r" t="t"/>
                  <a:pathLst>
                    <a:path extrusionOk="0" h="269" w="837">
                      <a:moveTo>
                        <a:pt x="837" y="96"/>
                      </a:moveTo>
                      <a:lnTo>
                        <a:pt x="12" y="0"/>
                      </a:lnTo>
                      <a:lnTo>
                        <a:pt x="0" y="96"/>
                      </a:lnTo>
                      <a:lnTo>
                        <a:pt x="812" y="269"/>
                      </a:lnTo>
                      <a:lnTo>
                        <a:pt x="837" y="9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53" name="Google Shape;8553;p128"/>
                <p:cNvSpPr/>
                <p:nvPr/>
              </p:nvSpPr>
              <p:spPr>
                <a:xfrm>
                  <a:off x="4921" y="1705"/>
                  <a:ext cx="51" cy="18"/>
                </a:xfrm>
                <a:custGeom>
                  <a:rect b="b" l="l" r="r" t="t"/>
                  <a:pathLst>
                    <a:path extrusionOk="0" h="122" w="358">
                      <a:moveTo>
                        <a:pt x="358" y="53"/>
                      </a:moveTo>
                      <a:lnTo>
                        <a:pt x="5" y="0"/>
                      </a:lnTo>
                      <a:lnTo>
                        <a:pt x="0" y="51"/>
                      </a:lnTo>
                      <a:lnTo>
                        <a:pt x="348" y="122"/>
                      </a:lnTo>
                      <a:lnTo>
                        <a:pt x="358" y="53"/>
                      </a:lnTo>
                      <a:close/>
                    </a:path>
                  </a:pathLst>
                </a:custGeom>
                <a:solidFill>
                  <a:schemeClr val="folHlink"/>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54" name="Google Shape;8554;p128"/>
                <p:cNvSpPr/>
                <p:nvPr/>
              </p:nvSpPr>
              <p:spPr>
                <a:xfrm>
                  <a:off x="4869" y="1696"/>
                  <a:ext cx="34" cy="13"/>
                </a:xfrm>
                <a:custGeom>
                  <a:rect b="b" l="l" r="r" t="t"/>
                  <a:pathLst>
                    <a:path extrusionOk="0" h="91" w="239">
                      <a:moveTo>
                        <a:pt x="239" y="42"/>
                      </a:moveTo>
                      <a:lnTo>
                        <a:pt x="0" y="0"/>
                      </a:lnTo>
                      <a:lnTo>
                        <a:pt x="2" y="44"/>
                      </a:lnTo>
                      <a:lnTo>
                        <a:pt x="231" y="91"/>
                      </a:lnTo>
                      <a:lnTo>
                        <a:pt x="239" y="42"/>
                      </a:lnTo>
                      <a:close/>
                    </a:path>
                  </a:pathLst>
                </a:custGeom>
                <a:solidFill>
                  <a:schemeClr val="folHlink"/>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55" name="Google Shape;8555;p128"/>
                <p:cNvSpPr/>
                <p:nvPr/>
              </p:nvSpPr>
              <p:spPr>
                <a:xfrm>
                  <a:off x="4783" y="1709"/>
                  <a:ext cx="202" cy="67"/>
                </a:xfrm>
                <a:custGeom>
                  <a:rect b="b" l="l" r="r" t="t"/>
                  <a:pathLst>
                    <a:path extrusionOk="0" h="466" w="1409">
                      <a:moveTo>
                        <a:pt x="0" y="140"/>
                      </a:moveTo>
                      <a:lnTo>
                        <a:pt x="4" y="140"/>
                      </a:lnTo>
                      <a:lnTo>
                        <a:pt x="12" y="138"/>
                      </a:lnTo>
                      <a:lnTo>
                        <a:pt x="27" y="135"/>
                      </a:lnTo>
                      <a:lnTo>
                        <a:pt x="45" y="132"/>
                      </a:lnTo>
                      <a:lnTo>
                        <a:pt x="67" y="128"/>
                      </a:lnTo>
                      <a:lnTo>
                        <a:pt x="92" y="123"/>
                      </a:lnTo>
                      <a:lnTo>
                        <a:pt x="120" y="116"/>
                      </a:lnTo>
                      <a:lnTo>
                        <a:pt x="150" y="108"/>
                      </a:lnTo>
                      <a:lnTo>
                        <a:pt x="181" y="100"/>
                      </a:lnTo>
                      <a:lnTo>
                        <a:pt x="212" y="89"/>
                      </a:lnTo>
                      <a:lnTo>
                        <a:pt x="243" y="78"/>
                      </a:lnTo>
                      <a:lnTo>
                        <a:pt x="273" y="65"/>
                      </a:lnTo>
                      <a:lnTo>
                        <a:pt x="303" y="50"/>
                      </a:lnTo>
                      <a:lnTo>
                        <a:pt x="330" y="35"/>
                      </a:lnTo>
                      <a:lnTo>
                        <a:pt x="355" y="18"/>
                      </a:lnTo>
                      <a:lnTo>
                        <a:pt x="375" y="0"/>
                      </a:lnTo>
                      <a:lnTo>
                        <a:pt x="1409" y="236"/>
                      </a:lnTo>
                      <a:lnTo>
                        <a:pt x="1407" y="239"/>
                      </a:lnTo>
                      <a:lnTo>
                        <a:pt x="1401" y="245"/>
                      </a:lnTo>
                      <a:lnTo>
                        <a:pt x="1392" y="254"/>
                      </a:lnTo>
                      <a:lnTo>
                        <a:pt x="1379" y="265"/>
                      </a:lnTo>
                      <a:lnTo>
                        <a:pt x="1363" y="279"/>
                      </a:lnTo>
                      <a:lnTo>
                        <a:pt x="1345" y="295"/>
                      </a:lnTo>
                      <a:lnTo>
                        <a:pt x="1325" y="313"/>
                      </a:lnTo>
                      <a:lnTo>
                        <a:pt x="1303" y="332"/>
                      </a:lnTo>
                      <a:lnTo>
                        <a:pt x="1279" y="351"/>
                      </a:lnTo>
                      <a:lnTo>
                        <a:pt x="1253" y="371"/>
                      </a:lnTo>
                      <a:lnTo>
                        <a:pt x="1227" y="390"/>
                      </a:lnTo>
                      <a:lnTo>
                        <a:pt x="1200" y="409"/>
                      </a:lnTo>
                      <a:lnTo>
                        <a:pt x="1172" y="426"/>
                      </a:lnTo>
                      <a:lnTo>
                        <a:pt x="1145" y="441"/>
                      </a:lnTo>
                      <a:lnTo>
                        <a:pt x="1117" y="455"/>
                      </a:lnTo>
                      <a:lnTo>
                        <a:pt x="1091" y="466"/>
                      </a:lnTo>
                      <a:lnTo>
                        <a:pt x="0" y="14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56" name="Google Shape;8556;p128"/>
                <p:cNvSpPr/>
                <p:nvPr/>
              </p:nvSpPr>
              <p:spPr>
                <a:xfrm>
                  <a:off x="4984" y="1702"/>
                  <a:ext cx="72" cy="32"/>
                </a:xfrm>
                <a:custGeom>
                  <a:rect b="b" l="l" r="r" t="t"/>
                  <a:pathLst>
                    <a:path extrusionOk="0" h="223" w="502">
                      <a:moveTo>
                        <a:pt x="51" y="223"/>
                      </a:moveTo>
                      <a:lnTo>
                        <a:pt x="502" y="90"/>
                      </a:lnTo>
                      <a:lnTo>
                        <a:pt x="229" y="0"/>
                      </a:lnTo>
                      <a:lnTo>
                        <a:pt x="6" y="26"/>
                      </a:lnTo>
                      <a:lnTo>
                        <a:pt x="0" y="211"/>
                      </a:lnTo>
                      <a:lnTo>
                        <a:pt x="51" y="22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57" name="Google Shape;8557;p128"/>
                <p:cNvSpPr/>
                <p:nvPr/>
              </p:nvSpPr>
              <p:spPr>
                <a:xfrm>
                  <a:off x="4799" y="1565"/>
                  <a:ext cx="38" cy="152"/>
                </a:xfrm>
                <a:custGeom>
                  <a:rect b="b" l="l" r="r" t="t"/>
                  <a:pathLst>
                    <a:path extrusionOk="0" h="1064" w="267">
                      <a:moveTo>
                        <a:pt x="267" y="26"/>
                      </a:moveTo>
                      <a:lnTo>
                        <a:pt x="266" y="24"/>
                      </a:lnTo>
                      <a:lnTo>
                        <a:pt x="262" y="22"/>
                      </a:lnTo>
                      <a:lnTo>
                        <a:pt x="254" y="20"/>
                      </a:lnTo>
                      <a:lnTo>
                        <a:pt x="244" y="16"/>
                      </a:lnTo>
                      <a:lnTo>
                        <a:pt x="232" y="12"/>
                      </a:lnTo>
                      <a:lnTo>
                        <a:pt x="218" y="8"/>
                      </a:lnTo>
                      <a:lnTo>
                        <a:pt x="202" y="5"/>
                      </a:lnTo>
                      <a:lnTo>
                        <a:pt x="184" y="1"/>
                      </a:lnTo>
                      <a:lnTo>
                        <a:pt x="164" y="0"/>
                      </a:lnTo>
                      <a:lnTo>
                        <a:pt x="143" y="0"/>
                      </a:lnTo>
                      <a:lnTo>
                        <a:pt x="121" y="3"/>
                      </a:lnTo>
                      <a:lnTo>
                        <a:pt x="98" y="6"/>
                      </a:lnTo>
                      <a:lnTo>
                        <a:pt x="74" y="13"/>
                      </a:lnTo>
                      <a:lnTo>
                        <a:pt x="50" y="22"/>
                      </a:lnTo>
                      <a:lnTo>
                        <a:pt x="25" y="35"/>
                      </a:lnTo>
                      <a:lnTo>
                        <a:pt x="0" y="51"/>
                      </a:lnTo>
                      <a:lnTo>
                        <a:pt x="0" y="1064"/>
                      </a:lnTo>
                      <a:lnTo>
                        <a:pt x="1" y="1064"/>
                      </a:lnTo>
                      <a:lnTo>
                        <a:pt x="7" y="1064"/>
                      </a:lnTo>
                      <a:lnTo>
                        <a:pt x="15" y="1063"/>
                      </a:lnTo>
                      <a:lnTo>
                        <a:pt x="25" y="1062"/>
                      </a:lnTo>
                      <a:lnTo>
                        <a:pt x="37" y="1060"/>
                      </a:lnTo>
                      <a:lnTo>
                        <a:pt x="52" y="1057"/>
                      </a:lnTo>
                      <a:lnTo>
                        <a:pt x="69" y="1054"/>
                      </a:lnTo>
                      <a:lnTo>
                        <a:pt x="88" y="1049"/>
                      </a:lnTo>
                      <a:lnTo>
                        <a:pt x="108" y="1044"/>
                      </a:lnTo>
                      <a:lnTo>
                        <a:pt x="129" y="1037"/>
                      </a:lnTo>
                      <a:lnTo>
                        <a:pt x="152" y="1029"/>
                      </a:lnTo>
                      <a:lnTo>
                        <a:pt x="175" y="1018"/>
                      </a:lnTo>
                      <a:lnTo>
                        <a:pt x="198" y="1007"/>
                      </a:lnTo>
                      <a:lnTo>
                        <a:pt x="222" y="994"/>
                      </a:lnTo>
                      <a:lnTo>
                        <a:pt x="244" y="979"/>
                      </a:lnTo>
                      <a:lnTo>
                        <a:pt x="267" y="962"/>
                      </a:lnTo>
                      <a:lnTo>
                        <a:pt x="267" y="2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58" name="Google Shape;8558;p128"/>
                <p:cNvSpPr/>
                <p:nvPr/>
              </p:nvSpPr>
              <p:spPr>
                <a:xfrm>
                  <a:off x="4800" y="1567"/>
                  <a:ext cx="33" cy="128"/>
                </a:xfrm>
                <a:custGeom>
                  <a:rect b="b" l="l" r="r" t="t"/>
                  <a:pathLst>
                    <a:path extrusionOk="0" h="898" w="228">
                      <a:moveTo>
                        <a:pt x="228" y="21"/>
                      </a:moveTo>
                      <a:lnTo>
                        <a:pt x="227" y="20"/>
                      </a:lnTo>
                      <a:lnTo>
                        <a:pt x="224" y="19"/>
                      </a:lnTo>
                      <a:lnTo>
                        <a:pt x="217" y="17"/>
                      </a:lnTo>
                      <a:lnTo>
                        <a:pt x="209" y="13"/>
                      </a:lnTo>
                      <a:lnTo>
                        <a:pt x="199" y="10"/>
                      </a:lnTo>
                      <a:lnTo>
                        <a:pt x="186" y="6"/>
                      </a:lnTo>
                      <a:lnTo>
                        <a:pt x="172" y="4"/>
                      </a:lnTo>
                      <a:lnTo>
                        <a:pt x="157" y="2"/>
                      </a:lnTo>
                      <a:lnTo>
                        <a:pt x="140" y="0"/>
                      </a:lnTo>
                      <a:lnTo>
                        <a:pt x="122" y="0"/>
                      </a:lnTo>
                      <a:lnTo>
                        <a:pt x="104" y="2"/>
                      </a:lnTo>
                      <a:lnTo>
                        <a:pt x="83" y="5"/>
                      </a:lnTo>
                      <a:lnTo>
                        <a:pt x="64" y="11"/>
                      </a:lnTo>
                      <a:lnTo>
                        <a:pt x="42" y="19"/>
                      </a:lnTo>
                      <a:lnTo>
                        <a:pt x="21" y="29"/>
                      </a:lnTo>
                      <a:lnTo>
                        <a:pt x="0" y="43"/>
                      </a:lnTo>
                      <a:lnTo>
                        <a:pt x="0" y="898"/>
                      </a:lnTo>
                      <a:lnTo>
                        <a:pt x="1" y="898"/>
                      </a:lnTo>
                      <a:lnTo>
                        <a:pt x="5" y="898"/>
                      </a:lnTo>
                      <a:lnTo>
                        <a:pt x="12" y="897"/>
                      </a:lnTo>
                      <a:lnTo>
                        <a:pt x="21" y="896"/>
                      </a:lnTo>
                      <a:lnTo>
                        <a:pt x="32" y="894"/>
                      </a:lnTo>
                      <a:lnTo>
                        <a:pt x="45" y="892"/>
                      </a:lnTo>
                      <a:lnTo>
                        <a:pt x="59" y="889"/>
                      </a:lnTo>
                      <a:lnTo>
                        <a:pt x="75" y="884"/>
                      </a:lnTo>
                      <a:lnTo>
                        <a:pt x="92" y="879"/>
                      </a:lnTo>
                      <a:lnTo>
                        <a:pt x="111" y="874"/>
                      </a:lnTo>
                      <a:lnTo>
                        <a:pt x="130" y="867"/>
                      </a:lnTo>
                      <a:lnTo>
                        <a:pt x="149" y="858"/>
                      </a:lnTo>
                      <a:lnTo>
                        <a:pt x="169" y="848"/>
                      </a:lnTo>
                      <a:lnTo>
                        <a:pt x="190" y="837"/>
                      </a:lnTo>
                      <a:lnTo>
                        <a:pt x="209" y="824"/>
                      </a:lnTo>
                      <a:lnTo>
                        <a:pt x="228" y="809"/>
                      </a:lnTo>
                      <a:lnTo>
                        <a:pt x="228" y="21"/>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59" name="Google Shape;8559;p128"/>
                <p:cNvSpPr/>
                <p:nvPr/>
              </p:nvSpPr>
              <p:spPr>
                <a:xfrm>
                  <a:off x="4801" y="1568"/>
                  <a:ext cx="27" cy="104"/>
                </a:xfrm>
                <a:custGeom>
                  <a:rect b="b" l="l" r="r" t="t"/>
                  <a:pathLst>
                    <a:path extrusionOk="0" h="729" w="192">
                      <a:moveTo>
                        <a:pt x="192" y="17"/>
                      </a:moveTo>
                      <a:lnTo>
                        <a:pt x="191" y="17"/>
                      </a:lnTo>
                      <a:lnTo>
                        <a:pt x="187" y="15"/>
                      </a:lnTo>
                      <a:lnTo>
                        <a:pt x="183" y="12"/>
                      </a:lnTo>
                      <a:lnTo>
                        <a:pt x="176" y="10"/>
                      </a:lnTo>
                      <a:lnTo>
                        <a:pt x="167" y="8"/>
                      </a:lnTo>
                      <a:lnTo>
                        <a:pt x="156" y="4"/>
                      </a:lnTo>
                      <a:lnTo>
                        <a:pt x="145" y="2"/>
                      </a:lnTo>
                      <a:lnTo>
                        <a:pt x="132" y="0"/>
                      </a:lnTo>
                      <a:lnTo>
                        <a:pt x="117" y="0"/>
                      </a:lnTo>
                      <a:lnTo>
                        <a:pt x="102" y="0"/>
                      </a:lnTo>
                      <a:lnTo>
                        <a:pt x="86" y="1"/>
                      </a:lnTo>
                      <a:lnTo>
                        <a:pt x="70" y="3"/>
                      </a:lnTo>
                      <a:lnTo>
                        <a:pt x="53" y="8"/>
                      </a:lnTo>
                      <a:lnTo>
                        <a:pt x="35" y="15"/>
                      </a:lnTo>
                      <a:lnTo>
                        <a:pt x="18" y="24"/>
                      </a:lnTo>
                      <a:lnTo>
                        <a:pt x="0" y="35"/>
                      </a:lnTo>
                      <a:lnTo>
                        <a:pt x="0" y="729"/>
                      </a:lnTo>
                      <a:lnTo>
                        <a:pt x="1" y="729"/>
                      </a:lnTo>
                      <a:lnTo>
                        <a:pt x="4" y="729"/>
                      </a:lnTo>
                      <a:lnTo>
                        <a:pt x="10" y="728"/>
                      </a:lnTo>
                      <a:lnTo>
                        <a:pt x="18" y="727"/>
                      </a:lnTo>
                      <a:lnTo>
                        <a:pt x="27" y="726"/>
                      </a:lnTo>
                      <a:lnTo>
                        <a:pt x="37" y="725"/>
                      </a:lnTo>
                      <a:lnTo>
                        <a:pt x="50" y="721"/>
                      </a:lnTo>
                      <a:lnTo>
                        <a:pt x="64" y="719"/>
                      </a:lnTo>
                      <a:lnTo>
                        <a:pt x="77" y="714"/>
                      </a:lnTo>
                      <a:lnTo>
                        <a:pt x="92" y="710"/>
                      </a:lnTo>
                      <a:lnTo>
                        <a:pt x="108" y="704"/>
                      </a:lnTo>
                      <a:lnTo>
                        <a:pt x="125" y="697"/>
                      </a:lnTo>
                      <a:lnTo>
                        <a:pt x="141" y="689"/>
                      </a:lnTo>
                      <a:lnTo>
                        <a:pt x="159" y="680"/>
                      </a:lnTo>
                      <a:lnTo>
                        <a:pt x="176" y="668"/>
                      </a:lnTo>
                      <a:lnTo>
                        <a:pt x="192" y="657"/>
                      </a:lnTo>
                      <a:lnTo>
                        <a:pt x="192" y="17"/>
                      </a:lnTo>
                      <a:close/>
                    </a:path>
                  </a:pathLst>
                </a:cu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60" name="Google Shape;8560;p128"/>
                <p:cNvSpPr/>
                <p:nvPr/>
              </p:nvSpPr>
              <p:spPr>
                <a:xfrm>
                  <a:off x="4802" y="1569"/>
                  <a:ext cx="22" cy="81"/>
                </a:xfrm>
                <a:custGeom>
                  <a:rect b="b" l="l" r="r" t="t"/>
                  <a:pathLst>
                    <a:path extrusionOk="0" h="564" w="156">
                      <a:moveTo>
                        <a:pt x="156" y="15"/>
                      </a:moveTo>
                      <a:lnTo>
                        <a:pt x="153" y="14"/>
                      </a:lnTo>
                      <a:lnTo>
                        <a:pt x="142" y="9"/>
                      </a:lnTo>
                      <a:lnTo>
                        <a:pt x="127" y="4"/>
                      </a:lnTo>
                      <a:lnTo>
                        <a:pt x="108" y="1"/>
                      </a:lnTo>
                      <a:lnTo>
                        <a:pt x="84" y="0"/>
                      </a:lnTo>
                      <a:lnTo>
                        <a:pt x="58" y="3"/>
                      </a:lnTo>
                      <a:lnTo>
                        <a:pt x="29" y="12"/>
                      </a:lnTo>
                      <a:lnTo>
                        <a:pt x="0" y="28"/>
                      </a:lnTo>
                      <a:lnTo>
                        <a:pt x="0" y="564"/>
                      </a:lnTo>
                      <a:lnTo>
                        <a:pt x="4" y="564"/>
                      </a:lnTo>
                      <a:lnTo>
                        <a:pt x="15" y="563"/>
                      </a:lnTo>
                      <a:lnTo>
                        <a:pt x="31" y="560"/>
                      </a:lnTo>
                      <a:lnTo>
                        <a:pt x="52" y="555"/>
                      </a:lnTo>
                      <a:lnTo>
                        <a:pt x="76" y="548"/>
                      </a:lnTo>
                      <a:lnTo>
                        <a:pt x="102" y="537"/>
                      </a:lnTo>
                      <a:lnTo>
                        <a:pt x="128" y="524"/>
                      </a:lnTo>
                      <a:lnTo>
                        <a:pt x="156" y="505"/>
                      </a:lnTo>
                      <a:lnTo>
                        <a:pt x="156" y="1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61" name="Google Shape;8561;p128"/>
                <p:cNvSpPr/>
                <p:nvPr/>
              </p:nvSpPr>
              <p:spPr>
                <a:xfrm>
                  <a:off x="4803" y="1571"/>
                  <a:ext cx="17" cy="56"/>
                </a:xfrm>
                <a:custGeom>
                  <a:rect b="b" l="l" r="r" t="t"/>
                  <a:pathLst>
                    <a:path extrusionOk="0" h="396" w="117">
                      <a:moveTo>
                        <a:pt x="117" y="10"/>
                      </a:moveTo>
                      <a:lnTo>
                        <a:pt x="115" y="9"/>
                      </a:lnTo>
                      <a:lnTo>
                        <a:pt x="107" y="6"/>
                      </a:lnTo>
                      <a:lnTo>
                        <a:pt x="95" y="2"/>
                      </a:lnTo>
                      <a:lnTo>
                        <a:pt x="80" y="0"/>
                      </a:lnTo>
                      <a:lnTo>
                        <a:pt x="63" y="0"/>
                      </a:lnTo>
                      <a:lnTo>
                        <a:pt x="43" y="2"/>
                      </a:lnTo>
                      <a:lnTo>
                        <a:pt x="22" y="9"/>
                      </a:lnTo>
                      <a:lnTo>
                        <a:pt x="0" y="22"/>
                      </a:lnTo>
                      <a:lnTo>
                        <a:pt x="0" y="396"/>
                      </a:lnTo>
                      <a:lnTo>
                        <a:pt x="3" y="396"/>
                      </a:lnTo>
                      <a:lnTo>
                        <a:pt x="11" y="395"/>
                      </a:lnTo>
                      <a:lnTo>
                        <a:pt x="23" y="393"/>
                      </a:lnTo>
                      <a:lnTo>
                        <a:pt x="39" y="389"/>
                      </a:lnTo>
                      <a:lnTo>
                        <a:pt x="58" y="385"/>
                      </a:lnTo>
                      <a:lnTo>
                        <a:pt x="77" y="377"/>
                      </a:lnTo>
                      <a:lnTo>
                        <a:pt x="96" y="365"/>
                      </a:lnTo>
                      <a:lnTo>
                        <a:pt x="117" y="351"/>
                      </a:lnTo>
                      <a:lnTo>
                        <a:pt x="117" y="1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62" name="Google Shape;8562;p128"/>
                <p:cNvSpPr/>
                <p:nvPr/>
              </p:nvSpPr>
              <p:spPr>
                <a:xfrm>
                  <a:off x="4804" y="1572"/>
                  <a:ext cx="11" cy="33"/>
                </a:xfrm>
                <a:custGeom>
                  <a:rect b="b" l="l" r="r" t="t"/>
                  <a:pathLst>
                    <a:path extrusionOk="0" h="230" w="80">
                      <a:moveTo>
                        <a:pt x="80" y="7"/>
                      </a:moveTo>
                      <a:lnTo>
                        <a:pt x="78" y="6"/>
                      </a:lnTo>
                      <a:lnTo>
                        <a:pt x="73" y="5"/>
                      </a:lnTo>
                      <a:lnTo>
                        <a:pt x="65" y="2"/>
                      </a:lnTo>
                      <a:lnTo>
                        <a:pt x="55" y="0"/>
                      </a:lnTo>
                      <a:lnTo>
                        <a:pt x="44" y="0"/>
                      </a:lnTo>
                      <a:lnTo>
                        <a:pt x="30" y="1"/>
                      </a:lnTo>
                      <a:lnTo>
                        <a:pt x="15" y="7"/>
                      </a:lnTo>
                      <a:lnTo>
                        <a:pt x="0" y="15"/>
                      </a:lnTo>
                      <a:lnTo>
                        <a:pt x="0" y="230"/>
                      </a:lnTo>
                      <a:lnTo>
                        <a:pt x="3" y="230"/>
                      </a:lnTo>
                      <a:lnTo>
                        <a:pt x="7" y="229"/>
                      </a:lnTo>
                      <a:lnTo>
                        <a:pt x="16" y="228"/>
                      </a:lnTo>
                      <a:lnTo>
                        <a:pt x="27" y="225"/>
                      </a:lnTo>
                      <a:lnTo>
                        <a:pt x="39" y="222"/>
                      </a:lnTo>
                      <a:lnTo>
                        <a:pt x="53" y="216"/>
                      </a:lnTo>
                      <a:lnTo>
                        <a:pt x="67" y="208"/>
                      </a:lnTo>
                      <a:lnTo>
                        <a:pt x="80" y="199"/>
                      </a:lnTo>
                      <a:lnTo>
                        <a:pt x="80" y="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63" name="Google Shape;8563;p128"/>
                <p:cNvSpPr/>
                <p:nvPr/>
              </p:nvSpPr>
              <p:spPr>
                <a:xfrm>
                  <a:off x="4942" y="1666"/>
                  <a:ext cx="16" cy="17"/>
                </a:xfrm>
                <a:custGeom>
                  <a:rect b="b" l="l" r="r" t="t"/>
                  <a:pathLst>
                    <a:path extrusionOk="0" h="117" w="117">
                      <a:moveTo>
                        <a:pt x="58" y="117"/>
                      </a:moveTo>
                      <a:lnTo>
                        <a:pt x="70" y="116"/>
                      </a:lnTo>
                      <a:lnTo>
                        <a:pt x="81" y="112"/>
                      </a:lnTo>
                      <a:lnTo>
                        <a:pt x="90" y="106"/>
                      </a:lnTo>
                      <a:lnTo>
                        <a:pt x="100" y="100"/>
                      </a:lnTo>
                      <a:lnTo>
                        <a:pt x="106" y="90"/>
                      </a:lnTo>
                      <a:lnTo>
                        <a:pt x="112" y="81"/>
                      </a:lnTo>
                      <a:lnTo>
                        <a:pt x="116" y="70"/>
                      </a:lnTo>
                      <a:lnTo>
                        <a:pt x="117" y="58"/>
                      </a:lnTo>
                      <a:lnTo>
                        <a:pt x="116" y="46"/>
                      </a:lnTo>
                      <a:lnTo>
                        <a:pt x="112" y="35"/>
                      </a:lnTo>
                      <a:lnTo>
                        <a:pt x="106" y="25"/>
                      </a:lnTo>
                      <a:lnTo>
                        <a:pt x="100" y="17"/>
                      </a:lnTo>
                      <a:lnTo>
                        <a:pt x="90" y="9"/>
                      </a:lnTo>
                      <a:lnTo>
                        <a:pt x="81" y="4"/>
                      </a:lnTo>
                      <a:lnTo>
                        <a:pt x="70" y="1"/>
                      </a:lnTo>
                      <a:lnTo>
                        <a:pt x="58" y="0"/>
                      </a:lnTo>
                      <a:lnTo>
                        <a:pt x="47" y="1"/>
                      </a:lnTo>
                      <a:lnTo>
                        <a:pt x="36" y="4"/>
                      </a:lnTo>
                      <a:lnTo>
                        <a:pt x="26" y="9"/>
                      </a:lnTo>
                      <a:lnTo>
                        <a:pt x="17" y="17"/>
                      </a:lnTo>
                      <a:lnTo>
                        <a:pt x="10" y="25"/>
                      </a:lnTo>
                      <a:lnTo>
                        <a:pt x="5" y="35"/>
                      </a:lnTo>
                      <a:lnTo>
                        <a:pt x="1" y="46"/>
                      </a:lnTo>
                      <a:lnTo>
                        <a:pt x="0" y="58"/>
                      </a:lnTo>
                      <a:lnTo>
                        <a:pt x="1" y="70"/>
                      </a:lnTo>
                      <a:lnTo>
                        <a:pt x="5" y="81"/>
                      </a:lnTo>
                      <a:lnTo>
                        <a:pt x="10" y="90"/>
                      </a:lnTo>
                      <a:lnTo>
                        <a:pt x="17" y="100"/>
                      </a:lnTo>
                      <a:lnTo>
                        <a:pt x="26" y="106"/>
                      </a:lnTo>
                      <a:lnTo>
                        <a:pt x="36" y="112"/>
                      </a:lnTo>
                      <a:lnTo>
                        <a:pt x="47" y="116"/>
                      </a:lnTo>
                      <a:lnTo>
                        <a:pt x="58" y="11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64" name="Google Shape;8564;p128"/>
                <p:cNvSpPr/>
                <p:nvPr/>
              </p:nvSpPr>
              <p:spPr>
                <a:xfrm>
                  <a:off x="4890" y="1666"/>
                  <a:ext cx="9" cy="9"/>
                </a:xfrm>
                <a:custGeom>
                  <a:rect b="b" l="l" r="r" t="t"/>
                  <a:pathLst>
                    <a:path extrusionOk="0" h="59" w="58">
                      <a:moveTo>
                        <a:pt x="29" y="59"/>
                      </a:moveTo>
                      <a:lnTo>
                        <a:pt x="40" y="56"/>
                      </a:lnTo>
                      <a:lnTo>
                        <a:pt x="50" y="49"/>
                      </a:lnTo>
                      <a:lnTo>
                        <a:pt x="56" y="40"/>
                      </a:lnTo>
                      <a:lnTo>
                        <a:pt x="58" y="29"/>
                      </a:lnTo>
                      <a:lnTo>
                        <a:pt x="56" y="17"/>
                      </a:lnTo>
                      <a:lnTo>
                        <a:pt x="50" y="8"/>
                      </a:lnTo>
                      <a:lnTo>
                        <a:pt x="40" y="2"/>
                      </a:lnTo>
                      <a:lnTo>
                        <a:pt x="29" y="0"/>
                      </a:lnTo>
                      <a:lnTo>
                        <a:pt x="17" y="2"/>
                      </a:lnTo>
                      <a:lnTo>
                        <a:pt x="8" y="8"/>
                      </a:lnTo>
                      <a:lnTo>
                        <a:pt x="2" y="17"/>
                      </a:lnTo>
                      <a:lnTo>
                        <a:pt x="0" y="29"/>
                      </a:lnTo>
                      <a:lnTo>
                        <a:pt x="2" y="40"/>
                      </a:lnTo>
                      <a:lnTo>
                        <a:pt x="8" y="49"/>
                      </a:lnTo>
                      <a:lnTo>
                        <a:pt x="17" y="56"/>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65" name="Google Shape;8565;p128"/>
                <p:cNvSpPr/>
                <p:nvPr/>
              </p:nvSpPr>
              <p:spPr>
                <a:xfrm>
                  <a:off x="4905" y="1667"/>
                  <a:ext cx="8" cy="8"/>
                </a:xfrm>
                <a:custGeom>
                  <a:rect b="b" l="l" r="r" t="t"/>
                  <a:pathLst>
                    <a:path extrusionOk="0" h="59" w="58">
                      <a:moveTo>
                        <a:pt x="29" y="59"/>
                      </a:moveTo>
                      <a:lnTo>
                        <a:pt x="41" y="57"/>
                      </a:lnTo>
                      <a:lnTo>
                        <a:pt x="50" y="51"/>
                      </a:lnTo>
                      <a:lnTo>
                        <a:pt x="56" y="42"/>
                      </a:lnTo>
                      <a:lnTo>
                        <a:pt x="58" y="30"/>
                      </a:lnTo>
                      <a:lnTo>
                        <a:pt x="56" y="19"/>
                      </a:lnTo>
                      <a:lnTo>
                        <a:pt x="50" y="9"/>
                      </a:lnTo>
                      <a:lnTo>
                        <a:pt x="41" y="3"/>
                      </a:lnTo>
                      <a:lnTo>
                        <a:pt x="29" y="0"/>
                      </a:lnTo>
                      <a:lnTo>
                        <a:pt x="18" y="3"/>
                      </a:lnTo>
                      <a:lnTo>
                        <a:pt x="9" y="9"/>
                      </a:lnTo>
                      <a:lnTo>
                        <a:pt x="2" y="19"/>
                      </a:lnTo>
                      <a:lnTo>
                        <a:pt x="0" y="30"/>
                      </a:lnTo>
                      <a:lnTo>
                        <a:pt x="2" y="42"/>
                      </a:lnTo>
                      <a:lnTo>
                        <a:pt x="9" y="51"/>
                      </a:lnTo>
                      <a:lnTo>
                        <a:pt x="18" y="57"/>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66" name="Google Shape;8566;p128"/>
                <p:cNvSpPr/>
                <p:nvPr/>
              </p:nvSpPr>
              <p:spPr>
                <a:xfrm>
                  <a:off x="4849" y="1552"/>
                  <a:ext cx="23" cy="114"/>
                </a:xfrm>
                <a:custGeom>
                  <a:rect b="b" l="l" r="r" t="t"/>
                  <a:pathLst>
                    <a:path extrusionOk="0" h="800" w="166">
                      <a:moveTo>
                        <a:pt x="52" y="16"/>
                      </a:moveTo>
                      <a:lnTo>
                        <a:pt x="47" y="32"/>
                      </a:lnTo>
                      <a:lnTo>
                        <a:pt x="36" y="77"/>
                      </a:lnTo>
                      <a:lnTo>
                        <a:pt x="21" y="148"/>
                      </a:lnTo>
                      <a:lnTo>
                        <a:pt x="8" y="244"/>
                      </a:lnTo>
                      <a:lnTo>
                        <a:pt x="0" y="359"/>
                      </a:lnTo>
                      <a:lnTo>
                        <a:pt x="2" y="492"/>
                      </a:lnTo>
                      <a:lnTo>
                        <a:pt x="15" y="640"/>
                      </a:lnTo>
                      <a:lnTo>
                        <a:pt x="46" y="800"/>
                      </a:lnTo>
                      <a:lnTo>
                        <a:pt x="161" y="794"/>
                      </a:lnTo>
                      <a:lnTo>
                        <a:pt x="156" y="770"/>
                      </a:lnTo>
                      <a:lnTo>
                        <a:pt x="145" y="706"/>
                      </a:lnTo>
                      <a:lnTo>
                        <a:pt x="131" y="610"/>
                      </a:lnTo>
                      <a:lnTo>
                        <a:pt x="118" y="493"/>
                      </a:lnTo>
                      <a:lnTo>
                        <a:pt x="111" y="364"/>
                      </a:lnTo>
                      <a:lnTo>
                        <a:pt x="115" y="235"/>
                      </a:lnTo>
                      <a:lnTo>
                        <a:pt x="132" y="113"/>
                      </a:lnTo>
                      <a:lnTo>
                        <a:pt x="166" y="9"/>
                      </a:lnTo>
                      <a:lnTo>
                        <a:pt x="166" y="8"/>
                      </a:lnTo>
                      <a:lnTo>
                        <a:pt x="166" y="6"/>
                      </a:lnTo>
                      <a:lnTo>
                        <a:pt x="164" y="4"/>
                      </a:lnTo>
                      <a:lnTo>
                        <a:pt x="157" y="0"/>
                      </a:lnTo>
                      <a:lnTo>
                        <a:pt x="143" y="0"/>
                      </a:lnTo>
                      <a:lnTo>
                        <a:pt x="123" y="1"/>
                      </a:lnTo>
                      <a:lnTo>
                        <a:pt x="93" y="7"/>
                      </a:lnTo>
                      <a:lnTo>
                        <a:pt x="52" y="1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67" name="Google Shape;8567;p128"/>
                <p:cNvSpPr/>
                <p:nvPr/>
              </p:nvSpPr>
              <p:spPr>
                <a:xfrm>
                  <a:off x="4971" y="1538"/>
                  <a:ext cx="32" cy="128"/>
                </a:xfrm>
                <a:custGeom>
                  <a:rect b="b" l="l" r="r" t="t"/>
                  <a:pathLst>
                    <a:path extrusionOk="0" h="893" w="225">
                      <a:moveTo>
                        <a:pt x="225" y="6"/>
                      </a:moveTo>
                      <a:lnTo>
                        <a:pt x="219" y="12"/>
                      </a:lnTo>
                      <a:lnTo>
                        <a:pt x="204" y="35"/>
                      </a:lnTo>
                      <a:lnTo>
                        <a:pt x="185" y="82"/>
                      </a:lnTo>
                      <a:lnTo>
                        <a:pt x="165" y="158"/>
                      </a:lnTo>
                      <a:lnTo>
                        <a:pt x="149" y="270"/>
                      </a:lnTo>
                      <a:lnTo>
                        <a:pt x="141" y="427"/>
                      </a:lnTo>
                      <a:lnTo>
                        <a:pt x="146" y="631"/>
                      </a:lnTo>
                      <a:lnTo>
                        <a:pt x="168" y="893"/>
                      </a:lnTo>
                      <a:lnTo>
                        <a:pt x="41" y="893"/>
                      </a:lnTo>
                      <a:lnTo>
                        <a:pt x="36" y="867"/>
                      </a:lnTo>
                      <a:lnTo>
                        <a:pt x="26" y="794"/>
                      </a:lnTo>
                      <a:lnTo>
                        <a:pt x="13" y="686"/>
                      </a:lnTo>
                      <a:lnTo>
                        <a:pt x="3" y="554"/>
                      </a:lnTo>
                      <a:lnTo>
                        <a:pt x="0" y="408"/>
                      </a:lnTo>
                      <a:lnTo>
                        <a:pt x="6" y="260"/>
                      </a:lnTo>
                      <a:lnTo>
                        <a:pt x="30" y="121"/>
                      </a:lnTo>
                      <a:lnTo>
                        <a:pt x="73" y="0"/>
                      </a:lnTo>
                      <a:lnTo>
                        <a:pt x="225"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68" name="Google Shape;8568;p128"/>
                <p:cNvSpPr/>
                <p:nvPr/>
              </p:nvSpPr>
              <p:spPr>
                <a:xfrm>
                  <a:off x="4849" y="1559"/>
                  <a:ext cx="21" cy="100"/>
                </a:xfrm>
                <a:custGeom>
                  <a:rect b="b" l="l" r="r" t="t"/>
                  <a:pathLst>
                    <a:path extrusionOk="0" h="699" w="145">
                      <a:moveTo>
                        <a:pt x="46" y="14"/>
                      </a:moveTo>
                      <a:lnTo>
                        <a:pt x="41" y="28"/>
                      </a:lnTo>
                      <a:lnTo>
                        <a:pt x="32" y="67"/>
                      </a:lnTo>
                      <a:lnTo>
                        <a:pt x="20" y="130"/>
                      </a:lnTo>
                      <a:lnTo>
                        <a:pt x="7" y="213"/>
                      </a:lnTo>
                      <a:lnTo>
                        <a:pt x="0" y="314"/>
                      </a:lnTo>
                      <a:lnTo>
                        <a:pt x="1" y="430"/>
                      </a:lnTo>
                      <a:lnTo>
                        <a:pt x="13" y="559"/>
                      </a:lnTo>
                      <a:lnTo>
                        <a:pt x="40" y="699"/>
                      </a:lnTo>
                      <a:lnTo>
                        <a:pt x="140" y="693"/>
                      </a:lnTo>
                      <a:lnTo>
                        <a:pt x="135" y="672"/>
                      </a:lnTo>
                      <a:lnTo>
                        <a:pt x="126" y="616"/>
                      </a:lnTo>
                      <a:lnTo>
                        <a:pt x="113" y="532"/>
                      </a:lnTo>
                      <a:lnTo>
                        <a:pt x="103" y="430"/>
                      </a:lnTo>
                      <a:lnTo>
                        <a:pt x="97" y="317"/>
                      </a:lnTo>
                      <a:lnTo>
                        <a:pt x="100" y="205"/>
                      </a:lnTo>
                      <a:lnTo>
                        <a:pt x="115" y="98"/>
                      </a:lnTo>
                      <a:lnTo>
                        <a:pt x="145" y="8"/>
                      </a:lnTo>
                      <a:lnTo>
                        <a:pt x="145" y="7"/>
                      </a:lnTo>
                      <a:lnTo>
                        <a:pt x="145" y="5"/>
                      </a:lnTo>
                      <a:lnTo>
                        <a:pt x="143" y="3"/>
                      </a:lnTo>
                      <a:lnTo>
                        <a:pt x="137" y="0"/>
                      </a:lnTo>
                      <a:lnTo>
                        <a:pt x="126" y="0"/>
                      </a:lnTo>
                      <a:lnTo>
                        <a:pt x="108" y="1"/>
                      </a:lnTo>
                      <a:lnTo>
                        <a:pt x="81" y="6"/>
                      </a:lnTo>
                      <a:lnTo>
                        <a:pt x="46" y="14"/>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69" name="Google Shape;8569;p128"/>
                <p:cNvSpPr/>
                <p:nvPr/>
              </p:nvSpPr>
              <p:spPr>
                <a:xfrm>
                  <a:off x="4850" y="1566"/>
                  <a:ext cx="18" cy="85"/>
                </a:xfrm>
                <a:custGeom>
                  <a:rect b="b" l="l" r="r" t="t"/>
                  <a:pathLst>
                    <a:path extrusionOk="0" h="597" w="123">
                      <a:moveTo>
                        <a:pt x="39" y="12"/>
                      </a:moveTo>
                      <a:lnTo>
                        <a:pt x="35" y="23"/>
                      </a:lnTo>
                      <a:lnTo>
                        <a:pt x="26" y="57"/>
                      </a:lnTo>
                      <a:lnTo>
                        <a:pt x="16" y="111"/>
                      </a:lnTo>
                      <a:lnTo>
                        <a:pt x="6" y="181"/>
                      </a:lnTo>
                      <a:lnTo>
                        <a:pt x="0" y="267"/>
                      </a:lnTo>
                      <a:lnTo>
                        <a:pt x="1" y="367"/>
                      </a:lnTo>
                      <a:lnTo>
                        <a:pt x="11" y="477"/>
                      </a:lnTo>
                      <a:lnTo>
                        <a:pt x="34" y="597"/>
                      </a:lnTo>
                      <a:lnTo>
                        <a:pt x="119" y="591"/>
                      </a:lnTo>
                      <a:lnTo>
                        <a:pt x="115" y="574"/>
                      </a:lnTo>
                      <a:lnTo>
                        <a:pt x="107" y="526"/>
                      </a:lnTo>
                      <a:lnTo>
                        <a:pt x="97" y="454"/>
                      </a:lnTo>
                      <a:lnTo>
                        <a:pt x="88" y="367"/>
                      </a:lnTo>
                      <a:lnTo>
                        <a:pt x="82" y="272"/>
                      </a:lnTo>
                      <a:lnTo>
                        <a:pt x="84" y="175"/>
                      </a:lnTo>
                      <a:lnTo>
                        <a:pt x="97" y="84"/>
                      </a:lnTo>
                      <a:lnTo>
                        <a:pt x="123" y="7"/>
                      </a:lnTo>
                      <a:lnTo>
                        <a:pt x="123" y="6"/>
                      </a:lnTo>
                      <a:lnTo>
                        <a:pt x="123" y="5"/>
                      </a:lnTo>
                      <a:lnTo>
                        <a:pt x="121" y="3"/>
                      </a:lnTo>
                      <a:lnTo>
                        <a:pt x="117" y="0"/>
                      </a:lnTo>
                      <a:lnTo>
                        <a:pt x="106" y="0"/>
                      </a:lnTo>
                      <a:lnTo>
                        <a:pt x="91" y="2"/>
                      </a:lnTo>
                      <a:lnTo>
                        <a:pt x="70" y="5"/>
                      </a:lnTo>
                      <a:lnTo>
                        <a:pt x="39" y="12"/>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70" name="Google Shape;8570;p128"/>
                <p:cNvSpPr/>
                <p:nvPr/>
              </p:nvSpPr>
              <p:spPr>
                <a:xfrm>
                  <a:off x="4851" y="1572"/>
                  <a:ext cx="15" cy="71"/>
                </a:xfrm>
                <a:custGeom>
                  <a:rect b="b" l="l" r="r" t="t"/>
                  <a:pathLst>
                    <a:path extrusionOk="0" h="492" w="103">
                      <a:moveTo>
                        <a:pt x="32" y="9"/>
                      </a:moveTo>
                      <a:lnTo>
                        <a:pt x="28" y="18"/>
                      </a:lnTo>
                      <a:lnTo>
                        <a:pt x="21" y="47"/>
                      </a:lnTo>
                      <a:lnTo>
                        <a:pt x="12" y="90"/>
                      </a:lnTo>
                      <a:lnTo>
                        <a:pt x="4" y="149"/>
                      </a:lnTo>
                      <a:lnTo>
                        <a:pt x="0" y="220"/>
                      </a:lnTo>
                      <a:lnTo>
                        <a:pt x="0" y="303"/>
                      </a:lnTo>
                      <a:lnTo>
                        <a:pt x="9" y="394"/>
                      </a:lnTo>
                      <a:lnTo>
                        <a:pt x="27" y="492"/>
                      </a:lnTo>
                      <a:lnTo>
                        <a:pt x="98" y="489"/>
                      </a:lnTo>
                      <a:lnTo>
                        <a:pt x="95" y="474"/>
                      </a:lnTo>
                      <a:lnTo>
                        <a:pt x="88" y="434"/>
                      </a:lnTo>
                      <a:lnTo>
                        <a:pt x="80" y="375"/>
                      </a:lnTo>
                      <a:lnTo>
                        <a:pt x="72" y="303"/>
                      </a:lnTo>
                      <a:lnTo>
                        <a:pt x="68" y="224"/>
                      </a:lnTo>
                      <a:lnTo>
                        <a:pt x="70" y="144"/>
                      </a:lnTo>
                      <a:lnTo>
                        <a:pt x="81" y="68"/>
                      </a:lnTo>
                      <a:lnTo>
                        <a:pt x="103" y="5"/>
                      </a:lnTo>
                      <a:lnTo>
                        <a:pt x="103" y="4"/>
                      </a:lnTo>
                      <a:lnTo>
                        <a:pt x="103" y="3"/>
                      </a:lnTo>
                      <a:lnTo>
                        <a:pt x="100" y="1"/>
                      </a:lnTo>
                      <a:lnTo>
                        <a:pt x="97" y="0"/>
                      </a:lnTo>
                      <a:lnTo>
                        <a:pt x="89" y="0"/>
                      </a:lnTo>
                      <a:lnTo>
                        <a:pt x="75" y="0"/>
                      </a:lnTo>
                      <a:lnTo>
                        <a:pt x="57" y="3"/>
                      </a:lnTo>
                      <a:lnTo>
                        <a:pt x="32" y="9"/>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71" name="Google Shape;8571;p128"/>
                <p:cNvSpPr/>
                <p:nvPr/>
              </p:nvSpPr>
              <p:spPr>
                <a:xfrm>
                  <a:off x="4852" y="1579"/>
                  <a:ext cx="12" cy="56"/>
                </a:xfrm>
                <a:custGeom>
                  <a:rect b="b" l="l" r="r" t="t"/>
                  <a:pathLst>
                    <a:path extrusionOk="0" h="390" w="82">
                      <a:moveTo>
                        <a:pt x="25" y="8"/>
                      </a:moveTo>
                      <a:lnTo>
                        <a:pt x="23" y="16"/>
                      </a:lnTo>
                      <a:lnTo>
                        <a:pt x="17" y="38"/>
                      </a:lnTo>
                      <a:lnTo>
                        <a:pt x="11" y="72"/>
                      </a:lnTo>
                      <a:lnTo>
                        <a:pt x="4" y="118"/>
                      </a:lnTo>
                      <a:lnTo>
                        <a:pt x="0" y="174"/>
                      </a:lnTo>
                      <a:lnTo>
                        <a:pt x="0" y="240"/>
                      </a:lnTo>
                      <a:lnTo>
                        <a:pt x="7" y="312"/>
                      </a:lnTo>
                      <a:lnTo>
                        <a:pt x="22" y="390"/>
                      </a:lnTo>
                      <a:lnTo>
                        <a:pt x="78" y="387"/>
                      </a:lnTo>
                      <a:lnTo>
                        <a:pt x="76" y="375"/>
                      </a:lnTo>
                      <a:lnTo>
                        <a:pt x="70" y="343"/>
                      </a:lnTo>
                      <a:lnTo>
                        <a:pt x="63" y="297"/>
                      </a:lnTo>
                      <a:lnTo>
                        <a:pt x="57" y="240"/>
                      </a:lnTo>
                      <a:lnTo>
                        <a:pt x="54" y="178"/>
                      </a:lnTo>
                      <a:lnTo>
                        <a:pt x="56" y="113"/>
                      </a:lnTo>
                      <a:lnTo>
                        <a:pt x="64" y="55"/>
                      </a:lnTo>
                      <a:lnTo>
                        <a:pt x="82" y="4"/>
                      </a:lnTo>
                      <a:lnTo>
                        <a:pt x="82" y="2"/>
                      </a:lnTo>
                      <a:lnTo>
                        <a:pt x="80" y="1"/>
                      </a:lnTo>
                      <a:lnTo>
                        <a:pt x="77" y="0"/>
                      </a:lnTo>
                      <a:lnTo>
                        <a:pt x="70" y="0"/>
                      </a:lnTo>
                      <a:lnTo>
                        <a:pt x="60" y="1"/>
                      </a:lnTo>
                      <a:lnTo>
                        <a:pt x="46" y="3"/>
                      </a:lnTo>
                      <a:lnTo>
                        <a:pt x="25" y="8"/>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72" name="Google Shape;8572;p128"/>
                <p:cNvSpPr/>
                <p:nvPr/>
              </p:nvSpPr>
              <p:spPr>
                <a:xfrm>
                  <a:off x="4853" y="1586"/>
                  <a:ext cx="8" cy="41"/>
                </a:xfrm>
                <a:custGeom>
                  <a:rect b="b" l="l" r="r" t="t"/>
                  <a:pathLst>
                    <a:path extrusionOk="0" h="288" w="59">
                      <a:moveTo>
                        <a:pt x="18" y="6"/>
                      </a:moveTo>
                      <a:lnTo>
                        <a:pt x="17" y="11"/>
                      </a:lnTo>
                      <a:lnTo>
                        <a:pt x="13" y="27"/>
                      </a:lnTo>
                      <a:lnTo>
                        <a:pt x="7" y="53"/>
                      </a:lnTo>
                      <a:lnTo>
                        <a:pt x="2" y="87"/>
                      </a:lnTo>
                      <a:lnTo>
                        <a:pt x="0" y="130"/>
                      </a:lnTo>
                      <a:lnTo>
                        <a:pt x="0" y="177"/>
                      </a:lnTo>
                      <a:lnTo>
                        <a:pt x="5" y="231"/>
                      </a:lnTo>
                      <a:lnTo>
                        <a:pt x="16" y="288"/>
                      </a:lnTo>
                      <a:lnTo>
                        <a:pt x="57" y="286"/>
                      </a:lnTo>
                      <a:lnTo>
                        <a:pt x="56" y="278"/>
                      </a:lnTo>
                      <a:lnTo>
                        <a:pt x="51" y="254"/>
                      </a:lnTo>
                      <a:lnTo>
                        <a:pt x="47" y="219"/>
                      </a:lnTo>
                      <a:lnTo>
                        <a:pt x="42" y="177"/>
                      </a:lnTo>
                      <a:lnTo>
                        <a:pt x="40" y="131"/>
                      </a:lnTo>
                      <a:lnTo>
                        <a:pt x="41" y="84"/>
                      </a:lnTo>
                      <a:lnTo>
                        <a:pt x="47" y="40"/>
                      </a:lnTo>
                      <a:lnTo>
                        <a:pt x="59" y="3"/>
                      </a:lnTo>
                      <a:lnTo>
                        <a:pt x="59" y="2"/>
                      </a:lnTo>
                      <a:lnTo>
                        <a:pt x="58" y="1"/>
                      </a:lnTo>
                      <a:lnTo>
                        <a:pt x="56" y="0"/>
                      </a:lnTo>
                      <a:lnTo>
                        <a:pt x="51" y="0"/>
                      </a:lnTo>
                      <a:lnTo>
                        <a:pt x="45" y="0"/>
                      </a:lnTo>
                      <a:lnTo>
                        <a:pt x="33" y="2"/>
                      </a:lnTo>
                      <a:lnTo>
                        <a:pt x="18"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73" name="Google Shape;8573;p128"/>
                <p:cNvSpPr/>
                <p:nvPr/>
              </p:nvSpPr>
              <p:spPr>
                <a:xfrm>
                  <a:off x="4972" y="1546"/>
                  <a:ext cx="28" cy="111"/>
                </a:xfrm>
                <a:custGeom>
                  <a:rect b="b" l="l" r="r" t="t"/>
                  <a:pathLst>
                    <a:path extrusionOk="0" h="779" w="198">
                      <a:moveTo>
                        <a:pt x="198" y="6"/>
                      </a:moveTo>
                      <a:lnTo>
                        <a:pt x="194" y="12"/>
                      </a:lnTo>
                      <a:lnTo>
                        <a:pt x="180" y="31"/>
                      </a:lnTo>
                      <a:lnTo>
                        <a:pt x="163" y="72"/>
                      </a:lnTo>
                      <a:lnTo>
                        <a:pt x="146" y="138"/>
                      </a:lnTo>
                      <a:lnTo>
                        <a:pt x="132" y="236"/>
                      </a:lnTo>
                      <a:lnTo>
                        <a:pt x="125" y="373"/>
                      </a:lnTo>
                      <a:lnTo>
                        <a:pt x="130" y="551"/>
                      </a:lnTo>
                      <a:lnTo>
                        <a:pt x="148" y="779"/>
                      </a:lnTo>
                      <a:lnTo>
                        <a:pt x="37" y="779"/>
                      </a:lnTo>
                      <a:lnTo>
                        <a:pt x="34" y="756"/>
                      </a:lnTo>
                      <a:lnTo>
                        <a:pt x="23" y="693"/>
                      </a:lnTo>
                      <a:lnTo>
                        <a:pt x="13" y="599"/>
                      </a:lnTo>
                      <a:lnTo>
                        <a:pt x="4" y="483"/>
                      </a:lnTo>
                      <a:lnTo>
                        <a:pt x="0" y="357"/>
                      </a:lnTo>
                      <a:lnTo>
                        <a:pt x="7" y="227"/>
                      </a:lnTo>
                      <a:lnTo>
                        <a:pt x="27" y="105"/>
                      </a:lnTo>
                      <a:lnTo>
                        <a:pt x="65" y="0"/>
                      </a:lnTo>
                      <a:lnTo>
                        <a:pt x="198"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74" name="Google Shape;8574;p128"/>
                <p:cNvSpPr/>
                <p:nvPr/>
              </p:nvSpPr>
              <p:spPr>
                <a:xfrm>
                  <a:off x="4973" y="1553"/>
                  <a:ext cx="24" cy="96"/>
                </a:xfrm>
                <a:custGeom>
                  <a:rect b="b" l="l" r="r" t="t"/>
                  <a:pathLst>
                    <a:path extrusionOk="0" h="666" w="169">
                      <a:moveTo>
                        <a:pt x="169" y="5"/>
                      </a:moveTo>
                      <a:lnTo>
                        <a:pt x="164" y="10"/>
                      </a:lnTo>
                      <a:lnTo>
                        <a:pt x="154" y="27"/>
                      </a:lnTo>
                      <a:lnTo>
                        <a:pt x="139" y="61"/>
                      </a:lnTo>
                      <a:lnTo>
                        <a:pt x="124" y="118"/>
                      </a:lnTo>
                      <a:lnTo>
                        <a:pt x="113" y="201"/>
                      </a:lnTo>
                      <a:lnTo>
                        <a:pt x="107" y="318"/>
                      </a:lnTo>
                      <a:lnTo>
                        <a:pt x="110" y="470"/>
                      </a:lnTo>
                      <a:lnTo>
                        <a:pt x="126" y="666"/>
                      </a:lnTo>
                      <a:lnTo>
                        <a:pt x="31" y="666"/>
                      </a:lnTo>
                      <a:lnTo>
                        <a:pt x="28" y="646"/>
                      </a:lnTo>
                      <a:lnTo>
                        <a:pt x="20" y="592"/>
                      </a:lnTo>
                      <a:lnTo>
                        <a:pt x="11" y="512"/>
                      </a:lnTo>
                      <a:lnTo>
                        <a:pt x="3" y="413"/>
                      </a:lnTo>
                      <a:lnTo>
                        <a:pt x="0" y="305"/>
                      </a:lnTo>
                      <a:lnTo>
                        <a:pt x="6" y="195"/>
                      </a:lnTo>
                      <a:lnTo>
                        <a:pt x="23" y="90"/>
                      </a:lnTo>
                      <a:lnTo>
                        <a:pt x="55" y="0"/>
                      </a:lnTo>
                      <a:lnTo>
                        <a:pt x="169" y="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75" name="Google Shape;8575;p128"/>
                <p:cNvSpPr/>
                <p:nvPr/>
              </p:nvSpPr>
              <p:spPr>
                <a:xfrm>
                  <a:off x="4974" y="1561"/>
                  <a:ext cx="20" cy="79"/>
                </a:xfrm>
                <a:custGeom>
                  <a:rect b="b" l="l" r="r" t="t"/>
                  <a:pathLst>
                    <a:path extrusionOk="0" h="551" w="140">
                      <a:moveTo>
                        <a:pt x="140" y="5"/>
                      </a:moveTo>
                      <a:lnTo>
                        <a:pt x="136" y="8"/>
                      </a:lnTo>
                      <a:lnTo>
                        <a:pt x="127" y="23"/>
                      </a:lnTo>
                      <a:lnTo>
                        <a:pt x="116" y="51"/>
                      </a:lnTo>
                      <a:lnTo>
                        <a:pt x="103" y="98"/>
                      </a:lnTo>
                      <a:lnTo>
                        <a:pt x="94" y="167"/>
                      </a:lnTo>
                      <a:lnTo>
                        <a:pt x="90" y="264"/>
                      </a:lnTo>
                      <a:lnTo>
                        <a:pt x="92" y="390"/>
                      </a:lnTo>
                      <a:lnTo>
                        <a:pt x="106" y="551"/>
                      </a:lnTo>
                      <a:lnTo>
                        <a:pt x="27" y="551"/>
                      </a:lnTo>
                      <a:lnTo>
                        <a:pt x="24" y="535"/>
                      </a:lnTo>
                      <a:lnTo>
                        <a:pt x="17" y="490"/>
                      </a:lnTo>
                      <a:lnTo>
                        <a:pt x="9" y="423"/>
                      </a:lnTo>
                      <a:lnTo>
                        <a:pt x="3" y="342"/>
                      </a:lnTo>
                      <a:lnTo>
                        <a:pt x="0" y="252"/>
                      </a:lnTo>
                      <a:lnTo>
                        <a:pt x="5" y="161"/>
                      </a:lnTo>
                      <a:lnTo>
                        <a:pt x="20" y="75"/>
                      </a:lnTo>
                      <a:lnTo>
                        <a:pt x="46" y="0"/>
                      </a:lnTo>
                      <a:lnTo>
                        <a:pt x="140" y="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76" name="Google Shape;8576;p128"/>
                <p:cNvSpPr/>
                <p:nvPr/>
              </p:nvSpPr>
              <p:spPr>
                <a:xfrm>
                  <a:off x="4975" y="1569"/>
                  <a:ext cx="16" cy="62"/>
                </a:xfrm>
                <a:custGeom>
                  <a:rect b="b" l="l" r="r" t="t"/>
                  <a:pathLst>
                    <a:path extrusionOk="0" h="437" w="111">
                      <a:moveTo>
                        <a:pt x="111" y="4"/>
                      </a:moveTo>
                      <a:lnTo>
                        <a:pt x="108" y="7"/>
                      </a:lnTo>
                      <a:lnTo>
                        <a:pt x="101" y="18"/>
                      </a:lnTo>
                      <a:lnTo>
                        <a:pt x="92" y="41"/>
                      </a:lnTo>
                      <a:lnTo>
                        <a:pt x="82" y="77"/>
                      </a:lnTo>
                      <a:lnTo>
                        <a:pt x="75" y="133"/>
                      </a:lnTo>
                      <a:lnTo>
                        <a:pt x="70" y="208"/>
                      </a:lnTo>
                      <a:lnTo>
                        <a:pt x="72" y="309"/>
                      </a:lnTo>
                      <a:lnTo>
                        <a:pt x="83" y="437"/>
                      </a:lnTo>
                      <a:lnTo>
                        <a:pt x="21" y="437"/>
                      </a:lnTo>
                      <a:lnTo>
                        <a:pt x="19" y="424"/>
                      </a:lnTo>
                      <a:lnTo>
                        <a:pt x="13" y="389"/>
                      </a:lnTo>
                      <a:lnTo>
                        <a:pt x="7" y="336"/>
                      </a:lnTo>
                      <a:lnTo>
                        <a:pt x="3" y="272"/>
                      </a:lnTo>
                      <a:lnTo>
                        <a:pt x="0" y="200"/>
                      </a:lnTo>
                      <a:lnTo>
                        <a:pt x="5" y="128"/>
                      </a:lnTo>
                      <a:lnTo>
                        <a:pt x="16" y="59"/>
                      </a:lnTo>
                      <a:lnTo>
                        <a:pt x="37" y="0"/>
                      </a:lnTo>
                      <a:lnTo>
                        <a:pt x="111" y="4"/>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77" name="Google Shape;8577;p128"/>
                <p:cNvSpPr/>
                <p:nvPr/>
              </p:nvSpPr>
              <p:spPr>
                <a:xfrm>
                  <a:off x="4976" y="1577"/>
                  <a:ext cx="12" cy="46"/>
                </a:xfrm>
                <a:custGeom>
                  <a:rect b="b" l="l" r="r" t="t"/>
                  <a:pathLst>
                    <a:path extrusionOk="0" h="322" w="82">
                      <a:moveTo>
                        <a:pt x="82" y="3"/>
                      </a:moveTo>
                      <a:lnTo>
                        <a:pt x="79" y="5"/>
                      </a:lnTo>
                      <a:lnTo>
                        <a:pt x="75" y="13"/>
                      </a:lnTo>
                      <a:lnTo>
                        <a:pt x="67" y="30"/>
                      </a:lnTo>
                      <a:lnTo>
                        <a:pt x="60" y="57"/>
                      </a:lnTo>
                      <a:lnTo>
                        <a:pt x="54" y="98"/>
                      </a:lnTo>
                      <a:lnTo>
                        <a:pt x="52" y="154"/>
                      </a:lnTo>
                      <a:lnTo>
                        <a:pt x="53" y="228"/>
                      </a:lnTo>
                      <a:lnTo>
                        <a:pt x="61" y="322"/>
                      </a:lnTo>
                      <a:lnTo>
                        <a:pt x="15" y="322"/>
                      </a:lnTo>
                      <a:lnTo>
                        <a:pt x="14" y="313"/>
                      </a:lnTo>
                      <a:lnTo>
                        <a:pt x="9" y="287"/>
                      </a:lnTo>
                      <a:lnTo>
                        <a:pt x="5" y="247"/>
                      </a:lnTo>
                      <a:lnTo>
                        <a:pt x="1" y="200"/>
                      </a:lnTo>
                      <a:lnTo>
                        <a:pt x="0" y="147"/>
                      </a:lnTo>
                      <a:lnTo>
                        <a:pt x="3" y="95"/>
                      </a:lnTo>
                      <a:lnTo>
                        <a:pt x="11" y="44"/>
                      </a:lnTo>
                      <a:lnTo>
                        <a:pt x="27" y="0"/>
                      </a:lnTo>
                      <a:lnTo>
                        <a:pt x="82" y="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78" name="Google Shape;8578;p128"/>
                <p:cNvSpPr/>
                <p:nvPr/>
              </p:nvSpPr>
              <p:spPr>
                <a:xfrm>
                  <a:off x="4824" y="1565"/>
                  <a:ext cx="4" cy="146"/>
                </a:xfrm>
                <a:prstGeom prst="rect">
                  <a:avLst/>
                </a:pr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79" name="Google Shape;8579;p128"/>
                <p:cNvSpPr/>
                <p:nvPr/>
              </p:nvSpPr>
              <p:spPr>
                <a:xfrm>
                  <a:off x="4876" y="1563"/>
                  <a:ext cx="57" cy="67"/>
                </a:xfrm>
                <a:custGeom>
                  <a:rect b="b" l="l" r="r" t="t"/>
                  <a:pathLst>
                    <a:path extrusionOk="0" h="469" w="398">
                      <a:moveTo>
                        <a:pt x="37" y="44"/>
                      </a:moveTo>
                      <a:lnTo>
                        <a:pt x="33" y="53"/>
                      </a:lnTo>
                      <a:lnTo>
                        <a:pt x="27" y="79"/>
                      </a:lnTo>
                      <a:lnTo>
                        <a:pt x="17" y="120"/>
                      </a:lnTo>
                      <a:lnTo>
                        <a:pt x="8" y="174"/>
                      </a:lnTo>
                      <a:lnTo>
                        <a:pt x="1" y="238"/>
                      </a:lnTo>
                      <a:lnTo>
                        <a:pt x="0" y="309"/>
                      </a:lnTo>
                      <a:lnTo>
                        <a:pt x="7" y="387"/>
                      </a:lnTo>
                      <a:lnTo>
                        <a:pt x="24" y="469"/>
                      </a:lnTo>
                      <a:lnTo>
                        <a:pt x="24" y="466"/>
                      </a:lnTo>
                      <a:lnTo>
                        <a:pt x="24" y="455"/>
                      </a:lnTo>
                      <a:lnTo>
                        <a:pt x="24" y="438"/>
                      </a:lnTo>
                      <a:lnTo>
                        <a:pt x="24" y="417"/>
                      </a:lnTo>
                      <a:lnTo>
                        <a:pt x="27" y="391"/>
                      </a:lnTo>
                      <a:lnTo>
                        <a:pt x="30" y="363"/>
                      </a:lnTo>
                      <a:lnTo>
                        <a:pt x="35" y="332"/>
                      </a:lnTo>
                      <a:lnTo>
                        <a:pt x="41" y="300"/>
                      </a:lnTo>
                      <a:lnTo>
                        <a:pt x="52" y="268"/>
                      </a:lnTo>
                      <a:lnTo>
                        <a:pt x="64" y="237"/>
                      </a:lnTo>
                      <a:lnTo>
                        <a:pt x="79" y="207"/>
                      </a:lnTo>
                      <a:lnTo>
                        <a:pt x="99" y="179"/>
                      </a:lnTo>
                      <a:lnTo>
                        <a:pt x="123" y="155"/>
                      </a:lnTo>
                      <a:lnTo>
                        <a:pt x="150" y="136"/>
                      </a:lnTo>
                      <a:lnTo>
                        <a:pt x="183" y="122"/>
                      </a:lnTo>
                      <a:lnTo>
                        <a:pt x="221" y="114"/>
                      </a:lnTo>
                      <a:lnTo>
                        <a:pt x="223" y="112"/>
                      </a:lnTo>
                      <a:lnTo>
                        <a:pt x="230" y="107"/>
                      </a:lnTo>
                      <a:lnTo>
                        <a:pt x="242" y="99"/>
                      </a:lnTo>
                      <a:lnTo>
                        <a:pt x="260" y="88"/>
                      </a:lnTo>
                      <a:lnTo>
                        <a:pt x="284" y="74"/>
                      </a:lnTo>
                      <a:lnTo>
                        <a:pt x="315" y="58"/>
                      </a:lnTo>
                      <a:lnTo>
                        <a:pt x="352" y="39"/>
                      </a:lnTo>
                      <a:lnTo>
                        <a:pt x="398" y="19"/>
                      </a:lnTo>
                      <a:lnTo>
                        <a:pt x="396" y="17"/>
                      </a:lnTo>
                      <a:lnTo>
                        <a:pt x="389" y="16"/>
                      </a:lnTo>
                      <a:lnTo>
                        <a:pt x="379" y="14"/>
                      </a:lnTo>
                      <a:lnTo>
                        <a:pt x="364" y="12"/>
                      </a:lnTo>
                      <a:lnTo>
                        <a:pt x="347" y="8"/>
                      </a:lnTo>
                      <a:lnTo>
                        <a:pt x="326" y="6"/>
                      </a:lnTo>
                      <a:lnTo>
                        <a:pt x="302" y="4"/>
                      </a:lnTo>
                      <a:lnTo>
                        <a:pt x="277" y="1"/>
                      </a:lnTo>
                      <a:lnTo>
                        <a:pt x="250" y="0"/>
                      </a:lnTo>
                      <a:lnTo>
                        <a:pt x="221" y="1"/>
                      </a:lnTo>
                      <a:lnTo>
                        <a:pt x="191" y="3"/>
                      </a:lnTo>
                      <a:lnTo>
                        <a:pt x="160" y="6"/>
                      </a:lnTo>
                      <a:lnTo>
                        <a:pt x="129" y="12"/>
                      </a:lnTo>
                      <a:lnTo>
                        <a:pt x="97" y="20"/>
                      </a:lnTo>
                      <a:lnTo>
                        <a:pt x="67" y="30"/>
                      </a:lnTo>
                      <a:lnTo>
                        <a:pt x="37" y="44"/>
                      </a:lnTo>
                      <a:close/>
                    </a:path>
                  </a:pathLst>
                </a:custGeom>
                <a:solidFill>
                  <a:srgbClr val="9999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80" name="Google Shape;8580;p128"/>
                <p:cNvSpPr/>
                <p:nvPr/>
              </p:nvSpPr>
              <p:spPr>
                <a:xfrm>
                  <a:off x="4797" y="1613"/>
                  <a:ext cx="46" cy="13"/>
                </a:xfrm>
                <a:custGeom>
                  <a:rect b="b" l="l" r="r" t="t"/>
                  <a:pathLst>
                    <a:path extrusionOk="0" h="89" w="325">
                      <a:moveTo>
                        <a:pt x="0" y="57"/>
                      </a:moveTo>
                      <a:lnTo>
                        <a:pt x="0" y="55"/>
                      </a:lnTo>
                      <a:lnTo>
                        <a:pt x="2" y="52"/>
                      </a:lnTo>
                      <a:lnTo>
                        <a:pt x="6" y="47"/>
                      </a:lnTo>
                      <a:lnTo>
                        <a:pt x="12" y="41"/>
                      </a:lnTo>
                      <a:lnTo>
                        <a:pt x="20" y="34"/>
                      </a:lnTo>
                      <a:lnTo>
                        <a:pt x="29" y="27"/>
                      </a:lnTo>
                      <a:lnTo>
                        <a:pt x="41" y="20"/>
                      </a:lnTo>
                      <a:lnTo>
                        <a:pt x="57" y="13"/>
                      </a:lnTo>
                      <a:lnTo>
                        <a:pt x="77" y="7"/>
                      </a:lnTo>
                      <a:lnTo>
                        <a:pt x="98" y="3"/>
                      </a:lnTo>
                      <a:lnTo>
                        <a:pt x="126" y="0"/>
                      </a:lnTo>
                      <a:lnTo>
                        <a:pt x="156" y="0"/>
                      </a:lnTo>
                      <a:lnTo>
                        <a:pt x="191" y="3"/>
                      </a:lnTo>
                      <a:lnTo>
                        <a:pt x="230" y="8"/>
                      </a:lnTo>
                      <a:lnTo>
                        <a:pt x="275" y="18"/>
                      </a:lnTo>
                      <a:lnTo>
                        <a:pt x="325" y="31"/>
                      </a:lnTo>
                      <a:lnTo>
                        <a:pt x="318" y="51"/>
                      </a:lnTo>
                      <a:lnTo>
                        <a:pt x="316" y="50"/>
                      </a:lnTo>
                      <a:lnTo>
                        <a:pt x="308" y="47"/>
                      </a:lnTo>
                      <a:lnTo>
                        <a:pt x="295" y="44"/>
                      </a:lnTo>
                      <a:lnTo>
                        <a:pt x="279" y="39"/>
                      </a:lnTo>
                      <a:lnTo>
                        <a:pt x="260" y="35"/>
                      </a:lnTo>
                      <a:lnTo>
                        <a:pt x="238" y="30"/>
                      </a:lnTo>
                      <a:lnTo>
                        <a:pt x="214" y="27"/>
                      </a:lnTo>
                      <a:lnTo>
                        <a:pt x="188" y="24"/>
                      </a:lnTo>
                      <a:lnTo>
                        <a:pt x="161" y="23"/>
                      </a:lnTo>
                      <a:lnTo>
                        <a:pt x="134" y="23"/>
                      </a:lnTo>
                      <a:lnTo>
                        <a:pt x="108" y="26"/>
                      </a:lnTo>
                      <a:lnTo>
                        <a:pt x="82" y="31"/>
                      </a:lnTo>
                      <a:lnTo>
                        <a:pt x="58" y="41"/>
                      </a:lnTo>
                      <a:lnTo>
                        <a:pt x="36" y="52"/>
                      </a:lnTo>
                      <a:lnTo>
                        <a:pt x="16" y="68"/>
                      </a:lnTo>
                      <a:lnTo>
                        <a:pt x="0" y="89"/>
                      </a:lnTo>
                      <a:lnTo>
                        <a:pt x="0" y="5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81" name="Google Shape;8581;p128"/>
                <p:cNvSpPr/>
                <p:nvPr/>
              </p:nvSpPr>
              <p:spPr>
                <a:xfrm>
                  <a:off x="4797" y="1583"/>
                  <a:ext cx="46" cy="13"/>
                </a:xfrm>
                <a:custGeom>
                  <a:rect b="b" l="l" r="r" t="t"/>
                  <a:pathLst>
                    <a:path extrusionOk="0" h="89" w="325">
                      <a:moveTo>
                        <a:pt x="0" y="56"/>
                      </a:moveTo>
                      <a:lnTo>
                        <a:pt x="0" y="55"/>
                      </a:lnTo>
                      <a:lnTo>
                        <a:pt x="2" y="52"/>
                      </a:lnTo>
                      <a:lnTo>
                        <a:pt x="6" y="47"/>
                      </a:lnTo>
                      <a:lnTo>
                        <a:pt x="12" y="40"/>
                      </a:lnTo>
                      <a:lnTo>
                        <a:pt x="20" y="33"/>
                      </a:lnTo>
                      <a:lnTo>
                        <a:pt x="29" y="27"/>
                      </a:lnTo>
                      <a:lnTo>
                        <a:pt x="41" y="18"/>
                      </a:lnTo>
                      <a:lnTo>
                        <a:pt x="57" y="13"/>
                      </a:lnTo>
                      <a:lnTo>
                        <a:pt x="77" y="7"/>
                      </a:lnTo>
                      <a:lnTo>
                        <a:pt x="98" y="2"/>
                      </a:lnTo>
                      <a:lnTo>
                        <a:pt x="126" y="0"/>
                      </a:lnTo>
                      <a:lnTo>
                        <a:pt x="156" y="0"/>
                      </a:lnTo>
                      <a:lnTo>
                        <a:pt x="191" y="2"/>
                      </a:lnTo>
                      <a:lnTo>
                        <a:pt x="230" y="8"/>
                      </a:lnTo>
                      <a:lnTo>
                        <a:pt x="275" y="17"/>
                      </a:lnTo>
                      <a:lnTo>
                        <a:pt x="325" y="31"/>
                      </a:lnTo>
                      <a:lnTo>
                        <a:pt x="318" y="49"/>
                      </a:lnTo>
                      <a:lnTo>
                        <a:pt x="316" y="48"/>
                      </a:lnTo>
                      <a:lnTo>
                        <a:pt x="308" y="46"/>
                      </a:lnTo>
                      <a:lnTo>
                        <a:pt x="295" y="43"/>
                      </a:lnTo>
                      <a:lnTo>
                        <a:pt x="279" y="38"/>
                      </a:lnTo>
                      <a:lnTo>
                        <a:pt x="260" y="35"/>
                      </a:lnTo>
                      <a:lnTo>
                        <a:pt x="238" y="30"/>
                      </a:lnTo>
                      <a:lnTo>
                        <a:pt x="214" y="27"/>
                      </a:lnTo>
                      <a:lnTo>
                        <a:pt x="188" y="23"/>
                      </a:lnTo>
                      <a:lnTo>
                        <a:pt x="161" y="22"/>
                      </a:lnTo>
                      <a:lnTo>
                        <a:pt x="134" y="23"/>
                      </a:lnTo>
                      <a:lnTo>
                        <a:pt x="108" y="25"/>
                      </a:lnTo>
                      <a:lnTo>
                        <a:pt x="82" y="31"/>
                      </a:lnTo>
                      <a:lnTo>
                        <a:pt x="58" y="40"/>
                      </a:lnTo>
                      <a:lnTo>
                        <a:pt x="36" y="52"/>
                      </a:lnTo>
                      <a:lnTo>
                        <a:pt x="16" y="68"/>
                      </a:lnTo>
                      <a:lnTo>
                        <a:pt x="0" y="89"/>
                      </a:lnTo>
                      <a:lnTo>
                        <a:pt x="0" y="56"/>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82" name="Google Shape;8582;p128"/>
                <p:cNvSpPr/>
                <p:nvPr/>
              </p:nvSpPr>
              <p:spPr>
                <a:xfrm>
                  <a:off x="4841" y="1568"/>
                  <a:ext cx="75" cy="139"/>
                </a:xfrm>
                <a:custGeom>
                  <a:rect b="b" l="l" r="r" t="t"/>
                  <a:pathLst>
                    <a:path extrusionOk="0" h="975" w="528">
                      <a:moveTo>
                        <a:pt x="0" y="0"/>
                      </a:moveTo>
                      <a:lnTo>
                        <a:pt x="0" y="943"/>
                      </a:lnTo>
                      <a:lnTo>
                        <a:pt x="159" y="975"/>
                      </a:lnTo>
                      <a:lnTo>
                        <a:pt x="152" y="848"/>
                      </a:lnTo>
                      <a:lnTo>
                        <a:pt x="528" y="905"/>
                      </a:lnTo>
                      <a:lnTo>
                        <a:pt x="521" y="855"/>
                      </a:lnTo>
                      <a:lnTo>
                        <a:pt x="261" y="822"/>
                      </a:lnTo>
                      <a:lnTo>
                        <a:pt x="254" y="713"/>
                      </a:lnTo>
                      <a:lnTo>
                        <a:pt x="77" y="713"/>
                      </a:lnTo>
                      <a:lnTo>
                        <a:pt x="72" y="699"/>
                      </a:lnTo>
                      <a:lnTo>
                        <a:pt x="60" y="659"/>
                      </a:lnTo>
                      <a:lnTo>
                        <a:pt x="44" y="595"/>
                      </a:lnTo>
                      <a:lnTo>
                        <a:pt x="28" y="511"/>
                      </a:lnTo>
                      <a:lnTo>
                        <a:pt x="16" y="410"/>
                      </a:lnTo>
                      <a:lnTo>
                        <a:pt x="12" y="294"/>
                      </a:lnTo>
                      <a:lnTo>
                        <a:pt x="21" y="167"/>
                      </a:lnTo>
                      <a:lnTo>
                        <a:pt x="45" y="32"/>
                      </a:lnTo>
                      <a:lnTo>
                        <a:pt x="0" y="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83" name="Google Shape;8583;p128"/>
                <p:cNvSpPr/>
                <p:nvPr/>
              </p:nvSpPr>
              <p:spPr>
                <a:xfrm>
                  <a:off x="4878" y="1536"/>
                  <a:ext cx="97" cy="19"/>
                </a:xfrm>
                <a:custGeom>
                  <a:rect b="b" l="l" r="r" t="t"/>
                  <a:pathLst>
                    <a:path extrusionOk="0" h="133" w="678">
                      <a:moveTo>
                        <a:pt x="0" y="133"/>
                      </a:moveTo>
                      <a:lnTo>
                        <a:pt x="4" y="132"/>
                      </a:lnTo>
                      <a:lnTo>
                        <a:pt x="15" y="127"/>
                      </a:lnTo>
                      <a:lnTo>
                        <a:pt x="32" y="122"/>
                      </a:lnTo>
                      <a:lnTo>
                        <a:pt x="56" y="114"/>
                      </a:lnTo>
                      <a:lnTo>
                        <a:pt x="86" y="104"/>
                      </a:lnTo>
                      <a:lnTo>
                        <a:pt x="120" y="95"/>
                      </a:lnTo>
                      <a:lnTo>
                        <a:pt x="160" y="86"/>
                      </a:lnTo>
                      <a:lnTo>
                        <a:pt x="204" y="78"/>
                      </a:lnTo>
                      <a:lnTo>
                        <a:pt x="252" y="70"/>
                      </a:lnTo>
                      <a:lnTo>
                        <a:pt x="303" y="64"/>
                      </a:lnTo>
                      <a:lnTo>
                        <a:pt x="358" y="60"/>
                      </a:lnTo>
                      <a:lnTo>
                        <a:pt x="414" y="58"/>
                      </a:lnTo>
                      <a:lnTo>
                        <a:pt x="474" y="60"/>
                      </a:lnTo>
                      <a:lnTo>
                        <a:pt x="534" y="65"/>
                      </a:lnTo>
                      <a:lnTo>
                        <a:pt x="596" y="74"/>
                      </a:lnTo>
                      <a:lnTo>
                        <a:pt x="659" y="88"/>
                      </a:lnTo>
                      <a:lnTo>
                        <a:pt x="678" y="0"/>
                      </a:lnTo>
                      <a:lnTo>
                        <a:pt x="674" y="0"/>
                      </a:lnTo>
                      <a:lnTo>
                        <a:pt x="659" y="0"/>
                      </a:lnTo>
                      <a:lnTo>
                        <a:pt x="636" y="0"/>
                      </a:lnTo>
                      <a:lnTo>
                        <a:pt x="606" y="1"/>
                      </a:lnTo>
                      <a:lnTo>
                        <a:pt x="570" y="2"/>
                      </a:lnTo>
                      <a:lnTo>
                        <a:pt x="527" y="3"/>
                      </a:lnTo>
                      <a:lnTo>
                        <a:pt x="480" y="7"/>
                      </a:lnTo>
                      <a:lnTo>
                        <a:pt x="430" y="9"/>
                      </a:lnTo>
                      <a:lnTo>
                        <a:pt x="376" y="14"/>
                      </a:lnTo>
                      <a:lnTo>
                        <a:pt x="320" y="18"/>
                      </a:lnTo>
                      <a:lnTo>
                        <a:pt x="264" y="24"/>
                      </a:lnTo>
                      <a:lnTo>
                        <a:pt x="208" y="32"/>
                      </a:lnTo>
                      <a:lnTo>
                        <a:pt x="152" y="40"/>
                      </a:lnTo>
                      <a:lnTo>
                        <a:pt x="98" y="50"/>
                      </a:lnTo>
                      <a:lnTo>
                        <a:pt x="47" y="62"/>
                      </a:lnTo>
                      <a:lnTo>
                        <a:pt x="0" y="76"/>
                      </a:lnTo>
                      <a:lnTo>
                        <a:pt x="0" y="13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84" name="Google Shape;8584;p128"/>
                <p:cNvSpPr/>
                <p:nvPr/>
              </p:nvSpPr>
              <p:spPr>
                <a:xfrm>
                  <a:off x="4821" y="1711"/>
                  <a:ext cx="163" cy="54"/>
                </a:xfrm>
                <a:custGeom>
                  <a:rect b="b" l="l" r="r" t="t"/>
                  <a:pathLst>
                    <a:path extrusionOk="0" h="379" w="1142">
                      <a:moveTo>
                        <a:pt x="482" y="367"/>
                      </a:moveTo>
                      <a:lnTo>
                        <a:pt x="485" y="366"/>
                      </a:lnTo>
                      <a:lnTo>
                        <a:pt x="492" y="363"/>
                      </a:lnTo>
                      <a:lnTo>
                        <a:pt x="502" y="359"/>
                      </a:lnTo>
                      <a:lnTo>
                        <a:pt x="516" y="353"/>
                      </a:lnTo>
                      <a:lnTo>
                        <a:pt x="533" y="346"/>
                      </a:lnTo>
                      <a:lnTo>
                        <a:pt x="551" y="338"/>
                      </a:lnTo>
                      <a:lnTo>
                        <a:pt x="572" y="328"/>
                      </a:lnTo>
                      <a:lnTo>
                        <a:pt x="593" y="317"/>
                      </a:lnTo>
                      <a:lnTo>
                        <a:pt x="616" y="306"/>
                      </a:lnTo>
                      <a:lnTo>
                        <a:pt x="638" y="292"/>
                      </a:lnTo>
                      <a:lnTo>
                        <a:pt x="660" y="279"/>
                      </a:lnTo>
                      <a:lnTo>
                        <a:pt x="680" y="264"/>
                      </a:lnTo>
                      <a:lnTo>
                        <a:pt x="700" y="249"/>
                      </a:lnTo>
                      <a:lnTo>
                        <a:pt x="717" y="233"/>
                      </a:lnTo>
                      <a:lnTo>
                        <a:pt x="732" y="217"/>
                      </a:lnTo>
                      <a:lnTo>
                        <a:pt x="743" y="201"/>
                      </a:lnTo>
                      <a:lnTo>
                        <a:pt x="0" y="20"/>
                      </a:lnTo>
                      <a:lnTo>
                        <a:pt x="57" y="0"/>
                      </a:lnTo>
                      <a:lnTo>
                        <a:pt x="1142" y="267"/>
                      </a:lnTo>
                      <a:lnTo>
                        <a:pt x="1098" y="292"/>
                      </a:lnTo>
                      <a:lnTo>
                        <a:pt x="784" y="212"/>
                      </a:lnTo>
                      <a:lnTo>
                        <a:pt x="783" y="213"/>
                      </a:lnTo>
                      <a:lnTo>
                        <a:pt x="781" y="216"/>
                      </a:lnTo>
                      <a:lnTo>
                        <a:pt x="776" y="221"/>
                      </a:lnTo>
                      <a:lnTo>
                        <a:pt x="769" y="228"/>
                      </a:lnTo>
                      <a:lnTo>
                        <a:pt x="761" y="237"/>
                      </a:lnTo>
                      <a:lnTo>
                        <a:pt x="750" y="246"/>
                      </a:lnTo>
                      <a:lnTo>
                        <a:pt x="737" y="258"/>
                      </a:lnTo>
                      <a:lnTo>
                        <a:pt x="721" y="269"/>
                      </a:lnTo>
                      <a:lnTo>
                        <a:pt x="703" y="282"/>
                      </a:lnTo>
                      <a:lnTo>
                        <a:pt x="684" y="295"/>
                      </a:lnTo>
                      <a:lnTo>
                        <a:pt x="660" y="309"/>
                      </a:lnTo>
                      <a:lnTo>
                        <a:pt x="635" y="323"/>
                      </a:lnTo>
                      <a:lnTo>
                        <a:pt x="606" y="338"/>
                      </a:lnTo>
                      <a:lnTo>
                        <a:pt x="574" y="352"/>
                      </a:lnTo>
                      <a:lnTo>
                        <a:pt x="540" y="366"/>
                      </a:lnTo>
                      <a:lnTo>
                        <a:pt x="502" y="379"/>
                      </a:lnTo>
                      <a:lnTo>
                        <a:pt x="482" y="36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85" name="Google Shape;8585;p128"/>
                <p:cNvSpPr/>
                <p:nvPr/>
              </p:nvSpPr>
              <p:spPr>
                <a:xfrm>
                  <a:off x="4787" y="1725"/>
                  <a:ext cx="167" cy="48"/>
                </a:xfrm>
                <a:custGeom>
                  <a:rect b="b" l="l" r="r" t="t"/>
                  <a:pathLst>
                    <a:path extrusionOk="0" h="340" w="1163">
                      <a:moveTo>
                        <a:pt x="0" y="0"/>
                      </a:moveTo>
                      <a:lnTo>
                        <a:pt x="1137" y="340"/>
                      </a:lnTo>
                      <a:lnTo>
                        <a:pt x="1163" y="340"/>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86" name="Google Shape;8586;p128"/>
                <p:cNvSpPr/>
                <p:nvPr/>
              </p:nvSpPr>
              <p:spPr>
                <a:xfrm>
                  <a:off x="4815" y="1718"/>
                  <a:ext cx="164" cy="44"/>
                </a:xfrm>
                <a:custGeom>
                  <a:rect b="b" l="l" r="r" t="t"/>
                  <a:pathLst>
                    <a:path extrusionOk="0" h="303" w="1149">
                      <a:moveTo>
                        <a:pt x="0" y="1"/>
                      </a:moveTo>
                      <a:lnTo>
                        <a:pt x="1124" y="303"/>
                      </a:lnTo>
                      <a:lnTo>
                        <a:pt x="1149" y="302"/>
                      </a:lnTo>
                      <a:lnTo>
                        <a:pt x="34" y="0"/>
                      </a:lnTo>
                      <a:lnTo>
                        <a:pt x="0" y="1"/>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587" name="Google Shape;8587;p128"/>
                <p:cNvSpPr/>
                <p:nvPr/>
              </p:nvSpPr>
              <p:spPr>
                <a:xfrm>
                  <a:off x="4802" y="1721"/>
                  <a:ext cx="165" cy="48"/>
                </a:xfrm>
                <a:custGeom>
                  <a:rect b="b" l="l" r="r" t="t"/>
                  <a:pathLst>
                    <a:path extrusionOk="0" h="336" w="1155">
                      <a:moveTo>
                        <a:pt x="0" y="0"/>
                      </a:moveTo>
                      <a:lnTo>
                        <a:pt x="1134" y="336"/>
                      </a:lnTo>
                      <a:lnTo>
                        <a:pt x="1155" y="328"/>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8588" name="Google Shape;8588;p128"/>
              <p:cNvGrpSpPr/>
              <p:nvPr/>
            </p:nvGrpSpPr>
            <p:grpSpPr>
              <a:xfrm rot="5400000">
                <a:off x="534" y="3281"/>
                <a:ext cx="391" cy="88"/>
                <a:chOff x="1450" y="3513"/>
                <a:chExt cx="391" cy="88"/>
              </a:xfrm>
            </p:grpSpPr>
            <p:sp>
              <p:nvSpPr>
                <p:cNvPr id="8589" name="Google Shape;8589;p128"/>
                <p:cNvSpPr/>
                <p:nvPr/>
              </p:nvSpPr>
              <p:spPr>
                <a:xfrm flipH="1" rot="10800000">
                  <a:off x="1450" y="3574"/>
                  <a:ext cx="391" cy="27"/>
                </a:xfrm>
                <a:custGeom>
                  <a:rect b="b" l="l" r="r" t="t"/>
                  <a:pathLst>
                    <a:path extrusionOk="0" h="56" w="720">
                      <a:moveTo>
                        <a:pt x="0" y="0"/>
                      </a:moveTo>
                      <a:lnTo>
                        <a:pt x="0" y="56"/>
                      </a:lnTo>
                      <a:lnTo>
                        <a:pt x="720" y="56"/>
                      </a:lnTo>
                      <a:lnTo>
                        <a:pt x="720" y="8"/>
                      </a:lnTo>
                    </a:path>
                  </a:pathLst>
                </a:custGeom>
                <a:noFill/>
                <a:ln cap="flat" cmpd="sng" w="12700">
                  <a:solidFill>
                    <a:schemeClr val="dk1"/>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8590" name="Google Shape;8590;p128"/>
                <p:cNvCxnSpPr/>
                <p:nvPr/>
              </p:nvCxnSpPr>
              <p:spPr>
                <a:xfrm>
                  <a:off x="1642" y="3513"/>
                  <a:ext cx="0" cy="60"/>
                </a:xfrm>
                <a:prstGeom prst="straightConnector1">
                  <a:avLst/>
                </a:prstGeom>
                <a:noFill/>
                <a:ln cap="flat" cmpd="sng" w="19050">
                  <a:solidFill>
                    <a:schemeClr val="dk1"/>
                  </a:solidFill>
                  <a:prstDash val="solid"/>
                  <a:round/>
                  <a:headEnd len="med" w="med" type="none"/>
                  <a:tailEnd len="med" w="med" type="none"/>
                </a:ln>
              </p:spPr>
            </p:cxnSp>
          </p:grpSp>
          <p:grpSp>
            <p:nvGrpSpPr>
              <p:cNvPr id="8591" name="Google Shape;8591;p128"/>
              <p:cNvGrpSpPr/>
              <p:nvPr/>
            </p:nvGrpSpPr>
            <p:grpSpPr>
              <a:xfrm>
                <a:off x="752" y="3249"/>
                <a:ext cx="265" cy="123"/>
                <a:chOff x="3600" y="219"/>
                <a:chExt cx="360" cy="175"/>
              </a:xfrm>
            </p:grpSpPr>
            <p:sp>
              <p:nvSpPr>
                <p:cNvPr id="8592" name="Google Shape;8592;p128"/>
                <p:cNvSpPr/>
                <p:nvPr/>
              </p:nvSpPr>
              <p:spPr>
                <a:xfrm>
                  <a:off x="3603" y="297"/>
                  <a:ext cx="357" cy="97"/>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8593" name="Google Shape;8593;p128"/>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8594" name="Google Shape;8594;p128"/>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8595" name="Google Shape;8595;p128"/>
                <p:cNvSpPr/>
                <p:nvPr/>
              </p:nvSpPr>
              <p:spPr>
                <a:xfrm>
                  <a:off x="3603" y="289"/>
                  <a:ext cx="354" cy="59"/>
                </a:xfrm>
                <a:prstGeom prst="rect">
                  <a:avLst/>
                </a:prstGeom>
                <a:solidFill>
                  <a:srgbClr val="DDDDD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8596" name="Google Shape;8596;p128"/>
                <p:cNvSpPr/>
                <p:nvPr/>
              </p:nvSpPr>
              <p:spPr>
                <a:xfrm>
                  <a:off x="3600" y="219"/>
                  <a:ext cx="357" cy="113"/>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8597" name="Google Shape;8597;p128"/>
                <p:cNvGrpSpPr/>
                <p:nvPr/>
              </p:nvGrpSpPr>
              <p:grpSpPr>
                <a:xfrm>
                  <a:off x="3686" y="244"/>
                  <a:ext cx="177" cy="66"/>
                  <a:chOff x="2848" y="848"/>
                  <a:chExt cx="140" cy="98"/>
                </a:xfrm>
              </p:grpSpPr>
              <p:cxnSp>
                <p:nvCxnSpPr>
                  <p:cNvPr id="8598" name="Google Shape;8598;p128"/>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8599" name="Google Shape;8599;p128"/>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8600" name="Google Shape;8600;p128"/>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8601" name="Google Shape;8601;p128"/>
                <p:cNvGrpSpPr/>
                <p:nvPr/>
              </p:nvGrpSpPr>
              <p:grpSpPr>
                <a:xfrm flipH="1" rot="10800000">
                  <a:off x="3686" y="243"/>
                  <a:ext cx="177" cy="66"/>
                  <a:chOff x="2848" y="848"/>
                  <a:chExt cx="140" cy="98"/>
                </a:xfrm>
              </p:grpSpPr>
              <p:cxnSp>
                <p:nvCxnSpPr>
                  <p:cNvPr id="8602" name="Google Shape;8602;p128"/>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8603" name="Google Shape;8603;p128"/>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8604" name="Google Shape;8604;p128"/>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8605" name="Google Shape;8605;p128"/>
              <p:cNvGrpSpPr/>
              <p:nvPr/>
            </p:nvGrpSpPr>
            <p:grpSpPr>
              <a:xfrm>
                <a:off x="521" y="3063"/>
                <a:ext cx="176" cy="150"/>
                <a:chOff x="4765" y="1531"/>
                <a:chExt cx="312" cy="261"/>
              </a:xfrm>
            </p:grpSpPr>
            <p:sp>
              <p:nvSpPr>
                <p:cNvPr id="8606" name="Google Shape;8606;p128"/>
                <p:cNvSpPr/>
                <p:nvPr/>
              </p:nvSpPr>
              <p:spPr>
                <a:xfrm>
                  <a:off x="4765" y="1531"/>
                  <a:ext cx="312" cy="2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07" name="Google Shape;8607;p128"/>
                <p:cNvSpPr/>
                <p:nvPr/>
              </p:nvSpPr>
              <p:spPr>
                <a:xfrm>
                  <a:off x="4765" y="1534"/>
                  <a:ext cx="307" cy="258"/>
                </a:xfrm>
                <a:custGeom>
                  <a:rect b="b" l="l" r="r" t="t"/>
                  <a:pathLst>
                    <a:path extrusionOk="0" h="1804" w="2150">
                      <a:moveTo>
                        <a:pt x="582" y="239"/>
                      </a:moveTo>
                      <a:lnTo>
                        <a:pt x="606" y="129"/>
                      </a:lnTo>
                      <a:lnTo>
                        <a:pt x="607" y="129"/>
                      </a:lnTo>
                      <a:lnTo>
                        <a:pt x="611" y="128"/>
                      </a:lnTo>
                      <a:lnTo>
                        <a:pt x="616" y="125"/>
                      </a:lnTo>
                      <a:lnTo>
                        <a:pt x="623" y="123"/>
                      </a:lnTo>
                      <a:lnTo>
                        <a:pt x="633" y="120"/>
                      </a:lnTo>
                      <a:lnTo>
                        <a:pt x="645" y="115"/>
                      </a:lnTo>
                      <a:lnTo>
                        <a:pt x="659" y="112"/>
                      </a:lnTo>
                      <a:lnTo>
                        <a:pt x="676" y="107"/>
                      </a:lnTo>
                      <a:lnTo>
                        <a:pt x="694" y="101"/>
                      </a:lnTo>
                      <a:lnTo>
                        <a:pt x="715" y="95"/>
                      </a:lnTo>
                      <a:lnTo>
                        <a:pt x="738" y="90"/>
                      </a:lnTo>
                      <a:lnTo>
                        <a:pt x="763" y="84"/>
                      </a:lnTo>
                      <a:lnTo>
                        <a:pt x="790" y="78"/>
                      </a:lnTo>
                      <a:lnTo>
                        <a:pt x="820" y="71"/>
                      </a:lnTo>
                      <a:lnTo>
                        <a:pt x="852" y="64"/>
                      </a:lnTo>
                      <a:lnTo>
                        <a:pt x="886" y="59"/>
                      </a:lnTo>
                      <a:lnTo>
                        <a:pt x="922" y="52"/>
                      </a:lnTo>
                      <a:lnTo>
                        <a:pt x="961" y="46"/>
                      </a:lnTo>
                      <a:lnTo>
                        <a:pt x="1002" y="40"/>
                      </a:lnTo>
                      <a:lnTo>
                        <a:pt x="1044" y="35"/>
                      </a:lnTo>
                      <a:lnTo>
                        <a:pt x="1090" y="29"/>
                      </a:lnTo>
                      <a:lnTo>
                        <a:pt x="1138" y="23"/>
                      </a:lnTo>
                      <a:lnTo>
                        <a:pt x="1187" y="18"/>
                      </a:lnTo>
                      <a:lnTo>
                        <a:pt x="1240" y="14"/>
                      </a:lnTo>
                      <a:lnTo>
                        <a:pt x="1294" y="10"/>
                      </a:lnTo>
                      <a:lnTo>
                        <a:pt x="1350" y="7"/>
                      </a:lnTo>
                      <a:lnTo>
                        <a:pt x="1410" y="4"/>
                      </a:lnTo>
                      <a:lnTo>
                        <a:pt x="1470" y="1"/>
                      </a:lnTo>
                      <a:lnTo>
                        <a:pt x="1535" y="0"/>
                      </a:lnTo>
                      <a:lnTo>
                        <a:pt x="1601" y="0"/>
                      </a:lnTo>
                      <a:lnTo>
                        <a:pt x="1668" y="0"/>
                      </a:lnTo>
                      <a:lnTo>
                        <a:pt x="1739" y="1"/>
                      </a:lnTo>
                      <a:lnTo>
                        <a:pt x="1816" y="44"/>
                      </a:lnTo>
                      <a:lnTo>
                        <a:pt x="1799" y="248"/>
                      </a:lnTo>
                      <a:lnTo>
                        <a:pt x="1804" y="251"/>
                      </a:lnTo>
                      <a:lnTo>
                        <a:pt x="1820" y="259"/>
                      </a:lnTo>
                      <a:lnTo>
                        <a:pt x="1842" y="272"/>
                      </a:lnTo>
                      <a:lnTo>
                        <a:pt x="1868" y="292"/>
                      </a:lnTo>
                      <a:lnTo>
                        <a:pt x="1896" y="318"/>
                      </a:lnTo>
                      <a:lnTo>
                        <a:pt x="1920" y="351"/>
                      </a:lnTo>
                      <a:lnTo>
                        <a:pt x="1939" y="390"/>
                      </a:lnTo>
                      <a:lnTo>
                        <a:pt x="1951" y="436"/>
                      </a:lnTo>
                      <a:lnTo>
                        <a:pt x="2125" y="593"/>
                      </a:lnTo>
                      <a:lnTo>
                        <a:pt x="2078" y="1009"/>
                      </a:lnTo>
                      <a:lnTo>
                        <a:pt x="1799" y="1149"/>
                      </a:lnTo>
                      <a:lnTo>
                        <a:pt x="2129" y="1247"/>
                      </a:lnTo>
                      <a:lnTo>
                        <a:pt x="2131" y="1251"/>
                      </a:lnTo>
                      <a:lnTo>
                        <a:pt x="2137" y="1264"/>
                      </a:lnTo>
                      <a:lnTo>
                        <a:pt x="2143" y="1284"/>
                      </a:lnTo>
                      <a:lnTo>
                        <a:pt x="2149" y="1310"/>
                      </a:lnTo>
                      <a:lnTo>
                        <a:pt x="2150" y="1342"/>
                      </a:lnTo>
                      <a:lnTo>
                        <a:pt x="2147" y="1380"/>
                      </a:lnTo>
                      <a:lnTo>
                        <a:pt x="2136" y="1423"/>
                      </a:lnTo>
                      <a:lnTo>
                        <a:pt x="2117" y="1468"/>
                      </a:lnTo>
                      <a:lnTo>
                        <a:pt x="1244" y="1804"/>
                      </a:lnTo>
                      <a:lnTo>
                        <a:pt x="0" y="1413"/>
                      </a:lnTo>
                      <a:lnTo>
                        <a:pt x="22" y="1367"/>
                      </a:lnTo>
                      <a:lnTo>
                        <a:pt x="212" y="1302"/>
                      </a:lnTo>
                      <a:lnTo>
                        <a:pt x="212" y="248"/>
                      </a:lnTo>
                      <a:lnTo>
                        <a:pt x="213" y="247"/>
                      </a:lnTo>
                      <a:lnTo>
                        <a:pt x="217" y="244"/>
                      </a:lnTo>
                      <a:lnTo>
                        <a:pt x="223" y="240"/>
                      </a:lnTo>
                      <a:lnTo>
                        <a:pt x="232" y="234"/>
                      </a:lnTo>
                      <a:lnTo>
                        <a:pt x="245" y="228"/>
                      </a:lnTo>
                      <a:lnTo>
                        <a:pt x="258" y="221"/>
                      </a:lnTo>
                      <a:lnTo>
                        <a:pt x="276" y="214"/>
                      </a:lnTo>
                      <a:lnTo>
                        <a:pt x="294" y="207"/>
                      </a:lnTo>
                      <a:lnTo>
                        <a:pt x="316" y="201"/>
                      </a:lnTo>
                      <a:lnTo>
                        <a:pt x="340" y="197"/>
                      </a:lnTo>
                      <a:lnTo>
                        <a:pt x="366" y="194"/>
                      </a:lnTo>
                      <a:lnTo>
                        <a:pt x="393" y="192"/>
                      </a:lnTo>
                      <a:lnTo>
                        <a:pt x="424" y="193"/>
                      </a:lnTo>
                      <a:lnTo>
                        <a:pt x="457" y="197"/>
                      </a:lnTo>
                      <a:lnTo>
                        <a:pt x="493" y="203"/>
                      </a:lnTo>
                      <a:lnTo>
                        <a:pt x="529" y="214"/>
                      </a:lnTo>
                      <a:lnTo>
                        <a:pt x="582" y="239"/>
                      </a:lnTo>
                      <a:close/>
                    </a:path>
                  </a:pathLst>
                </a:cu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08" name="Google Shape;8608;p128"/>
                <p:cNvSpPr/>
                <p:nvPr/>
              </p:nvSpPr>
              <p:spPr>
                <a:xfrm>
                  <a:off x="4882" y="1584"/>
                  <a:ext cx="163" cy="111"/>
                </a:xfrm>
                <a:custGeom>
                  <a:rect b="b" l="l" r="r" t="t"/>
                  <a:pathLst>
                    <a:path extrusionOk="0" h="778" w="1139">
                      <a:moveTo>
                        <a:pt x="7" y="587"/>
                      </a:moveTo>
                      <a:lnTo>
                        <a:pt x="0" y="682"/>
                      </a:lnTo>
                      <a:lnTo>
                        <a:pt x="742" y="778"/>
                      </a:lnTo>
                      <a:lnTo>
                        <a:pt x="748" y="775"/>
                      </a:lnTo>
                      <a:lnTo>
                        <a:pt x="763" y="767"/>
                      </a:lnTo>
                      <a:lnTo>
                        <a:pt x="787" y="755"/>
                      </a:lnTo>
                      <a:lnTo>
                        <a:pt x="816" y="737"/>
                      </a:lnTo>
                      <a:lnTo>
                        <a:pt x="852" y="714"/>
                      </a:lnTo>
                      <a:lnTo>
                        <a:pt x="891" y="686"/>
                      </a:lnTo>
                      <a:lnTo>
                        <a:pt x="932" y="652"/>
                      </a:lnTo>
                      <a:lnTo>
                        <a:pt x="973" y="613"/>
                      </a:lnTo>
                      <a:lnTo>
                        <a:pt x="1013" y="570"/>
                      </a:lnTo>
                      <a:lnTo>
                        <a:pt x="1051" y="521"/>
                      </a:lnTo>
                      <a:lnTo>
                        <a:pt x="1083" y="466"/>
                      </a:lnTo>
                      <a:lnTo>
                        <a:pt x="1109" y="406"/>
                      </a:lnTo>
                      <a:lnTo>
                        <a:pt x="1129" y="342"/>
                      </a:lnTo>
                      <a:lnTo>
                        <a:pt x="1139" y="271"/>
                      </a:lnTo>
                      <a:lnTo>
                        <a:pt x="1138" y="196"/>
                      </a:lnTo>
                      <a:lnTo>
                        <a:pt x="1124" y="115"/>
                      </a:lnTo>
                      <a:lnTo>
                        <a:pt x="1122" y="110"/>
                      </a:lnTo>
                      <a:lnTo>
                        <a:pt x="1115" y="97"/>
                      </a:lnTo>
                      <a:lnTo>
                        <a:pt x="1102" y="80"/>
                      </a:lnTo>
                      <a:lnTo>
                        <a:pt x="1086" y="59"/>
                      </a:lnTo>
                      <a:lnTo>
                        <a:pt x="1066" y="39"/>
                      </a:lnTo>
                      <a:lnTo>
                        <a:pt x="1041" y="20"/>
                      </a:lnTo>
                      <a:lnTo>
                        <a:pt x="1011" y="7"/>
                      </a:lnTo>
                      <a:lnTo>
                        <a:pt x="978" y="0"/>
                      </a:lnTo>
                      <a:lnTo>
                        <a:pt x="982" y="12"/>
                      </a:lnTo>
                      <a:lnTo>
                        <a:pt x="994" y="46"/>
                      </a:lnTo>
                      <a:lnTo>
                        <a:pt x="1007" y="100"/>
                      </a:lnTo>
                      <a:lnTo>
                        <a:pt x="1019" y="169"/>
                      </a:lnTo>
                      <a:lnTo>
                        <a:pt x="1022" y="252"/>
                      </a:lnTo>
                      <a:lnTo>
                        <a:pt x="1013" y="344"/>
                      </a:lnTo>
                      <a:lnTo>
                        <a:pt x="987" y="444"/>
                      </a:lnTo>
                      <a:lnTo>
                        <a:pt x="940" y="549"/>
                      </a:lnTo>
                      <a:lnTo>
                        <a:pt x="939" y="550"/>
                      </a:lnTo>
                      <a:lnTo>
                        <a:pt x="934" y="553"/>
                      </a:lnTo>
                      <a:lnTo>
                        <a:pt x="927" y="559"/>
                      </a:lnTo>
                      <a:lnTo>
                        <a:pt x="917" y="567"/>
                      </a:lnTo>
                      <a:lnTo>
                        <a:pt x="904" y="575"/>
                      </a:lnTo>
                      <a:lnTo>
                        <a:pt x="890" y="585"/>
                      </a:lnTo>
                      <a:lnTo>
                        <a:pt x="871" y="594"/>
                      </a:lnTo>
                      <a:lnTo>
                        <a:pt x="851" y="603"/>
                      </a:lnTo>
                      <a:lnTo>
                        <a:pt x="828" y="611"/>
                      </a:lnTo>
                      <a:lnTo>
                        <a:pt x="802" y="619"/>
                      </a:lnTo>
                      <a:lnTo>
                        <a:pt x="773" y="625"/>
                      </a:lnTo>
                      <a:lnTo>
                        <a:pt x="741" y="629"/>
                      </a:lnTo>
                      <a:lnTo>
                        <a:pt x="708" y="630"/>
                      </a:lnTo>
                      <a:lnTo>
                        <a:pt x="671" y="629"/>
                      </a:lnTo>
                      <a:lnTo>
                        <a:pt x="631" y="626"/>
                      </a:lnTo>
                      <a:lnTo>
                        <a:pt x="590" y="618"/>
                      </a:lnTo>
                      <a:lnTo>
                        <a:pt x="590" y="720"/>
                      </a:lnTo>
                      <a:lnTo>
                        <a:pt x="26" y="663"/>
                      </a:lnTo>
                      <a:lnTo>
                        <a:pt x="7" y="58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09" name="Google Shape;8609;p128"/>
                <p:cNvSpPr/>
                <p:nvPr/>
              </p:nvSpPr>
              <p:spPr>
                <a:xfrm>
                  <a:off x="4862" y="1693"/>
                  <a:ext cx="119" cy="38"/>
                </a:xfrm>
                <a:custGeom>
                  <a:rect b="b" l="l" r="r" t="t"/>
                  <a:pathLst>
                    <a:path extrusionOk="0" h="269" w="837">
                      <a:moveTo>
                        <a:pt x="837" y="96"/>
                      </a:moveTo>
                      <a:lnTo>
                        <a:pt x="12" y="0"/>
                      </a:lnTo>
                      <a:lnTo>
                        <a:pt x="0" y="96"/>
                      </a:lnTo>
                      <a:lnTo>
                        <a:pt x="812" y="269"/>
                      </a:lnTo>
                      <a:lnTo>
                        <a:pt x="837" y="9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10" name="Google Shape;8610;p128"/>
                <p:cNvSpPr/>
                <p:nvPr/>
              </p:nvSpPr>
              <p:spPr>
                <a:xfrm>
                  <a:off x="4921" y="1705"/>
                  <a:ext cx="51" cy="18"/>
                </a:xfrm>
                <a:custGeom>
                  <a:rect b="b" l="l" r="r" t="t"/>
                  <a:pathLst>
                    <a:path extrusionOk="0" h="122" w="358">
                      <a:moveTo>
                        <a:pt x="358" y="53"/>
                      </a:moveTo>
                      <a:lnTo>
                        <a:pt x="5" y="0"/>
                      </a:lnTo>
                      <a:lnTo>
                        <a:pt x="0" y="51"/>
                      </a:lnTo>
                      <a:lnTo>
                        <a:pt x="348" y="122"/>
                      </a:lnTo>
                      <a:lnTo>
                        <a:pt x="358" y="53"/>
                      </a:lnTo>
                      <a:close/>
                    </a:path>
                  </a:pathLst>
                </a:custGeom>
                <a:solidFill>
                  <a:schemeClr val="folHlink"/>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11" name="Google Shape;8611;p128"/>
                <p:cNvSpPr/>
                <p:nvPr/>
              </p:nvSpPr>
              <p:spPr>
                <a:xfrm>
                  <a:off x="4869" y="1696"/>
                  <a:ext cx="34" cy="13"/>
                </a:xfrm>
                <a:custGeom>
                  <a:rect b="b" l="l" r="r" t="t"/>
                  <a:pathLst>
                    <a:path extrusionOk="0" h="91" w="239">
                      <a:moveTo>
                        <a:pt x="239" y="42"/>
                      </a:moveTo>
                      <a:lnTo>
                        <a:pt x="0" y="0"/>
                      </a:lnTo>
                      <a:lnTo>
                        <a:pt x="2" y="44"/>
                      </a:lnTo>
                      <a:lnTo>
                        <a:pt x="231" y="91"/>
                      </a:lnTo>
                      <a:lnTo>
                        <a:pt x="239" y="42"/>
                      </a:lnTo>
                      <a:close/>
                    </a:path>
                  </a:pathLst>
                </a:custGeom>
                <a:solidFill>
                  <a:schemeClr val="folHlink"/>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12" name="Google Shape;8612;p128"/>
                <p:cNvSpPr/>
                <p:nvPr/>
              </p:nvSpPr>
              <p:spPr>
                <a:xfrm>
                  <a:off x="4783" y="1709"/>
                  <a:ext cx="202" cy="67"/>
                </a:xfrm>
                <a:custGeom>
                  <a:rect b="b" l="l" r="r" t="t"/>
                  <a:pathLst>
                    <a:path extrusionOk="0" h="466" w="1409">
                      <a:moveTo>
                        <a:pt x="0" y="140"/>
                      </a:moveTo>
                      <a:lnTo>
                        <a:pt x="4" y="140"/>
                      </a:lnTo>
                      <a:lnTo>
                        <a:pt x="12" y="138"/>
                      </a:lnTo>
                      <a:lnTo>
                        <a:pt x="27" y="135"/>
                      </a:lnTo>
                      <a:lnTo>
                        <a:pt x="45" y="132"/>
                      </a:lnTo>
                      <a:lnTo>
                        <a:pt x="67" y="128"/>
                      </a:lnTo>
                      <a:lnTo>
                        <a:pt x="92" y="123"/>
                      </a:lnTo>
                      <a:lnTo>
                        <a:pt x="120" y="116"/>
                      </a:lnTo>
                      <a:lnTo>
                        <a:pt x="150" y="108"/>
                      </a:lnTo>
                      <a:lnTo>
                        <a:pt x="181" y="100"/>
                      </a:lnTo>
                      <a:lnTo>
                        <a:pt x="212" y="89"/>
                      </a:lnTo>
                      <a:lnTo>
                        <a:pt x="243" y="78"/>
                      </a:lnTo>
                      <a:lnTo>
                        <a:pt x="273" y="65"/>
                      </a:lnTo>
                      <a:lnTo>
                        <a:pt x="303" y="50"/>
                      </a:lnTo>
                      <a:lnTo>
                        <a:pt x="330" y="35"/>
                      </a:lnTo>
                      <a:lnTo>
                        <a:pt x="355" y="18"/>
                      </a:lnTo>
                      <a:lnTo>
                        <a:pt x="375" y="0"/>
                      </a:lnTo>
                      <a:lnTo>
                        <a:pt x="1409" y="236"/>
                      </a:lnTo>
                      <a:lnTo>
                        <a:pt x="1407" y="239"/>
                      </a:lnTo>
                      <a:lnTo>
                        <a:pt x="1401" y="245"/>
                      </a:lnTo>
                      <a:lnTo>
                        <a:pt x="1392" y="254"/>
                      </a:lnTo>
                      <a:lnTo>
                        <a:pt x="1379" y="265"/>
                      </a:lnTo>
                      <a:lnTo>
                        <a:pt x="1363" y="279"/>
                      </a:lnTo>
                      <a:lnTo>
                        <a:pt x="1345" y="295"/>
                      </a:lnTo>
                      <a:lnTo>
                        <a:pt x="1325" y="313"/>
                      </a:lnTo>
                      <a:lnTo>
                        <a:pt x="1303" y="332"/>
                      </a:lnTo>
                      <a:lnTo>
                        <a:pt x="1279" y="351"/>
                      </a:lnTo>
                      <a:lnTo>
                        <a:pt x="1253" y="371"/>
                      </a:lnTo>
                      <a:lnTo>
                        <a:pt x="1227" y="390"/>
                      </a:lnTo>
                      <a:lnTo>
                        <a:pt x="1200" y="409"/>
                      </a:lnTo>
                      <a:lnTo>
                        <a:pt x="1172" y="426"/>
                      </a:lnTo>
                      <a:lnTo>
                        <a:pt x="1145" y="441"/>
                      </a:lnTo>
                      <a:lnTo>
                        <a:pt x="1117" y="455"/>
                      </a:lnTo>
                      <a:lnTo>
                        <a:pt x="1091" y="466"/>
                      </a:lnTo>
                      <a:lnTo>
                        <a:pt x="0" y="14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13" name="Google Shape;8613;p128"/>
                <p:cNvSpPr/>
                <p:nvPr/>
              </p:nvSpPr>
              <p:spPr>
                <a:xfrm>
                  <a:off x="4984" y="1702"/>
                  <a:ext cx="72" cy="32"/>
                </a:xfrm>
                <a:custGeom>
                  <a:rect b="b" l="l" r="r" t="t"/>
                  <a:pathLst>
                    <a:path extrusionOk="0" h="223" w="502">
                      <a:moveTo>
                        <a:pt x="51" y="223"/>
                      </a:moveTo>
                      <a:lnTo>
                        <a:pt x="502" y="90"/>
                      </a:lnTo>
                      <a:lnTo>
                        <a:pt x="229" y="0"/>
                      </a:lnTo>
                      <a:lnTo>
                        <a:pt x="6" y="26"/>
                      </a:lnTo>
                      <a:lnTo>
                        <a:pt x="0" y="211"/>
                      </a:lnTo>
                      <a:lnTo>
                        <a:pt x="51" y="22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14" name="Google Shape;8614;p128"/>
                <p:cNvSpPr/>
                <p:nvPr/>
              </p:nvSpPr>
              <p:spPr>
                <a:xfrm>
                  <a:off x="4799" y="1565"/>
                  <a:ext cx="38" cy="152"/>
                </a:xfrm>
                <a:custGeom>
                  <a:rect b="b" l="l" r="r" t="t"/>
                  <a:pathLst>
                    <a:path extrusionOk="0" h="1064" w="267">
                      <a:moveTo>
                        <a:pt x="267" y="26"/>
                      </a:moveTo>
                      <a:lnTo>
                        <a:pt x="266" y="24"/>
                      </a:lnTo>
                      <a:lnTo>
                        <a:pt x="262" y="22"/>
                      </a:lnTo>
                      <a:lnTo>
                        <a:pt x="254" y="20"/>
                      </a:lnTo>
                      <a:lnTo>
                        <a:pt x="244" y="16"/>
                      </a:lnTo>
                      <a:lnTo>
                        <a:pt x="232" y="12"/>
                      </a:lnTo>
                      <a:lnTo>
                        <a:pt x="218" y="8"/>
                      </a:lnTo>
                      <a:lnTo>
                        <a:pt x="202" y="5"/>
                      </a:lnTo>
                      <a:lnTo>
                        <a:pt x="184" y="1"/>
                      </a:lnTo>
                      <a:lnTo>
                        <a:pt x="164" y="0"/>
                      </a:lnTo>
                      <a:lnTo>
                        <a:pt x="143" y="0"/>
                      </a:lnTo>
                      <a:lnTo>
                        <a:pt x="121" y="3"/>
                      </a:lnTo>
                      <a:lnTo>
                        <a:pt x="98" y="6"/>
                      </a:lnTo>
                      <a:lnTo>
                        <a:pt x="74" y="13"/>
                      </a:lnTo>
                      <a:lnTo>
                        <a:pt x="50" y="22"/>
                      </a:lnTo>
                      <a:lnTo>
                        <a:pt x="25" y="35"/>
                      </a:lnTo>
                      <a:lnTo>
                        <a:pt x="0" y="51"/>
                      </a:lnTo>
                      <a:lnTo>
                        <a:pt x="0" y="1064"/>
                      </a:lnTo>
                      <a:lnTo>
                        <a:pt x="1" y="1064"/>
                      </a:lnTo>
                      <a:lnTo>
                        <a:pt x="7" y="1064"/>
                      </a:lnTo>
                      <a:lnTo>
                        <a:pt x="15" y="1063"/>
                      </a:lnTo>
                      <a:lnTo>
                        <a:pt x="25" y="1062"/>
                      </a:lnTo>
                      <a:lnTo>
                        <a:pt x="37" y="1060"/>
                      </a:lnTo>
                      <a:lnTo>
                        <a:pt x="52" y="1057"/>
                      </a:lnTo>
                      <a:lnTo>
                        <a:pt x="69" y="1054"/>
                      </a:lnTo>
                      <a:lnTo>
                        <a:pt x="88" y="1049"/>
                      </a:lnTo>
                      <a:lnTo>
                        <a:pt x="108" y="1044"/>
                      </a:lnTo>
                      <a:lnTo>
                        <a:pt x="129" y="1037"/>
                      </a:lnTo>
                      <a:lnTo>
                        <a:pt x="152" y="1029"/>
                      </a:lnTo>
                      <a:lnTo>
                        <a:pt x="175" y="1018"/>
                      </a:lnTo>
                      <a:lnTo>
                        <a:pt x="198" y="1007"/>
                      </a:lnTo>
                      <a:lnTo>
                        <a:pt x="222" y="994"/>
                      </a:lnTo>
                      <a:lnTo>
                        <a:pt x="244" y="979"/>
                      </a:lnTo>
                      <a:lnTo>
                        <a:pt x="267" y="962"/>
                      </a:lnTo>
                      <a:lnTo>
                        <a:pt x="267" y="2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15" name="Google Shape;8615;p128"/>
                <p:cNvSpPr/>
                <p:nvPr/>
              </p:nvSpPr>
              <p:spPr>
                <a:xfrm>
                  <a:off x="4800" y="1567"/>
                  <a:ext cx="33" cy="128"/>
                </a:xfrm>
                <a:custGeom>
                  <a:rect b="b" l="l" r="r" t="t"/>
                  <a:pathLst>
                    <a:path extrusionOk="0" h="898" w="228">
                      <a:moveTo>
                        <a:pt x="228" y="21"/>
                      </a:moveTo>
                      <a:lnTo>
                        <a:pt x="227" y="20"/>
                      </a:lnTo>
                      <a:lnTo>
                        <a:pt x="224" y="19"/>
                      </a:lnTo>
                      <a:lnTo>
                        <a:pt x="217" y="17"/>
                      </a:lnTo>
                      <a:lnTo>
                        <a:pt x="209" y="13"/>
                      </a:lnTo>
                      <a:lnTo>
                        <a:pt x="199" y="10"/>
                      </a:lnTo>
                      <a:lnTo>
                        <a:pt x="186" y="6"/>
                      </a:lnTo>
                      <a:lnTo>
                        <a:pt x="172" y="4"/>
                      </a:lnTo>
                      <a:lnTo>
                        <a:pt x="157" y="2"/>
                      </a:lnTo>
                      <a:lnTo>
                        <a:pt x="140" y="0"/>
                      </a:lnTo>
                      <a:lnTo>
                        <a:pt x="122" y="0"/>
                      </a:lnTo>
                      <a:lnTo>
                        <a:pt x="104" y="2"/>
                      </a:lnTo>
                      <a:lnTo>
                        <a:pt x="83" y="5"/>
                      </a:lnTo>
                      <a:lnTo>
                        <a:pt x="64" y="11"/>
                      </a:lnTo>
                      <a:lnTo>
                        <a:pt x="42" y="19"/>
                      </a:lnTo>
                      <a:lnTo>
                        <a:pt x="21" y="29"/>
                      </a:lnTo>
                      <a:lnTo>
                        <a:pt x="0" y="43"/>
                      </a:lnTo>
                      <a:lnTo>
                        <a:pt x="0" y="898"/>
                      </a:lnTo>
                      <a:lnTo>
                        <a:pt x="1" y="898"/>
                      </a:lnTo>
                      <a:lnTo>
                        <a:pt x="5" y="898"/>
                      </a:lnTo>
                      <a:lnTo>
                        <a:pt x="12" y="897"/>
                      </a:lnTo>
                      <a:lnTo>
                        <a:pt x="21" y="896"/>
                      </a:lnTo>
                      <a:lnTo>
                        <a:pt x="32" y="894"/>
                      </a:lnTo>
                      <a:lnTo>
                        <a:pt x="45" y="892"/>
                      </a:lnTo>
                      <a:lnTo>
                        <a:pt x="59" y="889"/>
                      </a:lnTo>
                      <a:lnTo>
                        <a:pt x="75" y="884"/>
                      </a:lnTo>
                      <a:lnTo>
                        <a:pt x="92" y="879"/>
                      </a:lnTo>
                      <a:lnTo>
                        <a:pt x="111" y="874"/>
                      </a:lnTo>
                      <a:lnTo>
                        <a:pt x="130" y="867"/>
                      </a:lnTo>
                      <a:lnTo>
                        <a:pt x="149" y="858"/>
                      </a:lnTo>
                      <a:lnTo>
                        <a:pt x="169" y="848"/>
                      </a:lnTo>
                      <a:lnTo>
                        <a:pt x="190" y="837"/>
                      </a:lnTo>
                      <a:lnTo>
                        <a:pt x="209" y="824"/>
                      </a:lnTo>
                      <a:lnTo>
                        <a:pt x="228" y="809"/>
                      </a:lnTo>
                      <a:lnTo>
                        <a:pt x="228" y="21"/>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16" name="Google Shape;8616;p128"/>
                <p:cNvSpPr/>
                <p:nvPr/>
              </p:nvSpPr>
              <p:spPr>
                <a:xfrm>
                  <a:off x="4801" y="1568"/>
                  <a:ext cx="27" cy="104"/>
                </a:xfrm>
                <a:custGeom>
                  <a:rect b="b" l="l" r="r" t="t"/>
                  <a:pathLst>
                    <a:path extrusionOk="0" h="729" w="192">
                      <a:moveTo>
                        <a:pt x="192" y="17"/>
                      </a:moveTo>
                      <a:lnTo>
                        <a:pt x="191" y="17"/>
                      </a:lnTo>
                      <a:lnTo>
                        <a:pt x="187" y="15"/>
                      </a:lnTo>
                      <a:lnTo>
                        <a:pt x="183" y="12"/>
                      </a:lnTo>
                      <a:lnTo>
                        <a:pt x="176" y="10"/>
                      </a:lnTo>
                      <a:lnTo>
                        <a:pt x="167" y="8"/>
                      </a:lnTo>
                      <a:lnTo>
                        <a:pt x="156" y="4"/>
                      </a:lnTo>
                      <a:lnTo>
                        <a:pt x="145" y="2"/>
                      </a:lnTo>
                      <a:lnTo>
                        <a:pt x="132" y="0"/>
                      </a:lnTo>
                      <a:lnTo>
                        <a:pt x="117" y="0"/>
                      </a:lnTo>
                      <a:lnTo>
                        <a:pt x="102" y="0"/>
                      </a:lnTo>
                      <a:lnTo>
                        <a:pt x="86" y="1"/>
                      </a:lnTo>
                      <a:lnTo>
                        <a:pt x="70" y="3"/>
                      </a:lnTo>
                      <a:lnTo>
                        <a:pt x="53" y="8"/>
                      </a:lnTo>
                      <a:lnTo>
                        <a:pt x="35" y="15"/>
                      </a:lnTo>
                      <a:lnTo>
                        <a:pt x="18" y="24"/>
                      </a:lnTo>
                      <a:lnTo>
                        <a:pt x="0" y="35"/>
                      </a:lnTo>
                      <a:lnTo>
                        <a:pt x="0" y="729"/>
                      </a:lnTo>
                      <a:lnTo>
                        <a:pt x="1" y="729"/>
                      </a:lnTo>
                      <a:lnTo>
                        <a:pt x="4" y="729"/>
                      </a:lnTo>
                      <a:lnTo>
                        <a:pt x="10" y="728"/>
                      </a:lnTo>
                      <a:lnTo>
                        <a:pt x="18" y="727"/>
                      </a:lnTo>
                      <a:lnTo>
                        <a:pt x="27" y="726"/>
                      </a:lnTo>
                      <a:lnTo>
                        <a:pt x="37" y="725"/>
                      </a:lnTo>
                      <a:lnTo>
                        <a:pt x="50" y="721"/>
                      </a:lnTo>
                      <a:lnTo>
                        <a:pt x="64" y="719"/>
                      </a:lnTo>
                      <a:lnTo>
                        <a:pt x="77" y="714"/>
                      </a:lnTo>
                      <a:lnTo>
                        <a:pt x="92" y="710"/>
                      </a:lnTo>
                      <a:lnTo>
                        <a:pt x="108" y="704"/>
                      </a:lnTo>
                      <a:lnTo>
                        <a:pt x="125" y="697"/>
                      </a:lnTo>
                      <a:lnTo>
                        <a:pt x="141" y="689"/>
                      </a:lnTo>
                      <a:lnTo>
                        <a:pt x="159" y="680"/>
                      </a:lnTo>
                      <a:lnTo>
                        <a:pt x="176" y="668"/>
                      </a:lnTo>
                      <a:lnTo>
                        <a:pt x="192" y="657"/>
                      </a:lnTo>
                      <a:lnTo>
                        <a:pt x="192" y="17"/>
                      </a:lnTo>
                      <a:close/>
                    </a:path>
                  </a:pathLst>
                </a:cu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17" name="Google Shape;8617;p128"/>
                <p:cNvSpPr/>
                <p:nvPr/>
              </p:nvSpPr>
              <p:spPr>
                <a:xfrm>
                  <a:off x="4802" y="1569"/>
                  <a:ext cx="22" cy="81"/>
                </a:xfrm>
                <a:custGeom>
                  <a:rect b="b" l="l" r="r" t="t"/>
                  <a:pathLst>
                    <a:path extrusionOk="0" h="564" w="156">
                      <a:moveTo>
                        <a:pt x="156" y="15"/>
                      </a:moveTo>
                      <a:lnTo>
                        <a:pt x="153" y="14"/>
                      </a:lnTo>
                      <a:lnTo>
                        <a:pt x="142" y="9"/>
                      </a:lnTo>
                      <a:lnTo>
                        <a:pt x="127" y="4"/>
                      </a:lnTo>
                      <a:lnTo>
                        <a:pt x="108" y="1"/>
                      </a:lnTo>
                      <a:lnTo>
                        <a:pt x="84" y="0"/>
                      </a:lnTo>
                      <a:lnTo>
                        <a:pt x="58" y="3"/>
                      </a:lnTo>
                      <a:lnTo>
                        <a:pt x="29" y="12"/>
                      </a:lnTo>
                      <a:lnTo>
                        <a:pt x="0" y="28"/>
                      </a:lnTo>
                      <a:lnTo>
                        <a:pt x="0" y="564"/>
                      </a:lnTo>
                      <a:lnTo>
                        <a:pt x="4" y="564"/>
                      </a:lnTo>
                      <a:lnTo>
                        <a:pt x="15" y="563"/>
                      </a:lnTo>
                      <a:lnTo>
                        <a:pt x="31" y="560"/>
                      </a:lnTo>
                      <a:lnTo>
                        <a:pt x="52" y="555"/>
                      </a:lnTo>
                      <a:lnTo>
                        <a:pt x="76" y="548"/>
                      </a:lnTo>
                      <a:lnTo>
                        <a:pt x="102" y="537"/>
                      </a:lnTo>
                      <a:lnTo>
                        <a:pt x="128" y="524"/>
                      </a:lnTo>
                      <a:lnTo>
                        <a:pt x="156" y="505"/>
                      </a:lnTo>
                      <a:lnTo>
                        <a:pt x="156" y="1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18" name="Google Shape;8618;p128"/>
                <p:cNvSpPr/>
                <p:nvPr/>
              </p:nvSpPr>
              <p:spPr>
                <a:xfrm>
                  <a:off x="4803" y="1571"/>
                  <a:ext cx="17" cy="56"/>
                </a:xfrm>
                <a:custGeom>
                  <a:rect b="b" l="l" r="r" t="t"/>
                  <a:pathLst>
                    <a:path extrusionOk="0" h="396" w="117">
                      <a:moveTo>
                        <a:pt x="117" y="10"/>
                      </a:moveTo>
                      <a:lnTo>
                        <a:pt x="115" y="9"/>
                      </a:lnTo>
                      <a:lnTo>
                        <a:pt x="107" y="6"/>
                      </a:lnTo>
                      <a:lnTo>
                        <a:pt x="95" y="2"/>
                      </a:lnTo>
                      <a:lnTo>
                        <a:pt x="80" y="0"/>
                      </a:lnTo>
                      <a:lnTo>
                        <a:pt x="63" y="0"/>
                      </a:lnTo>
                      <a:lnTo>
                        <a:pt x="43" y="2"/>
                      </a:lnTo>
                      <a:lnTo>
                        <a:pt x="22" y="9"/>
                      </a:lnTo>
                      <a:lnTo>
                        <a:pt x="0" y="22"/>
                      </a:lnTo>
                      <a:lnTo>
                        <a:pt x="0" y="396"/>
                      </a:lnTo>
                      <a:lnTo>
                        <a:pt x="3" y="396"/>
                      </a:lnTo>
                      <a:lnTo>
                        <a:pt x="11" y="395"/>
                      </a:lnTo>
                      <a:lnTo>
                        <a:pt x="23" y="393"/>
                      </a:lnTo>
                      <a:lnTo>
                        <a:pt x="39" y="389"/>
                      </a:lnTo>
                      <a:lnTo>
                        <a:pt x="58" y="385"/>
                      </a:lnTo>
                      <a:lnTo>
                        <a:pt x="77" y="377"/>
                      </a:lnTo>
                      <a:lnTo>
                        <a:pt x="96" y="365"/>
                      </a:lnTo>
                      <a:lnTo>
                        <a:pt x="117" y="351"/>
                      </a:lnTo>
                      <a:lnTo>
                        <a:pt x="117" y="1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19" name="Google Shape;8619;p128"/>
                <p:cNvSpPr/>
                <p:nvPr/>
              </p:nvSpPr>
              <p:spPr>
                <a:xfrm>
                  <a:off x="4804" y="1572"/>
                  <a:ext cx="11" cy="33"/>
                </a:xfrm>
                <a:custGeom>
                  <a:rect b="b" l="l" r="r" t="t"/>
                  <a:pathLst>
                    <a:path extrusionOk="0" h="230" w="80">
                      <a:moveTo>
                        <a:pt x="80" y="7"/>
                      </a:moveTo>
                      <a:lnTo>
                        <a:pt x="78" y="6"/>
                      </a:lnTo>
                      <a:lnTo>
                        <a:pt x="73" y="5"/>
                      </a:lnTo>
                      <a:lnTo>
                        <a:pt x="65" y="2"/>
                      </a:lnTo>
                      <a:lnTo>
                        <a:pt x="55" y="0"/>
                      </a:lnTo>
                      <a:lnTo>
                        <a:pt x="44" y="0"/>
                      </a:lnTo>
                      <a:lnTo>
                        <a:pt x="30" y="1"/>
                      </a:lnTo>
                      <a:lnTo>
                        <a:pt x="15" y="7"/>
                      </a:lnTo>
                      <a:lnTo>
                        <a:pt x="0" y="15"/>
                      </a:lnTo>
                      <a:lnTo>
                        <a:pt x="0" y="230"/>
                      </a:lnTo>
                      <a:lnTo>
                        <a:pt x="3" y="230"/>
                      </a:lnTo>
                      <a:lnTo>
                        <a:pt x="7" y="229"/>
                      </a:lnTo>
                      <a:lnTo>
                        <a:pt x="16" y="228"/>
                      </a:lnTo>
                      <a:lnTo>
                        <a:pt x="27" y="225"/>
                      </a:lnTo>
                      <a:lnTo>
                        <a:pt x="39" y="222"/>
                      </a:lnTo>
                      <a:lnTo>
                        <a:pt x="53" y="216"/>
                      </a:lnTo>
                      <a:lnTo>
                        <a:pt x="67" y="208"/>
                      </a:lnTo>
                      <a:lnTo>
                        <a:pt x="80" y="199"/>
                      </a:lnTo>
                      <a:lnTo>
                        <a:pt x="80" y="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20" name="Google Shape;8620;p128"/>
                <p:cNvSpPr/>
                <p:nvPr/>
              </p:nvSpPr>
              <p:spPr>
                <a:xfrm>
                  <a:off x="4942" y="1666"/>
                  <a:ext cx="16" cy="17"/>
                </a:xfrm>
                <a:custGeom>
                  <a:rect b="b" l="l" r="r" t="t"/>
                  <a:pathLst>
                    <a:path extrusionOk="0" h="117" w="117">
                      <a:moveTo>
                        <a:pt x="58" y="117"/>
                      </a:moveTo>
                      <a:lnTo>
                        <a:pt x="70" y="116"/>
                      </a:lnTo>
                      <a:lnTo>
                        <a:pt x="81" y="112"/>
                      </a:lnTo>
                      <a:lnTo>
                        <a:pt x="90" y="106"/>
                      </a:lnTo>
                      <a:lnTo>
                        <a:pt x="100" y="100"/>
                      </a:lnTo>
                      <a:lnTo>
                        <a:pt x="106" y="90"/>
                      </a:lnTo>
                      <a:lnTo>
                        <a:pt x="112" y="81"/>
                      </a:lnTo>
                      <a:lnTo>
                        <a:pt x="116" y="70"/>
                      </a:lnTo>
                      <a:lnTo>
                        <a:pt x="117" y="58"/>
                      </a:lnTo>
                      <a:lnTo>
                        <a:pt x="116" y="46"/>
                      </a:lnTo>
                      <a:lnTo>
                        <a:pt x="112" y="35"/>
                      </a:lnTo>
                      <a:lnTo>
                        <a:pt x="106" y="25"/>
                      </a:lnTo>
                      <a:lnTo>
                        <a:pt x="100" y="17"/>
                      </a:lnTo>
                      <a:lnTo>
                        <a:pt x="90" y="9"/>
                      </a:lnTo>
                      <a:lnTo>
                        <a:pt x="81" y="4"/>
                      </a:lnTo>
                      <a:lnTo>
                        <a:pt x="70" y="1"/>
                      </a:lnTo>
                      <a:lnTo>
                        <a:pt x="58" y="0"/>
                      </a:lnTo>
                      <a:lnTo>
                        <a:pt x="47" y="1"/>
                      </a:lnTo>
                      <a:lnTo>
                        <a:pt x="36" y="4"/>
                      </a:lnTo>
                      <a:lnTo>
                        <a:pt x="26" y="9"/>
                      </a:lnTo>
                      <a:lnTo>
                        <a:pt x="17" y="17"/>
                      </a:lnTo>
                      <a:lnTo>
                        <a:pt x="10" y="25"/>
                      </a:lnTo>
                      <a:lnTo>
                        <a:pt x="5" y="35"/>
                      </a:lnTo>
                      <a:lnTo>
                        <a:pt x="1" y="46"/>
                      </a:lnTo>
                      <a:lnTo>
                        <a:pt x="0" y="58"/>
                      </a:lnTo>
                      <a:lnTo>
                        <a:pt x="1" y="70"/>
                      </a:lnTo>
                      <a:lnTo>
                        <a:pt x="5" y="81"/>
                      </a:lnTo>
                      <a:lnTo>
                        <a:pt x="10" y="90"/>
                      </a:lnTo>
                      <a:lnTo>
                        <a:pt x="17" y="100"/>
                      </a:lnTo>
                      <a:lnTo>
                        <a:pt x="26" y="106"/>
                      </a:lnTo>
                      <a:lnTo>
                        <a:pt x="36" y="112"/>
                      </a:lnTo>
                      <a:lnTo>
                        <a:pt x="47" y="116"/>
                      </a:lnTo>
                      <a:lnTo>
                        <a:pt x="58" y="11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21" name="Google Shape;8621;p128"/>
                <p:cNvSpPr/>
                <p:nvPr/>
              </p:nvSpPr>
              <p:spPr>
                <a:xfrm>
                  <a:off x="4890" y="1666"/>
                  <a:ext cx="9" cy="9"/>
                </a:xfrm>
                <a:custGeom>
                  <a:rect b="b" l="l" r="r" t="t"/>
                  <a:pathLst>
                    <a:path extrusionOk="0" h="59" w="58">
                      <a:moveTo>
                        <a:pt x="29" y="59"/>
                      </a:moveTo>
                      <a:lnTo>
                        <a:pt x="40" y="56"/>
                      </a:lnTo>
                      <a:lnTo>
                        <a:pt x="50" y="49"/>
                      </a:lnTo>
                      <a:lnTo>
                        <a:pt x="56" y="40"/>
                      </a:lnTo>
                      <a:lnTo>
                        <a:pt x="58" y="29"/>
                      </a:lnTo>
                      <a:lnTo>
                        <a:pt x="56" y="17"/>
                      </a:lnTo>
                      <a:lnTo>
                        <a:pt x="50" y="8"/>
                      </a:lnTo>
                      <a:lnTo>
                        <a:pt x="40" y="2"/>
                      </a:lnTo>
                      <a:lnTo>
                        <a:pt x="29" y="0"/>
                      </a:lnTo>
                      <a:lnTo>
                        <a:pt x="17" y="2"/>
                      </a:lnTo>
                      <a:lnTo>
                        <a:pt x="8" y="8"/>
                      </a:lnTo>
                      <a:lnTo>
                        <a:pt x="2" y="17"/>
                      </a:lnTo>
                      <a:lnTo>
                        <a:pt x="0" y="29"/>
                      </a:lnTo>
                      <a:lnTo>
                        <a:pt x="2" y="40"/>
                      </a:lnTo>
                      <a:lnTo>
                        <a:pt x="8" y="49"/>
                      </a:lnTo>
                      <a:lnTo>
                        <a:pt x="17" y="56"/>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22" name="Google Shape;8622;p128"/>
                <p:cNvSpPr/>
                <p:nvPr/>
              </p:nvSpPr>
              <p:spPr>
                <a:xfrm>
                  <a:off x="4905" y="1667"/>
                  <a:ext cx="8" cy="8"/>
                </a:xfrm>
                <a:custGeom>
                  <a:rect b="b" l="l" r="r" t="t"/>
                  <a:pathLst>
                    <a:path extrusionOk="0" h="59" w="58">
                      <a:moveTo>
                        <a:pt x="29" y="59"/>
                      </a:moveTo>
                      <a:lnTo>
                        <a:pt x="41" y="57"/>
                      </a:lnTo>
                      <a:lnTo>
                        <a:pt x="50" y="51"/>
                      </a:lnTo>
                      <a:lnTo>
                        <a:pt x="56" y="42"/>
                      </a:lnTo>
                      <a:lnTo>
                        <a:pt x="58" y="30"/>
                      </a:lnTo>
                      <a:lnTo>
                        <a:pt x="56" y="19"/>
                      </a:lnTo>
                      <a:lnTo>
                        <a:pt x="50" y="9"/>
                      </a:lnTo>
                      <a:lnTo>
                        <a:pt x="41" y="3"/>
                      </a:lnTo>
                      <a:lnTo>
                        <a:pt x="29" y="0"/>
                      </a:lnTo>
                      <a:lnTo>
                        <a:pt x="18" y="3"/>
                      </a:lnTo>
                      <a:lnTo>
                        <a:pt x="9" y="9"/>
                      </a:lnTo>
                      <a:lnTo>
                        <a:pt x="2" y="19"/>
                      </a:lnTo>
                      <a:lnTo>
                        <a:pt x="0" y="30"/>
                      </a:lnTo>
                      <a:lnTo>
                        <a:pt x="2" y="42"/>
                      </a:lnTo>
                      <a:lnTo>
                        <a:pt x="9" y="51"/>
                      </a:lnTo>
                      <a:lnTo>
                        <a:pt x="18" y="57"/>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23" name="Google Shape;8623;p128"/>
                <p:cNvSpPr/>
                <p:nvPr/>
              </p:nvSpPr>
              <p:spPr>
                <a:xfrm>
                  <a:off x="4849" y="1552"/>
                  <a:ext cx="23" cy="114"/>
                </a:xfrm>
                <a:custGeom>
                  <a:rect b="b" l="l" r="r" t="t"/>
                  <a:pathLst>
                    <a:path extrusionOk="0" h="800" w="166">
                      <a:moveTo>
                        <a:pt x="52" y="16"/>
                      </a:moveTo>
                      <a:lnTo>
                        <a:pt x="47" y="32"/>
                      </a:lnTo>
                      <a:lnTo>
                        <a:pt x="36" y="77"/>
                      </a:lnTo>
                      <a:lnTo>
                        <a:pt x="21" y="148"/>
                      </a:lnTo>
                      <a:lnTo>
                        <a:pt x="8" y="244"/>
                      </a:lnTo>
                      <a:lnTo>
                        <a:pt x="0" y="359"/>
                      </a:lnTo>
                      <a:lnTo>
                        <a:pt x="2" y="492"/>
                      </a:lnTo>
                      <a:lnTo>
                        <a:pt x="15" y="640"/>
                      </a:lnTo>
                      <a:lnTo>
                        <a:pt x="46" y="800"/>
                      </a:lnTo>
                      <a:lnTo>
                        <a:pt x="161" y="794"/>
                      </a:lnTo>
                      <a:lnTo>
                        <a:pt x="156" y="770"/>
                      </a:lnTo>
                      <a:lnTo>
                        <a:pt x="145" y="706"/>
                      </a:lnTo>
                      <a:lnTo>
                        <a:pt x="131" y="610"/>
                      </a:lnTo>
                      <a:lnTo>
                        <a:pt x="118" y="493"/>
                      </a:lnTo>
                      <a:lnTo>
                        <a:pt x="111" y="364"/>
                      </a:lnTo>
                      <a:lnTo>
                        <a:pt x="115" y="235"/>
                      </a:lnTo>
                      <a:lnTo>
                        <a:pt x="132" y="113"/>
                      </a:lnTo>
                      <a:lnTo>
                        <a:pt x="166" y="9"/>
                      </a:lnTo>
                      <a:lnTo>
                        <a:pt x="166" y="8"/>
                      </a:lnTo>
                      <a:lnTo>
                        <a:pt x="166" y="6"/>
                      </a:lnTo>
                      <a:lnTo>
                        <a:pt x="164" y="4"/>
                      </a:lnTo>
                      <a:lnTo>
                        <a:pt x="157" y="0"/>
                      </a:lnTo>
                      <a:lnTo>
                        <a:pt x="143" y="0"/>
                      </a:lnTo>
                      <a:lnTo>
                        <a:pt x="123" y="1"/>
                      </a:lnTo>
                      <a:lnTo>
                        <a:pt x="93" y="7"/>
                      </a:lnTo>
                      <a:lnTo>
                        <a:pt x="52" y="1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24" name="Google Shape;8624;p128"/>
                <p:cNvSpPr/>
                <p:nvPr/>
              </p:nvSpPr>
              <p:spPr>
                <a:xfrm>
                  <a:off x="4971" y="1538"/>
                  <a:ext cx="32" cy="128"/>
                </a:xfrm>
                <a:custGeom>
                  <a:rect b="b" l="l" r="r" t="t"/>
                  <a:pathLst>
                    <a:path extrusionOk="0" h="893" w="225">
                      <a:moveTo>
                        <a:pt x="225" y="6"/>
                      </a:moveTo>
                      <a:lnTo>
                        <a:pt x="219" y="12"/>
                      </a:lnTo>
                      <a:lnTo>
                        <a:pt x="204" y="35"/>
                      </a:lnTo>
                      <a:lnTo>
                        <a:pt x="185" y="82"/>
                      </a:lnTo>
                      <a:lnTo>
                        <a:pt x="165" y="158"/>
                      </a:lnTo>
                      <a:lnTo>
                        <a:pt x="149" y="270"/>
                      </a:lnTo>
                      <a:lnTo>
                        <a:pt x="141" y="427"/>
                      </a:lnTo>
                      <a:lnTo>
                        <a:pt x="146" y="631"/>
                      </a:lnTo>
                      <a:lnTo>
                        <a:pt x="168" y="893"/>
                      </a:lnTo>
                      <a:lnTo>
                        <a:pt x="41" y="893"/>
                      </a:lnTo>
                      <a:lnTo>
                        <a:pt x="36" y="867"/>
                      </a:lnTo>
                      <a:lnTo>
                        <a:pt x="26" y="794"/>
                      </a:lnTo>
                      <a:lnTo>
                        <a:pt x="13" y="686"/>
                      </a:lnTo>
                      <a:lnTo>
                        <a:pt x="3" y="554"/>
                      </a:lnTo>
                      <a:lnTo>
                        <a:pt x="0" y="408"/>
                      </a:lnTo>
                      <a:lnTo>
                        <a:pt x="6" y="260"/>
                      </a:lnTo>
                      <a:lnTo>
                        <a:pt x="30" y="121"/>
                      </a:lnTo>
                      <a:lnTo>
                        <a:pt x="73" y="0"/>
                      </a:lnTo>
                      <a:lnTo>
                        <a:pt x="225"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25" name="Google Shape;8625;p128"/>
                <p:cNvSpPr/>
                <p:nvPr/>
              </p:nvSpPr>
              <p:spPr>
                <a:xfrm>
                  <a:off x="4849" y="1559"/>
                  <a:ext cx="21" cy="100"/>
                </a:xfrm>
                <a:custGeom>
                  <a:rect b="b" l="l" r="r" t="t"/>
                  <a:pathLst>
                    <a:path extrusionOk="0" h="699" w="145">
                      <a:moveTo>
                        <a:pt x="46" y="14"/>
                      </a:moveTo>
                      <a:lnTo>
                        <a:pt x="41" y="28"/>
                      </a:lnTo>
                      <a:lnTo>
                        <a:pt x="32" y="67"/>
                      </a:lnTo>
                      <a:lnTo>
                        <a:pt x="20" y="130"/>
                      </a:lnTo>
                      <a:lnTo>
                        <a:pt x="7" y="213"/>
                      </a:lnTo>
                      <a:lnTo>
                        <a:pt x="0" y="314"/>
                      </a:lnTo>
                      <a:lnTo>
                        <a:pt x="1" y="430"/>
                      </a:lnTo>
                      <a:lnTo>
                        <a:pt x="13" y="559"/>
                      </a:lnTo>
                      <a:lnTo>
                        <a:pt x="40" y="699"/>
                      </a:lnTo>
                      <a:lnTo>
                        <a:pt x="140" y="693"/>
                      </a:lnTo>
                      <a:lnTo>
                        <a:pt x="135" y="672"/>
                      </a:lnTo>
                      <a:lnTo>
                        <a:pt x="126" y="616"/>
                      </a:lnTo>
                      <a:lnTo>
                        <a:pt x="113" y="532"/>
                      </a:lnTo>
                      <a:lnTo>
                        <a:pt x="103" y="430"/>
                      </a:lnTo>
                      <a:lnTo>
                        <a:pt x="97" y="317"/>
                      </a:lnTo>
                      <a:lnTo>
                        <a:pt x="100" y="205"/>
                      </a:lnTo>
                      <a:lnTo>
                        <a:pt x="115" y="98"/>
                      </a:lnTo>
                      <a:lnTo>
                        <a:pt x="145" y="8"/>
                      </a:lnTo>
                      <a:lnTo>
                        <a:pt x="145" y="7"/>
                      </a:lnTo>
                      <a:lnTo>
                        <a:pt x="145" y="5"/>
                      </a:lnTo>
                      <a:lnTo>
                        <a:pt x="143" y="3"/>
                      </a:lnTo>
                      <a:lnTo>
                        <a:pt x="137" y="0"/>
                      </a:lnTo>
                      <a:lnTo>
                        <a:pt x="126" y="0"/>
                      </a:lnTo>
                      <a:lnTo>
                        <a:pt x="108" y="1"/>
                      </a:lnTo>
                      <a:lnTo>
                        <a:pt x="81" y="6"/>
                      </a:lnTo>
                      <a:lnTo>
                        <a:pt x="46" y="14"/>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26" name="Google Shape;8626;p128"/>
                <p:cNvSpPr/>
                <p:nvPr/>
              </p:nvSpPr>
              <p:spPr>
                <a:xfrm>
                  <a:off x="4850" y="1566"/>
                  <a:ext cx="18" cy="85"/>
                </a:xfrm>
                <a:custGeom>
                  <a:rect b="b" l="l" r="r" t="t"/>
                  <a:pathLst>
                    <a:path extrusionOk="0" h="597" w="123">
                      <a:moveTo>
                        <a:pt x="39" y="12"/>
                      </a:moveTo>
                      <a:lnTo>
                        <a:pt x="35" y="23"/>
                      </a:lnTo>
                      <a:lnTo>
                        <a:pt x="26" y="57"/>
                      </a:lnTo>
                      <a:lnTo>
                        <a:pt x="16" y="111"/>
                      </a:lnTo>
                      <a:lnTo>
                        <a:pt x="6" y="181"/>
                      </a:lnTo>
                      <a:lnTo>
                        <a:pt x="0" y="267"/>
                      </a:lnTo>
                      <a:lnTo>
                        <a:pt x="1" y="367"/>
                      </a:lnTo>
                      <a:lnTo>
                        <a:pt x="11" y="477"/>
                      </a:lnTo>
                      <a:lnTo>
                        <a:pt x="34" y="597"/>
                      </a:lnTo>
                      <a:lnTo>
                        <a:pt x="119" y="591"/>
                      </a:lnTo>
                      <a:lnTo>
                        <a:pt x="115" y="574"/>
                      </a:lnTo>
                      <a:lnTo>
                        <a:pt x="107" y="526"/>
                      </a:lnTo>
                      <a:lnTo>
                        <a:pt x="97" y="454"/>
                      </a:lnTo>
                      <a:lnTo>
                        <a:pt x="88" y="367"/>
                      </a:lnTo>
                      <a:lnTo>
                        <a:pt x="82" y="272"/>
                      </a:lnTo>
                      <a:lnTo>
                        <a:pt x="84" y="175"/>
                      </a:lnTo>
                      <a:lnTo>
                        <a:pt x="97" y="84"/>
                      </a:lnTo>
                      <a:lnTo>
                        <a:pt x="123" y="7"/>
                      </a:lnTo>
                      <a:lnTo>
                        <a:pt x="123" y="6"/>
                      </a:lnTo>
                      <a:lnTo>
                        <a:pt x="123" y="5"/>
                      </a:lnTo>
                      <a:lnTo>
                        <a:pt x="121" y="3"/>
                      </a:lnTo>
                      <a:lnTo>
                        <a:pt x="117" y="0"/>
                      </a:lnTo>
                      <a:lnTo>
                        <a:pt x="106" y="0"/>
                      </a:lnTo>
                      <a:lnTo>
                        <a:pt x="91" y="2"/>
                      </a:lnTo>
                      <a:lnTo>
                        <a:pt x="70" y="5"/>
                      </a:lnTo>
                      <a:lnTo>
                        <a:pt x="39" y="12"/>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27" name="Google Shape;8627;p128"/>
                <p:cNvSpPr/>
                <p:nvPr/>
              </p:nvSpPr>
              <p:spPr>
                <a:xfrm>
                  <a:off x="4851" y="1572"/>
                  <a:ext cx="15" cy="71"/>
                </a:xfrm>
                <a:custGeom>
                  <a:rect b="b" l="l" r="r" t="t"/>
                  <a:pathLst>
                    <a:path extrusionOk="0" h="492" w="103">
                      <a:moveTo>
                        <a:pt x="32" y="9"/>
                      </a:moveTo>
                      <a:lnTo>
                        <a:pt x="28" y="18"/>
                      </a:lnTo>
                      <a:lnTo>
                        <a:pt x="21" y="47"/>
                      </a:lnTo>
                      <a:lnTo>
                        <a:pt x="12" y="90"/>
                      </a:lnTo>
                      <a:lnTo>
                        <a:pt x="4" y="149"/>
                      </a:lnTo>
                      <a:lnTo>
                        <a:pt x="0" y="220"/>
                      </a:lnTo>
                      <a:lnTo>
                        <a:pt x="0" y="303"/>
                      </a:lnTo>
                      <a:lnTo>
                        <a:pt x="9" y="394"/>
                      </a:lnTo>
                      <a:lnTo>
                        <a:pt x="27" y="492"/>
                      </a:lnTo>
                      <a:lnTo>
                        <a:pt x="98" y="489"/>
                      </a:lnTo>
                      <a:lnTo>
                        <a:pt x="95" y="474"/>
                      </a:lnTo>
                      <a:lnTo>
                        <a:pt x="88" y="434"/>
                      </a:lnTo>
                      <a:lnTo>
                        <a:pt x="80" y="375"/>
                      </a:lnTo>
                      <a:lnTo>
                        <a:pt x="72" y="303"/>
                      </a:lnTo>
                      <a:lnTo>
                        <a:pt x="68" y="224"/>
                      </a:lnTo>
                      <a:lnTo>
                        <a:pt x="70" y="144"/>
                      </a:lnTo>
                      <a:lnTo>
                        <a:pt x="81" y="68"/>
                      </a:lnTo>
                      <a:lnTo>
                        <a:pt x="103" y="5"/>
                      </a:lnTo>
                      <a:lnTo>
                        <a:pt x="103" y="4"/>
                      </a:lnTo>
                      <a:lnTo>
                        <a:pt x="103" y="3"/>
                      </a:lnTo>
                      <a:lnTo>
                        <a:pt x="100" y="1"/>
                      </a:lnTo>
                      <a:lnTo>
                        <a:pt x="97" y="0"/>
                      </a:lnTo>
                      <a:lnTo>
                        <a:pt x="89" y="0"/>
                      </a:lnTo>
                      <a:lnTo>
                        <a:pt x="75" y="0"/>
                      </a:lnTo>
                      <a:lnTo>
                        <a:pt x="57" y="3"/>
                      </a:lnTo>
                      <a:lnTo>
                        <a:pt x="32" y="9"/>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28" name="Google Shape;8628;p128"/>
                <p:cNvSpPr/>
                <p:nvPr/>
              </p:nvSpPr>
              <p:spPr>
                <a:xfrm>
                  <a:off x="4852" y="1579"/>
                  <a:ext cx="12" cy="56"/>
                </a:xfrm>
                <a:custGeom>
                  <a:rect b="b" l="l" r="r" t="t"/>
                  <a:pathLst>
                    <a:path extrusionOk="0" h="390" w="82">
                      <a:moveTo>
                        <a:pt x="25" y="8"/>
                      </a:moveTo>
                      <a:lnTo>
                        <a:pt x="23" y="16"/>
                      </a:lnTo>
                      <a:lnTo>
                        <a:pt x="17" y="38"/>
                      </a:lnTo>
                      <a:lnTo>
                        <a:pt x="11" y="72"/>
                      </a:lnTo>
                      <a:lnTo>
                        <a:pt x="4" y="118"/>
                      </a:lnTo>
                      <a:lnTo>
                        <a:pt x="0" y="174"/>
                      </a:lnTo>
                      <a:lnTo>
                        <a:pt x="0" y="240"/>
                      </a:lnTo>
                      <a:lnTo>
                        <a:pt x="7" y="312"/>
                      </a:lnTo>
                      <a:lnTo>
                        <a:pt x="22" y="390"/>
                      </a:lnTo>
                      <a:lnTo>
                        <a:pt x="78" y="387"/>
                      </a:lnTo>
                      <a:lnTo>
                        <a:pt x="76" y="375"/>
                      </a:lnTo>
                      <a:lnTo>
                        <a:pt x="70" y="343"/>
                      </a:lnTo>
                      <a:lnTo>
                        <a:pt x="63" y="297"/>
                      </a:lnTo>
                      <a:lnTo>
                        <a:pt x="57" y="240"/>
                      </a:lnTo>
                      <a:lnTo>
                        <a:pt x="54" y="178"/>
                      </a:lnTo>
                      <a:lnTo>
                        <a:pt x="56" y="113"/>
                      </a:lnTo>
                      <a:lnTo>
                        <a:pt x="64" y="55"/>
                      </a:lnTo>
                      <a:lnTo>
                        <a:pt x="82" y="4"/>
                      </a:lnTo>
                      <a:lnTo>
                        <a:pt x="82" y="2"/>
                      </a:lnTo>
                      <a:lnTo>
                        <a:pt x="80" y="1"/>
                      </a:lnTo>
                      <a:lnTo>
                        <a:pt x="77" y="0"/>
                      </a:lnTo>
                      <a:lnTo>
                        <a:pt x="70" y="0"/>
                      </a:lnTo>
                      <a:lnTo>
                        <a:pt x="60" y="1"/>
                      </a:lnTo>
                      <a:lnTo>
                        <a:pt x="46" y="3"/>
                      </a:lnTo>
                      <a:lnTo>
                        <a:pt x="25" y="8"/>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29" name="Google Shape;8629;p128"/>
                <p:cNvSpPr/>
                <p:nvPr/>
              </p:nvSpPr>
              <p:spPr>
                <a:xfrm>
                  <a:off x="4853" y="1586"/>
                  <a:ext cx="8" cy="41"/>
                </a:xfrm>
                <a:custGeom>
                  <a:rect b="b" l="l" r="r" t="t"/>
                  <a:pathLst>
                    <a:path extrusionOk="0" h="288" w="59">
                      <a:moveTo>
                        <a:pt x="18" y="6"/>
                      </a:moveTo>
                      <a:lnTo>
                        <a:pt x="17" y="11"/>
                      </a:lnTo>
                      <a:lnTo>
                        <a:pt x="13" y="27"/>
                      </a:lnTo>
                      <a:lnTo>
                        <a:pt x="7" y="53"/>
                      </a:lnTo>
                      <a:lnTo>
                        <a:pt x="2" y="87"/>
                      </a:lnTo>
                      <a:lnTo>
                        <a:pt x="0" y="130"/>
                      </a:lnTo>
                      <a:lnTo>
                        <a:pt x="0" y="177"/>
                      </a:lnTo>
                      <a:lnTo>
                        <a:pt x="5" y="231"/>
                      </a:lnTo>
                      <a:lnTo>
                        <a:pt x="16" y="288"/>
                      </a:lnTo>
                      <a:lnTo>
                        <a:pt x="57" y="286"/>
                      </a:lnTo>
                      <a:lnTo>
                        <a:pt x="56" y="278"/>
                      </a:lnTo>
                      <a:lnTo>
                        <a:pt x="51" y="254"/>
                      </a:lnTo>
                      <a:lnTo>
                        <a:pt x="47" y="219"/>
                      </a:lnTo>
                      <a:lnTo>
                        <a:pt x="42" y="177"/>
                      </a:lnTo>
                      <a:lnTo>
                        <a:pt x="40" y="131"/>
                      </a:lnTo>
                      <a:lnTo>
                        <a:pt x="41" y="84"/>
                      </a:lnTo>
                      <a:lnTo>
                        <a:pt x="47" y="40"/>
                      </a:lnTo>
                      <a:lnTo>
                        <a:pt x="59" y="3"/>
                      </a:lnTo>
                      <a:lnTo>
                        <a:pt x="59" y="2"/>
                      </a:lnTo>
                      <a:lnTo>
                        <a:pt x="58" y="1"/>
                      </a:lnTo>
                      <a:lnTo>
                        <a:pt x="56" y="0"/>
                      </a:lnTo>
                      <a:lnTo>
                        <a:pt x="51" y="0"/>
                      </a:lnTo>
                      <a:lnTo>
                        <a:pt x="45" y="0"/>
                      </a:lnTo>
                      <a:lnTo>
                        <a:pt x="33" y="2"/>
                      </a:lnTo>
                      <a:lnTo>
                        <a:pt x="18"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30" name="Google Shape;8630;p128"/>
                <p:cNvSpPr/>
                <p:nvPr/>
              </p:nvSpPr>
              <p:spPr>
                <a:xfrm>
                  <a:off x="4972" y="1546"/>
                  <a:ext cx="28" cy="111"/>
                </a:xfrm>
                <a:custGeom>
                  <a:rect b="b" l="l" r="r" t="t"/>
                  <a:pathLst>
                    <a:path extrusionOk="0" h="779" w="198">
                      <a:moveTo>
                        <a:pt x="198" y="6"/>
                      </a:moveTo>
                      <a:lnTo>
                        <a:pt x="194" y="12"/>
                      </a:lnTo>
                      <a:lnTo>
                        <a:pt x="180" y="31"/>
                      </a:lnTo>
                      <a:lnTo>
                        <a:pt x="163" y="72"/>
                      </a:lnTo>
                      <a:lnTo>
                        <a:pt x="146" y="138"/>
                      </a:lnTo>
                      <a:lnTo>
                        <a:pt x="132" y="236"/>
                      </a:lnTo>
                      <a:lnTo>
                        <a:pt x="125" y="373"/>
                      </a:lnTo>
                      <a:lnTo>
                        <a:pt x="130" y="551"/>
                      </a:lnTo>
                      <a:lnTo>
                        <a:pt x="148" y="779"/>
                      </a:lnTo>
                      <a:lnTo>
                        <a:pt x="37" y="779"/>
                      </a:lnTo>
                      <a:lnTo>
                        <a:pt x="34" y="756"/>
                      </a:lnTo>
                      <a:lnTo>
                        <a:pt x="23" y="693"/>
                      </a:lnTo>
                      <a:lnTo>
                        <a:pt x="13" y="599"/>
                      </a:lnTo>
                      <a:lnTo>
                        <a:pt x="4" y="483"/>
                      </a:lnTo>
                      <a:lnTo>
                        <a:pt x="0" y="357"/>
                      </a:lnTo>
                      <a:lnTo>
                        <a:pt x="7" y="227"/>
                      </a:lnTo>
                      <a:lnTo>
                        <a:pt x="27" y="105"/>
                      </a:lnTo>
                      <a:lnTo>
                        <a:pt x="65" y="0"/>
                      </a:lnTo>
                      <a:lnTo>
                        <a:pt x="198"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31" name="Google Shape;8631;p128"/>
                <p:cNvSpPr/>
                <p:nvPr/>
              </p:nvSpPr>
              <p:spPr>
                <a:xfrm>
                  <a:off x="4973" y="1553"/>
                  <a:ext cx="24" cy="96"/>
                </a:xfrm>
                <a:custGeom>
                  <a:rect b="b" l="l" r="r" t="t"/>
                  <a:pathLst>
                    <a:path extrusionOk="0" h="666" w="169">
                      <a:moveTo>
                        <a:pt x="169" y="5"/>
                      </a:moveTo>
                      <a:lnTo>
                        <a:pt x="164" y="10"/>
                      </a:lnTo>
                      <a:lnTo>
                        <a:pt x="154" y="27"/>
                      </a:lnTo>
                      <a:lnTo>
                        <a:pt x="139" y="61"/>
                      </a:lnTo>
                      <a:lnTo>
                        <a:pt x="124" y="118"/>
                      </a:lnTo>
                      <a:lnTo>
                        <a:pt x="113" y="201"/>
                      </a:lnTo>
                      <a:lnTo>
                        <a:pt x="107" y="318"/>
                      </a:lnTo>
                      <a:lnTo>
                        <a:pt x="110" y="470"/>
                      </a:lnTo>
                      <a:lnTo>
                        <a:pt x="126" y="666"/>
                      </a:lnTo>
                      <a:lnTo>
                        <a:pt x="31" y="666"/>
                      </a:lnTo>
                      <a:lnTo>
                        <a:pt x="28" y="646"/>
                      </a:lnTo>
                      <a:lnTo>
                        <a:pt x="20" y="592"/>
                      </a:lnTo>
                      <a:lnTo>
                        <a:pt x="11" y="512"/>
                      </a:lnTo>
                      <a:lnTo>
                        <a:pt x="3" y="413"/>
                      </a:lnTo>
                      <a:lnTo>
                        <a:pt x="0" y="305"/>
                      </a:lnTo>
                      <a:lnTo>
                        <a:pt x="6" y="195"/>
                      </a:lnTo>
                      <a:lnTo>
                        <a:pt x="23" y="90"/>
                      </a:lnTo>
                      <a:lnTo>
                        <a:pt x="55" y="0"/>
                      </a:lnTo>
                      <a:lnTo>
                        <a:pt x="169" y="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32" name="Google Shape;8632;p128"/>
                <p:cNvSpPr/>
                <p:nvPr/>
              </p:nvSpPr>
              <p:spPr>
                <a:xfrm>
                  <a:off x="4974" y="1561"/>
                  <a:ext cx="20" cy="79"/>
                </a:xfrm>
                <a:custGeom>
                  <a:rect b="b" l="l" r="r" t="t"/>
                  <a:pathLst>
                    <a:path extrusionOk="0" h="551" w="140">
                      <a:moveTo>
                        <a:pt x="140" y="5"/>
                      </a:moveTo>
                      <a:lnTo>
                        <a:pt x="136" y="8"/>
                      </a:lnTo>
                      <a:lnTo>
                        <a:pt x="127" y="23"/>
                      </a:lnTo>
                      <a:lnTo>
                        <a:pt x="116" y="51"/>
                      </a:lnTo>
                      <a:lnTo>
                        <a:pt x="103" y="98"/>
                      </a:lnTo>
                      <a:lnTo>
                        <a:pt x="94" y="167"/>
                      </a:lnTo>
                      <a:lnTo>
                        <a:pt x="90" y="264"/>
                      </a:lnTo>
                      <a:lnTo>
                        <a:pt x="92" y="390"/>
                      </a:lnTo>
                      <a:lnTo>
                        <a:pt x="106" y="551"/>
                      </a:lnTo>
                      <a:lnTo>
                        <a:pt x="27" y="551"/>
                      </a:lnTo>
                      <a:lnTo>
                        <a:pt x="24" y="535"/>
                      </a:lnTo>
                      <a:lnTo>
                        <a:pt x="17" y="490"/>
                      </a:lnTo>
                      <a:lnTo>
                        <a:pt x="9" y="423"/>
                      </a:lnTo>
                      <a:lnTo>
                        <a:pt x="3" y="342"/>
                      </a:lnTo>
                      <a:lnTo>
                        <a:pt x="0" y="252"/>
                      </a:lnTo>
                      <a:lnTo>
                        <a:pt x="5" y="161"/>
                      </a:lnTo>
                      <a:lnTo>
                        <a:pt x="20" y="75"/>
                      </a:lnTo>
                      <a:lnTo>
                        <a:pt x="46" y="0"/>
                      </a:lnTo>
                      <a:lnTo>
                        <a:pt x="140" y="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33" name="Google Shape;8633;p128"/>
                <p:cNvSpPr/>
                <p:nvPr/>
              </p:nvSpPr>
              <p:spPr>
                <a:xfrm>
                  <a:off x="4975" y="1569"/>
                  <a:ext cx="16" cy="62"/>
                </a:xfrm>
                <a:custGeom>
                  <a:rect b="b" l="l" r="r" t="t"/>
                  <a:pathLst>
                    <a:path extrusionOk="0" h="437" w="111">
                      <a:moveTo>
                        <a:pt x="111" y="4"/>
                      </a:moveTo>
                      <a:lnTo>
                        <a:pt x="108" y="7"/>
                      </a:lnTo>
                      <a:lnTo>
                        <a:pt x="101" y="18"/>
                      </a:lnTo>
                      <a:lnTo>
                        <a:pt x="92" y="41"/>
                      </a:lnTo>
                      <a:lnTo>
                        <a:pt x="82" y="77"/>
                      </a:lnTo>
                      <a:lnTo>
                        <a:pt x="75" y="133"/>
                      </a:lnTo>
                      <a:lnTo>
                        <a:pt x="70" y="208"/>
                      </a:lnTo>
                      <a:lnTo>
                        <a:pt x="72" y="309"/>
                      </a:lnTo>
                      <a:lnTo>
                        <a:pt x="83" y="437"/>
                      </a:lnTo>
                      <a:lnTo>
                        <a:pt x="21" y="437"/>
                      </a:lnTo>
                      <a:lnTo>
                        <a:pt x="19" y="424"/>
                      </a:lnTo>
                      <a:lnTo>
                        <a:pt x="13" y="389"/>
                      </a:lnTo>
                      <a:lnTo>
                        <a:pt x="7" y="336"/>
                      </a:lnTo>
                      <a:lnTo>
                        <a:pt x="3" y="272"/>
                      </a:lnTo>
                      <a:lnTo>
                        <a:pt x="0" y="200"/>
                      </a:lnTo>
                      <a:lnTo>
                        <a:pt x="5" y="128"/>
                      </a:lnTo>
                      <a:lnTo>
                        <a:pt x="16" y="59"/>
                      </a:lnTo>
                      <a:lnTo>
                        <a:pt x="37" y="0"/>
                      </a:lnTo>
                      <a:lnTo>
                        <a:pt x="111" y="4"/>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34" name="Google Shape;8634;p128"/>
                <p:cNvSpPr/>
                <p:nvPr/>
              </p:nvSpPr>
              <p:spPr>
                <a:xfrm>
                  <a:off x="4976" y="1577"/>
                  <a:ext cx="12" cy="46"/>
                </a:xfrm>
                <a:custGeom>
                  <a:rect b="b" l="l" r="r" t="t"/>
                  <a:pathLst>
                    <a:path extrusionOk="0" h="322" w="82">
                      <a:moveTo>
                        <a:pt x="82" y="3"/>
                      </a:moveTo>
                      <a:lnTo>
                        <a:pt x="79" y="5"/>
                      </a:lnTo>
                      <a:lnTo>
                        <a:pt x="75" y="13"/>
                      </a:lnTo>
                      <a:lnTo>
                        <a:pt x="67" y="30"/>
                      </a:lnTo>
                      <a:lnTo>
                        <a:pt x="60" y="57"/>
                      </a:lnTo>
                      <a:lnTo>
                        <a:pt x="54" y="98"/>
                      </a:lnTo>
                      <a:lnTo>
                        <a:pt x="52" y="154"/>
                      </a:lnTo>
                      <a:lnTo>
                        <a:pt x="53" y="228"/>
                      </a:lnTo>
                      <a:lnTo>
                        <a:pt x="61" y="322"/>
                      </a:lnTo>
                      <a:lnTo>
                        <a:pt x="15" y="322"/>
                      </a:lnTo>
                      <a:lnTo>
                        <a:pt x="14" y="313"/>
                      </a:lnTo>
                      <a:lnTo>
                        <a:pt x="9" y="287"/>
                      </a:lnTo>
                      <a:lnTo>
                        <a:pt x="5" y="247"/>
                      </a:lnTo>
                      <a:lnTo>
                        <a:pt x="1" y="200"/>
                      </a:lnTo>
                      <a:lnTo>
                        <a:pt x="0" y="147"/>
                      </a:lnTo>
                      <a:lnTo>
                        <a:pt x="3" y="95"/>
                      </a:lnTo>
                      <a:lnTo>
                        <a:pt x="11" y="44"/>
                      </a:lnTo>
                      <a:lnTo>
                        <a:pt x="27" y="0"/>
                      </a:lnTo>
                      <a:lnTo>
                        <a:pt x="82" y="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35" name="Google Shape;8635;p128"/>
                <p:cNvSpPr/>
                <p:nvPr/>
              </p:nvSpPr>
              <p:spPr>
                <a:xfrm>
                  <a:off x="4824" y="1565"/>
                  <a:ext cx="4" cy="146"/>
                </a:xfrm>
                <a:prstGeom prst="rect">
                  <a:avLst/>
                </a:pr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36" name="Google Shape;8636;p128"/>
                <p:cNvSpPr/>
                <p:nvPr/>
              </p:nvSpPr>
              <p:spPr>
                <a:xfrm>
                  <a:off x="4876" y="1563"/>
                  <a:ext cx="57" cy="67"/>
                </a:xfrm>
                <a:custGeom>
                  <a:rect b="b" l="l" r="r" t="t"/>
                  <a:pathLst>
                    <a:path extrusionOk="0" h="469" w="398">
                      <a:moveTo>
                        <a:pt x="37" y="44"/>
                      </a:moveTo>
                      <a:lnTo>
                        <a:pt x="33" y="53"/>
                      </a:lnTo>
                      <a:lnTo>
                        <a:pt x="27" y="79"/>
                      </a:lnTo>
                      <a:lnTo>
                        <a:pt x="17" y="120"/>
                      </a:lnTo>
                      <a:lnTo>
                        <a:pt x="8" y="174"/>
                      </a:lnTo>
                      <a:lnTo>
                        <a:pt x="1" y="238"/>
                      </a:lnTo>
                      <a:lnTo>
                        <a:pt x="0" y="309"/>
                      </a:lnTo>
                      <a:lnTo>
                        <a:pt x="7" y="387"/>
                      </a:lnTo>
                      <a:lnTo>
                        <a:pt x="24" y="469"/>
                      </a:lnTo>
                      <a:lnTo>
                        <a:pt x="24" y="466"/>
                      </a:lnTo>
                      <a:lnTo>
                        <a:pt x="24" y="455"/>
                      </a:lnTo>
                      <a:lnTo>
                        <a:pt x="24" y="438"/>
                      </a:lnTo>
                      <a:lnTo>
                        <a:pt x="24" y="417"/>
                      </a:lnTo>
                      <a:lnTo>
                        <a:pt x="27" y="391"/>
                      </a:lnTo>
                      <a:lnTo>
                        <a:pt x="30" y="363"/>
                      </a:lnTo>
                      <a:lnTo>
                        <a:pt x="35" y="332"/>
                      </a:lnTo>
                      <a:lnTo>
                        <a:pt x="41" y="300"/>
                      </a:lnTo>
                      <a:lnTo>
                        <a:pt x="52" y="268"/>
                      </a:lnTo>
                      <a:lnTo>
                        <a:pt x="64" y="237"/>
                      </a:lnTo>
                      <a:lnTo>
                        <a:pt x="79" y="207"/>
                      </a:lnTo>
                      <a:lnTo>
                        <a:pt x="99" y="179"/>
                      </a:lnTo>
                      <a:lnTo>
                        <a:pt x="123" y="155"/>
                      </a:lnTo>
                      <a:lnTo>
                        <a:pt x="150" y="136"/>
                      </a:lnTo>
                      <a:lnTo>
                        <a:pt x="183" y="122"/>
                      </a:lnTo>
                      <a:lnTo>
                        <a:pt x="221" y="114"/>
                      </a:lnTo>
                      <a:lnTo>
                        <a:pt x="223" y="112"/>
                      </a:lnTo>
                      <a:lnTo>
                        <a:pt x="230" y="107"/>
                      </a:lnTo>
                      <a:lnTo>
                        <a:pt x="242" y="99"/>
                      </a:lnTo>
                      <a:lnTo>
                        <a:pt x="260" y="88"/>
                      </a:lnTo>
                      <a:lnTo>
                        <a:pt x="284" y="74"/>
                      </a:lnTo>
                      <a:lnTo>
                        <a:pt x="315" y="58"/>
                      </a:lnTo>
                      <a:lnTo>
                        <a:pt x="352" y="39"/>
                      </a:lnTo>
                      <a:lnTo>
                        <a:pt x="398" y="19"/>
                      </a:lnTo>
                      <a:lnTo>
                        <a:pt x="396" y="17"/>
                      </a:lnTo>
                      <a:lnTo>
                        <a:pt x="389" y="16"/>
                      </a:lnTo>
                      <a:lnTo>
                        <a:pt x="379" y="14"/>
                      </a:lnTo>
                      <a:lnTo>
                        <a:pt x="364" y="12"/>
                      </a:lnTo>
                      <a:lnTo>
                        <a:pt x="347" y="8"/>
                      </a:lnTo>
                      <a:lnTo>
                        <a:pt x="326" y="6"/>
                      </a:lnTo>
                      <a:lnTo>
                        <a:pt x="302" y="4"/>
                      </a:lnTo>
                      <a:lnTo>
                        <a:pt x="277" y="1"/>
                      </a:lnTo>
                      <a:lnTo>
                        <a:pt x="250" y="0"/>
                      </a:lnTo>
                      <a:lnTo>
                        <a:pt x="221" y="1"/>
                      </a:lnTo>
                      <a:lnTo>
                        <a:pt x="191" y="3"/>
                      </a:lnTo>
                      <a:lnTo>
                        <a:pt x="160" y="6"/>
                      </a:lnTo>
                      <a:lnTo>
                        <a:pt x="129" y="12"/>
                      </a:lnTo>
                      <a:lnTo>
                        <a:pt x="97" y="20"/>
                      </a:lnTo>
                      <a:lnTo>
                        <a:pt x="67" y="30"/>
                      </a:lnTo>
                      <a:lnTo>
                        <a:pt x="37" y="44"/>
                      </a:lnTo>
                      <a:close/>
                    </a:path>
                  </a:pathLst>
                </a:custGeom>
                <a:solidFill>
                  <a:srgbClr val="9999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37" name="Google Shape;8637;p128"/>
                <p:cNvSpPr/>
                <p:nvPr/>
              </p:nvSpPr>
              <p:spPr>
                <a:xfrm>
                  <a:off x="4797" y="1613"/>
                  <a:ext cx="46" cy="13"/>
                </a:xfrm>
                <a:custGeom>
                  <a:rect b="b" l="l" r="r" t="t"/>
                  <a:pathLst>
                    <a:path extrusionOk="0" h="89" w="325">
                      <a:moveTo>
                        <a:pt x="0" y="57"/>
                      </a:moveTo>
                      <a:lnTo>
                        <a:pt x="0" y="55"/>
                      </a:lnTo>
                      <a:lnTo>
                        <a:pt x="2" y="52"/>
                      </a:lnTo>
                      <a:lnTo>
                        <a:pt x="6" y="47"/>
                      </a:lnTo>
                      <a:lnTo>
                        <a:pt x="12" y="41"/>
                      </a:lnTo>
                      <a:lnTo>
                        <a:pt x="20" y="34"/>
                      </a:lnTo>
                      <a:lnTo>
                        <a:pt x="29" y="27"/>
                      </a:lnTo>
                      <a:lnTo>
                        <a:pt x="41" y="20"/>
                      </a:lnTo>
                      <a:lnTo>
                        <a:pt x="57" y="13"/>
                      </a:lnTo>
                      <a:lnTo>
                        <a:pt x="77" y="7"/>
                      </a:lnTo>
                      <a:lnTo>
                        <a:pt x="98" y="3"/>
                      </a:lnTo>
                      <a:lnTo>
                        <a:pt x="126" y="0"/>
                      </a:lnTo>
                      <a:lnTo>
                        <a:pt x="156" y="0"/>
                      </a:lnTo>
                      <a:lnTo>
                        <a:pt x="191" y="3"/>
                      </a:lnTo>
                      <a:lnTo>
                        <a:pt x="230" y="8"/>
                      </a:lnTo>
                      <a:lnTo>
                        <a:pt x="275" y="18"/>
                      </a:lnTo>
                      <a:lnTo>
                        <a:pt x="325" y="31"/>
                      </a:lnTo>
                      <a:lnTo>
                        <a:pt x="318" y="51"/>
                      </a:lnTo>
                      <a:lnTo>
                        <a:pt x="316" y="50"/>
                      </a:lnTo>
                      <a:lnTo>
                        <a:pt x="308" y="47"/>
                      </a:lnTo>
                      <a:lnTo>
                        <a:pt x="295" y="44"/>
                      </a:lnTo>
                      <a:lnTo>
                        <a:pt x="279" y="39"/>
                      </a:lnTo>
                      <a:lnTo>
                        <a:pt x="260" y="35"/>
                      </a:lnTo>
                      <a:lnTo>
                        <a:pt x="238" y="30"/>
                      </a:lnTo>
                      <a:lnTo>
                        <a:pt x="214" y="27"/>
                      </a:lnTo>
                      <a:lnTo>
                        <a:pt x="188" y="24"/>
                      </a:lnTo>
                      <a:lnTo>
                        <a:pt x="161" y="23"/>
                      </a:lnTo>
                      <a:lnTo>
                        <a:pt x="134" y="23"/>
                      </a:lnTo>
                      <a:lnTo>
                        <a:pt x="108" y="26"/>
                      </a:lnTo>
                      <a:lnTo>
                        <a:pt x="82" y="31"/>
                      </a:lnTo>
                      <a:lnTo>
                        <a:pt x="58" y="41"/>
                      </a:lnTo>
                      <a:lnTo>
                        <a:pt x="36" y="52"/>
                      </a:lnTo>
                      <a:lnTo>
                        <a:pt x="16" y="68"/>
                      </a:lnTo>
                      <a:lnTo>
                        <a:pt x="0" y="89"/>
                      </a:lnTo>
                      <a:lnTo>
                        <a:pt x="0" y="5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38" name="Google Shape;8638;p128"/>
                <p:cNvSpPr/>
                <p:nvPr/>
              </p:nvSpPr>
              <p:spPr>
                <a:xfrm>
                  <a:off x="4797" y="1583"/>
                  <a:ext cx="46" cy="13"/>
                </a:xfrm>
                <a:custGeom>
                  <a:rect b="b" l="l" r="r" t="t"/>
                  <a:pathLst>
                    <a:path extrusionOk="0" h="89" w="325">
                      <a:moveTo>
                        <a:pt x="0" y="56"/>
                      </a:moveTo>
                      <a:lnTo>
                        <a:pt x="0" y="55"/>
                      </a:lnTo>
                      <a:lnTo>
                        <a:pt x="2" y="52"/>
                      </a:lnTo>
                      <a:lnTo>
                        <a:pt x="6" y="47"/>
                      </a:lnTo>
                      <a:lnTo>
                        <a:pt x="12" y="40"/>
                      </a:lnTo>
                      <a:lnTo>
                        <a:pt x="20" y="33"/>
                      </a:lnTo>
                      <a:lnTo>
                        <a:pt x="29" y="27"/>
                      </a:lnTo>
                      <a:lnTo>
                        <a:pt x="41" y="18"/>
                      </a:lnTo>
                      <a:lnTo>
                        <a:pt x="57" y="13"/>
                      </a:lnTo>
                      <a:lnTo>
                        <a:pt x="77" y="7"/>
                      </a:lnTo>
                      <a:lnTo>
                        <a:pt x="98" y="2"/>
                      </a:lnTo>
                      <a:lnTo>
                        <a:pt x="126" y="0"/>
                      </a:lnTo>
                      <a:lnTo>
                        <a:pt x="156" y="0"/>
                      </a:lnTo>
                      <a:lnTo>
                        <a:pt x="191" y="2"/>
                      </a:lnTo>
                      <a:lnTo>
                        <a:pt x="230" y="8"/>
                      </a:lnTo>
                      <a:lnTo>
                        <a:pt x="275" y="17"/>
                      </a:lnTo>
                      <a:lnTo>
                        <a:pt x="325" y="31"/>
                      </a:lnTo>
                      <a:lnTo>
                        <a:pt x="318" y="49"/>
                      </a:lnTo>
                      <a:lnTo>
                        <a:pt x="316" y="48"/>
                      </a:lnTo>
                      <a:lnTo>
                        <a:pt x="308" y="46"/>
                      </a:lnTo>
                      <a:lnTo>
                        <a:pt x="295" y="43"/>
                      </a:lnTo>
                      <a:lnTo>
                        <a:pt x="279" y="38"/>
                      </a:lnTo>
                      <a:lnTo>
                        <a:pt x="260" y="35"/>
                      </a:lnTo>
                      <a:lnTo>
                        <a:pt x="238" y="30"/>
                      </a:lnTo>
                      <a:lnTo>
                        <a:pt x="214" y="27"/>
                      </a:lnTo>
                      <a:lnTo>
                        <a:pt x="188" y="23"/>
                      </a:lnTo>
                      <a:lnTo>
                        <a:pt x="161" y="22"/>
                      </a:lnTo>
                      <a:lnTo>
                        <a:pt x="134" y="23"/>
                      </a:lnTo>
                      <a:lnTo>
                        <a:pt x="108" y="25"/>
                      </a:lnTo>
                      <a:lnTo>
                        <a:pt x="82" y="31"/>
                      </a:lnTo>
                      <a:lnTo>
                        <a:pt x="58" y="40"/>
                      </a:lnTo>
                      <a:lnTo>
                        <a:pt x="36" y="52"/>
                      </a:lnTo>
                      <a:lnTo>
                        <a:pt x="16" y="68"/>
                      </a:lnTo>
                      <a:lnTo>
                        <a:pt x="0" y="89"/>
                      </a:lnTo>
                      <a:lnTo>
                        <a:pt x="0" y="56"/>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39" name="Google Shape;8639;p128"/>
                <p:cNvSpPr/>
                <p:nvPr/>
              </p:nvSpPr>
              <p:spPr>
                <a:xfrm>
                  <a:off x="4841" y="1568"/>
                  <a:ext cx="75" cy="139"/>
                </a:xfrm>
                <a:custGeom>
                  <a:rect b="b" l="l" r="r" t="t"/>
                  <a:pathLst>
                    <a:path extrusionOk="0" h="975" w="528">
                      <a:moveTo>
                        <a:pt x="0" y="0"/>
                      </a:moveTo>
                      <a:lnTo>
                        <a:pt x="0" y="943"/>
                      </a:lnTo>
                      <a:lnTo>
                        <a:pt x="159" y="975"/>
                      </a:lnTo>
                      <a:lnTo>
                        <a:pt x="152" y="848"/>
                      </a:lnTo>
                      <a:lnTo>
                        <a:pt x="528" y="905"/>
                      </a:lnTo>
                      <a:lnTo>
                        <a:pt x="521" y="855"/>
                      </a:lnTo>
                      <a:lnTo>
                        <a:pt x="261" y="822"/>
                      </a:lnTo>
                      <a:lnTo>
                        <a:pt x="254" y="713"/>
                      </a:lnTo>
                      <a:lnTo>
                        <a:pt x="77" y="713"/>
                      </a:lnTo>
                      <a:lnTo>
                        <a:pt x="72" y="699"/>
                      </a:lnTo>
                      <a:lnTo>
                        <a:pt x="60" y="659"/>
                      </a:lnTo>
                      <a:lnTo>
                        <a:pt x="44" y="595"/>
                      </a:lnTo>
                      <a:lnTo>
                        <a:pt x="28" y="511"/>
                      </a:lnTo>
                      <a:lnTo>
                        <a:pt x="16" y="410"/>
                      </a:lnTo>
                      <a:lnTo>
                        <a:pt x="12" y="294"/>
                      </a:lnTo>
                      <a:lnTo>
                        <a:pt x="21" y="167"/>
                      </a:lnTo>
                      <a:lnTo>
                        <a:pt x="45" y="32"/>
                      </a:lnTo>
                      <a:lnTo>
                        <a:pt x="0" y="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40" name="Google Shape;8640;p128"/>
                <p:cNvSpPr/>
                <p:nvPr/>
              </p:nvSpPr>
              <p:spPr>
                <a:xfrm>
                  <a:off x="4878" y="1536"/>
                  <a:ext cx="97" cy="19"/>
                </a:xfrm>
                <a:custGeom>
                  <a:rect b="b" l="l" r="r" t="t"/>
                  <a:pathLst>
                    <a:path extrusionOk="0" h="133" w="678">
                      <a:moveTo>
                        <a:pt x="0" y="133"/>
                      </a:moveTo>
                      <a:lnTo>
                        <a:pt x="4" y="132"/>
                      </a:lnTo>
                      <a:lnTo>
                        <a:pt x="15" y="127"/>
                      </a:lnTo>
                      <a:lnTo>
                        <a:pt x="32" y="122"/>
                      </a:lnTo>
                      <a:lnTo>
                        <a:pt x="56" y="114"/>
                      </a:lnTo>
                      <a:lnTo>
                        <a:pt x="86" y="104"/>
                      </a:lnTo>
                      <a:lnTo>
                        <a:pt x="120" y="95"/>
                      </a:lnTo>
                      <a:lnTo>
                        <a:pt x="160" y="86"/>
                      </a:lnTo>
                      <a:lnTo>
                        <a:pt x="204" y="78"/>
                      </a:lnTo>
                      <a:lnTo>
                        <a:pt x="252" y="70"/>
                      </a:lnTo>
                      <a:lnTo>
                        <a:pt x="303" y="64"/>
                      </a:lnTo>
                      <a:lnTo>
                        <a:pt x="358" y="60"/>
                      </a:lnTo>
                      <a:lnTo>
                        <a:pt x="414" y="58"/>
                      </a:lnTo>
                      <a:lnTo>
                        <a:pt x="474" y="60"/>
                      </a:lnTo>
                      <a:lnTo>
                        <a:pt x="534" y="65"/>
                      </a:lnTo>
                      <a:lnTo>
                        <a:pt x="596" y="74"/>
                      </a:lnTo>
                      <a:lnTo>
                        <a:pt x="659" y="88"/>
                      </a:lnTo>
                      <a:lnTo>
                        <a:pt x="678" y="0"/>
                      </a:lnTo>
                      <a:lnTo>
                        <a:pt x="674" y="0"/>
                      </a:lnTo>
                      <a:lnTo>
                        <a:pt x="659" y="0"/>
                      </a:lnTo>
                      <a:lnTo>
                        <a:pt x="636" y="0"/>
                      </a:lnTo>
                      <a:lnTo>
                        <a:pt x="606" y="1"/>
                      </a:lnTo>
                      <a:lnTo>
                        <a:pt x="570" y="2"/>
                      </a:lnTo>
                      <a:lnTo>
                        <a:pt x="527" y="3"/>
                      </a:lnTo>
                      <a:lnTo>
                        <a:pt x="480" y="7"/>
                      </a:lnTo>
                      <a:lnTo>
                        <a:pt x="430" y="9"/>
                      </a:lnTo>
                      <a:lnTo>
                        <a:pt x="376" y="14"/>
                      </a:lnTo>
                      <a:lnTo>
                        <a:pt x="320" y="18"/>
                      </a:lnTo>
                      <a:lnTo>
                        <a:pt x="264" y="24"/>
                      </a:lnTo>
                      <a:lnTo>
                        <a:pt x="208" y="32"/>
                      </a:lnTo>
                      <a:lnTo>
                        <a:pt x="152" y="40"/>
                      </a:lnTo>
                      <a:lnTo>
                        <a:pt x="98" y="50"/>
                      </a:lnTo>
                      <a:lnTo>
                        <a:pt x="47" y="62"/>
                      </a:lnTo>
                      <a:lnTo>
                        <a:pt x="0" y="76"/>
                      </a:lnTo>
                      <a:lnTo>
                        <a:pt x="0" y="13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41" name="Google Shape;8641;p128"/>
                <p:cNvSpPr/>
                <p:nvPr/>
              </p:nvSpPr>
              <p:spPr>
                <a:xfrm>
                  <a:off x="4821" y="1711"/>
                  <a:ext cx="163" cy="54"/>
                </a:xfrm>
                <a:custGeom>
                  <a:rect b="b" l="l" r="r" t="t"/>
                  <a:pathLst>
                    <a:path extrusionOk="0" h="379" w="1142">
                      <a:moveTo>
                        <a:pt x="482" y="367"/>
                      </a:moveTo>
                      <a:lnTo>
                        <a:pt x="485" y="366"/>
                      </a:lnTo>
                      <a:lnTo>
                        <a:pt x="492" y="363"/>
                      </a:lnTo>
                      <a:lnTo>
                        <a:pt x="502" y="359"/>
                      </a:lnTo>
                      <a:lnTo>
                        <a:pt x="516" y="353"/>
                      </a:lnTo>
                      <a:lnTo>
                        <a:pt x="533" y="346"/>
                      </a:lnTo>
                      <a:lnTo>
                        <a:pt x="551" y="338"/>
                      </a:lnTo>
                      <a:lnTo>
                        <a:pt x="572" y="328"/>
                      </a:lnTo>
                      <a:lnTo>
                        <a:pt x="593" y="317"/>
                      </a:lnTo>
                      <a:lnTo>
                        <a:pt x="616" y="306"/>
                      </a:lnTo>
                      <a:lnTo>
                        <a:pt x="638" y="292"/>
                      </a:lnTo>
                      <a:lnTo>
                        <a:pt x="660" y="279"/>
                      </a:lnTo>
                      <a:lnTo>
                        <a:pt x="680" y="264"/>
                      </a:lnTo>
                      <a:lnTo>
                        <a:pt x="700" y="249"/>
                      </a:lnTo>
                      <a:lnTo>
                        <a:pt x="717" y="233"/>
                      </a:lnTo>
                      <a:lnTo>
                        <a:pt x="732" y="217"/>
                      </a:lnTo>
                      <a:lnTo>
                        <a:pt x="743" y="201"/>
                      </a:lnTo>
                      <a:lnTo>
                        <a:pt x="0" y="20"/>
                      </a:lnTo>
                      <a:lnTo>
                        <a:pt x="57" y="0"/>
                      </a:lnTo>
                      <a:lnTo>
                        <a:pt x="1142" y="267"/>
                      </a:lnTo>
                      <a:lnTo>
                        <a:pt x="1098" y="292"/>
                      </a:lnTo>
                      <a:lnTo>
                        <a:pt x="784" y="212"/>
                      </a:lnTo>
                      <a:lnTo>
                        <a:pt x="783" y="213"/>
                      </a:lnTo>
                      <a:lnTo>
                        <a:pt x="781" y="216"/>
                      </a:lnTo>
                      <a:lnTo>
                        <a:pt x="776" y="221"/>
                      </a:lnTo>
                      <a:lnTo>
                        <a:pt x="769" y="228"/>
                      </a:lnTo>
                      <a:lnTo>
                        <a:pt x="761" y="237"/>
                      </a:lnTo>
                      <a:lnTo>
                        <a:pt x="750" y="246"/>
                      </a:lnTo>
                      <a:lnTo>
                        <a:pt x="737" y="258"/>
                      </a:lnTo>
                      <a:lnTo>
                        <a:pt x="721" y="269"/>
                      </a:lnTo>
                      <a:lnTo>
                        <a:pt x="703" y="282"/>
                      </a:lnTo>
                      <a:lnTo>
                        <a:pt x="684" y="295"/>
                      </a:lnTo>
                      <a:lnTo>
                        <a:pt x="660" y="309"/>
                      </a:lnTo>
                      <a:lnTo>
                        <a:pt x="635" y="323"/>
                      </a:lnTo>
                      <a:lnTo>
                        <a:pt x="606" y="338"/>
                      </a:lnTo>
                      <a:lnTo>
                        <a:pt x="574" y="352"/>
                      </a:lnTo>
                      <a:lnTo>
                        <a:pt x="540" y="366"/>
                      </a:lnTo>
                      <a:lnTo>
                        <a:pt x="502" y="379"/>
                      </a:lnTo>
                      <a:lnTo>
                        <a:pt x="482" y="36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42" name="Google Shape;8642;p128"/>
                <p:cNvSpPr/>
                <p:nvPr/>
              </p:nvSpPr>
              <p:spPr>
                <a:xfrm>
                  <a:off x="4787" y="1725"/>
                  <a:ext cx="167" cy="48"/>
                </a:xfrm>
                <a:custGeom>
                  <a:rect b="b" l="l" r="r" t="t"/>
                  <a:pathLst>
                    <a:path extrusionOk="0" h="340" w="1163">
                      <a:moveTo>
                        <a:pt x="0" y="0"/>
                      </a:moveTo>
                      <a:lnTo>
                        <a:pt x="1137" y="340"/>
                      </a:lnTo>
                      <a:lnTo>
                        <a:pt x="1163" y="340"/>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43" name="Google Shape;8643;p128"/>
                <p:cNvSpPr/>
                <p:nvPr/>
              </p:nvSpPr>
              <p:spPr>
                <a:xfrm>
                  <a:off x="4815" y="1718"/>
                  <a:ext cx="164" cy="44"/>
                </a:xfrm>
                <a:custGeom>
                  <a:rect b="b" l="l" r="r" t="t"/>
                  <a:pathLst>
                    <a:path extrusionOk="0" h="303" w="1149">
                      <a:moveTo>
                        <a:pt x="0" y="1"/>
                      </a:moveTo>
                      <a:lnTo>
                        <a:pt x="1124" y="303"/>
                      </a:lnTo>
                      <a:lnTo>
                        <a:pt x="1149" y="302"/>
                      </a:lnTo>
                      <a:lnTo>
                        <a:pt x="34" y="0"/>
                      </a:lnTo>
                      <a:lnTo>
                        <a:pt x="0" y="1"/>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44" name="Google Shape;8644;p128"/>
                <p:cNvSpPr/>
                <p:nvPr/>
              </p:nvSpPr>
              <p:spPr>
                <a:xfrm>
                  <a:off x="4802" y="1721"/>
                  <a:ext cx="165" cy="48"/>
                </a:xfrm>
                <a:custGeom>
                  <a:rect b="b" l="l" r="r" t="t"/>
                  <a:pathLst>
                    <a:path extrusionOk="0" h="336" w="1155">
                      <a:moveTo>
                        <a:pt x="0" y="0"/>
                      </a:moveTo>
                      <a:lnTo>
                        <a:pt x="1134" y="336"/>
                      </a:lnTo>
                      <a:lnTo>
                        <a:pt x="1155" y="328"/>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grpSp>
          <p:nvGrpSpPr>
            <p:cNvPr id="8645" name="Google Shape;8645;p128"/>
            <p:cNvGrpSpPr/>
            <p:nvPr/>
          </p:nvGrpSpPr>
          <p:grpSpPr>
            <a:xfrm>
              <a:off x="3273" y="1420"/>
              <a:ext cx="559" cy="309"/>
              <a:chOff x="1170" y="3095"/>
              <a:chExt cx="559" cy="309"/>
            </a:xfrm>
          </p:grpSpPr>
          <p:grpSp>
            <p:nvGrpSpPr>
              <p:cNvPr id="8646" name="Google Shape;8646;p128"/>
              <p:cNvGrpSpPr/>
              <p:nvPr/>
            </p:nvGrpSpPr>
            <p:grpSpPr>
              <a:xfrm>
                <a:off x="1170" y="3095"/>
                <a:ext cx="159" cy="146"/>
                <a:chOff x="4781" y="1833"/>
                <a:chExt cx="318" cy="262"/>
              </a:xfrm>
            </p:grpSpPr>
            <p:sp>
              <p:nvSpPr>
                <p:cNvPr id="8647" name="Google Shape;8647;p128"/>
                <p:cNvSpPr/>
                <p:nvPr/>
              </p:nvSpPr>
              <p:spPr>
                <a:xfrm>
                  <a:off x="4787" y="1835"/>
                  <a:ext cx="312" cy="2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48" name="Google Shape;8648;p128"/>
                <p:cNvSpPr/>
                <p:nvPr/>
              </p:nvSpPr>
              <p:spPr>
                <a:xfrm>
                  <a:off x="4781" y="1833"/>
                  <a:ext cx="307" cy="258"/>
                </a:xfrm>
                <a:custGeom>
                  <a:rect b="b" l="l" r="r" t="t"/>
                  <a:pathLst>
                    <a:path extrusionOk="0" h="1804" w="2150">
                      <a:moveTo>
                        <a:pt x="582" y="239"/>
                      </a:moveTo>
                      <a:lnTo>
                        <a:pt x="606" y="129"/>
                      </a:lnTo>
                      <a:lnTo>
                        <a:pt x="607" y="129"/>
                      </a:lnTo>
                      <a:lnTo>
                        <a:pt x="611" y="128"/>
                      </a:lnTo>
                      <a:lnTo>
                        <a:pt x="616" y="125"/>
                      </a:lnTo>
                      <a:lnTo>
                        <a:pt x="623" y="123"/>
                      </a:lnTo>
                      <a:lnTo>
                        <a:pt x="633" y="120"/>
                      </a:lnTo>
                      <a:lnTo>
                        <a:pt x="645" y="115"/>
                      </a:lnTo>
                      <a:lnTo>
                        <a:pt x="659" y="112"/>
                      </a:lnTo>
                      <a:lnTo>
                        <a:pt x="676" y="107"/>
                      </a:lnTo>
                      <a:lnTo>
                        <a:pt x="694" y="101"/>
                      </a:lnTo>
                      <a:lnTo>
                        <a:pt x="715" y="95"/>
                      </a:lnTo>
                      <a:lnTo>
                        <a:pt x="738" y="90"/>
                      </a:lnTo>
                      <a:lnTo>
                        <a:pt x="763" y="84"/>
                      </a:lnTo>
                      <a:lnTo>
                        <a:pt x="790" y="78"/>
                      </a:lnTo>
                      <a:lnTo>
                        <a:pt x="820" y="71"/>
                      </a:lnTo>
                      <a:lnTo>
                        <a:pt x="852" y="64"/>
                      </a:lnTo>
                      <a:lnTo>
                        <a:pt x="886" y="59"/>
                      </a:lnTo>
                      <a:lnTo>
                        <a:pt x="922" y="52"/>
                      </a:lnTo>
                      <a:lnTo>
                        <a:pt x="961" y="46"/>
                      </a:lnTo>
                      <a:lnTo>
                        <a:pt x="1002" y="40"/>
                      </a:lnTo>
                      <a:lnTo>
                        <a:pt x="1044" y="35"/>
                      </a:lnTo>
                      <a:lnTo>
                        <a:pt x="1090" y="29"/>
                      </a:lnTo>
                      <a:lnTo>
                        <a:pt x="1138" y="23"/>
                      </a:lnTo>
                      <a:lnTo>
                        <a:pt x="1187" y="18"/>
                      </a:lnTo>
                      <a:lnTo>
                        <a:pt x="1240" y="14"/>
                      </a:lnTo>
                      <a:lnTo>
                        <a:pt x="1294" y="10"/>
                      </a:lnTo>
                      <a:lnTo>
                        <a:pt x="1350" y="7"/>
                      </a:lnTo>
                      <a:lnTo>
                        <a:pt x="1410" y="4"/>
                      </a:lnTo>
                      <a:lnTo>
                        <a:pt x="1470" y="1"/>
                      </a:lnTo>
                      <a:lnTo>
                        <a:pt x="1535" y="0"/>
                      </a:lnTo>
                      <a:lnTo>
                        <a:pt x="1601" y="0"/>
                      </a:lnTo>
                      <a:lnTo>
                        <a:pt x="1668" y="0"/>
                      </a:lnTo>
                      <a:lnTo>
                        <a:pt x="1739" y="1"/>
                      </a:lnTo>
                      <a:lnTo>
                        <a:pt x="1816" y="44"/>
                      </a:lnTo>
                      <a:lnTo>
                        <a:pt x="1799" y="248"/>
                      </a:lnTo>
                      <a:lnTo>
                        <a:pt x="1804" y="251"/>
                      </a:lnTo>
                      <a:lnTo>
                        <a:pt x="1820" y="259"/>
                      </a:lnTo>
                      <a:lnTo>
                        <a:pt x="1842" y="272"/>
                      </a:lnTo>
                      <a:lnTo>
                        <a:pt x="1868" y="292"/>
                      </a:lnTo>
                      <a:lnTo>
                        <a:pt x="1896" y="318"/>
                      </a:lnTo>
                      <a:lnTo>
                        <a:pt x="1920" y="351"/>
                      </a:lnTo>
                      <a:lnTo>
                        <a:pt x="1939" y="390"/>
                      </a:lnTo>
                      <a:lnTo>
                        <a:pt x="1951" y="436"/>
                      </a:lnTo>
                      <a:lnTo>
                        <a:pt x="2125" y="593"/>
                      </a:lnTo>
                      <a:lnTo>
                        <a:pt x="2078" y="1009"/>
                      </a:lnTo>
                      <a:lnTo>
                        <a:pt x="1799" y="1149"/>
                      </a:lnTo>
                      <a:lnTo>
                        <a:pt x="2129" y="1247"/>
                      </a:lnTo>
                      <a:lnTo>
                        <a:pt x="2131" y="1251"/>
                      </a:lnTo>
                      <a:lnTo>
                        <a:pt x="2137" y="1264"/>
                      </a:lnTo>
                      <a:lnTo>
                        <a:pt x="2143" y="1284"/>
                      </a:lnTo>
                      <a:lnTo>
                        <a:pt x="2149" y="1310"/>
                      </a:lnTo>
                      <a:lnTo>
                        <a:pt x="2150" y="1342"/>
                      </a:lnTo>
                      <a:lnTo>
                        <a:pt x="2147" y="1380"/>
                      </a:lnTo>
                      <a:lnTo>
                        <a:pt x="2136" y="1423"/>
                      </a:lnTo>
                      <a:lnTo>
                        <a:pt x="2117" y="1468"/>
                      </a:lnTo>
                      <a:lnTo>
                        <a:pt x="1244" y="1804"/>
                      </a:lnTo>
                      <a:lnTo>
                        <a:pt x="0" y="1413"/>
                      </a:lnTo>
                      <a:lnTo>
                        <a:pt x="22" y="1367"/>
                      </a:lnTo>
                      <a:lnTo>
                        <a:pt x="212" y="1302"/>
                      </a:lnTo>
                      <a:lnTo>
                        <a:pt x="212" y="248"/>
                      </a:lnTo>
                      <a:lnTo>
                        <a:pt x="213" y="247"/>
                      </a:lnTo>
                      <a:lnTo>
                        <a:pt x="217" y="244"/>
                      </a:lnTo>
                      <a:lnTo>
                        <a:pt x="223" y="240"/>
                      </a:lnTo>
                      <a:lnTo>
                        <a:pt x="232" y="234"/>
                      </a:lnTo>
                      <a:lnTo>
                        <a:pt x="245" y="228"/>
                      </a:lnTo>
                      <a:lnTo>
                        <a:pt x="258" y="221"/>
                      </a:lnTo>
                      <a:lnTo>
                        <a:pt x="276" y="214"/>
                      </a:lnTo>
                      <a:lnTo>
                        <a:pt x="294" y="207"/>
                      </a:lnTo>
                      <a:lnTo>
                        <a:pt x="316" y="201"/>
                      </a:lnTo>
                      <a:lnTo>
                        <a:pt x="340" y="197"/>
                      </a:lnTo>
                      <a:lnTo>
                        <a:pt x="366" y="194"/>
                      </a:lnTo>
                      <a:lnTo>
                        <a:pt x="393" y="192"/>
                      </a:lnTo>
                      <a:lnTo>
                        <a:pt x="424" y="193"/>
                      </a:lnTo>
                      <a:lnTo>
                        <a:pt x="457" y="197"/>
                      </a:lnTo>
                      <a:lnTo>
                        <a:pt x="493" y="203"/>
                      </a:lnTo>
                      <a:lnTo>
                        <a:pt x="529" y="214"/>
                      </a:lnTo>
                      <a:lnTo>
                        <a:pt x="582" y="239"/>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49" name="Google Shape;8649;p128"/>
                <p:cNvSpPr/>
                <p:nvPr/>
              </p:nvSpPr>
              <p:spPr>
                <a:xfrm>
                  <a:off x="4894" y="1857"/>
                  <a:ext cx="98" cy="112"/>
                </a:xfrm>
                <a:custGeom>
                  <a:rect b="b" l="l" r="r" t="t"/>
                  <a:pathLst>
                    <a:path extrusionOk="0" h="782" w="690">
                      <a:moveTo>
                        <a:pt x="684" y="29"/>
                      </a:moveTo>
                      <a:lnTo>
                        <a:pt x="681" y="28"/>
                      </a:lnTo>
                      <a:lnTo>
                        <a:pt x="670" y="25"/>
                      </a:lnTo>
                      <a:lnTo>
                        <a:pt x="652" y="21"/>
                      </a:lnTo>
                      <a:lnTo>
                        <a:pt x="628" y="16"/>
                      </a:lnTo>
                      <a:lnTo>
                        <a:pt x="600" y="11"/>
                      </a:lnTo>
                      <a:lnTo>
                        <a:pt x="566" y="7"/>
                      </a:lnTo>
                      <a:lnTo>
                        <a:pt x="527" y="3"/>
                      </a:lnTo>
                      <a:lnTo>
                        <a:pt x="483" y="1"/>
                      </a:lnTo>
                      <a:lnTo>
                        <a:pt x="436" y="0"/>
                      </a:lnTo>
                      <a:lnTo>
                        <a:pt x="386" y="2"/>
                      </a:lnTo>
                      <a:lnTo>
                        <a:pt x="333" y="7"/>
                      </a:lnTo>
                      <a:lnTo>
                        <a:pt x="277" y="16"/>
                      </a:lnTo>
                      <a:lnTo>
                        <a:pt x="221" y="28"/>
                      </a:lnTo>
                      <a:lnTo>
                        <a:pt x="163" y="45"/>
                      </a:lnTo>
                      <a:lnTo>
                        <a:pt x="104" y="65"/>
                      </a:lnTo>
                      <a:lnTo>
                        <a:pt x="44" y="93"/>
                      </a:lnTo>
                      <a:lnTo>
                        <a:pt x="40" y="108"/>
                      </a:lnTo>
                      <a:lnTo>
                        <a:pt x="29" y="150"/>
                      </a:lnTo>
                      <a:lnTo>
                        <a:pt x="17" y="216"/>
                      </a:lnTo>
                      <a:lnTo>
                        <a:pt x="5" y="301"/>
                      </a:lnTo>
                      <a:lnTo>
                        <a:pt x="0" y="402"/>
                      </a:lnTo>
                      <a:lnTo>
                        <a:pt x="4" y="516"/>
                      </a:lnTo>
                      <a:lnTo>
                        <a:pt x="21" y="638"/>
                      </a:lnTo>
                      <a:lnTo>
                        <a:pt x="57" y="763"/>
                      </a:lnTo>
                      <a:lnTo>
                        <a:pt x="60" y="763"/>
                      </a:lnTo>
                      <a:lnTo>
                        <a:pt x="69" y="762"/>
                      </a:lnTo>
                      <a:lnTo>
                        <a:pt x="84" y="759"/>
                      </a:lnTo>
                      <a:lnTo>
                        <a:pt x="105" y="758"/>
                      </a:lnTo>
                      <a:lnTo>
                        <a:pt x="131" y="756"/>
                      </a:lnTo>
                      <a:lnTo>
                        <a:pt x="162" y="754"/>
                      </a:lnTo>
                      <a:lnTo>
                        <a:pt x="198" y="753"/>
                      </a:lnTo>
                      <a:lnTo>
                        <a:pt x="239" y="751"/>
                      </a:lnTo>
                      <a:lnTo>
                        <a:pt x="283" y="750"/>
                      </a:lnTo>
                      <a:lnTo>
                        <a:pt x="331" y="751"/>
                      </a:lnTo>
                      <a:lnTo>
                        <a:pt x="384" y="753"/>
                      </a:lnTo>
                      <a:lnTo>
                        <a:pt x="440" y="755"/>
                      </a:lnTo>
                      <a:lnTo>
                        <a:pt x="498" y="759"/>
                      </a:lnTo>
                      <a:lnTo>
                        <a:pt x="560" y="765"/>
                      </a:lnTo>
                      <a:lnTo>
                        <a:pt x="624" y="773"/>
                      </a:lnTo>
                      <a:lnTo>
                        <a:pt x="690" y="782"/>
                      </a:lnTo>
                      <a:lnTo>
                        <a:pt x="687" y="759"/>
                      </a:lnTo>
                      <a:lnTo>
                        <a:pt x="680" y="697"/>
                      </a:lnTo>
                      <a:lnTo>
                        <a:pt x="670" y="604"/>
                      </a:lnTo>
                      <a:lnTo>
                        <a:pt x="662" y="492"/>
                      </a:lnTo>
                      <a:lnTo>
                        <a:pt x="656" y="368"/>
                      </a:lnTo>
                      <a:lnTo>
                        <a:pt x="656" y="244"/>
                      </a:lnTo>
                      <a:lnTo>
                        <a:pt x="665" y="128"/>
                      </a:lnTo>
                      <a:lnTo>
                        <a:pt x="684" y="29"/>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50" name="Google Shape;8650;p128"/>
                <p:cNvSpPr/>
                <p:nvPr/>
              </p:nvSpPr>
              <p:spPr>
                <a:xfrm>
                  <a:off x="4904" y="1888"/>
                  <a:ext cx="163" cy="111"/>
                </a:xfrm>
                <a:custGeom>
                  <a:rect b="b" l="l" r="r" t="t"/>
                  <a:pathLst>
                    <a:path extrusionOk="0" h="778" w="1139">
                      <a:moveTo>
                        <a:pt x="7" y="587"/>
                      </a:moveTo>
                      <a:lnTo>
                        <a:pt x="0" y="682"/>
                      </a:lnTo>
                      <a:lnTo>
                        <a:pt x="742" y="778"/>
                      </a:lnTo>
                      <a:lnTo>
                        <a:pt x="748" y="775"/>
                      </a:lnTo>
                      <a:lnTo>
                        <a:pt x="763" y="767"/>
                      </a:lnTo>
                      <a:lnTo>
                        <a:pt x="787" y="755"/>
                      </a:lnTo>
                      <a:lnTo>
                        <a:pt x="816" y="737"/>
                      </a:lnTo>
                      <a:lnTo>
                        <a:pt x="852" y="714"/>
                      </a:lnTo>
                      <a:lnTo>
                        <a:pt x="891" y="686"/>
                      </a:lnTo>
                      <a:lnTo>
                        <a:pt x="932" y="652"/>
                      </a:lnTo>
                      <a:lnTo>
                        <a:pt x="973" y="613"/>
                      </a:lnTo>
                      <a:lnTo>
                        <a:pt x="1013" y="570"/>
                      </a:lnTo>
                      <a:lnTo>
                        <a:pt x="1051" y="521"/>
                      </a:lnTo>
                      <a:lnTo>
                        <a:pt x="1083" y="466"/>
                      </a:lnTo>
                      <a:lnTo>
                        <a:pt x="1109" y="406"/>
                      </a:lnTo>
                      <a:lnTo>
                        <a:pt x="1129" y="342"/>
                      </a:lnTo>
                      <a:lnTo>
                        <a:pt x="1139" y="271"/>
                      </a:lnTo>
                      <a:lnTo>
                        <a:pt x="1138" y="196"/>
                      </a:lnTo>
                      <a:lnTo>
                        <a:pt x="1124" y="115"/>
                      </a:lnTo>
                      <a:lnTo>
                        <a:pt x="1122" y="110"/>
                      </a:lnTo>
                      <a:lnTo>
                        <a:pt x="1115" y="97"/>
                      </a:lnTo>
                      <a:lnTo>
                        <a:pt x="1102" y="80"/>
                      </a:lnTo>
                      <a:lnTo>
                        <a:pt x="1086" y="59"/>
                      </a:lnTo>
                      <a:lnTo>
                        <a:pt x="1066" y="39"/>
                      </a:lnTo>
                      <a:lnTo>
                        <a:pt x="1041" y="20"/>
                      </a:lnTo>
                      <a:lnTo>
                        <a:pt x="1011" y="7"/>
                      </a:lnTo>
                      <a:lnTo>
                        <a:pt x="978" y="0"/>
                      </a:lnTo>
                      <a:lnTo>
                        <a:pt x="982" y="12"/>
                      </a:lnTo>
                      <a:lnTo>
                        <a:pt x="994" y="46"/>
                      </a:lnTo>
                      <a:lnTo>
                        <a:pt x="1007" y="100"/>
                      </a:lnTo>
                      <a:lnTo>
                        <a:pt x="1019" y="169"/>
                      </a:lnTo>
                      <a:lnTo>
                        <a:pt x="1022" y="252"/>
                      </a:lnTo>
                      <a:lnTo>
                        <a:pt x="1013" y="344"/>
                      </a:lnTo>
                      <a:lnTo>
                        <a:pt x="987" y="444"/>
                      </a:lnTo>
                      <a:lnTo>
                        <a:pt x="940" y="549"/>
                      </a:lnTo>
                      <a:lnTo>
                        <a:pt x="939" y="550"/>
                      </a:lnTo>
                      <a:lnTo>
                        <a:pt x="934" y="553"/>
                      </a:lnTo>
                      <a:lnTo>
                        <a:pt x="927" y="559"/>
                      </a:lnTo>
                      <a:lnTo>
                        <a:pt x="917" y="567"/>
                      </a:lnTo>
                      <a:lnTo>
                        <a:pt x="904" y="575"/>
                      </a:lnTo>
                      <a:lnTo>
                        <a:pt x="890" y="585"/>
                      </a:lnTo>
                      <a:lnTo>
                        <a:pt x="871" y="594"/>
                      </a:lnTo>
                      <a:lnTo>
                        <a:pt x="851" y="603"/>
                      </a:lnTo>
                      <a:lnTo>
                        <a:pt x="828" y="611"/>
                      </a:lnTo>
                      <a:lnTo>
                        <a:pt x="802" y="619"/>
                      </a:lnTo>
                      <a:lnTo>
                        <a:pt x="773" y="625"/>
                      </a:lnTo>
                      <a:lnTo>
                        <a:pt x="741" y="629"/>
                      </a:lnTo>
                      <a:lnTo>
                        <a:pt x="708" y="630"/>
                      </a:lnTo>
                      <a:lnTo>
                        <a:pt x="671" y="629"/>
                      </a:lnTo>
                      <a:lnTo>
                        <a:pt x="631" y="626"/>
                      </a:lnTo>
                      <a:lnTo>
                        <a:pt x="590" y="618"/>
                      </a:lnTo>
                      <a:lnTo>
                        <a:pt x="590" y="720"/>
                      </a:lnTo>
                      <a:lnTo>
                        <a:pt x="26" y="663"/>
                      </a:lnTo>
                      <a:lnTo>
                        <a:pt x="7" y="58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51" name="Google Shape;8651;p128"/>
                <p:cNvSpPr/>
                <p:nvPr/>
              </p:nvSpPr>
              <p:spPr>
                <a:xfrm>
                  <a:off x="4884" y="1997"/>
                  <a:ext cx="119" cy="38"/>
                </a:xfrm>
                <a:custGeom>
                  <a:rect b="b" l="l" r="r" t="t"/>
                  <a:pathLst>
                    <a:path extrusionOk="0" h="269" w="837">
                      <a:moveTo>
                        <a:pt x="837" y="96"/>
                      </a:moveTo>
                      <a:lnTo>
                        <a:pt x="12" y="0"/>
                      </a:lnTo>
                      <a:lnTo>
                        <a:pt x="0" y="96"/>
                      </a:lnTo>
                      <a:lnTo>
                        <a:pt x="812" y="269"/>
                      </a:lnTo>
                      <a:lnTo>
                        <a:pt x="837" y="9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52" name="Google Shape;8652;p128"/>
                <p:cNvSpPr/>
                <p:nvPr/>
              </p:nvSpPr>
              <p:spPr>
                <a:xfrm>
                  <a:off x="4943" y="2009"/>
                  <a:ext cx="51" cy="18"/>
                </a:xfrm>
                <a:custGeom>
                  <a:rect b="b" l="l" r="r" t="t"/>
                  <a:pathLst>
                    <a:path extrusionOk="0" h="122" w="358">
                      <a:moveTo>
                        <a:pt x="358" y="53"/>
                      </a:moveTo>
                      <a:lnTo>
                        <a:pt x="5" y="0"/>
                      </a:lnTo>
                      <a:lnTo>
                        <a:pt x="0" y="51"/>
                      </a:lnTo>
                      <a:lnTo>
                        <a:pt x="348" y="122"/>
                      </a:lnTo>
                      <a:lnTo>
                        <a:pt x="358" y="53"/>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53" name="Google Shape;8653;p128"/>
                <p:cNvSpPr/>
                <p:nvPr/>
              </p:nvSpPr>
              <p:spPr>
                <a:xfrm>
                  <a:off x="4891" y="2000"/>
                  <a:ext cx="34" cy="13"/>
                </a:xfrm>
                <a:custGeom>
                  <a:rect b="b" l="l" r="r" t="t"/>
                  <a:pathLst>
                    <a:path extrusionOk="0" h="91" w="239">
                      <a:moveTo>
                        <a:pt x="239" y="42"/>
                      </a:moveTo>
                      <a:lnTo>
                        <a:pt x="0" y="0"/>
                      </a:lnTo>
                      <a:lnTo>
                        <a:pt x="2" y="44"/>
                      </a:lnTo>
                      <a:lnTo>
                        <a:pt x="231" y="91"/>
                      </a:lnTo>
                      <a:lnTo>
                        <a:pt x="239" y="42"/>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54" name="Google Shape;8654;p128"/>
                <p:cNvSpPr/>
                <p:nvPr/>
              </p:nvSpPr>
              <p:spPr>
                <a:xfrm>
                  <a:off x="4805" y="2013"/>
                  <a:ext cx="202" cy="67"/>
                </a:xfrm>
                <a:custGeom>
                  <a:rect b="b" l="l" r="r" t="t"/>
                  <a:pathLst>
                    <a:path extrusionOk="0" h="466" w="1409">
                      <a:moveTo>
                        <a:pt x="0" y="140"/>
                      </a:moveTo>
                      <a:lnTo>
                        <a:pt x="4" y="140"/>
                      </a:lnTo>
                      <a:lnTo>
                        <a:pt x="12" y="138"/>
                      </a:lnTo>
                      <a:lnTo>
                        <a:pt x="27" y="135"/>
                      </a:lnTo>
                      <a:lnTo>
                        <a:pt x="45" y="132"/>
                      </a:lnTo>
                      <a:lnTo>
                        <a:pt x="67" y="128"/>
                      </a:lnTo>
                      <a:lnTo>
                        <a:pt x="92" y="123"/>
                      </a:lnTo>
                      <a:lnTo>
                        <a:pt x="120" y="116"/>
                      </a:lnTo>
                      <a:lnTo>
                        <a:pt x="150" y="108"/>
                      </a:lnTo>
                      <a:lnTo>
                        <a:pt x="181" y="100"/>
                      </a:lnTo>
                      <a:lnTo>
                        <a:pt x="212" y="89"/>
                      </a:lnTo>
                      <a:lnTo>
                        <a:pt x="243" y="78"/>
                      </a:lnTo>
                      <a:lnTo>
                        <a:pt x="273" y="65"/>
                      </a:lnTo>
                      <a:lnTo>
                        <a:pt x="303" y="50"/>
                      </a:lnTo>
                      <a:lnTo>
                        <a:pt x="330" y="35"/>
                      </a:lnTo>
                      <a:lnTo>
                        <a:pt x="355" y="18"/>
                      </a:lnTo>
                      <a:lnTo>
                        <a:pt x="375" y="0"/>
                      </a:lnTo>
                      <a:lnTo>
                        <a:pt x="1409" y="236"/>
                      </a:lnTo>
                      <a:lnTo>
                        <a:pt x="1407" y="239"/>
                      </a:lnTo>
                      <a:lnTo>
                        <a:pt x="1401" y="245"/>
                      </a:lnTo>
                      <a:lnTo>
                        <a:pt x="1392" y="254"/>
                      </a:lnTo>
                      <a:lnTo>
                        <a:pt x="1379" y="265"/>
                      </a:lnTo>
                      <a:lnTo>
                        <a:pt x="1363" y="279"/>
                      </a:lnTo>
                      <a:lnTo>
                        <a:pt x="1345" y="295"/>
                      </a:lnTo>
                      <a:lnTo>
                        <a:pt x="1325" y="313"/>
                      </a:lnTo>
                      <a:lnTo>
                        <a:pt x="1303" y="332"/>
                      </a:lnTo>
                      <a:lnTo>
                        <a:pt x="1279" y="351"/>
                      </a:lnTo>
                      <a:lnTo>
                        <a:pt x="1253" y="371"/>
                      </a:lnTo>
                      <a:lnTo>
                        <a:pt x="1227" y="390"/>
                      </a:lnTo>
                      <a:lnTo>
                        <a:pt x="1200" y="409"/>
                      </a:lnTo>
                      <a:lnTo>
                        <a:pt x="1172" y="426"/>
                      </a:lnTo>
                      <a:lnTo>
                        <a:pt x="1145" y="441"/>
                      </a:lnTo>
                      <a:lnTo>
                        <a:pt x="1117" y="455"/>
                      </a:lnTo>
                      <a:lnTo>
                        <a:pt x="1091" y="466"/>
                      </a:lnTo>
                      <a:lnTo>
                        <a:pt x="0" y="140"/>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55" name="Google Shape;8655;p128"/>
                <p:cNvSpPr/>
                <p:nvPr/>
              </p:nvSpPr>
              <p:spPr>
                <a:xfrm>
                  <a:off x="5006" y="2006"/>
                  <a:ext cx="72" cy="32"/>
                </a:xfrm>
                <a:custGeom>
                  <a:rect b="b" l="l" r="r" t="t"/>
                  <a:pathLst>
                    <a:path extrusionOk="0" h="223" w="502">
                      <a:moveTo>
                        <a:pt x="51" y="223"/>
                      </a:moveTo>
                      <a:lnTo>
                        <a:pt x="502" y="90"/>
                      </a:lnTo>
                      <a:lnTo>
                        <a:pt x="229" y="0"/>
                      </a:lnTo>
                      <a:lnTo>
                        <a:pt x="6" y="26"/>
                      </a:lnTo>
                      <a:lnTo>
                        <a:pt x="0" y="211"/>
                      </a:lnTo>
                      <a:lnTo>
                        <a:pt x="51" y="22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56" name="Google Shape;8656;p128"/>
                <p:cNvSpPr/>
                <p:nvPr/>
              </p:nvSpPr>
              <p:spPr>
                <a:xfrm>
                  <a:off x="4821" y="1869"/>
                  <a:ext cx="38" cy="152"/>
                </a:xfrm>
                <a:custGeom>
                  <a:rect b="b" l="l" r="r" t="t"/>
                  <a:pathLst>
                    <a:path extrusionOk="0" h="1064" w="267">
                      <a:moveTo>
                        <a:pt x="267" y="26"/>
                      </a:moveTo>
                      <a:lnTo>
                        <a:pt x="266" y="24"/>
                      </a:lnTo>
                      <a:lnTo>
                        <a:pt x="262" y="22"/>
                      </a:lnTo>
                      <a:lnTo>
                        <a:pt x="254" y="20"/>
                      </a:lnTo>
                      <a:lnTo>
                        <a:pt x="244" y="16"/>
                      </a:lnTo>
                      <a:lnTo>
                        <a:pt x="232" y="12"/>
                      </a:lnTo>
                      <a:lnTo>
                        <a:pt x="218" y="8"/>
                      </a:lnTo>
                      <a:lnTo>
                        <a:pt x="202" y="5"/>
                      </a:lnTo>
                      <a:lnTo>
                        <a:pt x="184" y="1"/>
                      </a:lnTo>
                      <a:lnTo>
                        <a:pt x="164" y="0"/>
                      </a:lnTo>
                      <a:lnTo>
                        <a:pt x="143" y="0"/>
                      </a:lnTo>
                      <a:lnTo>
                        <a:pt x="121" y="3"/>
                      </a:lnTo>
                      <a:lnTo>
                        <a:pt x="98" y="6"/>
                      </a:lnTo>
                      <a:lnTo>
                        <a:pt x="74" y="13"/>
                      </a:lnTo>
                      <a:lnTo>
                        <a:pt x="50" y="22"/>
                      </a:lnTo>
                      <a:lnTo>
                        <a:pt x="25" y="35"/>
                      </a:lnTo>
                      <a:lnTo>
                        <a:pt x="0" y="51"/>
                      </a:lnTo>
                      <a:lnTo>
                        <a:pt x="0" y="1064"/>
                      </a:lnTo>
                      <a:lnTo>
                        <a:pt x="1" y="1064"/>
                      </a:lnTo>
                      <a:lnTo>
                        <a:pt x="7" y="1064"/>
                      </a:lnTo>
                      <a:lnTo>
                        <a:pt x="15" y="1063"/>
                      </a:lnTo>
                      <a:lnTo>
                        <a:pt x="25" y="1062"/>
                      </a:lnTo>
                      <a:lnTo>
                        <a:pt x="37" y="1060"/>
                      </a:lnTo>
                      <a:lnTo>
                        <a:pt x="52" y="1057"/>
                      </a:lnTo>
                      <a:lnTo>
                        <a:pt x="69" y="1054"/>
                      </a:lnTo>
                      <a:lnTo>
                        <a:pt x="88" y="1049"/>
                      </a:lnTo>
                      <a:lnTo>
                        <a:pt x="108" y="1044"/>
                      </a:lnTo>
                      <a:lnTo>
                        <a:pt x="129" y="1037"/>
                      </a:lnTo>
                      <a:lnTo>
                        <a:pt x="152" y="1029"/>
                      </a:lnTo>
                      <a:lnTo>
                        <a:pt x="175" y="1018"/>
                      </a:lnTo>
                      <a:lnTo>
                        <a:pt x="198" y="1007"/>
                      </a:lnTo>
                      <a:lnTo>
                        <a:pt x="222" y="994"/>
                      </a:lnTo>
                      <a:lnTo>
                        <a:pt x="244" y="979"/>
                      </a:lnTo>
                      <a:lnTo>
                        <a:pt x="267" y="962"/>
                      </a:lnTo>
                      <a:lnTo>
                        <a:pt x="267" y="2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57" name="Google Shape;8657;p128"/>
                <p:cNvSpPr/>
                <p:nvPr/>
              </p:nvSpPr>
              <p:spPr>
                <a:xfrm>
                  <a:off x="4822" y="1871"/>
                  <a:ext cx="33" cy="128"/>
                </a:xfrm>
                <a:custGeom>
                  <a:rect b="b" l="l" r="r" t="t"/>
                  <a:pathLst>
                    <a:path extrusionOk="0" h="898" w="228">
                      <a:moveTo>
                        <a:pt x="228" y="21"/>
                      </a:moveTo>
                      <a:lnTo>
                        <a:pt x="227" y="20"/>
                      </a:lnTo>
                      <a:lnTo>
                        <a:pt x="224" y="19"/>
                      </a:lnTo>
                      <a:lnTo>
                        <a:pt x="217" y="17"/>
                      </a:lnTo>
                      <a:lnTo>
                        <a:pt x="209" y="13"/>
                      </a:lnTo>
                      <a:lnTo>
                        <a:pt x="199" y="10"/>
                      </a:lnTo>
                      <a:lnTo>
                        <a:pt x="186" y="6"/>
                      </a:lnTo>
                      <a:lnTo>
                        <a:pt x="172" y="4"/>
                      </a:lnTo>
                      <a:lnTo>
                        <a:pt x="157" y="2"/>
                      </a:lnTo>
                      <a:lnTo>
                        <a:pt x="140" y="0"/>
                      </a:lnTo>
                      <a:lnTo>
                        <a:pt x="122" y="0"/>
                      </a:lnTo>
                      <a:lnTo>
                        <a:pt x="104" y="2"/>
                      </a:lnTo>
                      <a:lnTo>
                        <a:pt x="83" y="5"/>
                      </a:lnTo>
                      <a:lnTo>
                        <a:pt x="64" y="11"/>
                      </a:lnTo>
                      <a:lnTo>
                        <a:pt x="42" y="19"/>
                      </a:lnTo>
                      <a:lnTo>
                        <a:pt x="21" y="29"/>
                      </a:lnTo>
                      <a:lnTo>
                        <a:pt x="0" y="43"/>
                      </a:lnTo>
                      <a:lnTo>
                        <a:pt x="0" y="898"/>
                      </a:lnTo>
                      <a:lnTo>
                        <a:pt x="1" y="898"/>
                      </a:lnTo>
                      <a:lnTo>
                        <a:pt x="5" y="898"/>
                      </a:lnTo>
                      <a:lnTo>
                        <a:pt x="12" y="897"/>
                      </a:lnTo>
                      <a:lnTo>
                        <a:pt x="21" y="896"/>
                      </a:lnTo>
                      <a:lnTo>
                        <a:pt x="32" y="894"/>
                      </a:lnTo>
                      <a:lnTo>
                        <a:pt x="45" y="892"/>
                      </a:lnTo>
                      <a:lnTo>
                        <a:pt x="59" y="889"/>
                      </a:lnTo>
                      <a:lnTo>
                        <a:pt x="75" y="884"/>
                      </a:lnTo>
                      <a:lnTo>
                        <a:pt x="92" y="879"/>
                      </a:lnTo>
                      <a:lnTo>
                        <a:pt x="111" y="874"/>
                      </a:lnTo>
                      <a:lnTo>
                        <a:pt x="130" y="867"/>
                      </a:lnTo>
                      <a:lnTo>
                        <a:pt x="149" y="858"/>
                      </a:lnTo>
                      <a:lnTo>
                        <a:pt x="169" y="848"/>
                      </a:lnTo>
                      <a:lnTo>
                        <a:pt x="190" y="837"/>
                      </a:lnTo>
                      <a:lnTo>
                        <a:pt x="209" y="824"/>
                      </a:lnTo>
                      <a:lnTo>
                        <a:pt x="228" y="809"/>
                      </a:lnTo>
                      <a:lnTo>
                        <a:pt x="228" y="21"/>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58" name="Google Shape;8658;p128"/>
                <p:cNvSpPr/>
                <p:nvPr/>
              </p:nvSpPr>
              <p:spPr>
                <a:xfrm>
                  <a:off x="4823" y="1872"/>
                  <a:ext cx="27" cy="104"/>
                </a:xfrm>
                <a:custGeom>
                  <a:rect b="b" l="l" r="r" t="t"/>
                  <a:pathLst>
                    <a:path extrusionOk="0" h="729" w="192">
                      <a:moveTo>
                        <a:pt x="192" y="17"/>
                      </a:moveTo>
                      <a:lnTo>
                        <a:pt x="191" y="17"/>
                      </a:lnTo>
                      <a:lnTo>
                        <a:pt x="187" y="15"/>
                      </a:lnTo>
                      <a:lnTo>
                        <a:pt x="183" y="12"/>
                      </a:lnTo>
                      <a:lnTo>
                        <a:pt x="176" y="10"/>
                      </a:lnTo>
                      <a:lnTo>
                        <a:pt x="167" y="8"/>
                      </a:lnTo>
                      <a:lnTo>
                        <a:pt x="156" y="4"/>
                      </a:lnTo>
                      <a:lnTo>
                        <a:pt x="145" y="2"/>
                      </a:lnTo>
                      <a:lnTo>
                        <a:pt x="132" y="0"/>
                      </a:lnTo>
                      <a:lnTo>
                        <a:pt x="117" y="0"/>
                      </a:lnTo>
                      <a:lnTo>
                        <a:pt x="102" y="0"/>
                      </a:lnTo>
                      <a:lnTo>
                        <a:pt x="86" y="1"/>
                      </a:lnTo>
                      <a:lnTo>
                        <a:pt x="70" y="3"/>
                      </a:lnTo>
                      <a:lnTo>
                        <a:pt x="53" y="8"/>
                      </a:lnTo>
                      <a:lnTo>
                        <a:pt x="35" y="15"/>
                      </a:lnTo>
                      <a:lnTo>
                        <a:pt x="18" y="24"/>
                      </a:lnTo>
                      <a:lnTo>
                        <a:pt x="0" y="35"/>
                      </a:lnTo>
                      <a:lnTo>
                        <a:pt x="0" y="729"/>
                      </a:lnTo>
                      <a:lnTo>
                        <a:pt x="1" y="729"/>
                      </a:lnTo>
                      <a:lnTo>
                        <a:pt x="4" y="729"/>
                      </a:lnTo>
                      <a:lnTo>
                        <a:pt x="10" y="728"/>
                      </a:lnTo>
                      <a:lnTo>
                        <a:pt x="18" y="727"/>
                      </a:lnTo>
                      <a:lnTo>
                        <a:pt x="27" y="726"/>
                      </a:lnTo>
                      <a:lnTo>
                        <a:pt x="37" y="725"/>
                      </a:lnTo>
                      <a:lnTo>
                        <a:pt x="50" y="721"/>
                      </a:lnTo>
                      <a:lnTo>
                        <a:pt x="64" y="719"/>
                      </a:lnTo>
                      <a:lnTo>
                        <a:pt x="77" y="714"/>
                      </a:lnTo>
                      <a:lnTo>
                        <a:pt x="92" y="710"/>
                      </a:lnTo>
                      <a:lnTo>
                        <a:pt x="108" y="704"/>
                      </a:lnTo>
                      <a:lnTo>
                        <a:pt x="125" y="697"/>
                      </a:lnTo>
                      <a:lnTo>
                        <a:pt x="141" y="689"/>
                      </a:lnTo>
                      <a:lnTo>
                        <a:pt x="159" y="680"/>
                      </a:lnTo>
                      <a:lnTo>
                        <a:pt x="176" y="668"/>
                      </a:lnTo>
                      <a:lnTo>
                        <a:pt x="192" y="657"/>
                      </a:lnTo>
                      <a:lnTo>
                        <a:pt x="192" y="1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59" name="Google Shape;8659;p128"/>
                <p:cNvSpPr/>
                <p:nvPr/>
              </p:nvSpPr>
              <p:spPr>
                <a:xfrm>
                  <a:off x="4824" y="1873"/>
                  <a:ext cx="22" cy="81"/>
                </a:xfrm>
                <a:custGeom>
                  <a:rect b="b" l="l" r="r" t="t"/>
                  <a:pathLst>
                    <a:path extrusionOk="0" h="564" w="156">
                      <a:moveTo>
                        <a:pt x="156" y="15"/>
                      </a:moveTo>
                      <a:lnTo>
                        <a:pt x="153" y="14"/>
                      </a:lnTo>
                      <a:lnTo>
                        <a:pt x="142" y="9"/>
                      </a:lnTo>
                      <a:lnTo>
                        <a:pt x="127" y="4"/>
                      </a:lnTo>
                      <a:lnTo>
                        <a:pt x="108" y="1"/>
                      </a:lnTo>
                      <a:lnTo>
                        <a:pt x="84" y="0"/>
                      </a:lnTo>
                      <a:lnTo>
                        <a:pt x="58" y="3"/>
                      </a:lnTo>
                      <a:lnTo>
                        <a:pt x="29" y="12"/>
                      </a:lnTo>
                      <a:lnTo>
                        <a:pt x="0" y="28"/>
                      </a:lnTo>
                      <a:lnTo>
                        <a:pt x="0" y="564"/>
                      </a:lnTo>
                      <a:lnTo>
                        <a:pt x="4" y="564"/>
                      </a:lnTo>
                      <a:lnTo>
                        <a:pt x="15" y="563"/>
                      </a:lnTo>
                      <a:lnTo>
                        <a:pt x="31" y="560"/>
                      </a:lnTo>
                      <a:lnTo>
                        <a:pt x="52" y="555"/>
                      </a:lnTo>
                      <a:lnTo>
                        <a:pt x="76" y="548"/>
                      </a:lnTo>
                      <a:lnTo>
                        <a:pt x="102" y="537"/>
                      </a:lnTo>
                      <a:lnTo>
                        <a:pt x="128" y="524"/>
                      </a:lnTo>
                      <a:lnTo>
                        <a:pt x="156" y="505"/>
                      </a:lnTo>
                      <a:lnTo>
                        <a:pt x="156" y="1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60" name="Google Shape;8660;p128"/>
                <p:cNvSpPr/>
                <p:nvPr/>
              </p:nvSpPr>
              <p:spPr>
                <a:xfrm>
                  <a:off x="4825" y="1875"/>
                  <a:ext cx="17" cy="56"/>
                </a:xfrm>
                <a:custGeom>
                  <a:rect b="b" l="l" r="r" t="t"/>
                  <a:pathLst>
                    <a:path extrusionOk="0" h="396" w="117">
                      <a:moveTo>
                        <a:pt x="117" y="10"/>
                      </a:moveTo>
                      <a:lnTo>
                        <a:pt x="115" y="9"/>
                      </a:lnTo>
                      <a:lnTo>
                        <a:pt x="107" y="6"/>
                      </a:lnTo>
                      <a:lnTo>
                        <a:pt x="95" y="2"/>
                      </a:lnTo>
                      <a:lnTo>
                        <a:pt x="80" y="0"/>
                      </a:lnTo>
                      <a:lnTo>
                        <a:pt x="63" y="0"/>
                      </a:lnTo>
                      <a:lnTo>
                        <a:pt x="43" y="2"/>
                      </a:lnTo>
                      <a:lnTo>
                        <a:pt x="22" y="9"/>
                      </a:lnTo>
                      <a:lnTo>
                        <a:pt x="0" y="22"/>
                      </a:lnTo>
                      <a:lnTo>
                        <a:pt x="0" y="396"/>
                      </a:lnTo>
                      <a:lnTo>
                        <a:pt x="3" y="396"/>
                      </a:lnTo>
                      <a:lnTo>
                        <a:pt x="11" y="395"/>
                      </a:lnTo>
                      <a:lnTo>
                        <a:pt x="23" y="393"/>
                      </a:lnTo>
                      <a:lnTo>
                        <a:pt x="39" y="389"/>
                      </a:lnTo>
                      <a:lnTo>
                        <a:pt x="58" y="385"/>
                      </a:lnTo>
                      <a:lnTo>
                        <a:pt x="77" y="377"/>
                      </a:lnTo>
                      <a:lnTo>
                        <a:pt x="96" y="365"/>
                      </a:lnTo>
                      <a:lnTo>
                        <a:pt x="117" y="351"/>
                      </a:lnTo>
                      <a:lnTo>
                        <a:pt x="117" y="10"/>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61" name="Google Shape;8661;p128"/>
                <p:cNvSpPr/>
                <p:nvPr/>
              </p:nvSpPr>
              <p:spPr>
                <a:xfrm>
                  <a:off x="4826" y="1876"/>
                  <a:ext cx="11" cy="33"/>
                </a:xfrm>
                <a:custGeom>
                  <a:rect b="b" l="l" r="r" t="t"/>
                  <a:pathLst>
                    <a:path extrusionOk="0" h="230" w="80">
                      <a:moveTo>
                        <a:pt x="80" y="7"/>
                      </a:moveTo>
                      <a:lnTo>
                        <a:pt x="78" y="6"/>
                      </a:lnTo>
                      <a:lnTo>
                        <a:pt x="73" y="5"/>
                      </a:lnTo>
                      <a:lnTo>
                        <a:pt x="65" y="2"/>
                      </a:lnTo>
                      <a:lnTo>
                        <a:pt x="55" y="0"/>
                      </a:lnTo>
                      <a:lnTo>
                        <a:pt x="44" y="0"/>
                      </a:lnTo>
                      <a:lnTo>
                        <a:pt x="30" y="1"/>
                      </a:lnTo>
                      <a:lnTo>
                        <a:pt x="15" y="7"/>
                      </a:lnTo>
                      <a:lnTo>
                        <a:pt x="0" y="15"/>
                      </a:lnTo>
                      <a:lnTo>
                        <a:pt x="0" y="230"/>
                      </a:lnTo>
                      <a:lnTo>
                        <a:pt x="3" y="230"/>
                      </a:lnTo>
                      <a:lnTo>
                        <a:pt x="7" y="229"/>
                      </a:lnTo>
                      <a:lnTo>
                        <a:pt x="16" y="228"/>
                      </a:lnTo>
                      <a:lnTo>
                        <a:pt x="27" y="225"/>
                      </a:lnTo>
                      <a:lnTo>
                        <a:pt x="39" y="222"/>
                      </a:lnTo>
                      <a:lnTo>
                        <a:pt x="53" y="216"/>
                      </a:lnTo>
                      <a:lnTo>
                        <a:pt x="67" y="208"/>
                      </a:lnTo>
                      <a:lnTo>
                        <a:pt x="80" y="199"/>
                      </a:lnTo>
                      <a:lnTo>
                        <a:pt x="80" y="7"/>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62" name="Google Shape;8662;p128"/>
                <p:cNvSpPr/>
                <p:nvPr/>
              </p:nvSpPr>
              <p:spPr>
                <a:xfrm>
                  <a:off x="4964" y="1970"/>
                  <a:ext cx="16" cy="17"/>
                </a:xfrm>
                <a:custGeom>
                  <a:rect b="b" l="l" r="r" t="t"/>
                  <a:pathLst>
                    <a:path extrusionOk="0" h="117" w="117">
                      <a:moveTo>
                        <a:pt x="58" y="117"/>
                      </a:moveTo>
                      <a:lnTo>
                        <a:pt x="70" y="116"/>
                      </a:lnTo>
                      <a:lnTo>
                        <a:pt x="81" y="112"/>
                      </a:lnTo>
                      <a:lnTo>
                        <a:pt x="90" y="106"/>
                      </a:lnTo>
                      <a:lnTo>
                        <a:pt x="100" y="100"/>
                      </a:lnTo>
                      <a:lnTo>
                        <a:pt x="106" y="90"/>
                      </a:lnTo>
                      <a:lnTo>
                        <a:pt x="112" y="81"/>
                      </a:lnTo>
                      <a:lnTo>
                        <a:pt x="116" y="70"/>
                      </a:lnTo>
                      <a:lnTo>
                        <a:pt x="117" y="58"/>
                      </a:lnTo>
                      <a:lnTo>
                        <a:pt x="116" y="46"/>
                      </a:lnTo>
                      <a:lnTo>
                        <a:pt x="112" y="35"/>
                      </a:lnTo>
                      <a:lnTo>
                        <a:pt x="106" y="25"/>
                      </a:lnTo>
                      <a:lnTo>
                        <a:pt x="100" y="17"/>
                      </a:lnTo>
                      <a:lnTo>
                        <a:pt x="90" y="9"/>
                      </a:lnTo>
                      <a:lnTo>
                        <a:pt x="81" y="4"/>
                      </a:lnTo>
                      <a:lnTo>
                        <a:pt x="70" y="1"/>
                      </a:lnTo>
                      <a:lnTo>
                        <a:pt x="58" y="0"/>
                      </a:lnTo>
                      <a:lnTo>
                        <a:pt x="47" y="1"/>
                      </a:lnTo>
                      <a:lnTo>
                        <a:pt x="36" y="4"/>
                      </a:lnTo>
                      <a:lnTo>
                        <a:pt x="26" y="9"/>
                      </a:lnTo>
                      <a:lnTo>
                        <a:pt x="17" y="17"/>
                      </a:lnTo>
                      <a:lnTo>
                        <a:pt x="10" y="25"/>
                      </a:lnTo>
                      <a:lnTo>
                        <a:pt x="5" y="35"/>
                      </a:lnTo>
                      <a:lnTo>
                        <a:pt x="1" y="46"/>
                      </a:lnTo>
                      <a:lnTo>
                        <a:pt x="0" y="58"/>
                      </a:lnTo>
                      <a:lnTo>
                        <a:pt x="1" y="70"/>
                      </a:lnTo>
                      <a:lnTo>
                        <a:pt x="5" y="81"/>
                      </a:lnTo>
                      <a:lnTo>
                        <a:pt x="10" y="90"/>
                      </a:lnTo>
                      <a:lnTo>
                        <a:pt x="17" y="100"/>
                      </a:lnTo>
                      <a:lnTo>
                        <a:pt x="26" y="106"/>
                      </a:lnTo>
                      <a:lnTo>
                        <a:pt x="36" y="112"/>
                      </a:lnTo>
                      <a:lnTo>
                        <a:pt x="47" y="116"/>
                      </a:lnTo>
                      <a:lnTo>
                        <a:pt x="58" y="117"/>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63" name="Google Shape;8663;p128"/>
                <p:cNvSpPr/>
                <p:nvPr/>
              </p:nvSpPr>
              <p:spPr>
                <a:xfrm>
                  <a:off x="4912" y="1970"/>
                  <a:ext cx="9" cy="9"/>
                </a:xfrm>
                <a:custGeom>
                  <a:rect b="b" l="l" r="r" t="t"/>
                  <a:pathLst>
                    <a:path extrusionOk="0" h="59" w="58">
                      <a:moveTo>
                        <a:pt x="29" y="59"/>
                      </a:moveTo>
                      <a:lnTo>
                        <a:pt x="40" y="56"/>
                      </a:lnTo>
                      <a:lnTo>
                        <a:pt x="50" y="49"/>
                      </a:lnTo>
                      <a:lnTo>
                        <a:pt x="56" y="40"/>
                      </a:lnTo>
                      <a:lnTo>
                        <a:pt x="58" y="29"/>
                      </a:lnTo>
                      <a:lnTo>
                        <a:pt x="56" y="17"/>
                      </a:lnTo>
                      <a:lnTo>
                        <a:pt x="50" y="8"/>
                      </a:lnTo>
                      <a:lnTo>
                        <a:pt x="40" y="2"/>
                      </a:lnTo>
                      <a:lnTo>
                        <a:pt x="29" y="0"/>
                      </a:lnTo>
                      <a:lnTo>
                        <a:pt x="17" y="2"/>
                      </a:lnTo>
                      <a:lnTo>
                        <a:pt x="8" y="8"/>
                      </a:lnTo>
                      <a:lnTo>
                        <a:pt x="2" y="17"/>
                      </a:lnTo>
                      <a:lnTo>
                        <a:pt x="0" y="29"/>
                      </a:lnTo>
                      <a:lnTo>
                        <a:pt x="2" y="40"/>
                      </a:lnTo>
                      <a:lnTo>
                        <a:pt x="8" y="49"/>
                      </a:lnTo>
                      <a:lnTo>
                        <a:pt x="17" y="56"/>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64" name="Google Shape;8664;p128"/>
                <p:cNvSpPr/>
                <p:nvPr/>
              </p:nvSpPr>
              <p:spPr>
                <a:xfrm>
                  <a:off x="4927" y="1971"/>
                  <a:ext cx="8" cy="8"/>
                </a:xfrm>
                <a:custGeom>
                  <a:rect b="b" l="l" r="r" t="t"/>
                  <a:pathLst>
                    <a:path extrusionOk="0" h="59" w="58">
                      <a:moveTo>
                        <a:pt x="29" y="59"/>
                      </a:moveTo>
                      <a:lnTo>
                        <a:pt x="41" y="57"/>
                      </a:lnTo>
                      <a:lnTo>
                        <a:pt x="50" y="51"/>
                      </a:lnTo>
                      <a:lnTo>
                        <a:pt x="56" y="42"/>
                      </a:lnTo>
                      <a:lnTo>
                        <a:pt x="58" y="30"/>
                      </a:lnTo>
                      <a:lnTo>
                        <a:pt x="56" y="19"/>
                      </a:lnTo>
                      <a:lnTo>
                        <a:pt x="50" y="9"/>
                      </a:lnTo>
                      <a:lnTo>
                        <a:pt x="41" y="3"/>
                      </a:lnTo>
                      <a:lnTo>
                        <a:pt x="29" y="0"/>
                      </a:lnTo>
                      <a:lnTo>
                        <a:pt x="18" y="3"/>
                      </a:lnTo>
                      <a:lnTo>
                        <a:pt x="9" y="9"/>
                      </a:lnTo>
                      <a:lnTo>
                        <a:pt x="2" y="19"/>
                      </a:lnTo>
                      <a:lnTo>
                        <a:pt x="0" y="30"/>
                      </a:lnTo>
                      <a:lnTo>
                        <a:pt x="2" y="42"/>
                      </a:lnTo>
                      <a:lnTo>
                        <a:pt x="9" y="51"/>
                      </a:lnTo>
                      <a:lnTo>
                        <a:pt x="18" y="57"/>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65" name="Google Shape;8665;p128"/>
                <p:cNvSpPr/>
                <p:nvPr/>
              </p:nvSpPr>
              <p:spPr>
                <a:xfrm>
                  <a:off x="4871" y="1856"/>
                  <a:ext cx="23" cy="114"/>
                </a:xfrm>
                <a:custGeom>
                  <a:rect b="b" l="l" r="r" t="t"/>
                  <a:pathLst>
                    <a:path extrusionOk="0" h="800" w="166">
                      <a:moveTo>
                        <a:pt x="52" y="16"/>
                      </a:moveTo>
                      <a:lnTo>
                        <a:pt x="47" y="32"/>
                      </a:lnTo>
                      <a:lnTo>
                        <a:pt x="36" y="77"/>
                      </a:lnTo>
                      <a:lnTo>
                        <a:pt x="21" y="148"/>
                      </a:lnTo>
                      <a:lnTo>
                        <a:pt x="8" y="244"/>
                      </a:lnTo>
                      <a:lnTo>
                        <a:pt x="0" y="359"/>
                      </a:lnTo>
                      <a:lnTo>
                        <a:pt x="2" y="492"/>
                      </a:lnTo>
                      <a:lnTo>
                        <a:pt x="15" y="640"/>
                      </a:lnTo>
                      <a:lnTo>
                        <a:pt x="46" y="800"/>
                      </a:lnTo>
                      <a:lnTo>
                        <a:pt x="161" y="794"/>
                      </a:lnTo>
                      <a:lnTo>
                        <a:pt x="156" y="770"/>
                      </a:lnTo>
                      <a:lnTo>
                        <a:pt x="145" y="706"/>
                      </a:lnTo>
                      <a:lnTo>
                        <a:pt x="131" y="610"/>
                      </a:lnTo>
                      <a:lnTo>
                        <a:pt x="118" y="493"/>
                      </a:lnTo>
                      <a:lnTo>
                        <a:pt x="111" y="364"/>
                      </a:lnTo>
                      <a:lnTo>
                        <a:pt x="115" y="235"/>
                      </a:lnTo>
                      <a:lnTo>
                        <a:pt x="132" y="113"/>
                      </a:lnTo>
                      <a:lnTo>
                        <a:pt x="166" y="9"/>
                      </a:lnTo>
                      <a:lnTo>
                        <a:pt x="166" y="8"/>
                      </a:lnTo>
                      <a:lnTo>
                        <a:pt x="166" y="6"/>
                      </a:lnTo>
                      <a:lnTo>
                        <a:pt x="164" y="4"/>
                      </a:lnTo>
                      <a:lnTo>
                        <a:pt x="157" y="0"/>
                      </a:lnTo>
                      <a:lnTo>
                        <a:pt x="143" y="0"/>
                      </a:lnTo>
                      <a:lnTo>
                        <a:pt x="123" y="1"/>
                      </a:lnTo>
                      <a:lnTo>
                        <a:pt x="93" y="7"/>
                      </a:lnTo>
                      <a:lnTo>
                        <a:pt x="52" y="1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66" name="Google Shape;8666;p128"/>
                <p:cNvSpPr/>
                <p:nvPr/>
              </p:nvSpPr>
              <p:spPr>
                <a:xfrm>
                  <a:off x="4993" y="1842"/>
                  <a:ext cx="32" cy="128"/>
                </a:xfrm>
                <a:custGeom>
                  <a:rect b="b" l="l" r="r" t="t"/>
                  <a:pathLst>
                    <a:path extrusionOk="0" h="893" w="225">
                      <a:moveTo>
                        <a:pt x="225" y="6"/>
                      </a:moveTo>
                      <a:lnTo>
                        <a:pt x="219" y="12"/>
                      </a:lnTo>
                      <a:lnTo>
                        <a:pt x="204" y="35"/>
                      </a:lnTo>
                      <a:lnTo>
                        <a:pt x="185" y="82"/>
                      </a:lnTo>
                      <a:lnTo>
                        <a:pt x="165" y="158"/>
                      </a:lnTo>
                      <a:lnTo>
                        <a:pt x="149" y="270"/>
                      </a:lnTo>
                      <a:lnTo>
                        <a:pt x="141" y="427"/>
                      </a:lnTo>
                      <a:lnTo>
                        <a:pt x="146" y="631"/>
                      </a:lnTo>
                      <a:lnTo>
                        <a:pt x="168" y="893"/>
                      </a:lnTo>
                      <a:lnTo>
                        <a:pt x="41" y="893"/>
                      </a:lnTo>
                      <a:lnTo>
                        <a:pt x="36" y="867"/>
                      </a:lnTo>
                      <a:lnTo>
                        <a:pt x="26" y="794"/>
                      </a:lnTo>
                      <a:lnTo>
                        <a:pt x="13" y="686"/>
                      </a:lnTo>
                      <a:lnTo>
                        <a:pt x="3" y="554"/>
                      </a:lnTo>
                      <a:lnTo>
                        <a:pt x="0" y="408"/>
                      </a:lnTo>
                      <a:lnTo>
                        <a:pt x="6" y="260"/>
                      </a:lnTo>
                      <a:lnTo>
                        <a:pt x="30" y="121"/>
                      </a:lnTo>
                      <a:lnTo>
                        <a:pt x="73" y="0"/>
                      </a:lnTo>
                      <a:lnTo>
                        <a:pt x="225"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67" name="Google Shape;8667;p128"/>
                <p:cNvSpPr/>
                <p:nvPr/>
              </p:nvSpPr>
              <p:spPr>
                <a:xfrm>
                  <a:off x="4871" y="1863"/>
                  <a:ext cx="21" cy="100"/>
                </a:xfrm>
                <a:custGeom>
                  <a:rect b="b" l="l" r="r" t="t"/>
                  <a:pathLst>
                    <a:path extrusionOk="0" h="699" w="145">
                      <a:moveTo>
                        <a:pt x="46" y="14"/>
                      </a:moveTo>
                      <a:lnTo>
                        <a:pt x="41" y="28"/>
                      </a:lnTo>
                      <a:lnTo>
                        <a:pt x="32" y="67"/>
                      </a:lnTo>
                      <a:lnTo>
                        <a:pt x="20" y="130"/>
                      </a:lnTo>
                      <a:lnTo>
                        <a:pt x="7" y="213"/>
                      </a:lnTo>
                      <a:lnTo>
                        <a:pt x="0" y="314"/>
                      </a:lnTo>
                      <a:lnTo>
                        <a:pt x="1" y="430"/>
                      </a:lnTo>
                      <a:lnTo>
                        <a:pt x="13" y="559"/>
                      </a:lnTo>
                      <a:lnTo>
                        <a:pt x="40" y="699"/>
                      </a:lnTo>
                      <a:lnTo>
                        <a:pt x="140" y="693"/>
                      </a:lnTo>
                      <a:lnTo>
                        <a:pt x="135" y="672"/>
                      </a:lnTo>
                      <a:lnTo>
                        <a:pt x="126" y="616"/>
                      </a:lnTo>
                      <a:lnTo>
                        <a:pt x="113" y="532"/>
                      </a:lnTo>
                      <a:lnTo>
                        <a:pt x="103" y="430"/>
                      </a:lnTo>
                      <a:lnTo>
                        <a:pt x="97" y="317"/>
                      </a:lnTo>
                      <a:lnTo>
                        <a:pt x="100" y="205"/>
                      </a:lnTo>
                      <a:lnTo>
                        <a:pt x="115" y="98"/>
                      </a:lnTo>
                      <a:lnTo>
                        <a:pt x="145" y="8"/>
                      </a:lnTo>
                      <a:lnTo>
                        <a:pt x="145" y="7"/>
                      </a:lnTo>
                      <a:lnTo>
                        <a:pt x="145" y="5"/>
                      </a:lnTo>
                      <a:lnTo>
                        <a:pt x="143" y="3"/>
                      </a:lnTo>
                      <a:lnTo>
                        <a:pt x="137" y="0"/>
                      </a:lnTo>
                      <a:lnTo>
                        <a:pt x="126" y="0"/>
                      </a:lnTo>
                      <a:lnTo>
                        <a:pt x="108" y="1"/>
                      </a:lnTo>
                      <a:lnTo>
                        <a:pt x="81" y="6"/>
                      </a:lnTo>
                      <a:lnTo>
                        <a:pt x="46" y="1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68" name="Google Shape;8668;p128"/>
                <p:cNvSpPr/>
                <p:nvPr/>
              </p:nvSpPr>
              <p:spPr>
                <a:xfrm>
                  <a:off x="4872" y="1870"/>
                  <a:ext cx="18" cy="85"/>
                </a:xfrm>
                <a:custGeom>
                  <a:rect b="b" l="l" r="r" t="t"/>
                  <a:pathLst>
                    <a:path extrusionOk="0" h="597" w="123">
                      <a:moveTo>
                        <a:pt x="39" y="12"/>
                      </a:moveTo>
                      <a:lnTo>
                        <a:pt x="35" y="23"/>
                      </a:lnTo>
                      <a:lnTo>
                        <a:pt x="26" y="57"/>
                      </a:lnTo>
                      <a:lnTo>
                        <a:pt x="16" y="111"/>
                      </a:lnTo>
                      <a:lnTo>
                        <a:pt x="6" y="181"/>
                      </a:lnTo>
                      <a:lnTo>
                        <a:pt x="0" y="267"/>
                      </a:lnTo>
                      <a:lnTo>
                        <a:pt x="1" y="367"/>
                      </a:lnTo>
                      <a:lnTo>
                        <a:pt x="11" y="477"/>
                      </a:lnTo>
                      <a:lnTo>
                        <a:pt x="34" y="597"/>
                      </a:lnTo>
                      <a:lnTo>
                        <a:pt x="119" y="591"/>
                      </a:lnTo>
                      <a:lnTo>
                        <a:pt x="115" y="574"/>
                      </a:lnTo>
                      <a:lnTo>
                        <a:pt x="107" y="526"/>
                      </a:lnTo>
                      <a:lnTo>
                        <a:pt x="97" y="454"/>
                      </a:lnTo>
                      <a:lnTo>
                        <a:pt x="88" y="367"/>
                      </a:lnTo>
                      <a:lnTo>
                        <a:pt x="82" y="272"/>
                      </a:lnTo>
                      <a:lnTo>
                        <a:pt x="84" y="175"/>
                      </a:lnTo>
                      <a:lnTo>
                        <a:pt x="97" y="84"/>
                      </a:lnTo>
                      <a:lnTo>
                        <a:pt x="123" y="7"/>
                      </a:lnTo>
                      <a:lnTo>
                        <a:pt x="123" y="6"/>
                      </a:lnTo>
                      <a:lnTo>
                        <a:pt x="123" y="5"/>
                      </a:lnTo>
                      <a:lnTo>
                        <a:pt x="121" y="3"/>
                      </a:lnTo>
                      <a:lnTo>
                        <a:pt x="117" y="0"/>
                      </a:lnTo>
                      <a:lnTo>
                        <a:pt x="106" y="0"/>
                      </a:lnTo>
                      <a:lnTo>
                        <a:pt x="91" y="2"/>
                      </a:lnTo>
                      <a:lnTo>
                        <a:pt x="70" y="5"/>
                      </a:lnTo>
                      <a:lnTo>
                        <a:pt x="39" y="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69" name="Google Shape;8669;p128"/>
                <p:cNvSpPr/>
                <p:nvPr/>
              </p:nvSpPr>
              <p:spPr>
                <a:xfrm>
                  <a:off x="4873" y="1876"/>
                  <a:ext cx="15" cy="71"/>
                </a:xfrm>
                <a:custGeom>
                  <a:rect b="b" l="l" r="r" t="t"/>
                  <a:pathLst>
                    <a:path extrusionOk="0" h="492" w="103">
                      <a:moveTo>
                        <a:pt x="32" y="9"/>
                      </a:moveTo>
                      <a:lnTo>
                        <a:pt x="28" y="18"/>
                      </a:lnTo>
                      <a:lnTo>
                        <a:pt x="21" y="47"/>
                      </a:lnTo>
                      <a:lnTo>
                        <a:pt x="12" y="90"/>
                      </a:lnTo>
                      <a:lnTo>
                        <a:pt x="4" y="149"/>
                      </a:lnTo>
                      <a:lnTo>
                        <a:pt x="0" y="220"/>
                      </a:lnTo>
                      <a:lnTo>
                        <a:pt x="0" y="303"/>
                      </a:lnTo>
                      <a:lnTo>
                        <a:pt x="9" y="394"/>
                      </a:lnTo>
                      <a:lnTo>
                        <a:pt x="27" y="492"/>
                      </a:lnTo>
                      <a:lnTo>
                        <a:pt x="98" y="489"/>
                      </a:lnTo>
                      <a:lnTo>
                        <a:pt x="95" y="474"/>
                      </a:lnTo>
                      <a:lnTo>
                        <a:pt x="88" y="434"/>
                      </a:lnTo>
                      <a:lnTo>
                        <a:pt x="80" y="375"/>
                      </a:lnTo>
                      <a:lnTo>
                        <a:pt x="72" y="303"/>
                      </a:lnTo>
                      <a:lnTo>
                        <a:pt x="68" y="224"/>
                      </a:lnTo>
                      <a:lnTo>
                        <a:pt x="70" y="144"/>
                      </a:lnTo>
                      <a:lnTo>
                        <a:pt x="81" y="68"/>
                      </a:lnTo>
                      <a:lnTo>
                        <a:pt x="103" y="5"/>
                      </a:lnTo>
                      <a:lnTo>
                        <a:pt x="103" y="4"/>
                      </a:lnTo>
                      <a:lnTo>
                        <a:pt x="103" y="3"/>
                      </a:lnTo>
                      <a:lnTo>
                        <a:pt x="100" y="1"/>
                      </a:lnTo>
                      <a:lnTo>
                        <a:pt x="97" y="0"/>
                      </a:lnTo>
                      <a:lnTo>
                        <a:pt x="89" y="0"/>
                      </a:lnTo>
                      <a:lnTo>
                        <a:pt x="75" y="0"/>
                      </a:lnTo>
                      <a:lnTo>
                        <a:pt x="57" y="3"/>
                      </a:lnTo>
                      <a:lnTo>
                        <a:pt x="32" y="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70" name="Google Shape;8670;p128"/>
                <p:cNvSpPr/>
                <p:nvPr/>
              </p:nvSpPr>
              <p:spPr>
                <a:xfrm>
                  <a:off x="4874" y="1883"/>
                  <a:ext cx="12" cy="56"/>
                </a:xfrm>
                <a:custGeom>
                  <a:rect b="b" l="l" r="r" t="t"/>
                  <a:pathLst>
                    <a:path extrusionOk="0" h="390" w="82">
                      <a:moveTo>
                        <a:pt x="25" y="8"/>
                      </a:moveTo>
                      <a:lnTo>
                        <a:pt x="23" y="16"/>
                      </a:lnTo>
                      <a:lnTo>
                        <a:pt x="17" y="38"/>
                      </a:lnTo>
                      <a:lnTo>
                        <a:pt x="11" y="72"/>
                      </a:lnTo>
                      <a:lnTo>
                        <a:pt x="4" y="118"/>
                      </a:lnTo>
                      <a:lnTo>
                        <a:pt x="0" y="174"/>
                      </a:lnTo>
                      <a:lnTo>
                        <a:pt x="0" y="240"/>
                      </a:lnTo>
                      <a:lnTo>
                        <a:pt x="7" y="312"/>
                      </a:lnTo>
                      <a:lnTo>
                        <a:pt x="22" y="390"/>
                      </a:lnTo>
                      <a:lnTo>
                        <a:pt x="78" y="387"/>
                      </a:lnTo>
                      <a:lnTo>
                        <a:pt x="76" y="375"/>
                      </a:lnTo>
                      <a:lnTo>
                        <a:pt x="70" y="343"/>
                      </a:lnTo>
                      <a:lnTo>
                        <a:pt x="63" y="297"/>
                      </a:lnTo>
                      <a:lnTo>
                        <a:pt x="57" y="240"/>
                      </a:lnTo>
                      <a:lnTo>
                        <a:pt x="54" y="178"/>
                      </a:lnTo>
                      <a:lnTo>
                        <a:pt x="56" y="113"/>
                      </a:lnTo>
                      <a:lnTo>
                        <a:pt x="64" y="55"/>
                      </a:lnTo>
                      <a:lnTo>
                        <a:pt x="82" y="4"/>
                      </a:lnTo>
                      <a:lnTo>
                        <a:pt x="82" y="2"/>
                      </a:lnTo>
                      <a:lnTo>
                        <a:pt x="80" y="1"/>
                      </a:lnTo>
                      <a:lnTo>
                        <a:pt x="77" y="0"/>
                      </a:lnTo>
                      <a:lnTo>
                        <a:pt x="70" y="0"/>
                      </a:lnTo>
                      <a:lnTo>
                        <a:pt x="60" y="1"/>
                      </a:lnTo>
                      <a:lnTo>
                        <a:pt x="46" y="3"/>
                      </a:lnTo>
                      <a:lnTo>
                        <a:pt x="25" y="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71" name="Google Shape;8671;p128"/>
                <p:cNvSpPr/>
                <p:nvPr/>
              </p:nvSpPr>
              <p:spPr>
                <a:xfrm>
                  <a:off x="4875" y="1890"/>
                  <a:ext cx="8" cy="41"/>
                </a:xfrm>
                <a:custGeom>
                  <a:rect b="b" l="l" r="r" t="t"/>
                  <a:pathLst>
                    <a:path extrusionOk="0" h="288" w="59">
                      <a:moveTo>
                        <a:pt x="18" y="6"/>
                      </a:moveTo>
                      <a:lnTo>
                        <a:pt x="17" y="11"/>
                      </a:lnTo>
                      <a:lnTo>
                        <a:pt x="13" y="27"/>
                      </a:lnTo>
                      <a:lnTo>
                        <a:pt x="7" y="53"/>
                      </a:lnTo>
                      <a:lnTo>
                        <a:pt x="2" y="87"/>
                      </a:lnTo>
                      <a:lnTo>
                        <a:pt x="0" y="130"/>
                      </a:lnTo>
                      <a:lnTo>
                        <a:pt x="0" y="177"/>
                      </a:lnTo>
                      <a:lnTo>
                        <a:pt x="5" y="231"/>
                      </a:lnTo>
                      <a:lnTo>
                        <a:pt x="16" y="288"/>
                      </a:lnTo>
                      <a:lnTo>
                        <a:pt x="57" y="286"/>
                      </a:lnTo>
                      <a:lnTo>
                        <a:pt x="56" y="278"/>
                      </a:lnTo>
                      <a:lnTo>
                        <a:pt x="51" y="254"/>
                      </a:lnTo>
                      <a:lnTo>
                        <a:pt x="47" y="219"/>
                      </a:lnTo>
                      <a:lnTo>
                        <a:pt x="42" y="177"/>
                      </a:lnTo>
                      <a:lnTo>
                        <a:pt x="40" y="131"/>
                      </a:lnTo>
                      <a:lnTo>
                        <a:pt x="41" y="84"/>
                      </a:lnTo>
                      <a:lnTo>
                        <a:pt x="47" y="40"/>
                      </a:lnTo>
                      <a:lnTo>
                        <a:pt x="59" y="3"/>
                      </a:lnTo>
                      <a:lnTo>
                        <a:pt x="59" y="2"/>
                      </a:lnTo>
                      <a:lnTo>
                        <a:pt x="58" y="1"/>
                      </a:lnTo>
                      <a:lnTo>
                        <a:pt x="56" y="0"/>
                      </a:lnTo>
                      <a:lnTo>
                        <a:pt x="51" y="0"/>
                      </a:lnTo>
                      <a:lnTo>
                        <a:pt x="45" y="0"/>
                      </a:lnTo>
                      <a:lnTo>
                        <a:pt x="33" y="2"/>
                      </a:lnTo>
                      <a:lnTo>
                        <a:pt x="18"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72" name="Google Shape;8672;p128"/>
                <p:cNvSpPr/>
                <p:nvPr/>
              </p:nvSpPr>
              <p:spPr>
                <a:xfrm>
                  <a:off x="4994" y="1850"/>
                  <a:ext cx="28" cy="111"/>
                </a:xfrm>
                <a:custGeom>
                  <a:rect b="b" l="l" r="r" t="t"/>
                  <a:pathLst>
                    <a:path extrusionOk="0" h="779" w="198">
                      <a:moveTo>
                        <a:pt x="198" y="6"/>
                      </a:moveTo>
                      <a:lnTo>
                        <a:pt x="194" y="12"/>
                      </a:lnTo>
                      <a:lnTo>
                        <a:pt x="180" y="31"/>
                      </a:lnTo>
                      <a:lnTo>
                        <a:pt x="163" y="72"/>
                      </a:lnTo>
                      <a:lnTo>
                        <a:pt x="146" y="138"/>
                      </a:lnTo>
                      <a:lnTo>
                        <a:pt x="132" y="236"/>
                      </a:lnTo>
                      <a:lnTo>
                        <a:pt x="125" y="373"/>
                      </a:lnTo>
                      <a:lnTo>
                        <a:pt x="130" y="551"/>
                      </a:lnTo>
                      <a:lnTo>
                        <a:pt x="148" y="779"/>
                      </a:lnTo>
                      <a:lnTo>
                        <a:pt x="37" y="779"/>
                      </a:lnTo>
                      <a:lnTo>
                        <a:pt x="34" y="756"/>
                      </a:lnTo>
                      <a:lnTo>
                        <a:pt x="23" y="693"/>
                      </a:lnTo>
                      <a:lnTo>
                        <a:pt x="13" y="599"/>
                      </a:lnTo>
                      <a:lnTo>
                        <a:pt x="4" y="483"/>
                      </a:lnTo>
                      <a:lnTo>
                        <a:pt x="0" y="357"/>
                      </a:lnTo>
                      <a:lnTo>
                        <a:pt x="7" y="227"/>
                      </a:lnTo>
                      <a:lnTo>
                        <a:pt x="27" y="105"/>
                      </a:lnTo>
                      <a:lnTo>
                        <a:pt x="65" y="0"/>
                      </a:lnTo>
                      <a:lnTo>
                        <a:pt x="198"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73" name="Google Shape;8673;p128"/>
                <p:cNvSpPr/>
                <p:nvPr/>
              </p:nvSpPr>
              <p:spPr>
                <a:xfrm>
                  <a:off x="4995" y="1857"/>
                  <a:ext cx="24" cy="96"/>
                </a:xfrm>
                <a:custGeom>
                  <a:rect b="b" l="l" r="r" t="t"/>
                  <a:pathLst>
                    <a:path extrusionOk="0" h="666" w="169">
                      <a:moveTo>
                        <a:pt x="169" y="5"/>
                      </a:moveTo>
                      <a:lnTo>
                        <a:pt x="164" y="10"/>
                      </a:lnTo>
                      <a:lnTo>
                        <a:pt x="154" y="27"/>
                      </a:lnTo>
                      <a:lnTo>
                        <a:pt x="139" y="61"/>
                      </a:lnTo>
                      <a:lnTo>
                        <a:pt x="124" y="118"/>
                      </a:lnTo>
                      <a:lnTo>
                        <a:pt x="113" y="201"/>
                      </a:lnTo>
                      <a:lnTo>
                        <a:pt x="107" y="318"/>
                      </a:lnTo>
                      <a:lnTo>
                        <a:pt x="110" y="470"/>
                      </a:lnTo>
                      <a:lnTo>
                        <a:pt x="126" y="666"/>
                      </a:lnTo>
                      <a:lnTo>
                        <a:pt x="31" y="666"/>
                      </a:lnTo>
                      <a:lnTo>
                        <a:pt x="28" y="646"/>
                      </a:lnTo>
                      <a:lnTo>
                        <a:pt x="20" y="592"/>
                      </a:lnTo>
                      <a:lnTo>
                        <a:pt x="11" y="512"/>
                      </a:lnTo>
                      <a:lnTo>
                        <a:pt x="3" y="413"/>
                      </a:lnTo>
                      <a:lnTo>
                        <a:pt x="0" y="305"/>
                      </a:lnTo>
                      <a:lnTo>
                        <a:pt x="6" y="195"/>
                      </a:lnTo>
                      <a:lnTo>
                        <a:pt x="23" y="90"/>
                      </a:lnTo>
                      <a:lnTo>
                        <a:pt x="55" y="0"/>
                      </a:lnTo>
                      <a:lnTo>
                        <a:pt x="169" y="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74" name="Google Shape;8674;p128"/>
                <p:cNvSpPr/>
                <p:nvPr/>
              </p:nvSpPr>
              <p:spPr>
                <a:xfrm>
                  <a:off x="4996" y="1865"/>
                  <a:ext cx="20" cy="79"/>
                </a:xfrm>
                <a:custGeom>
                  <a:rect b="b" l="l" r="r" t="t"/>
                  <a:pathLst>
                    <a:path extrusionOk="0" h="551" w="140">
                      <a:moveTo>
                        <a:pt x="140" y="5"/>
                      </a:moveTo>
                      <a:lnTo>
                        <a:pt x="136" y="8"/>
                      </a:lnTo>
                      <a:lnTo>
                        <a:pt x="127" y="23"/>
                      </a:lnTo>
                      <a:lnTo>
                        <a:pt x="116" y="51"/>
                      </a:lnTo>
                      <a:lnTo>
                        <a:pt x="103" y="98"/>
                      </a:lnTo>
                      <a:lnTo>
                        <a:pt x="94" y="167"/>
                      </a:lnTo>
                      <a:lnTo>
                        <a:pt x="90" y="264"/>
                      </a:lnTo>
                      <a:lnTo>
                        <a:pt x="92" y="390"/>
                      </a:lnTo>
                      <a:lnTo>
                        <a:pt x="106" y="551"/>
                      </a:lnTo>
                      <a:lnTo>
                        <a:pt x="27" y="551"/>
                      </a:lnTo>
                      <a:lnTo>
                        <a:pt x="24" y="535"/>
                      </a:lnTo>
                      <a:lnTo>
                        <a:pt x="17" y="490"/>
                      </a:lnTo>
                      <a:lnTo>
                        <a:pt x="9" y="423"/>
                      </a:lnTo>
                      <a:lnTo>
                        <a:pt x="3" y="342"/>
                      </a:lnTo>
                      <a:lnTo>
                        <a:pt x="0" y="252"/>
                      </a:lnTo>
                      <a:lnTo>
                        <a:pt x="5" y="161"/>
                      </a:lnTo>
                      <a:lnTo>
                        <a:pt x="20" y="75"/>
                      </a:lnTo>
                      <a:lnTo>
                        <a:pt x="46" y="0"/>
                      </a:lnTo>
                      <a:lnTo>
                        <a:pt x="140" y="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75" name="Google Shape;8675;p128"/>
                <p:cNvSpPr/>
                <p:nvPr/>
              </p:nvSpPr>
              <p:spPr>
                <a:xfrm>
                  <a:off x="4997" y="1873"/>
                  <a:ext cx="16" cy="62"/>
                </a:xfrm>
                <a:custGeom>
                  <a:rect b="b" l="l" r="r" t="t"/>
                  <a:pathLst>
                    <a:path extrusionOk="0" h="437" w="111">
                      <a:moveTo>
                        <a:pt x="111" y="4"/>
                      </a:moveTo>
                      <a:lnTo>
                        <a:pt x="108" y="7"/>
                      </a:lnTo>
                      <a:lnTo>
                        <a:pt x="101" y="18"/>
                      </a:lnTo>
                      <a:lnTo>
                        <a:pt x="92" y="41"/>
                      </a:lnTo>
                      <a:lnTo>
                        <a:pt x="82" y="77"/>
                      </a:lnTo>
                      <a:lnTo>
                        <a:pt x="75" y="133"/>
                      </a:lnTo>
                      <a:lnTo>
                        <a:pt x="70" y="208"/>
                      </a:lnTo>
                      <a:lnTo>
                        <a:pt x="72" y="309"/>
                      </a:lnTo>
                      <a:lnTo>
                        <a:pt x="83" y="437"/>
                      </a:lnTo>
                      <a:lnTo>
                        <a:pt x="21" y="437"/>
                      </a:lnTo>
                      <a:lnTo>
                        <a:pt x="19" y="424"/>
                      </a:lnTo>
                      <a:lnTo>
                        <a:pt x="13" y="389"/>
                      </a:lnTo>
                      <a:lnTo>
                        <a:pt x="7" y="336"/>
                      </a:lnTo>
                      <a:lnTo>
                        <a:pt x="3" y="272"/>
                      </a:lnTo>
                      <a:lnTo>
                        <a:pt x="0" y="200"/>
                      </a:lnTo>
                      <a:lnTo>
                        <a:pt x="5" y="128"/>
                      </a:lnTo>
                      <a:lnTo>
                        <a:pt x="16" y="59"/>
                      </a:lnTo>
                      <a:lnTo>
                        <a:pt x="37" y="0"/>
                      </a:lnTo>
                      <a:lnTo>
                        <a:pt x="111" y="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76" name="Google Shape;8676;p128"/>
                <p:cNvSpPr/>
                <p:nvPr/>
              </p:nvSpPr>
              <p:spPr>
                <a:xfrm>
                  <a:off x="4998" y="1881"/>
                  <a:ext cx="12" cy="46"/>
                </a:xfrm>
                <a:custGeom>
                  <a:rect b="b" l="l" r="r" t="t"/>
                  <a:pathLst>
                    <a:path extrusionOk="0" h="322" w="82">
                      <a:moveTo>
                        <a:pt x="82" y="3"/>
                      </a:moveTo>
                      <a:lnTo>
                        <a:pt x="79" y="5"/>
                      </a:lnTo>
                      <a:lnTo>
                        <a:pt x="75" y="13"/>
                      </a:lnTo>
                      <a:lnTo>
                        <a:pt x="67" y="30"/>
                      </a:lnTo>
                      <a:lnTo>
                        <a:pt x="60" y="57"/>
                      </a:lnTo>
                      <a:lnTo>
                        <a:pt x="54" y="98"/>
                      </a:lnTo>
                      <a:lnTo>
                        <a:pt x="52" y="154"/>
                      </a:lnTo>
                      <a:lnTo>
                        <a:pt x="53" y="228"/>
                      </a:lnTo>
                      <a:lnTo>
                        <a:pt x="61" y="322"/>
                      </a:lnTo>
                      <a:lnTo>
                        <a:pt x="15" y="322"/>
                      </a:lnTo>
                      <a:lnTo>
                        <a:pt x="14" y="313"/>
                      </a:lnTo>
                      <a:lnTo>
                        <a:pt x="9" y="287"/>
                      </a:lnTo>
                      <a:lnTo>
                        <a:pt x="5" y="247"/>
                      </a:lnTo>
                      <a:lnTo>
                        <a:pt x="1" y="200"/>
                      </a:lnTo>
                      <a:lnTo>
                        <a:pt x="0" y="147"/>
                      </a:lnTo>
                      <a:lnTo>
                        <a:pt x="3" y="95"/>
                      </a:lnTo>
                      <a:lnTo>
                        <a:pt x="11" y="44"/>
                      </a:lnTo>
                      <a:lnTo>
                        <a:pt x="27" y="0"/>
                      </a:lnTo>
                      <a:lnTo>
                        <a:pt x="82" y="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77" name="Google Shape;8677;p128"/>
                <p:cNvSpPr/>
                <p:nvPr/>
              </p:nvSpPr>
              <p:spPr>
                <a:xfrm>
                  <a:off x="4846" y="1869"/>
                  <a:ext cx="4" cy="146"/>
                </a:xfrm>
                <a:prstGeom prst="rect">
                  <a:avLst/>
                </a:pr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78" name="Google Shape;8678;p128"/>
                <p:cNvSpPr/>
                <p:nvPr/>
              </p:nvSpPr>
              <p:spPr>
                <a:xfrm>
                  <a:off x="4898" y="1867"/>
                  <a:ext cx="57" cy="67"/>
                </a:xfrm>
                <a:custGeom>
                  <a:rect b="b" l="l" r="r" t="t"/>
                  <a:pathLst>
                    <a:path extrusionOk="0" h="469" w="398">
                      <a:moveTo>
                        <a:pt x="37" y="44"/>
                      </a:moveTo>
                      <a:lnTo>
                        <a:pt x="33" y="53"/>
                      </a:lnTo>
                      <a:lnTo>
                        <a:pt x="27" y="79"/>
                      </a:lnTo>
                      <a:lnTo>
                        <a:pt x="17" y="120"/>
                      </a:lnTo>
                      <a:lnTo>
                        <a:pt x="8" y="174"/>
                      </a:lnTo>
                      <a:lnTo>
                        <a:pt x="1" y="238"/>
                      </a:lnTo>
                      <a:lnTo>
                        <a:pt x="0" y="309"/>
                      </a:lnTo>
                      <a:lnTo>
                        <a:pt x="7" y="387"/>
                      </a:lnTo>
                      <a:lnTo>
                        <a:pt x="24" y="469"/>
                      </a:lnTo>
                      <a:lnTo>
                        <a:pt x="24" y="466"/>
                      </a:lnTo>
                      <a:lnTo>
                        <a:pt x="24" y="455"/>
                      </a:lnTo>
                      <a:lnTo>
                        <a:pt x="24" y="438"/>
                      </a:lnTo>
                      <a:lnTo>
                        <a:pt x="24" y="417"/>
                      </a:lnTo>
                      <a:lnTo>
                        <a:pt x="27" y="391"/>
                      </a:lnTo>
                      <a:lnTo>
                        <a:pt x="30" y="363"/>
                      </a:lnTo>
                      <a:lnTo>
                        <a:pt x="35" y="332"/>
                      </a:lnTo>
                      <a:lnTo>
                        <a:pt x="41" y="300"/>
                      </a:lnTo>
                      <a:lnTo>
                        <a:pt x="52" y="268"/>
                      </a:lnTo>
                      <a:lnTo>
                        <a:pt x="64" y="237"/>
                      </a:lnTo>
                      <a:lnTo>
                        <a:pt x="79" y="207"/>
                      </a:lnTo>
                      <a:lnTo>
                        <a:pt x="99" y="179"/>
                      </a:lnTo>
                      <a:lnTo>
                        <a:pt x="123" y="155"/>
                      </a:lnTo>
                      <a:lnTo>
                        <a:pt x="150" y="136"/>
                      </a:lnTo>
                      <a:lnTo>
                        <a:pt x="183" y="122"/>
                      </a:lnTo>
                      <a:lnTo>
                        <a:pt x="221" y="114"/>
                      </a:lnTo>
                      <a:lnTo>
                        <a:pt x="223" y="112"/>
                      </a:lnTo>
                      <a:lnTo>
                        <a:pt x="230" y="107"/>
                      </a:lnTo>
                      <a:lnTo>
                        <a:pt x="242" y="99"/>
                      </a:lnTo>
                      <a:lnTo>
                        <a:pt x="260" y="88"/>
                      </a:lnTo>
                      <a:lnTo>
                        <a:pt x="284" y="74"/>
                      </a:lnTo>
                      <a:lnTo>
                        <a:pt x="315" y="58"/>
                      </a:lnTo>
                      <a:lnTo>
                        <a:pt x="352" y="39"/>
                      </a:lnTo>
                      <a:lnTo>
                        <a:pt x="398" y="19"/>
                      </a:lnTo>
                      <a:lnTo>
                        <a:pt x="396" y="17"/>
                      </a:lnTo>
                      <a:lnTo>
                        <a:pt x="389" y="16"/>
                      </a:lnTo>
                      <a:lnTo>
                        <a:pt x="379" y="14"/>
                      </a:lnTo>
                      <a:lnTo>
                        <a:pt x="364" y="12"/>
                      </a:lnTo>
                      <a:lnTo>
                        <a:pt x="347" y="8"/>
                      </a:lnTo>
                      <a:lnTo>
                        <a:pt x="326" y="6"/>
                      </a:lnTo>
                      <a:lnTo>
                        <a:pt x="302" y="4"/>
                      </a:lnTo>
                      <a:lnTo>
                        <a:pt x="277" y="1"/>
                      </a:lnTo>
                      <a:lnTo>
                        <a:pt x="250" y="0"/>
                      </a:lnTo>
                      <a:lnTo>
                        <a:pt x="221" y="1"/>
                      </a:lnTo>
                      <a:lnTo>
                        <a:pt x="191" y="3"/>
                      </a:lnTo>
                      <a:lnTo>
                        <a:pt x="160" y="6"/>
                      </a:lnTo>
                      <a:lnTo>
                        <a:pt x="129" y="12"/>
                      </a:lnTo>
                      <a:lnTo>
                        <a:pt x="97" y="20"/>
                      </a:lnTo>
                      <a:lnTo>
                        <a:pt x="67" y="30"/>
                      </a:lnTo>
                      <a:lnTo>
                        <a:pt x="37" y="44"/>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79" name="Google Shape;8679;p128"/>
                <p:cNvSpPr/>
                <p:nvPr/>
              </p:nvSpPr>
              <p:spPr>
                <a:xfrm>
                  <a:off x="4819" y="1917"/>
                  <a:ext cx="46" cy="13"/>
                </a:xfrm>
                <a:custGeom>
                  <a:rect b="b" l="l" r="r" t="t"/>
                  <a:pathLst>
                    <a:path extrusionOk="0" h="89" w="325">
                      <a:moveTo>
                        <a:pt x="0" y="57"/>
                      </a:moveTo>
                      <a:lnTo>
                        <a:pt x="0" y="55"/>
                      </a:lnTo>
                      <a:lnTo>
                        <a:pt x="2" y="52"/>
                      </a:lnTo>
                      <a:lnTo>
                        <a:pt x="6" y="47"/>
                      </a:lnTo>
                      <a:lnTo>
                        <a:pt x="12" y="41"/>
                      </a:lnTo>
                      <a:lnTo>
                        <a:pt x="20" y="34"/>
                      </a:lnTo>
                      <a:lnTo>
                        <a:pt x="29" y="27"/>
                      </a:lnTo>
                      <a:lnTo>
                        <a:pt x="41" y="20"/>
                      </a:lnTo>
                      <a:lnTo>
                        <a:pt x="57" y="13"/>
                      </a:lnTo>
                      <a:lnTo>
                        <a:pt x="77" y="7"/>
                      </a:lnTo>
                      <a:lnTo>
                        <a:pt x="98" y="3"/>
                      </a:lnTo>
                      <a:lnTo>
                        <a:pt x="126" y="0"/>
                      </a:lnTo>
                      <a:lnTo>
                        <a:pt x="156" y="0"/>
                      </a:lnTo>
                      <a:lnTo>
                        <a:pt x="191" y="3"/>
                      </a:lnTo>
                      <a:lnTo>
                        <a:pt x="230" y="8"/>
                      </a:lnTo>
                      <a:lnTo>
                        <a:pt x="275" y="18"/>
                      </a:lnTo>
                      <a:lnTo>
                        <a:pt x="325" y="31"/>
                      </a:lnTo>
                      <a:lnTo>
                        <a:pt x="318" y="51"/>
                      </a:lnTo>
                      <a:lnTo>
                        <a:pt x="316" y="50"/>
                      </a:lnTo>
                      <a:lnTo>
                        <a:pt x="308" y="47"/>
                      </a:lnTo>
                      <a:lnTo>
                        <a:pt x="295" y="44"/>
                      </a:lnTo>
                      <a:lnTo>
                        <a:pt x="279" y="39"/>
                      </a:lnTo>
                      <a:lnTo>
                        <a:pt x="260" y="35"/>
                      </a:lnTo>
                      <a:lnTo>
                        <a:pt x="238" y="30"/>
                      </a:lnTo>
                      <a:lnTo>
                        <a:pt x="214" y="27"/>
                      </a:lnTo>
                      <a:lnTo>
                        <a:pt x="188" y="24"/>
                      </a:lnTo>
                      <a:lnTo>
                        <a:pt x="161" y="23"/>
                      </a:lnTo>
                      <a:lnTo>
                        <a:pt x="134" y="23"/>
                      </a:lnTo>
                      <a:lnTo>
                        <a:pt x="108" y="26"/>
                      </a:lnTo>
                      <a:lnTo>
                        <a:pt x="82" y="31"/>
                      </a:lnTo>
                      <a:lnTo>
                        <a:pt x="58" y="41"/>
                      </a:lnTo>
                      <a:lnTo>
                        <a:pt x="36" y="52"/>
                      </a:lnTo>
                      <a:lnTo>
                        <a:pt x="16" y="68"/>
                      </a:lnTo>
                      <a:lnTo>
                        <a:pt x="0" y="89"/>
                      </a:lnTo>
                      <a:lnTo>
                        <a:pt x="0" y="5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80" name="Google Shape;8680;p128"/>
                <p:cNvSpPr/>
                <p:nvPr/>
              </p:nvSpPr>
              <p:spPr>
                <a:xfrm>
                  <a:off x="4819" y="1887"/>
                  <a:ext cx="46" cy="13"/>
                </a:xfrm>
                <a:custGeom>
                  <a:rect b="b" l="l" r="r" t="t"/>
                  <a:pathLst>
                    <a:path extrusionOk="0" h="89" w="325">
                      <a:moveTo>
                        <a:pt x="0" y="56"/>
                      </a:moveTo>
                      <a:lnTo>
                        <a:pt x="0" y="55"/>
                      </a:lnTo>
                      <a:lnTo>
                        <a:pt x="2" y="52"/>
                      </a:lnTo>
                      <a:lnTo>
                        <a:pt x="6" y="47"/>
                      </a:lnTo>
                      <a:lnTo>
                        <a:pt x="12" y="40"/>
                      </a:lnTo>
                      <a:lnTo>
                        <a:pt x="20" y="33"/>
                      </a:lnTo>
                      <a:lnTo>
                        <a:pt x="29" y="27"/>
                      </a:lnTo>
                      <a:lnTo>
                        <a:pt x="41" y="18"/>
                      </a:lnTo>
                      <a:lnTo>
                        <a:pt x="57" y="13"/>
                      </a:lnTo>
                      <a:lnTo>
                        <a:pt x="77" y="7"/>
                      </a:lnTo>
                      <a:lnTo>
                        <a:pt x="98" y="2"/>
                      </a:lnTo>
                      <a:lnTo>
                        <a:pt x="126" y="0"/>
                      </a:lnTo>
                      <a:lnTo>
                        <a:pt x="156" y="0"/>
                      </a:lnTo>
                      <a:lnTo>
                        <a:pt x="191" y="2"/>
                      </a:lnTo>
                      <a:lnTo>
                        <a:pt x="230" y="8"/>
                      </a:lnTo>
                      <a:lnTo>
                        <a:pt x="275" y="17"/>
                      </a:lnTo>
                      <a:lnTo>
                        <a:pt x="325" y="31"/>
                      </a:lnTo>
                      <a:lnTo>
                        <a:pt x="318" y="49"/>
                      </a:lnTo>
                      <a:lnTo>
                        <a:pt x="316" y="48"/>
                      </a:lnTo>
                      <a:lnTo>
                        <a:pt x="308" y="46"/>
                      </a:lnTo>
                      <a:lnTo>
                        <a:pt x="295" y="43"/>
                      </a:lnTo>
                      <a:lnTo>
                        <a:pt x="279" y="38"/>
                      </a:lnTo>
                      <a:lnTo>
                        <a:pt x="260" y="35"/>
                      </a:lnTo>
                      <a:lnTo>
                        <a:pt x="238" y="30"/>
                      </a:lnTo>
                      <a:lnTo>
                        <a:pt x="214" y="27"/>
                      </a:lnTo>
                      <a:lnTo>
                        <a:pt x="188" y="23"/>
                      </a:lnTo>
                      <a:lnTo>
                        <a:pt x="161" y="22"/>
                      </a:lnTo>
                      <a:lnTo>
                        <a:pt x="134" y="23"/>
                      </a:lnTo>
                      <a:lnTo>
                        <a:pt x="108" y="25"/>
                      </a:lnTo>
                      <a:lnTo>
                        <a:pt x="82" y="31"/>
                      </a:lnTo>
                      <a:lnTo>
                        <a:pt x="58" y="40"/>
                      </a:lnTo>
                      <a:lnTo>
                        <a:pt x="36" y="52"/>
                      </a:lnTo>
                      <a:lnTo>
                        <a:pt x="16" y="68"/>
                      </a:lnTo>
                      <a:lnTo>
                        <a:pt x="0" y="89"/>
                      </a:lnTo>
                      <a:lnTo>
                        <a:pt x="0" y="56"/>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81" name="Google Shape;8681;p128"/>
                <p:cNvSpPr/>
                <p:nvPr/>
              </p:nvSpPr>
              <p:spPr>
                <a:xfrm>
                  <a:off x="4863" y="1872"/>
                  <a:ext cx="75" cy="139"/>
                </a:xfrm>
                <a:custGeom>
                  <a:rect b="b" l="l" r="r" t="t"/>
                  <a:pathLst>
                    <a:path extrusionOk="0" h="975" w="528">
                      <a:moveTo>
                        <a:pt x="0" y="0"/>
                      </a:moveTo>
                      <a:lnTo>
                        <a:pt x="0" y="943"/>
                      </a:lnTo>
                      <a:lnTo>
                        <a:pt x="159" y="975"/>
                      </a:lnTo>
                      <a:lnTo>
                        <a:pt x="152" y="848"/>
                      </a:lnTo>
                      <a:lnTo>
                        <a:pt x="528" y="905"/>
                      </a:lnTo>
                      <a:lnTo>
                        <a:pt x="521" y="855"/>
                      </a:lnTo>
                      <a:lnTo>
                        <a:pt x="261" y="822"/>
                      </a:lnTo>
                      <a:lnTo>
                        <a:pt x="254" y="713"/>
                      </a:lnTo>
                      <a:lnTo>
                        <a:pt x="77" y="713"/>
                      </a:lnTo>
                      <a:lnTo>
                        <a:pt x="72" y="699"/>
                      </a:lnTo>
                      <a:lnTo>
                        <a:pt x="60" y="659"/>
                      </a:lnTo>
                      <a:lnTo>
                        <a:pt x="44" y="595"/>
                      </a:lnTo>
                      <a:lnTo>
                        <a:pt x="28" y="511"/>
                      </a:lnTo>
                      <a:lnTo>
                        <a:pt x="16" y="410"/>
                      </a:lnTo>
                      <a:lnTo>
                        <a:pt x="12" y="294"/>
                      </a:lnTo>
                      <a:lnTo>
                        <a:pt x="21" y="167"/>
                      </a:lnTo>
                      <a:lnTo>
                        <a:pt x="45" y="32"/>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82" name="Google Shape;8682;p128"/>
                <p:cNvSpPr/>
                <p:nvPr/>
              </p:nvSpPr>
              <p:spPr>
                <a:xfrm>
                  <a:off x="4900" y="1840"/>
                  <a:ext cx="97" cy="19"/>
                </a:xfrm>
                <a:custGeom>
                  <a:rect b="b" l="l" r="r" t="t"/>
                  <a:pathLst>
                    <a:path extrusionOk="0" h="133" w="678">
                      <a:moveTo>
                        <a:pt x="0" y="133"/>
                      </a:moveTo>
                      <a:lnTo>
                        <a:pt x="4" y="132"/>
                      </a:lnTo>
                      <a:lnTo>
                        <a:pt x="15" y="127"/>
                      </a:lnTo>
                      <a:lnTo>
                        <a:pt x="32" y="122"/>
                      </a:lnTo>
                      <a:lnTo>
                        <a:pt x="56" y="114"/>
                      </a:lnTo>
                      <a:lnTo>
                        <a:pt x="86" y="104"/>
                      </a:lnTo>
                      <a:lnTo>
                        <a:pt x="120" y="95"/>
                      </a:lnTo>
                      <a:lnTo>
                        <a:pt x="160" y="86"/>
                      </a:lnTo>
                      <a:lnTo>
                        <a:pt x="204" y="78"/>
                      </a:lnTo>
                      <a:lnTo>
                        <a:pt x="252" y="70"/>
                      </a:lnTo>
                      <a:lnTo>
                        <a:pt x="303" y="64"/>
                      </a:lnTo>
                      <a:lnTo>
                        <a:pt x="358" y="60"/>
                      </a:lnTo>
                      <a:lnTo>
                        <a:pt x="414" y="58"/>
                      </a:lnTo>
                      <a:lnTo>
                        <a:pt x="474" y="60"/>
                      </a:lnTo>
                      <a:lnTo>
                        <a:pt x="534" y="65"/>
                      </a:lnTo>
                      <a:lnTo>
                        <a:pt x="596" y="74"/>
                      </a:lnTo>
                      <a:lnTo>
                        <a:pt x="659" y="88"/>
                      </a:lnTo>
                      <a:lnTo>
                        <a:pt x="678" y="0"/>
                      </a:lnTo>
                      <a:lnTo>
                        <a:pt x="674" y="0"/>
                      </a:lnTo>
                      <a:lnTo>
                        <a:pt x="659" y="0"/>
                      </a:lnTo>
                      <a:lnTo>
                        <a:pt x="636" y="0"/>
                      </a:lnTo>
                      <a:lnTo>
                        <a:pt x="606" y="1"/>
                      </a:lnTo>
                      <a:lnTo>
                        <a:pt x="570" y="2"/>
                      </a:lnTo>
                      <a:lnTo>
                        <a:pt x="527" y="3"/>
                      </a:lnTo>
                      <a:lnTo>
                        <a:pt x="480" y="7"/>
                      </a:lnTo>
                      <a:lnTo>
                        <a:pt x="430" y="9"/>
                      </a:lnTo>
                      <a:lnTo>
                        <a:pt x="376" y="14"/>
                      </a:lnTo>
                      <a:lnTo>
                        <a:pt x="320" y="18"/>
                      </a:lnTo>
                      <a:lnTo>
                        <a:pt x="264" y="24"/>
                      </a:lnTo>
                      <a:lnTo>
                        <a:pt x="208" y="32"/>
                      </a:lnTo>
                      <a:lnTo>
                        <a:pt x="152" y="40"/>
                      </a:lnTo>
                      <a:lnTo>
                        <a:pt x="98" y="50"/>
                      </a:lnTo>
                      <a:lnTo>
                        <a:pt x="47" y="62"/>
                      </a:lnTo>
                      <a:lnTo>
                        <a:pt x="0" y="76"/>
                      </a:lnTo>
                      <a:lnTo>
                        <a:pt x="0"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83" name="Google Shape;8683;p128"/>
                <p:cNvSpPr/>
                <p:nvPr/>
              </p:nvSpPr>
              <p:spPr>
                <a:xfrm>
                  <a:off x="4843" y="2015"/>
                  <a:ext cx="163" cy="54"/>
                </a:xfrm>
                <a:custGeom>
                  <a:rect b="b" l="l" r="r" t="t"/>
                  <a:pathLst>
                    <a:path extrusionOk="0" h="379" w="1142">
                      <a:moveTo>
                        <a:pt x="482" y="367"/>
                      </a:moveTo>
                      <a:lnTo>
                        <a:pt x="485" y="366"/>
                      </a:lnTo>
                      <a:lnTo>
                        <a:pt x="492" y="363"/>
                      </a:lnTo>
                      <a:lnTo>
                        <a:pt x="502" y="359"/>
                      </a:lnTo>
                      <a:lnTo>
                        <a:pt x="516" y="353"/>
                      </a:lnTo>
                      <a:lnTo>
                        <a:pt x="533" y="346"/>
                      </a:lnTo>
                      <a:lnTo>
                        <a:pt x="551" y="338"/>
                      </a:lnTo>
                      <a:lnTo>
                        <a:pt x="572" y="328"/>
                      </a:lnTo>
                      <a:lnTo>
                        <a:pt x="593" y="317"/>
                      </a:lnTo>
                      <a:lnTo>
                        <a:pt x="616" y="306"/>
                      </a:lnTo>
                      <a:lnTo>
                        <a:pt x="638" y="292"/>
                      </a:lnTo>
                      <a:lnTo>
                        <a:pt x="660" y="279"/>
                      </a:lnTo>
                      <a:lnTo>
                        <a:pt x="680" y="264"/>
                      </a:lnTo>
                      <a:lnTo>
                        <a:pt x="700" y="249"/>
                      </a:lnTo>
                      <a:lnTo>
                        <a:pt x="717" y="233"/>
                      </a:lnTo>
                      <a:lnTo>
                        <a:pt x="732" y="217"/>
                      </a:lnTo>
                      <a:lnTo>
                        <a:pt x="743" y="201"/>
                      </a:lnTo>
                      <a:lnTo>
                        <a:pt x="0" y="20"/>
                      </a:lnTo>
                      <a:lnTo>
                        <a:pt x="57" y="0"/>
                      </a:lnTo>
                      <a:lnTo>
                        <a:pt x="1142" y="267"/>
                      </a:lnTo>
                      <a:lnTo>
                        <a:pt x="1098" y="292"/>
                      </a:lnTo>
                      <a:lnTo>
                        <a:pt x="784" y="212"/>
                      </a:lnTo>
                      <a:lnTo>
                        <a:pt x="783" y="213"/>
                      </a:lnTo>
                      <a:lnTo>
                        <a:pt x="781" y="216"/>
                      </a:lnTo>
                      <a:lnTo>
                        <a:pt x="776" y="221"/>
                      </a:lnTo>
                      <a:lnTo>
                        <a:pt x="769" y="228"/>
                      </a:lnTo>
                      <a:lnTo>
                        <a:pt x="761" y="237"/>
                      </a:lnTo>
                      <a:lnTo>
                        <a:pt x="750" y="246"/>
                      </a:lnTo>
                      <a:lnTo>
                        <a:pt x="737" y="258"/>
                      </a:lnTo>
                      <a:lnTo>
                        <a:pt x="721" y="269"/>
                      </a:lnTo>
                      <a:lnTo>
                        <a:pt x="703" y="282"/>
                      </a:lnTo>
                      <a:lnTo>
                        <a:pt x="684" y="295"/>
                      </a:lnTo>
                      <a:lnTo>
                        <a:pt x="660" y="309"/>
                      </a:lnTo>
                      <a:lnTo>
                        <a:pt x="635" y="323"/>
                      </a:lnTo>
                      <a:lnTo>
                        <a:pt x="606" y="338"/>
                      </a:lnTo>
                      <a:lnTo>
                        <a:pt x="574" y="352"/>
                      </a:lnTo>
                      <a:lnTo>
                        <a:pt x="540" y="366"/>
                      </a:lnTo>
                      <a:lnTo>
                        <a:pt x="502" y="379"/>
                      </a:lnTo>
                      <a:lnTo>
                        <a:pt x="482" y="36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84" name="Google Shape;8684;p128"/>
                <p:cNvSpPr/>
                <p:nvPr/>
              </p:nvSpPr>
              <p:spPr>
                <a:xfrm>
                  <a:off x="4809" y="2029"/>
                  <a:ext cx="167" cy="48"/>
                </a:xfrm>
                <a:custGeom>
                  <a:rect b="b" l="l" r="r" t="t"/>
                  <a:pathLst>
                    <a:path extrusionOk="0" h="340" w="1163">
                      <a:moveTo>
                        <a:pt x="0" y="0"/>
                      </a:moveTo>
                      <a:lnTo>
                        <a:pt x="1137" y="340"/>
                      </a:lnTo>
                      <a:lnTo>
                        <a:pt x="1163" y="340"/>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85" name="Google Shape;8685;p128"/>
                <p:cNvSpPr/>
                <p:nvPr/>
              </p:nvSpPr>
              <p:spPr>
                <a:xfrm>
                  <a:off x="4837" y="2022"/>
                  <a:ext cx="164" cy="44"/>
                </a:xfrm>
                <a:custGeom>
                  <a:rect b="b" l="l" r="r" t="t"/>
                  <a:pathLst>
                    <a:path extrusionOk="0" h="303" w="1149">
                      <a:moveTo>
                        <a:pt x="0" y="1"/>
                      </a:moveTo>
                      <a:lnTo>
                        <a:pt x="1124" y="303"/>
                      </a:lnTo>
                      <a:lnTo>
                        <a:pt x="1149" y="302"/>
                      </a:lnTo>
                      <a:lnTo>
                        <a:pt x="34" y="0"/>
                      </a:lnTo>
                      <a:lnTo>
                        <a:pt x="0" y="1"/>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86" name="Google Shape;8686;p128"/>
                <p:cNvSpPr/>
                <p:nvPr/>
              </p:nvSpPr>
              <p:spPr>
                <a:xfrm>
                  <a:off x="4824" y="2025"/>
                  <a:ext cx="165" cy="48"/>
                </a:xfrm>
                <a:custGeom>
                  <a:rect b="b" l="l" r="r" t="t"/>
                  <a:pathLst>
                    <a:path extrusionOk="0" h="336" w="1155">
                      <a:moveTo>
                        <a:pt x="0" y="0"/>
                      </a:moveTo>
                      <a:lnTo>
                        <a:pt x="1134" y="336"/>
                      </a:lnTo>
                      <a:lnTo>
                        <a:pt x="1155" y="328"/>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8687" name="Google Shape;8687;p128"/>
              <p:cNvGrpSpPr/>
              <p:nvPr/>
            </p:nvGrpSpPr>
            <p:grpSpPr>
              <a:xfrm>
                <a:off x="1553" y="3099"/>
                <a:ext cx="176" cy="150"/>
                <a:chOff x="4765" y="1531"/>
                <a:chExt cx="312" cy="261"/>
              </a:xfrm>
            </p:grpSpPr>
            <p:sp>
              <p:nvSpPr>
                <p:cNvPr id="8688" name="Google Shape;8688;p128"/>
                <p:cNvSpPr/>
                <p:nvPr/>
              </p:nvSpPr>
              <p:spPr>
                <a:xfrm>
                  <a:off x="4765" y="1531"/>
                  <a:ext cx="312" cy="2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89" name="Google Shape;8689;p128"/>
                <p:cNvSpPr/>
                <p:nvPr/>
              </p:nvSpPr>
              <p:spPr>
                <a:xfrm>
                  <a:off x="4765" y="1534"/>
                  <a:ext cx="307" cy="258"/>
                </a:xfrm>
                <a:custGeom>
                  <a:rect b="b" l="l" r="r" t="t"/>
                  <a:pathLst>
                    <a:path extrusionOk="0" h="1804" w="2150">
                      <a:moveTo>
                        <a:pt x="582" y="239"/>
                      </a:moveTo>
                      <a:lnTo>
                        <a:pt x="606" y="129"/>
                      </a:lnTo>
                      <a:lnTo>
                        <a:pt x="607" y="129"/>
                      </a:lnTo>
                      <a:lnTo>
                        <a:pt x="611" y="128"/>
                      </a:lnTo>
                      <a:lnTo>
                        <a:pt x="616" y="125"/>
                      </a:lnTo>
                      <a:lnTo>
                        <a:pt x="623" y="123"/>
                      </a:lnTo>
                      <a:lnTo>
                        <a:pt x="633" y="120"/>
                      </a:lnTo>
                      <a:lnTo>
                        <a:pt x="645" y="115"/>
                      </a:lnTo>
                      <a:lnTo>
                        <a:pt x="659" y="112"/>
                      </a:lnTo>
                      <a:lnTo>
                        <a:pt x="676" y="107"/>
                      </a:lnTo>
                      <a:lnTo>
                        <a:pt x="694" y="101"/>
                      </a:lnTo>
                      <a:lnTo>
                        <a:pt x="715" y="95"/>
                      </a:lnTo>
                      <a:lnTo>
                        <a:pt x="738" y="90"/>
                      </a:lnTo>
                      <a:lnTo>
                        <a:pt x="763" y="84"/>
                      </a:lnTo>
                      <a:lnTo>
                        <a:pt x="790" y="78"/>
                      </a:lnTo>
                      <a:lnTo>
                        <a:pt x="820" y="71"/>
                      </a:lnTo>
                      <a:lnTo>
                        <a:pt x="852" y="64"/>
                      </a:lnTo>
                      <a:lnTo>
                        <a:pt x="886" y="59"/>
                      </a:lnTo>
                      <a:lnTo>
                        <a:pt x="922" y="52"/>
                      </a:lnTo>
                      <a:lnTo>
                        <a:pt x="961" y="46"/>
                      </a:lnTo>
                      <a:lnTo>
                        <a:pt x="1002" y="40"/>
                      </a:lnTo>
                      <a:lnTo>
                        <a:pt x="1044" y="35"/>
                      </a:lnTo>
                      <a:lnTo>
                        <a:pt x="1090" y="29"/>
                      </a:lnTo>
                      <a:lnTo>
                        <a:pt x="1138" y="23"/>
                      </a:lnTo>
                      <a:lnTo>
                        <a:pt x="1187" y="18"/>
                      </a:lnTo>
                      <a:lnTo>
                        <a:pt x="1240" y="14"/>
                      </a:lnTo>
                      <a:lnTo>
                        <a:pt x="1294" y="10"/>
                      </a:lnTo>
                      <a:lnTo>
                        <a:pt x="1350" y="7"/>
                      </a:lnTo>
                      <a:lnTo>
                        <a:pt x="1410" y="4"/>
                      </a:lnTo>
                      <a:lnTo>
                        <a:pt x="1470" y="1"/>
                      </a:lnTo>
                      <a:lnTo>
                        <a:pt x="1535" y="0"/>
                      </a:lnTo>
                      <a:lnTo>
                        <a:pt x="1601" y="0"/>
                      </a:lnTo>
                      <a:lnTo>
                        <a:pt x="1668" y="0"/>
                      </a:lnTo>
                      <a:lnTo>
                        <a:pt x="1739" y="1"/>
                      </a:lnTo>
                      <a:lnTo>
                        <a:pt x="1816" y="44"/>
                      </a:lnTo>
                      <a:lnTo>
                        <a:pt x="1799" y="248"/>
                      </a:lnTo>
                      <a:lnTo>
                        <a:pt x="1804" y="251"/>
                      </a:lnTo>
                      <a:lnTo>
                        <a:pt x="1820" y="259"/>
                      </a:lnTo>
                      <a:lnTo>
                        <a:pt x="1842" y="272"/>
                      </a:lnTo>
                      <a:lnTo>
                        <a:pt x="1868" y="292"/>
                      </a:lnTo>
                      <a:lnTo>
                        <a:pt x="1896" y="318"/>
                      </a:lnTo>
                      <a:lnTo>
                        <a:pt x="1920" y="351"/>
                      </a:lnTo>
                      <a:lnTo>
                        <a:pt x="1939" y="390"/>
                      </a:lnTo>
                      <a:lnTo>
                        <a:pt x="1951" y="436"/>
                      </a:lnTo>
                      <a:lnTo>
                        <a:pt x="2125" y="593"/>
                      </a:lnTo>
                      <a:lnTo>
                        <a:pt x="2078" y="1009"/>
                      </a:lnTo>
                      <a:lnTo>
                        <a:pt x="1799" y="1149"/>
                      </a:lnTo>
                      <a:lnTo>
                        <a:pt x="2129" y="1247"/>
                      </a:lnTo>
                      <a:lnTo>
                        <a:pt x="2131" y="1251"/>
                      </a:lnTo>
                      <a:lnTo>
                        <a:pt x="2137" y="1264"/>
                      </a:lnTo>
                      <a:lnTo>
                        <a:pt x="2143" y="1284"/>
                      </a:lnTo>
                      <a:lnTo>
                        <a:pt x="2149" y="1310"/>
                      </a:lnTo>
                      <a:lnTo>
                        <a:pt x="2150" y="1342"/>
                      </a:lnTo>
                      <a:lnTo>
                        <a:pt x="2147" y="1380"/>
                      </a:lnTo>
                      <a:lnTo>
                        <a:pt x="2136" y="1423"/>
                      </a:lnTo>
                      <a:lnTo>
                        <a:pt x="2117" y="1468"/>
                      </a:lnTo>
                      <a:lnTo>
                        <a:pt x="1244" y="1804"/>
                      </a:lnTo>
                      <a:lnTo>
                        <a:pt x="0" y="1413"/>
                      </a:lnTo>
                      <a:lnTo>
                        <a:pt x="22" y="1367"/>
                      </a:lnTo>
                      <a:lnTo>
                        <a:pt x="212" y="1302"/>
                      </a:lnTo>
                      <a:lnTo>
                        <a:pt x="212" y="248"/>
                      </a:lnTo>
                      <a:lnTo>
                        <a:pt x="213" y="247"/>
                      </a:lnTo>
                      <a:lnTo>
                        <a:pt x="217" y="244"/>
                      </a:lnTo>
                      <a:lnTo>
                        <a:pt x="223" y="240"/>
                      </a:lnTo>
                      <a:lnTo>
                        <a:pt x="232" y="234"/>
                      </a:lnTo>
                      <a:lnTo>
                        <a:pt x="245" y="228"/>
                      </a:lnTo>
                      <a:lnTo>
                        <a:pt x="258" y="221"/>
                      </a:lnTo>
                      <a:lnTo>
                        <a:pt x="276" y="214"/>
                      </a:lnTo>
                      <a:lnTo>
                        <a:pt x="294" y="207"/>
                      </a:lnTo>
                      <a:lnTo>
                        <a:pt x="316" y="201"/>
                      </a:lnTo>
                      <a:lnTo>
                        <a:pt x="340" y="197"/>
                      </a:lnTo>
                      <a:lnTo>
                        <a:pt x="366" y="194"/>
                      </a:lnTo>
                      <a:lnTo>
                        <a:pt x="393" y="192"/>
                      </a:lnTo>
                      <a:lnTo>
                        <a:pt x="424" y="193"/>
                      </a:lnTo>
                      <a:lnTo>
                        <a:pt x="457" y="197"/>
                      </a:lnTo>
                      <a:lnTo>
                        <a:pt x="493" y="203"/>
                      </a:lnTo>
                      <a:lnTo>
                        <a:pt x="529" y="214"/>
                      </a:lnTo>
                      <a:lnTo>
                        <a:pt x="582" y="239"/>
                      </a:lnTo>
                      <a:close/>
                    </a:path>
                  </a:pathLst>
                </a:cu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90" name="Google Shape;8690;p128"/>
                <p:cNvSpPr/>
                <p:nvPr/>
              </p:nvSpPr>
              <p:spPr>
                <a:xfrm>
                  <a:off x="4882" y="1584"/>
                  <a:ext cx="163" cy="111"/>
                </a:xfrm>
                <a:custGeom>
                  <a:rect b="b" l="l" r="r" t="t"/>
                  <a:pathLst>
                    <a:path extrusionOk="0" h="778" w="1139">
                      <a:moveTo>
                        <a:pt x="7" y="587"/>
                      </a:moveTo>
                      <a:lnTo>
                        <a:pt x="0" y="682"/>
                      </a:lnTo>
                      <a:lnTo>
                        <a:pt x="742" y="778"/>
                      </a:lnTo>
                      <a:lnTo>
                        <a:pt x="748" y="775"/>
                      </a:lnTo>
                      <a:lnTo>
                        <a:pt x="763" y="767"/>
                      </a:lnTo>
                      <a:lnTo>
                        <a:pt x="787" y="755"/>
                      </a:lnTo>
                      <a:lnTo>
                        <a:pt x="816" y="737"/>
                      </a:lnTo>
                      <a:lnTo>
                        <a:pt x="852" y="714"/>
                      </a:lnTo>
                      <a:lnTo>
                        <a:pt x="891" y="686"/>
                      </a:lnTo>
                      <a:lnTo>
                        <a:pt x="932" y="652"/>
                      </a:lnTo>
                      <a:lnTo>
                        <a:pt x="973" y="613"/>
                      </a:lnTo>
                      <a:lnTo>
                        <a:pt x="1013" y="570"/>
                      </a:lnTo>
                      <a:lnTo>
                        <a:pt x="1051" y="521"/>
                      </a:lnTo>
                      <a:lnTo>
                        <a:pt x="1083" y="466"/>
                      </a:lnTo>
                      <a:lnTo>
                        <a:pt x="1109" y="406"/>
                      </a:lnTo>
                      <a:lnTo>
                        <a:pt x="1129" y="342"/>
                      </a:lnTo>
                      <a:lnTo>
                        <a:pt x="1139" y="271"/>
                      </a:lnTo>
                      <a:lnTo>
                        <a:pt x="1138" y="196"/>
                      </a:lnTo>
                      <a:lnTo>
                        <a:pt x="1124" y="115"/>
                      </a:lnTo>
                      <a:lnTo>
                        <a:pt x="1122" y="110"/>
                      </a:lnTo>
                      <a:lnTo>
                        <a:pt x="1115" y="97"/>
                      </a:lnTo>
                      <a:lnTo>
                        <a:pt x="1102" y="80"/>
                      </a:lnTo>
                      <a:lnTo>
                        <a:pt x="1086" y="59"/>
                      </a:lnTo>
                      <a:lnTo>
                        <a:pt x="1066" y="39"/>
                      </a:lnTo>
                      <a:lnTo>
                        <a:pt x="1041" y="20"/>
                      </a:lnTo>
                      <a:lnTo>
                        <a:pt x="1011" y="7"/>
                      </a:lnTo>
                      <a:lnTo>
                        <a:pt x="978" y="0"/>
                      </a:lnTo>
                      <a:lnTo>
                        <a:pt x="982" y="12"/>
                      </a:lnTo>
                      <a:lnTo>
                        <a:pt x="994" y="46"/>
                      </a:lnTo>
                      <a:lnTo>
                        <a:pt x="1007" y="100"/>
                      </a:lnTo>
                      <a:lnTo>
                        <a:pt x="1019" y="169"/>
                      </a:lnTo>
                      <a:lnTo>
                        <a:pt x="1022" y="252"/>
                      </a:lnTo>
                      <a:lnTo>
                        <a:pt x="1013" y="344"/>
                      </a:lnTo>
                      <a:lnTo>
                        <a:pt x="987" y="444"/>
                      </a:lnTo>
                      <a:lnTo>
                        <a:pt x="940" y="549"/>
                      </a:lnTo>
                      <a:lnTo>
                        <a:pt x="939" y="550"/>
                      </a:lnTo>
                      <a:lnTo>
                        <a:pt x="934" y="553"/>
                      </a:lnTo>
                      <a:lnTo>
                        <a:pt x="927" y="559"/>
                      </a:lnTo>
                      <a:lnTo>
                        <a:pt x="917" y="567"/>
                      </a:lnTo>
                      <a:lnTo>
                        <a:pt x="904" y="575"/>
                      </a:lnTo>
                      <a:lnTo>
                        <a:pt x="890" y="585"/>
                      </a:lnTo>
                      <a:lnTo>
                        <a:pt x="871" y="594"/>
                      </a:lnTo>
                      <a:lnTo>
                        <a:pt x="851" y="603"/>
                      </a:lnTo>
                      <a:lnTo>
                        <a:pt x="828" y="611"/>
                      </a:lnTo>
                      <a:lnTo>
                        <a:pt x="802" y="619"/>
                      </a:lnTo>
                      <a:lnTo>
                        <a:pt x="773" y="625"/>
                      </a:lnTo>
                      <a:lnTo>
                        <a:pt x="741" y="629"/>
                      </a:lnTo>
                      <a:lnTo>
                        <a:pt x="708" y="630"/>
                      </a:lnTo>
                      <a:lnTo>
                        <a:pt x="671" y="629"/>
                      </a:lnTo>
                      <a:lnTo>
                        <a:pt x="631" y="626"/>
                      </a:lnTo>
                      <a:lnTo>
                        <a:pt x="590" y="618"/>
                      </a:lnTo>
                      <a:lnTo>
                        <a:pt x="590" y="720"/>
                      </a:lnTo>
                      <a:lnTo>
                        <a:pt x="26" y="663"/>
                      </a:lnTo>
                      <a:lnTo>
                        <a:pt x="7" y="58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91" name="Google Shape;8691;p128"/>
                <p:cNvSpPr/>
                <p:nvPr/>
              </p:nvSpPr>
              <p:spPr>
                <a:xfrm>
                  <a:off x="4862" y="1693"/>
                  <a:ext cx="119" cy="38"/>
                </a:xfrm>
                <a:custGeom>
                  <a:rect b="b" l="l" r="r" t="t"/>
                  <a:pathLst>
                    <a:path extrusionOk="0" h="269" w="837">
                      <a:moveTo>
                        <a:pt x="837" y="96"/>
                      </a:moveTo>
                      <a:lnTo>
                        <a:pt x="12" y="0"/>
                      </a:lnTo>
                      <a:lnTo>
                        <a:pt x="0" y="96"/>
                      </a:lnTo>
                      <a:lnTo>
                        <a:pt x="812" y="269"/>
                      </a:lnTo>
                      <a:lnTo>
                        <a:pt x="837" y="9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92" name="Google Shape;8692;p128"/>
                <p:cNvSpPr/>
                <p:nvPr/>
              </p:nvSpPr>
              <p:spPr>
                <a:xfrm>
                  <a:off x="4921" y="1705"/>
                  <a:ext cx="51" cy="18"/>
                </a:xfrm>
                <a:custGeom>
                  <a:rect b="b" l="l" r="r" t="t"/>
                  <a:pathLst>
                    <a:path extrusionOk="0" h="122" w="358">
                      <a:moveTo>
                        <a:pt x="358" y="53"/>
                      </a:moveTo>
                      <a:lnTo>
                        <a:pt x="5" y="0"/>
                      </a:lnTo>
                      <a:lnTo>
                        <a:pt x="0" y="51"/>
                      </a:lnTo>
                      <a:lnTo>
                        <a:pt x="348" y="122"/>
                      </a:lnTo>
                      <a:lnTo>
                        <a:pt x="358" y="53"/>
                      </a:lnTo>
                      <a:close/>
                    </a:path>
                  </a:pathLst>
                </a:custGeom>
                <a:solidFill>
                  <a:schemeClr val="folHlink"/>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93" name="Google Shape;8693;p128"/>
                <p:cNvSpPr/>
                <p:nvPr/>
              </p:nvSpPr>
              <p:spPr>
                <a:xfrm>
                  <a:off x="4869" y="1696"/>
                  <a:ext cx="34" cy="13"/>
                </a:xfrm>
                <a:custGeom>
                  <a:rect b="b" l="l" r="r" t="t"/>
                  <a:pathLst>
                    <a:path extrusionOk="0" h="91" w="239">
                      <a:moveTo>
                        <a:pt x="239" y="42"/>
                      </a:moveTo>
                      <a:lnTo>
                        <a:pt x="0" y="0"/>
                      </a:lnTo>
                      <a:lnTo>
                        <a:pt x="2" y="44"/>
                      </a:lnTo>
                      <a:lnTo>
                        <a:pt x="231" y="91"/>
                      </a:lnTo>
                      <a:lnTo>
                        <a:pt x="239" y="42"/>
                      </a:lnTo>
                      <a:close/>
                    </a:path>
                  </a:pathLst>
                </a:custGeom>
                <a:solidFill>
                  <a:schemeClr val="folHlink"/>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94" name="Google Shape;8694;p128"/>
                <p:cNvSpPr/>
                <p:nvPr/>
              </p:nvSpPr>
              <p:spPr>
                <a:xfrm>
                  <a:off x="4783" y="1709"/>
                  <a:ext cx="202" cy="67"/>
                </a:xfrm>
                <a:custGeom>
                  <a:rect b="b" l="l" r="r" t="t"/>
                  <a:pathLst>
                    <a:path extrusionOk="0" h="466" w="1409">
                      <a:moveTo>
                        <a:pt x="0" y="140"/>
                      </a:moveTo>
                      <a:lnTo>
                        <a:pt x="4" y="140"/>
                      </a:lnTo>
                      <a:lnTo>
                        <a:pt x="12" y="138"/>
                      </a:lnTo>
                      <a:lnTo>
                        <a:pt x="27" y="135"/>
                      </a:lnTo>
                      <a:lnTo>
                        <a:pt x="45" y="132"/>
                      </a:lnTo>
                      <a:lnTo>
                        <a:pt x="67" y="128"/>
                      </a:lnTo>
                      <a:lnTo>
                        <a:pt x="92" y="123"/>
                      </a:lnTo>
                      <a:lnTo>
                        <a:pt x="120" y="116"/>
                      </a:lnTo>
                      <a:lnTo>
                        <a:pt x="150" y="108"/>
                      </a:lnTo>
                      <a:lnTo>
                        <a:pt x="181" y="100"/>
                      </a:lnTo>
                      <a:lnTo>
                        <a:pt x="212" y="89"/>
                      </a:lnTo>
                      <a:lnTo>
                        <a:pt x="243" y="78"/>
                      </a:lnTo>
                      <a:lnTo>
                        <a:pt x="273" y="65"/>
                      </a:lnTo>
                      <a:lnTo>
                        <a:pt x="303" y="50"/>
                      </a:lnTo>
                      <a:lnTo>
                        <a:pt x="330" y="35"/>
                      </a:lnTo>
                      <a:lnTo>
                        <a:pt x="355" y="18"/>
                      </a:lnTo>
                      <a:lnTo>
                        <a:pt x="375" y="0"/>
                      </a:lnTo>
                      <a:lnTo>
                        <a:pt x="1409" y="236"/>
                      </a:lnTo>
                      <a:lnTo>
                        <a:pt x="1407" y="239"/>
                      </a:lnTo>
                      <a:lnTo>
                        <a:pt x="1401" y="245"/>
                      </a:lnTo>
                      <a:lnTo>
                        <a:pt x="1392" y="254"/>
                      </a:lnTo>
                      <a:lnTo>
                        <a:pt x="1379" y="265"/>
                      </a:lnTo>
                      <a:lnTo>
                        <a:pt x="1363" y="279"/>
                      </a:lnTo>
                      <a:lnTo>
                        <a:pt x="1345" y="295"/>
                      </a:lnTo>
                      <a:lnTo>
                        <a:pt x="1325" y="313"/>
                      </a:lnTo>
                      <a:lnTo>
                        <a:pt x="1303" y="332"/>
                      </a:lnTo>
                      <a:lnTo>
                        <a:pt x="1279" y="351"/>
                      </a:lnTo>
                      <a:lnTo>
                        <a:pt x="1253" y="371"/>
                      </a:lnTo>
                      <a:lnTo>
                        <a:pt x="1227" y="390"/>
                      </a:lnTo>
                      <a:lnTo>
                        <a:pt x="1200" y="409"/>
                      </a:lnTo>
                      <a:lnTo>
                        <a:pt x="1172" y="426"/>
                      </a:lnTo>
                      <a:lnTo>
                        <a:pt x="1145" y="441"/>
                      </a:lnTo>
                      <a:lnTo>
                        <a:pt x="1117" y="455"/>
                      </a:lnTo>
                      <a:lnTo>
                        <a:pt x="1091" y="466"/>
                      </a:lnTo>
                      <a:lnTo>
                        <a:pt x="0" y="14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95" name="Google Shape;8695;p128"/>
                <p:cNvSpPr/>
                <p:nvPr/>
              </p:nvSpPr>
              <p:spPr>
                <a:xfrm>
                  <a:off x="4984" y="1702"/>
                  <a:ext cx="72" cy="32"/>
                </a:xfrm>
                <a:custGeom>
                  <a:rect b="b" l="l" r="r" t="t"/>
                  <a:pathLst>
                    <a:path extrusionOk="0" h="223" w="502">
                      <a:moveTo>
                        <a:pt x="51" y="223"/>
                      </a:moveTo>
                      <a:lnTo>
                        <a:pt x="502" y="90"/>
                      </a:lnTo>
                      <a:lnTo>
                        <a:pt x="229" y="0"/>
                      </a:lnTo>
                      <a:lnTo>
                        <a:pt x="6" y="26"/>
                      </a:lnTo>
                      <a:lnTo>
                        <a:pt x="0" y="211"/>
                      </a:lnTo>
                      <a:lnTo>
                        <a:pt x="51" y="22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96" name="Google Shape;8696;p128"/>
                <p:cNvSpPr/>
                <p:nvPr/>
              </p:nvSpPr>
              <p:spPr>
                <a:xfrm>
                  <a:off x="4799" y="1565"/>
                  <a:ext cx="38" cy="152"/>
                </a:xfrm>
                <a:custGeom>
                  <a:rect b="b" l="l" r="r" t="t"/>
                  <a:pathLst>
                    <a:path extrusionOk="0" h="1064" w="267">
                      <a:moveTo>
                        <a:pt x="267" y="26"/>
                      </a:moveTo>
                      <a:lnTo>
                        <a:pt x="266" y="24"/>
                      </a:lnTo>
                      <a:lnTo>
                        <a:pt x="262" y="22"/>
                      </a:lnTo>
                      <a:lnTo>
                        <a:pt x="254" y="20"/>
                      </a:lnTo>
                      <a:lnTo>
                        <a:pt x="244" y="16"/>
                      </a:lnTo>
                      <a:lnTo>
                        <a:pt x="232" y="12"/>
                      </a:lnTo>
                      <a:lnTo>
                        <a:pt x="218" y="8"/>
                      </a:lnTo>
                      <a:lnTo>
                        <a:pt x="202" y="5"/>
                      </a:lnTo>
                      <a:lnTo>
                        <a:pt x="184" y="1"/>
                      </a:lnTo>
                      <a:lnTo>
                        <a:pt x="164" y="0"/>
                      </a:lnTo>
                      <a:lnTo>
                        <a:pt x="143" y="0"/>
                      </a:lnTo>
                      <a:lnTo>
                        <a:pt x="121" y="3"/>
                      </a:lnTo>
                      <a:lnTo>
                        <a:pt x="98" y="6"/>
                      </a:lnTo>
                      <a:lnTo>
                        <a:pt x="74" y="13"/>
                      </a:lnTo>
                      <a:lnTo>
                        <a:pt x="50" y="22"/>
                      </a:lnTo>
                      <a:lnTo>
                        <a:pt x="25" y="35"/>
                      </a:lnTo>
                      <a:lnTo>
                        <a:pt x="0" y="51"/>
                      </a:lnTo>
                      <a:lnTo>
                        <a:pt x="0" y="1064"/>
                      </a:lnTo>
                      <a:lnTo>
                        <a:pt x="1" y="1064"/>
                      </a:lnTo>
                      <a:lnTo>
                        <a:pt x="7" y="1064"/>
                      </a:lnTo>
                      <a:lnTo>
                        <a:pt x="15" y="1063"/>
                      </a:lnTo>
                      <a:lnTo>
                        <a:pt x="25" y="1062"/>
                      </a:lnTo>
                      <a:lnTo>
                        <a:pt x="37" y="1060"/>
                      </a:lnTo>
                      <a:lnTo>
                        <a:pt x="52" y="1057"/>
                      </a:lnTo>
                      <a:lnTo>
                        <a:pt x="69" y="1054"/>
                      </a:lnTo>
                      <a:lnTo>
                        <a:pt x="88" y="1049"/>
                      </a:lnTo>
                      <a:lnTo>
                        <a:pt x="108" y="1044"/>
                      </a:lnTo>
                      <a:lnTo>
                        <a:pt x="129" y="1037"/>
                      </a:lnTo>
                      <a:lnTo>
                        <a:pt x="152" y="1029"/>
                      </a:lnTo>
                      <a:lnTo>
                        <a:pt x="175" y="1018"/>
                      </a:lnTo>
                      <a:lnTo>
                        <a:pt x="198" y="1007"/>
                      </a:lnTo>
                      <a:lnTo>
                        <a:pt x="222" y="994"/>
                      </a:lnTo>
                      <a:lnTo>
                        <a:pt x="244" y="979"/>
                      </a:lnTo>
                      <a:lnTo>
                        <a:pt x="267" y="962"/>
                      </a:lnTo>
                      <a:lnTo>
                        <a:pt x="267" y="2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97" name="Google Shape;8697;p128"/>
                <p:cNvSpPr/>
                <p:nvPr/>
              </p:nvSpPr>
              <p:spPr>
                <a:xfrm>
                  <a:off x="4800" y="1567"/>
                  <a:ext cx="33" cy="128"/>
                </a:xfrm>
                <a:custGeom>
                  <a:rect b="b" l="l" r="r" t="t"/>
                  <a:pathLst>
                    <a:path extrusionOk="0" h="898" w="228">
                      <a:moveTo>
                        <a:pt x="228" y="21"/>
                      </a:moveTo>
                      <a:lnTo>
                        <a:pt x="227" y="20"/>
                      </a:lnTo>
                      <a:lnTo>
                        <a:pt x="224" y="19"/>
                      </a:lnTo>
                      <a:lnTo>
                        <a:pt x="217" y="17"/>
                      </a:lnTo>
                      <a:lnTo>
                        <a:pt x="209" y="13"/>
                      </a:lnTo>
                      <a:lnTo>
                        <a:pt x="199" y="10"/>
                      </a:lnTo>
                      <a:lnTo>
                        <a:pt x="186" y="6"/>
                      </a:lnTo>
                      <a:lnTo>
                        <a:pt x="172" y="4"/>
                      </a:lnTo>
                      <a:lnTo>
                        <a:pt x="157" y="2"/>
                      </a:lnTo>
                      <a:lnTo>
                        <a:pt x="140" y="0"/>
                      </a:lnTo>
                      <a:lnTo>
                        <a:pt x="122" y="0"/>
                      </a:lnTo>
                      <a:lnTo>
                        <a:pt x="104" y="2"/>
                      </a:lnTo>
                      <a:lnTo>
                        <a:pt x="83" y="5"/>
                      </a:lnTo>
                      <a:lnTo>
                        <a:pt x="64" y="11"/>
                      </a:lnTo>
                      <a:lnTo>
                        <a:pt x="42" y="19"/>
                      </a:lnTo>
                      <a:lnTo>
                        <a:pt x="21" y="29"/>
                      </a:lnTo>
                      <a:lnTo>
                        <a:pt x="0" y="43"/>
                      </a:lnTo>
                      <a:lnTo>
                        <a:pt x="0" y="898"/>
                      </a:lnTo>
                      <a:lnTo>
                        <a:pt x="1" y="898"/>
                      </a:lnTo>
                      <a:lnTo>
                        <a:pt x="5" y="898"/>
                      </a:lnTo>
                      <a:lnTo>
                        <a:pt x="12" y="897"/>
                      </a:lnTo>
                      <a:lnTo>
                        <a:pt x="21" y="896"/>
                      </a:lnTo>
                      <a:lnTo>
                        <a:pt x="32" y="894"/>
                      </a:lnTo>
                      <a:lnTo>
                        <a:pt x="45" y="892"/>
                      </a:lnTo>
                      <a:lnTo>
                        <a:pt x="59" y="889"/>
                      </a:lnTo>
                      <a:lnTo>
                        <a:pt x="75" y="884"/>
                      </a:lnTo>
                      <a:lnTo>
                        <a:pt x="92" y="879"/>
                      </a:lnTo>
                      <a:lnTo>
                        <a:pt x="111" y="874"/>
                      </a:lnTo>
                      <a:lnTo>
                        <a:pt x="130" y="867"/>
                      </a:lnTo>
                      <a:lnTo>
                        <a:pt x="149" y="858"/>
                      </a:lnTo>
                      <a:lnTo>
                        <a:pt x="169" y="848"/>
                      </a:lnTo>
                      <a:lnTo>
                        <a:pt x="190" y="837"/>
                      </a:lnTo>
                      <a:lnTo>
                        <a:pt x="209" y="824"/>
                      </a:lnTo>
                      <a:lnTo>
                        <a:pt x="228" y="809"/>
                      </a:lnTo>
                      <a:lnTo>
                        <a:pt x="228" y="21"/>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98" name="Google Shape;8698;p128"/>
                <p:cNvSpPr/>
                <p:nvPr/>
              </p:nvSpPr>
              <p:spPr>
                <a:xfrm>
                  <a:off x="4801" y="1568"/>
                  <a:ext cx="27" cy="104"/>
                </a:xfrm>
                <a:custGeom>
                  <a:rect b="b" l="l" r="r" t="t"/>
                  <a:pathLst>
                    <a:path extrusionOk="0" h="729" w="192">
                      <a:moveTo>
                        <a:pt x="192" y="17"/>
                      </a:moveTo>
                      <a:lnTo>
                        <a:pt x="191" y="17"/>
                      </a:lnTo>
                      <a:lnTo>
                        <a:pt x="187" y="15"/>
                      </a:lnTo>
                      <a:lnTo>
                        <a:pt x="183" y="12"/>
                      </a:lnTo>
                      <a:lnTo>
                        <a:pt x="176" y="10"/>
                      </a:lnTo>
                      <a:lnTo>
                        <a:pt x="167" y="8"/>
                      </a:lnTo>
                      <a:lnTo>
                        <a:pt x="156" y="4"/>
                      </a:lnTo>
                      <a:lnTo>
                        <a:pt x="145" y="2"/>
                      </a:lnTo>
                      <a:lnTo>
                        <a:pt x="132" y="0"/>
                      </a:lnTo>
                      <a:lnTo>
                        <a:pt x="117" y="0"/>
                      </a:lnTo>
                      <a:lnTo>
                        <a:pt x="102" y="0"/>
                      </a:lnTo>
                      <a:lnTo>
                        <a:pt x="86" y="1"/>
                      </a:lnTo>
                      <a:lnTo>
                        <a:pt x="70" y="3"/>
                      </a:lnTo>
                      <a:lnTo>
                        <a:pt x="53" y="8"/>
                      </a:lnTo>
                      <a:lnTo>
                        <a:pt x="35" y="15"/>
                      </a:lnTo>
                      <a:lnTo>
                        <a:pt x="18" y="24"/>
                      </a:lnTo>
                      <a:lnTo>
                        <a:pt x="0" y="35"/>
                      </a:lnTo>
                      <a:lnTo>
                        <a:pt x="0" y="729"/>
                      </a:lnTo>
                      <a:lnTo>
                        <a:pt x="1" y="729"/>
                      </a:lnTo>
                      <a:lnTo>
                        <a:pt x="4" y="729"/>
                      </a:lnTo>
                      <a:lnTo>
                        <a:pt x="10" y="728"/>
                      </a:lnTo>
                      <a:lnTo>
                        <a:pt x="18" y="727"/>
                      </a:lnTo>
                      <a:lnTo>
                        <a:pt x="27" y="726"/>
                      </a:lnTo>
                      <a:lnTo>
                        <a:pt x="37" y="725"/>
                      </a:lnTo>
                      <a:lnTo>
                        <a:pt x="50" y="721"/>
                      </a:lnTo>
                      <a:lnTo>
                        <a:pt x="64" y="719"/>
                      </a:lnTo>
                      <a:lnTo>
                        <a:pt x="77" y="714"/>
                      </a:lnTo>
                      <a:lnTo>
                        <a:pt x="92" y="710"/>
                      </a:lnTo>
                      <a:lnTo>
                        <a:pt x="108" y="704"/>
                      </a:lnTo>
                      <a:lnTo>
                        <a:pt x="125" y="697"/>
                      </a:lnTo>
                      <a:lnTo>
                        <a:pt x="141" y="689"/>
                      </a:lnTo>
                      <a:lnTo>
                        <a:pt x="159" y="680"/>
                      </a:lnTo>
                      <a:lnTo>
                        <a:pt x="176" y="668"/>
                      </a:lnTo>
                      <a:lnTo>
                        <a:pt x="192" y="657"/>
                      </a:lnTo>
                      <a:lnTo>
                        <a:pt x="192" y="17"/>
                      </a:lnTo>
                      <a:close/>
                    </a:path>
                  </a:pathLst>
                </a:cu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699" name="Google Shape;8699;p128"/>
                <p:cNvSpPr/>
                <p:nvPr/>
              </p:nvSpPr>
              <p:spPr>
                <a:xfrm>
                  <a:off x="4802" y="1569"/>
                  <a:ext cx="22" cy="81"/>
                </a:xfrm>
                <a:custGeom>
                  <a:rect b="b" l="l" r="r" t="t"/>
                  <a:pathLst>
                    <a:path extrusionOk="0" h="564" w="156">
                      <a:moveTo>
                        <a:pt x="156" y="15"/>
                      </a:moveTo>
                      <a:lnTo>
                        <a:pt x="153" y="14"/>
                      </a:lnTo>
                      <a:lnTo>
                        <a:pt x="142" y="9"/>
                      </a:lnTo>
                      <a:lnTo>
                        <a:pt x="127" y="4"/>
                      </a:lnTo>
                      <a:lnTo>
                        <a:pt x="108" y="1"/>
                      </a:lnTo>
                      <a:lnTo>
                        <a:pt x="84" y="0"/>
                      </a:lnTo>
                      <a:lnTo>
                        <a:pt x="58" y="3"/>
                      </a:lnTo>
                      <a:lnTo>
                        <a:pt x="29" y="12"/>
                      </a:lnTo>
                      <a:lnTo>
                        <a:pt x="0" y="28"/>
                      </a:lnTo>
                      <a:lnTo>
                        <a:pt x="0" y="564"/>
                      </a:lnTo>
                      <a:lnTo>
                        <a:pt x="4" y="564"/>
                      </a:lnTo>
                      <a:lnTo>
                        <a:pt x="15" y="563"/>
                      </a:lnTo>
                      <a:lnTo>
                        <a:pt x="31" y="560"/>
                      </a:lnTo>
                      <a:lnTo>
                        <a:pt x="52" y="555"/>
                      </a:lnTo>
                      <a:lnTo>
                        <a:pt x="76" y="548"/>
                      </a:lnTo>
                      <a:lnTo>
                        <a:pt x="102" y="537"/>
                      </a:lnTo>
                      <a:lnTo>
                        <a:pt x="128" y="524"/>
                      </a:lnTo>
                      <a:lnTo>
                        <a:pt x="156" y="505"/>
                      </a:lnTo>
                      <a:lnTo>
                        <a:pt x="156" y="1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700" name="Google Shape;8700;p128"/>
                <p:cNvSpPr/>
                <p:nvPr/>
              </p:nvSpPr>
              <p:spPr>
                <a:xfrm>
                  <a:off x="4803" y="1571"/>
                  <a:ext cx="17" cy="56"/>
                </a:xfrm>
                <a:custGeom>
                  <a:rect b="b" l="l" r="r" t="t"/>
                  <a:pathLst>
                    <a:path extrusionOk="0" h="396" w="117">
                      <a:moveTo>
                        <a:pt x="117" y="10"/>
                      </a:moveTo>
                      <a:lnTo>
                        <a:pt x="115" y="9"/>
                      </a:lnTo>
                      <a:lnTo>
                        <a:pt x="107" y="6"/>
                      </a:lnTo>
                      <a:lnTo>
                        <a:pt x="95" y="2"/>
                      </a:lnTo>
                      <a:lnTo>
                        <a:pt x="80" y="0"/>
                      </a:lnTo>
                      <a:lnTo>
                        <a:pt x="63" y="0"/>
                      </a:lnTo>
                      <a:lnTo>
                        <a:pt x="43" y="2"/>
                      </a:lnTo>
                      <a:lnTo>
                        <a:pt x="22" y="9"/>
                      </a:lnTo>
                      <a:lnTo>
                        <a:pt x="0" y="22"/>
                      </a:lnTo>
                      <a:lnTo>
                        <a:pt x="0" y="396"/>
                      </a:lnTo>
                      <a:lnTo>
                        <a:pt x="3" y="396"/>
                      </a:lnTo>
                      <a:lnTo>
                        <a:pt x="11" y="395"/>
                      </a:lnTo>
                      <a:lnTo>
                        <a:pt x="23" y="393"/>
                      </a:lnTo>
                      <a:lnTo>
                        <a:pt x="39" y="389"/>
                      </a:lnTo>
                      <a:lnTo>
                        <a:pt x="58" y="385"/>
                      </a:lnTo>
                      <a:lnTo>
                        <a:pt x="77" y="377"/>
                      </a:lnTo>
                      <a:lnTo>
                        <a:pt x="96" y="365"/>
                      </a:lnTo>
                      <a:lnTo>
                        <a:pt x="117" y="351"/>
                      </a:lnTo>
                      <a:lnTo>
                        <a:pt x="117" y="1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701" name="Google Shape;8701;p128"/>
                <p:cNvSpPr/>
                <p:nvPr/>
              </p:nvSpPr>
              <p:spPr>
                <a:xfrm>
                  <a:off x="4804" y="1572"/>
                  <a:ext cx="11" cy="33"/>
                </a:xfrm>
                <a:custGeom>
                  <a:rect b="b" l="l" r="r" t="t"/>
                  <a:pathLst>
                    <a:path extrusionOk="0" h="230" w="80">
                      <a:moveTo>
                        <a:pt x="80" y="7"/>
                      </a:moveTo>
                      <a:lnTo>
                        <a:pt x="78" y="6"/>
                      </a:lnTo>
                      <a:lnTo>
                        <a:pt x="73" y="5"/>
                      </a:lnTo>
                      <a:lnTo>
                        <a:pt x="65" y="2"/>
                      </a:lnTo>
                      <a:lnTo>
                        <a:pt x="55" y="0"/>
                      </a:lnTo>
                      <a:lnTo>
                        <a:pt x="44" y="0"/>
                      </a:lnTo>
                      <a:lnTo>
                        <a:pt x="30" y="1"/>
                      </a:lnTo>
                      <a:lnTo>
                        <a:pt x="15" y="7"/>
                      </a:lnTo>
                      <a:lnTo>
                        <a:pt x="0" y="15"/>
                      </a:lnTo>
                      <a:lnTo>
                        <a:pt x="0" y="230"/>
                      </a:lnTo>
                      <a:lnTo>
                        <a:pt x="3" y="230"/>
                      </a:lnTo>
                      <a:lnTo>
                        <a:pt x="7" y="229"/>
                      </a:lnTo>
                      <a:lnTo>
                        <a:pt x="16" y="228"/>
                      </a:lnTo>
                      <a:lnTo>
                        <a:pt x="27" y="225"/>
                      </a:lnTo>
                      <a:lnTo>
                        <a:pt x="39" y="222"/>
                      </a:lnTo>
                      <a:lnTo>
                        <a:pt x="53" y="216"/>
                      </a:lnTo>
                      <a:lnTo>
                        <a:pt x="67" y="208"/>
                      </a:lnTo>
                      <a:lnTo>
                        <a:pt x="80" y="199"/>
                      </a:lnTo>
                      <a:lnTo>
                        <a:pt x="80" y="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702" name="Google Shape;8702;p128"/>
                <p:cNvSpPr/>
                <p:nvPr/>
              </p:nvSpPr>
              <p:spPr>
                <a:xfrm>
                  <a:off x="4942" y="1666"/>
                  <a:ext cx="16" cy="17"/>
                </a:xfrm>
                <a:custGeom>
                  <a:rect b="b" l="l" r="r" t="t"/>
                  <a:pathLst>
                    <a:path extrusionOk="0" h="117" w="117">
                      <a:moveTo>
                        <a:pt x="58" y="117"/>
                      </a:moveTo>
                      <a:lnTo>
                        <a:pt x="70" y="116"/>
                      </a:lnTo>
                      <a:lnTo>
                        <a:pt x="81" y="112"/>
                      </a:lnTo>
                      <a:lnTo>
                        <a:pt x="90" y="106"/>
                      </a:lnTo>
                      <a:lnTo>
                        <a:pt x="100" y="100"/>
                      </a:lnTo>
                      <a:lnTo>
                        <a:pt x="106" y="90"/>
                      </a:lnTo>
                      <a:lnTo>
                        <a:pt x="112" y="81"/>
                      </a:lnTo>
                      <a:lnTo>
                        <a:pt x="116" y="70"/>
                      </a:lnTo>
                      <a:lnTo>
                        <a:pt x="117" y="58"/>
                      </a:lnTo>
                      <a:lnTo>
                        <a:pt x="116" y="46"/>
                      </a:lnTo>
                      <a:lnTo>
                        <a:pt x="112" y="35"/>
                      </a:lnTo>
                      <a:lnTo>
                        <a:pt x="106" y="25"/>
                      </a:lnTo>
                      <a:lnTo>
                        <a:pt x="100" y="17"/>
                      </a:lnTo>
                      <a:lnTo>
                        <a:pt x="90" y="9"/>
                      </a:lnTo>
                      <a:lnTo>
                        <a:pt x="81" y="4"/>
                      </a:lnTo>
                      <a:lnTo>
                        <a:pt x="70" y="1"/>
                      </a:lnTo>
                      <a:lnTo>
                        <a:pt x="58" y="0"/>
                      </a:lnTo>
                      <a:lnTo>
                        <a:pt x="47" y="1"/>
                      </a:lnTo>
                      <a:lnTo>
                        <a:pt x="36" y="4"/>
                      </a:lnTo>
                      <a:lnTo>
                        <a:pt x="26" y="9"/>
                      </a:lnTo>
                      <a:lnTo>
                        <a:pt x="17" y="17"/>
                      </a:lnTo>
                      <a:lnTo>
                        <a:pt x="10" y="25"/>
                      </a:lnTo>
                      <a:lnTo>
                        <a:pt x="5" y="35"/>
                      </a:lnTo>
                      <a:lnTo>
                        <a:pt x="1" y="46"/>
                      </a:lnTo>
                      <a:lnTo>
                        <a:pt x="0" y="58"/>
                      </a:lnTo>
                      <a:lnTo>
                        <a:pt x="1" y="70"/>
                      </a:lnTo>
                      <a:lnTo>
                        <a:pt x="5" y="81"/>
                      </a:lnTo>
                      <a:lnTo>
                        <a:pt x="10" y="90"/>
                      </a:lnTo>
                      <a:lnTo>
                        <a:pt x="17" y="100"/>
                      </a:lnTo>
                      <a:lnTo>
                        <a:pt x="26" y="106"/>
                      </a:lnTo>
                      <a:lnTo>
                        <a:pt x="36" y="112"/>
                      </a:lnTo>
                      <a:lnTo>
                        <a:pt x="47" y="116"/>
                      </a:lnTo>
                      <a:lnTo>
                        <a:pt x="58" y="11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703" name="Google Shape;8703;p128"/>
                <p:cNvSpPr/>
                <p:nvPr/>
              </p:nvSpPr>
              <p:spPr>
                <a:xfrm>
                  <a:off x="4890" y="1666"/>
                  <a:ext cx="9" cy="9"/>
                </a:xfrm>
                <a:custGeom>
                  <a:rect b="b" l="l" r="r" t="t"/>
                  <a:pathLst>
                    <a:path extrusionOk="0" h="59" w="58">
                      <a:moveTo>
                        <a:pt x="29" y="59"/>
                      </a:moveTo>
                      <a:lnTo>
                        <a:pt x="40" y="56"/>
                      </a:lnTo>
                      <a:lnTo>
                        <a:pt x="50" y="49"/>
                      </a:lnTo>
                      <a:lnTo>
                        <a:pt x="56" y="40"/>
                      </a:lnTo>
                      <a:lnTo>
                        <a:pt x="58" y="29"/>
                      </a:lnTo>
                      <a:lnTo>
                        <a:pt x="56" y="17"/>
                      </a:lnTo>
                      <a:lnTo>
                        <a:pt x="50" y="8"/>
                      </a:lnTo>
                      <a:lnTo>
                        <a:pt x="40" y="2"/>
                      </a:lnTo>
                      <a:lnTo>
                        <a:pt x="29" y="0"/>
                      </a:lnTo>
                      <a:lnTo>
                        <a:pt x="17" y="2"/>
                      </a:lnTo>
                      <a:lnTo>
                        <a:pt x="8" y="8"/>
                      </a:lnTo>
                      <a:lnTo>
                        <a:pt x="2" y="17"/>
                      </a:lnTo>
                      <a:lnTo>
                        <a:pt x="0" y="29"/>
                      </a:lnTo>
                      <a:lnTo>
                        <a:pt x="2" y="40"/>
                      </a:lnTo>
                      <a:lnTo>
                        <a:pt x="8" y="49"/>
                      </a:lnTo>
                      <a:lnTo>
                        <a:pt x="17" y="56"/>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704" name="Google Shape;8704;p128"/>
                <p:cNvSpPr/>
                <p:nvPr/>
              </p:nvSpPr>
              <p:spPr>
                <a:xfrm>
                  <a:off x="4905" y="1667"/>
                  <a:ext cx="8" cy="8"/>
                </a:xfrm>
                <a:custGeom>
                  <a:rect b="b" l="l" r="r" t="t"/>
                  <a:pathLst>
                    <a:path extrusionOk="0" h="59" w="58">
                      <a:moveTo>
                        <a:pt x="29" y="59"/>
                      </a:moveTo>
                      <a:lnTo>
                        <a:pt x="41" y="57"/>
                      </a:lnTo>
                      <a:lnTo>
                        <a:pt x="50" y="51"/>
                      </a:lnTo>
                      <a:lnTo>
                        <a:pt x="56" y="42"/>
                      </a:lnTo>
                      <a:lnTo>
                        <a:pt x="58" y="30"/>
                      </a:lnTo>
                      <a:lnTo>
                        <a:pt x="56" y="19"/>
                      </a:lnTo>
                      <a:lnTo>
                        <a:pt x="50" y="9"/>
                      </a:lnTo>
                      <a:lnTo>
                        <a:pt x="41" y="3"/>
                      </a:lnTo>
                      <a:lnTo>
                        <a:pt x="29" y="0"/>
                      </a:lnTo>
                      <a:lnTo>
                        <a:pt x="18" y="3"/>
                      </a:lnTo>
                      <a:lnTo>
                        <a:pt x="9" y="9"/>
                      </a:lnTo>
                      <a:lnTo>
                        <a:pt x="2" y="19"/>
                      </a:lnTo>
                      <a:lnTo>
                        <a:pt x="0" y="30"/>
                      </a:lnTo>
                      <a:lnTo>
                        <a:pt x="2" y="42"/>
                      </a:lnTo>
                      <a:lnTo>
                        <a:pt x="9" y="51"/>
                      </a:lnTo>
                      <a:lnTo>
                        <a:pt x="18" y="57"/>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705" name="Google Shape;8705;p128"/>
                <p:cNvSpPr/>
                <p:nvPr/>
              </p:nvSpPr>
              <p:spPr>
                <a:xfrm>
                  <a:off x="4849" y="1552"/>
                  <a:ext cx="23" cy="114"/>
                </a:xfrm>
                <a:custGeom>
                  <a:rect b="b" l="l" r="r" t="t"/>
                  <a:pathLst>
                    <a:path extrusionOk="0" h="800" w="166">
                      <a:moveTo>
                        <a:pt x="52" y="16"/>
                      </a:moveTo>
                      <a:lnTo>
                        <a:pt x="47" y="32"/>
                      </a:lnTo>
                      <a:lnTo>
                        <a:pt x="36" y="77"/>
                      </a:lnTo>
                      <a:lnTo>
                        <a:pt x="21" y="148"/>
                      </a:lnTo>
                      <a:lnTo>
                        <a:pt x="8" y="244"/>
                      </a:lnTo>
                      <a:lnTo>
                        <a:pt x="0" y="359"/>
                      </a:lnTo>
                      <a:lnTo>
                        <a:pt x="2" y="492"/>
                      </a:lnTo>
                      <a:lnTo>
                        <a:pt x="15" y="640"/>
                      </a:lnTo>
                      <a:lnTo>
                        <a:pt x="46" y="800"/>
                      </a:lnTo>
                      <a:lnTo>
                        <a:pt x="161" y="794"/>
                      </a:lnTo>
                      <a:lnTo>
                        <a:pt x="156" y="770"/>
                      </a:lnTo>
                      <a:lnTo>
                        <a:pt x="145" y="706"/>
                      </a:lnTo>
                      <a:lnTo>
                        <a:pt x="131" y="610"/>
                      </a:lnTo>
                      <a:lnTo>
                        <a:pt x="118" y="493"/>
                      </a:lnTo>
                      <a:lnTo>
                        <a:pt x="111" y="364"/>
                      </a:lnTo>
                      <a:lnTo>
                        <a:pt x="115" y="235"/>
                      </a:lnTo>
                      <a:lnTo>
                        <a:pt x="132" y="113"/>
                      </a:lnTo>
                      <a:lnTo>
                        <a:pt x="166" y="9"/>
                      </a:lnTo>
                      <a:lnTo>
                        <a:pt x="166" y="8"/>
                      </a:lnTo>
                      <a:lnTo>
                        <a:pt x="166" y="6"/>
                      </a:lnTo>
                      <a:lnTo>
                        <a:pt x="164" y="4"/>
                      </a:lnTo>
                      <a:lnTo>
                        <a:pt x="157" y="0"/>
                      </a:lnTo>
                      <a:lnTo>
                        <a:pt x="143" y="0"/>
                      </a:lnTo>
                      <a:lnTo>
                        <a:pt x="123" y="1"/>
                      </a:lnTo>
                      <a:lnTo>
                        <a:pt x="93" y="7"/>
                      </a:lnTo>
                      <a:lnTo>
                        <a:pt x="52" y="1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706" name="Google Shape;8706;p128"/>
                <p:cNvSpPr/>
                <p:nvPr/>
              </p:nvSpPr>
              <p:spPr>
                <a:xfrm>
                  <a:off x="4971" y="1538"/>
                  <a:ext cx="32" cy="128"/>
                </a:xfrm>
                <a:custGeom>
                  <a:rect b="b" l="l" r="r" t="t"/>
                  <a:pathLst>
                    <a:path extrusionOk="0" h="893" w="225">
                      <a:moveTo>
                        <a:pt x="225" y="6"/>
                      </a:moveTo>
                      <a:lnTo>
                        <a:pt x="219" y="12"/>
                      </a:lnTo>
                      <a:lnTo>
                        <a:pt x="204" y="35"/>
                      </a:lnTo>
                      <a:lnTo>
                        <a:pt x="185" y="82"/>
                      </a:lnTo>
                      <a:lnTo>
                        <a:pt x="165" y="158"/>
                      </a:lnTo>
                      <a:lnTo>
                        <a:pt x="149" y="270"/>
                      </a:lnTo>
                      <a:lnTo>
                        <a:pt x="141" y="427"/>
                      </a:lnTo>
                      <a:lnTo>
                        <a:pt x="146" y="631"/>
                      </a:lnTo>
                      <a:lnTo>
                        <a:pt x="168" y="893"/>
                      </a:lnTo>
                      <a:lnTo>
                        <a:pt x="41" y="893"/>
                      </a:lnTo>
                      <a:lnTo>
                        <a:pt x="36" y="867"/>
                      </a:lnTo>
                      <a:lnTo>
                        <a:pt x="26" y="794"/>
                      </a:lnTo>
                      <a:lnTo>
                        <a:pt x="13" y="686"/>
                      </a:lnTo>
                      <a:lnTo>
                        <a:pt x="3" y="554"/>
                      </a:lnTo>
                      <a:lnTo>
                        <a:pt x="0" y="408"/>
                      </a:lnTo>
                      <a:lnTo>
                        <a:pt x="6" y="260"/>
                      </a:lnTo>
                      <a:lnTo>
                        <a:pt x="30" y="121"/>
                      </a:lnTo>
                      <a:lnTo>
                        <a:pt x="73" y="0"/>
                      </a:lnTo>
                      <a:lnTo>
                        <a:pt x="225"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707" name="Google Shape;8707;p128"/>
                <p:cNvSpPr/>
                <p:nvPr/>
              </p:nvSpPr>
              <p:spPr>
                <a:xfrm>
                  <a:off x="4849" y="1559"/>
                  <a:ext cx="21" cy="100"/>
                </a:xfrm>
                <a:custGeom>
                  <a:rect b="b" l="l" r="r" t="t"/>
                  <a:pathLst>
                    <a:path extrusionOk="0" h="699" w="145">
                      <a:moveTo>
                        <a:pt x="46" y="14"/>
                      </a:moveTo>
                      <a:lnTo>
                        <a:pt x="41" y="28"/>
                      </a:lnTo>
                      <a:lnTo>
                        <a:pt x="32" y="67"/>
                      </a:lnTo>
                      <a:lnTo>
                        <a:pt x="20" y="130"/>
                      </a:lnTo>
                      <a:lnTo>
                        <a:pt x="7" y="213"/>
                      </a:lnTo>
                      <a:lnTo>
                        <a:pt x="0" y="314"/>
                      </a:lnTo>
                      <a:lnTo>
                        <a:pt x="1" y="430"/>
                      </a:lnTo>
                      <a:lnTo>
                        <a:pt x="13" y="559"/>
                      </a:lnTo>
                      <a:lnTo>
                        <a:pt x="40" y="699"/>
                      </a:lnTo>
                      <a:lnTo>
                        <a:pt x="140" y="693"/>
                      </a:lnTo>
                      <a:lnTo>
                        <a:pt x="135" y="672"/>
                      </a:lnTo>
                      <a:lnTo>
                        <a:pt x="126" y="616"/>
                      </a:lnTo>
                      <a:lnTo>
                        <a:pt x="113" y="532"/>
                      </a:lnTo>
                      <a:lnTo>
                        <a:pt x="103" y="430"/>
                      </a:lnTo>
                      <a:lnTo>
                        <a:pt x="97" y="317"/>
                      </a:lnTo>
                      <a:lnTo>
                        <a:pt x="100" y="205"/>
                      </a:lnTo>
                      <a:lnTo>
                        <a:pt x="115" y="98"/>
                      </a:lnTo>
                      <a:lnTo>
                        <a:pt x="145" y="8"/>
                      </a:lnTo>
                      <a:lnTo>
                        <a:pt x="145" y="7"/>
                      </a:lnTo>
                      <a:lnTo>
                        <a:pt x="145" y="5"/>
                      </a:lnTo>
                      <a:lnTo>
                        <a:pt x="143" y="3"/>
                      </a:lnTo>
                      <a:lnTo>
                        <a:pt x="137" y="0"/>
                      </a:lnTo>
                      <a:lnTo>
                        <a:pt x="126" y="0"/>
                      </a:lnTo>
                      <a:lnTo>
                        <a:pt x="108" y="1"/>
                      </a:lnTo>
                      <a:lnTo>
                        <a:pt x="81" y="6"/>
                      </a:lnTo>
                      <a:lnTo>
                        <a:pt x="46" y="14"/>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708" name="Google Shape;8708;p128"/>
                <p:cNvSpPr/>
                <p:nvPr/>
              </p:nvSpPr>
              <p:spPr>
                <a:xfrm>
                  <a:off x="4850" y="1566"/>
                  <a:ext cx="18" cy="85"/>
                </a:xfrm>
                <a:custGeom>
                  <a:rect b="b" l="l" r="r" t="t"/>
                  <a:pathLst>
                    <a:path extrusionOk="0" h="597" w="123">
                      <a:moveTo>
                        <a:pt x="39" y="12"/>
                      </a:moveTo>
                      <a:lnTo>
                        <a:pt x="35" y="23"/>
                      </a:lnTo>
                      <a:lnTo>
                        <a:pt x="26" y="57"/>
                      </a:lnTo>
                      <a:lnTo>
                        <a:pt x="16" y="111"/>
                      </a:lnTo>
                      <a:lnTo>
                        <a:pt x="6" y="181"/>
                      </a:lnTo>
                      <a:lnTo>
                        <a:pt x="0" y="267"/>
                      </a:lnTo>
                      <a:lnTo>
                        <a:pt x="1" y="367"/>
                      </a:lnTo>
                      <a:lnTo>
                        <a:pt x="11" y="477"/>
                      </a:lnTo>
                      <a:lnTo>
                        <a:pt x="34" y="597"/>
                      </a:lnTo>
                      <a:lnTo>
                        <a:pt x="119" y="591"/>
                      </a:lnTo>
                      <a:lnTo>
                        <a:pt x="115" y="574"/>
                      </a:lnTo>
                      <a:lnTo>
                        <a:pt x="107" y="526"/>
                      </a:lnTo>
                      <a:lnTo>
                        <a:pt x="97" y="454"/>
                      </a:lnTo>
                      <a:lnTo>
                        <a:pt x="88" y="367"/>
                      </a:lnTo>
                      <a:lnTo>
                        <a:pt x="82" y="272"/>
                      </a:lnTo>
                      <a:lnTo>
                        <a:pt x="84" y="175"/>
                      </a:lnTo>
                      <a:lnTo>
                        <a:pt x="97" y="84"/>
                      </a:lnTo>
                      <a:lnTo>
                        <a:pt x="123" y="7"/>
                      </a:lnTo>
                      <a:lnTo>
                        <a:pt x="123" y="6"/>
                      </a:lnTo>
                      <a:lnTo>
                        <a:pt x="123" y="5"/>
                      </a:lnTo>
                      <a:lnTo>
                        <a:pt x="121" y="3"/>
                      </a:lnTo>
                      <a:lnTo>
                        <a:pt x="117" y="0"/>
                      </a:lnTo>
                      <a:lnTo>
                        <a:pt x="106" y="0"/>
                      </a:lnTo>
                      <a:lnTo>
                        <a:pt x="91" y="2"/>
                      </a:lnTo>
                      <a:lnTo>
                        <a:pt x="70" y="5"/>
                      </a:lnTo>
                      <a:lnTo>
                        <a:pt x="39" y="12"/>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709" name="Google Shape;8709;p128"/>
                <p:cNvSpPr/>
                <p:nvPr/>
              </p:nvSpPr>
              <p:spPr>
                <a:xfrm>
                  <a:off x="4851" y="1572"/>
                  <a:ext cx="15" cy="71"/>
                </a:xfrm>
                <a:custGeom>
                  <a:rect b="b" l="l" r="r" t="t"/>
                  <a:pathLst>
                    <a:path extrusionOk="0" h="492" w="103">
                      <a:moveTo>
                        <a:pt x="32" y="9"/>
                      </a:moveTo>
                      <a:lnTo>
                        <a:pt x="28" y="18"/>
                      </a:lnTo>
                      <a:lnTo>
                        <a:pt x="21" y="47"/>
                      </a:lnTo>
                      <a:lnTo>
                        <a:pt x="12" y="90"/>
                      </a:lnTo>
                      <a:lnTo>
                        <a:pt x="4" y="149"/>
                      </a:lnTo>
                      <a:lnTo>
                        <a:pt x="0" y="220"/>
                      </a:lnTo>
                      <a:lnTo>
                        <a:pt x="0" y="303"/>
                      </a:lnTo>
                      <a:lnTo>
                        <a:pt x="9" y="394"/>
                      </a:lnTo>
                      <a:lnTo>
                        <a:pt x="27" y="492"/>
                      </a:lnTo>
                      <a:lnTo>
                        <a:pt x="98" y="489"/>
                      </a:lnTo>
                      <a:lnTo>
                        <a:pt x="95" y="474"/>
                      </a:lnTo>
                      <a:lnTo>
                        <a:pt x="88" y="434"/>
                      </a:lnTo>
                      <a:lnTo>
                        <a:pt x="80" y="375"/>
                      </a:lnTo>
                      <a:lnTo>
                        <a:pt x="72" y="303"/>
                      </a:lnTo>
                      <a:lnTo>
                        <a:pt x="68" y="224"/>
                      </a:lnTo>
                      <a:lnTo>
                        <a:pt x="70" y="144"/>
                      </a:lnTo>
                      <a:lnTo>
                        <a:pt x="81" y="68"/>
                      </a:lnTo>
                      <a:lnTo>
                        <a:pt x="103" y="5"/>
                      </a:lnTo>
                      <a:lnTo>
                        <a:pt x="103" y="4"/>
                      </a:lnTo>
                      <a:lnTo>
                        <a:pt x="103" y="3"/>
                      </a:lnTo>
                      <a:lnTo>
                        <a:pt x="100" y="1"/>
                      </a:lnTo>
                      <a:lnTo>
                        <a:pt x="97" y="0"/>
                      </a:lnTo>
                      <a:lnTo>
                        <a:pt x="89" y="0"/>
                      </a:lnTo>
                      <a:lnTo>
                        <a:pt x="75" y="0"/>
                      </a:lnTo>
                      <a:lnTo>
                        <a:pt x="57" y="3"/>
                      </a:lnTo>
                      <a:lnTo>
                        <a:pt x="32" y="9"/>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710" name="Google Shape;8710;p128"/>
                <p:cNvSpPr/>
                <p:nvPr/>
              </p:nvSpPr>
              <p:spPr>
                <a:xfrm>
                  <a:off x="4852" y="1579"/>
                  <a:ext cx="12" cy="56"/>
                </a:xfrm>
                <a:custGeom>
                  <a:rect b="b" l="l" r="r" t="t"/>
                  <a:pathLst>
                    <a:path extrusionOk="0" h="390" w="82">
                      <a:moveTo>
                        <a:pt x="25" y="8"/>
                      </a:moveTo>
                      <a:lnTo>
                        <a:pt x="23" y="16"/>
                      </a:lnTo>
                      <a:lnTo>
                        <a:pt x="17" y="38"/>
                      </a:lnTo>
                      <a:lnTo>
                        <a:pt x="11" y="72"/>
                      </a:lnTo>
                      <a:lnTo>
                        <a:pt x="4" y="118"/>
                      </a:lnTo>
                      <a:lnTo>
                        <a:pt x="0" y="174"/>
                      </a:lnTo>
                      <a:lnTo>
                        <a:pt x="0" y="240"/>
                      </a:lnTo>
                      <a:lnTo>
                        <a:pt x="7" y="312"/>
                      </a:lnTo>
                      <a:lnTo>
                        <a:pt x="22" y="390"/>
                      </a:lnTo>
                      <a:lnTo>
                        <a:pt x="78" y="387"/>
                      </a:lnTo>
                      <a:lnTo>
                        <a:pt x="76" y="375"/>
                      </a:lnTo>
                      <a:lnTo>
                        <a:pt x="70" y="343"/>
                      </a:lnTo>
                      <a:lnTo>
                        <a:pt x="63" y="297"/>
                      </a:lnTo>
                      <a:lnTo>
                        <a:pt x="57" y="240"/>
                      </a:lnTo>
                      <a:lnTo>
                        <a:pt x="54" y="178"/>
                      </a:lnTo>
                      <a:lnTo>
                        <a:pt x="56" y="113"/>
                      </a:lnTo>
                      <a:lnTo>
                        <a:pt x="64" y="55"/>
                      </a:lnTo>
                      <a:lnTo>
                        <a:pt x="82" y="4"/>
                      </a:lnTo>
                      <a:lnTo>
                        <a:pt x="82" y="2"/>
                      </a:lnTo>
                      <a:lnTo>
                        <a:pt x="80" y="1"/>
                      </a:lnTo>
                      <a:lnTo>
                        <a:pt x="77" y="0"/>
                      </a:lnTo>
                      <a:lnTo>
                        <a:pt x="70" y="0"/>
                      </a:lnTo>
                      <a:lnTo>
                        <a:pt x="60" y="1"/>
                      </a:lnTo>
                      <a:lnTo>
                        <a:pt x="46" y="3"/>
                      </a:lnTo>
                      <a:lnTo>
                        <a:pt x="25" y="8"/>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711" name="Google Shape;8711;p128"/>
                <p:cNvSpPr/>
                <p:nvPr/>
              </p:nvSpPr>
              <p:spPr>
                <a:xfrm>
                  <a:off x="4853" y="1586"/>
                  <a:ext cx="8" cy="41"/>
                </a:xfrm>
                <a:custGeom>
                  <a:rect b="b" l="l" r="r" t="t"/>
                  <a:pathLst>
                    <a:path extrusionOk="0" h="288" w="59">
                      <a:moveTo>
                        <a:pt x="18" y="6"/>
                      </a:moveTo>
                      <a:lnTo>
                        <a:pt x="17" y="11"/>
                      </a:lnTo>
                      <a:lnTo>
                        <a:pt x="13" y="27"/>
                      </a:lnTo>
                      <a:lnTo>
                        <a:pt x="7" y="53"/>
                      </a:lnTo>
                      <a:lnTo>
                        <a:pt x="2" y="87"/>
                      </a:lnTo>
                      <a:lnTo>
                        <a:pt x="0" y="130"/>
                      </a:lnTo>
                      <a:lnTo>
                        <a:pt x="0" y="177"/>
                      </a:lnTo>
                      <a:lnTo>
                        <a:pt x="5" y="231"/>
                      </a:lnTo>
                      <a:lnTo>
                        <a:pt x="16" y="288"/>
                      </a:lnTo>
                      <a:lnTo>
                        <a:pt x="57" y="286"/>
                      </a:lnTo>
                      <a:lnTo>
                        <a:pt x="56" y="278"/>
                      </a:lnTo>
                      <a:lnTo>
                        <a:pt x="51" y="254"/>
                      </a:lnTo>
                      <a:lnTo>
                        <a:pt x="47" y="219"/>
                      </a:lnTo>
                      <a:lnTo>
                        <a:pt x="42" y="177"/>
                      </a:lnTo>
                      <a:lnTo>
                        <a:pt x="40" y="131"/>
                      </a:lnTo>
                      <a:lnTo>
                        <a:pt x="41" y="84"/>
                      </a:lnTo>
                      <a:lnTo>
                        <a:pt x="47" y="40"/>
                      </a:lnTo>
                      <a:lnTo>
                        <a:pt x="59" y="3"/>
                      </a:lnTo>
                      <a:lnTo>
                        <a:pt x="59" y="2"/>
                      </a:lnTo>
                      <a:lnTo>
                        <a:pt x="58" y="1"/>
                      </a:lnTo>
                      <a:lnTo>
                        <a:pt x="56" y="0"/>
                      </a:lnTo>
                      <a:lnTo>
                        <a:pt x="51" y="0"/>
                      </a:lnTo>
                      <a:lnTo>
                        <a:pt x="45" y="0"/>
                      </a:lnTo>
                      <a:lnTo>
                        <a:pt x="33" y="2"/>
                      </a:lnTo>
                      <a:lnTo>
                        <a:pt x="18"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712" name="Google Shape;8712;p128"/>
                <p:cNvSpPr/>
                <p:nvPr/>
              </p:nvSpPr>
              <p:spPr>
                <a:xfrm>
                  <a:off x="4972" y="1546"/>
                  <a:ext cx="28" cy="111"/>
                </a:xfrm>
                <a:custGeom>
                  <a:rect b="b" l="l" r="r" t="t"/>
                  <a:pathLst>
                    <a:path extrusionOk="0" h="779" w="198">
                      <a:moveTo>
                        <a:pt x="198" y="6"/>
                      </a:moveTo>
                      <a:lnTo>
                        <a:pt x="194" y="12"/>
                      </a:lnTo>
                      <a:lnTo>
                        <a:pt x="180" y="31"/>
                      </a:lnTo>
                      <a:lnTo>
                        <a:pt x="163" y="72"/>
                      </a:lnTo>
                      <a:lnTo>
                        <a:pt x="146" y="138"/>
                      </a:lnTo>
                      <a:lnTo>
                        <a:pt x="132" y="236"/>
                      </a:lnTo>
                      <a:lnTo>
                        <a:pt x="125" y="373"/>
                      </a:lnTo>
                      <a:lnTo>
                        <a:pt x="130" y="551"/>
                      </a:lnTo>
                      <a:lnTo>
                        <a:pt x="148" y="779"/>
                      </a:lnTo>
                      <a:lnTo>
                        <a:pt x="37" y="779"/>
                      </a:lnTo>
                      <a:lnTo>
                        <a:pt x="34" y="756"/>
                      </a:lnTo>
                      <a:lnTo>
                        <a:pt x="23" y="693"/>
                      </a:lnTo>
                      <a:lnTo>
                        <a:pt x="13" y="599"/>
                      </a:lnTo>
                      <a:lnTo>
                        <a:pt x="4" y="483"/>
                      </a:lnTo>
                      <a:lnTo>
                        <a:pt x="0" y="357"/>
                      </a:lnTo>
                      <a:lnTo>
                        <a:pt x="7" y="227"/>
                      </a:lnTo>
                      <a:lnTo>
                        <a:pt x="27" y="105"/>
                      </a:lnTo>
                      <a:lnTo>
                        <a:pt x="65" y="0"/>
                      </a:lnTo>
                      <a:lnTo>
                        <a:pt x="198"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713" name="Google Shape;8713;p128"/>
                <p:cNvSpPr/>
                <p:nvPr/>
              </p:nvSpPr>
              <p:spPr>
                <a:xfrm>
                  <a:off x="4973" y="1553"/>
                  <a:ext cx="24" cy="96"/>
                </a:xfrm>
                <a:custGeom>
                  <a:rect b="b" l="l" r="r" t="t"/>
                  <a:pathLst>
                    <a:path extrusionOk="0" h="666" w="169">
                      <a:moveTo>
                        <a:pt x="169" y="5"/>
                      </a:moveTo>
                      <a:lnTo>
                        <a:pt x="164" y="10"/>
                      </a:lnTo>
                      <a:lnTo>
                        <a:pt x="154" y="27"/>
                      </a:lnTo>
                      <a:lnTo>
                        <a:pt x="139" y="61"/>
                      </a:lnTo>
                      <a:lnTo>
                        <a:pt x="124" y="118"/>
                      </a:lnTo>
                      <a:lnTo>
                        <a:pt x="113" y="201"/>
                      </a:lnTo>
                      <a:lnTo>
                        <a:pt x="107" y="318"/>
                      </a:lnTo>
                      <a:lnTo>
                        <a:pt x="110" y="470"/>
                      </a:lnTo>
                      <a:lnTo>
                        <a:pt x="126" y="666"/>
                      </a:lnTo>
                      <a:lnTo>
                        <a:pt x="31" y="666"/>
                      </a:lnTo>
                      <a:lnTo>
                        <a:pt x="28" y="646"/>
                      </a:lnTo>
                      <a:lnTo>
                        <a:pt x="20" y="592"/>
                      </a:lnTo>
                      <a:lnTo>
                        <a:pt x="11" y="512"/>
                      </a:lnTo>
                      <a:lnTo>
                        <a:pt x="3" y="413"/>
                      </a:lnTo>
                      <a:lnTo>
                        <a:pt x="0" y="305"/>
                      </a:lnTo>
                      <a:lnTo>
                        <a:pt x="6" y="195"/>
                      </a:lnTo>
                      <a:lnTo>
                        <a:pt x="23" y="90"/>
                      </a:lnTo>
                      <a:lnTo>
                        <a:pt x="55" y="0"/>
                      </a:lnTo>
                      <a:lnTo>
                        <a:pt x="169" y="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714" name="Google Shape;8714;p128"/>
                <p:cNvSpPr/>
                <p:nvPr/>
              </p:nvSpPr>
              <p:spPr>
                <a:xfrm>
                  <a:off x="4974" y="1561"/>
                  <a:ext cx="20" cy="79"/>
                </a:xfrm>
                <a:custGeom>
                  <a:rect b="b" l="l" r="r" t="t"/>
                  <a:pathLst>
                    <a:path extrusionOk="0" h="551" w="140">
                      <a:moveTo>
                        <a:pt x="140" y="5"/>
                      </a:moveTo>
                      <a:lnTo>
                        <a:pt x="136" y="8"/>
                      </a:lnTo>
                      <a:lnTo>
                        <a:pt x="127" y="23"/>
                      </a:lnTo>
                      <a:lnTo>
                        <a:pt x="116" y="51"/>
                      </a:lnTo>
                      <a:lnTo>
                        <a:pt x="103" y="98"/>
                      </a:lnTo>
                      <a:lnTo>
                        <a:pt x="94" y="167"/>
                      </a:lnTo>
                      <a:lnTo>
                        <a:pt x="90" y="264"/>
                      </a:lnTo>
                      <a:lnTo>
                        <a:pt x="92" y="390"/>
                      </a:lnTo>
                      <a:lnTo>
                        <a:pt x="106" y="551"/>
                      </a:lnTo>
                      <a:lnTo>
                        <a:pt x="27" y="551"/>
                      </a:lnTo>
                      <a:lnTo>
                        <a:pt x="24" y="535"/>
                      </a:lnTo>
                      <a:lnTo>
                        <a:pt x="17" y="490"/>
                      </a:lnTo>
                      <a:lnTo>
                        <a:pt x="9" y="423"/>
                      </a:lnTo>
                      <a:lnTo>
                        <a:pt x="3" y="342"/>
                      </a:lnTo>
                      <a:lnTo>
                        <a:pt x="0" y="252"/>
                      </a:lnTo>
                      <a:lnTo>
                        <a:pt x="5" y="161"/>
                      </a:lnTo>
                      <a:lnTo>
                        <a:pt x="20" y="75"/>
                      </a:lnTo>
                      <a:lnTo>
                        <a:pt x="46" y="0"/>
                      </a:lnTo>
                      <a:lnTo>
                        <a:pt x="140" y="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715" name="Google Shape;8715;p128"/>
                <p:cNvSpPr/>
                <p:nvPr/>
              </p:nvSpPr>
              <p:spPr>
                <a:xfrm>
                  <a:off x="4975" y="1569"/>
                  <a:ext cx="16" cy="62"/>
                </a:xfrm>
                <a:custGeom>
                  <a:rect b="b" l="l" r="r" t="t"/>
                  <a:pathLst>
                    <a:path extrusionOk="0" h="437" w="111">
                      <a:moveTo>
                        <a:pt x="111" y="4"/>
                      </a:moveTo>
                      <a:lnTo>
                        <a:pt x="108" y="7"/>
                      </a:lnTo>
                      <a:lnTo>
                        <a:pt x="101" y="18"/>
                      </a:lnTo>
                      <a:lnTo>
                        <a:pt x="92" y="41"/>
                      </a:lnTo>
                      <a:lnTo>
                        <a:pt x="82" y="77"/>
                      </a:lnTo>
                      <a:lnTo>
                        <a:pt x="75" y="133"/>
                      </a:lnTo>
                      <a:lnTo>
                        <a:pt x="70" y="208"/>
                      </a:lnTo>
                      <a:lnTo>
                        <a:pt x="72" y="309"/>
                      </a:lnTo>
                      <a:lnTo>
                        <a:pt x="83" y="437"/>
                      </a:lnTo>
                      <a:lnTo>
                        <a:pt x="21" y="437"/>
                      </a:lnTo>
                      <a:lnTo>
                        <a:pt x="19" y="424"/>
                      </a:lnTo>
                      <a:lnTo>
                        <a:pt x="13" y="389"/>
                      </a:lnTo>
                      <a:lnTo>
                        <a:pt x="7" y="336"/>
                      </a:lnTo>
                      <a:lnTo>
                        <a:pt x="3" y="272"/>
                      </a:lnTo>
                      <a:lnTo>
                        <a:pt x="0" y="200"/>
                      </a:lnTo>
                      <a:lnTo>
                        <a:pt x="5" y="128"/>
                      </a:lnTo>
                      <a:lnTo>
                        <a:pt x="16" y="59"/>
                      </a:lnTo>
                      <a:lnTo>
                        <a:pt x="37" y="0"/>
                      </a:lnTo>
                      <a:lnTo>
                        <a:pt x="111" y="4"/>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716" name="Google Shape;8716;p128"/>
                <p:cNvSpPr/>
                <p:nvPr/>
              </p:nvSpPr>
              <p:spPr>
                <a:xfrm>
                  <a:off x="4976" y="1577"/>
                  <a:ext cx="12" cy="46"/>
                </a:xfrm>
                <a:custGeom>
                  <a:rect b="b" l="l" r="r" t="t"/>
                  <a:pathLst>
                    <a:path extrusionOk="0" h="322" w="82">
                      <a:moveTo>
                        <a:pt x="82" y="3"/>
                      </a:moveTo>
                      <a:lnTo>
                        <a:pt x="79" y="5"/>
                      </a:lnTo>
                      <a:lnTo>
                        <a:pt x="75" y="13"/>
                      </a:lnTo>
                      <a:lnTo>
                        <a:pt x="67" y="30"/>
                      </a:lnTo>
                      <a:lnTo>
                        <a:pt x="60" y="57"/>
                      </a:lnTo>
                      <a:lnTo>
                        <a:pt x="54" y="98"/>
                      </a:lnTo>
                      <a:lnTo>
                        <a:pt x="52" y="154"/>
                      </a:lnTo>
                      <a:lnTo>
                        <a:pt x="53" y="228"/>
                      </a:lnTo>
                      <a:lnTo>
                        <a:pt x="61" y="322"/>
                      </a:lnTo>
                      <a:lnTo>
                        <a:pt x="15" y="322"/>
                      </a:lnTo>
                      <a:lnTo>
                        <a:pt x="14" y="313"/>
                      </a:lnTo>
                      <a:lnTo>
                        <a:pt x="9" y="287"/>
                      </a:lnTo>
                      <a:lnTo>
                        <a:pt x="5" y="247"/>
                      </a:lnTo>
                      <a:lnTo>
                        <a:pt x="1" y="200"/>
                      </a:lnTo>
                      <a:lnTo>
                        <a:pt x="0" y="147"/>
                      </a:lnTo>
                      <a:lnTo>
                        <a:pt x="3" y="95"/>
                      </a:lnTo>
                      <a:lnTo>
                        <a:pt x="11" y="44"/>
                      </a:lnTo>
                      <a:lnTo>
                        <a:pt x="27" y="0"/>
                      </a:lnTo>
                      <a:lnTo>
                        <a:pt x="82" y="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717" name="Google Shape;8717;p128"/>
                <p:cNvSpPr/>
                <p:nvPr/>
              </p:nvSpPr>
              <p:spPr>
                <a:xfrm>
                  <a:off x="4824" y="1565"/>
                  <a:ext cx="4" cy="146"/>
                </a:xfrm>
                <a:prstGeom prst="rect">
                  <a:avLst/>
                </a:pr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718" name="Google Shape;8718;p128"/>
                <p:cNvSpPr/>
                <p:nvPr/>
              </p:nvSpPr>
              <p:spPr>
                <a:xfrm>
                  <a:off x="4876" y="1563"/>
                  <a:ext cx="57" cy="67"/>
                </a:xfrm>
                <a:custGeom>
                  <a:rect b="b" l="l" r="r" t="t"/>
                  <a:pathLst>
                    <a:path extrusionOk="0" h="469" w="398">
                      <a:moveTo>
                        <a:pt x="37" y="44"/>
                      </a:moveTo>
                      <a:lnTo>
                        <a:pt x="33" y="53"/>
                      </a:lnTo>
                      <a:lnTo>
                        <a:pt x="27" y="79"/>
                      </a:lnTo>
                      <a:lnTo>
                        <a:pt x="17" y="120"/>
                      </a:lnTo>
                      <a:lnTo>
                        <a:pt x="8" y="174"/>
                      </a:lnTo>
                      <a:lnTo>
                        <a:pt x="1" y="238"/>
                      </a:lnTo>
                      <a:lnTo>
                        <a:pt x="0" y="309"/>
                      </a:lnTo>
                      <a:lnTo>
                        <a:pt x="7" y="387"/>
                      </a:lnTo>
                      <a:lnTo>
                        <a:pt x="24" y="469"/>
                      </a:lnTo>
                      <a:lnTo>
                        <a:pt x="24" y="466"/>
                      </a:lnTo>
                      <a:lnTo>
                        <a:pt x="24" y="455"/>
                      </a:lnTo>
                      <a:lnTo>
                        <a:pt x="24" y="438"/>
                      </a:lnTo>
                      <a:lnTo>
                        <a:pt x="24" y="417"/>
                      </a:lnTo>
                      <a:lnTo>
                        <a:pt x="27" y="391"/>
                      </a:lnTo>
                      <a:lnTo>
                        <a:pt x="30" y="363"/>
                      </a:lnTo>
                      <a:lnTo>
                        <a:pt x="35" y="332"/>
                      </a:lnTo>
                      <a:lnTo>
                        <a:pt x="41" y="300"/>
                      </a:lnTo>
                      <a:lnTo>
                        <a:pt x="52" y="268"/>
                      </a:lnTo>
                      <a:lnTo>
                        <a:pt x="64" y="237"/>
                      </a:lnTo>
                      <a:lnTo>
                        <a:pt x="79" y="207"/>
                      </a:lnTo>
                      <a:lnTo>
                        <a:pt x="99" y="179"/>
                      </a:lnTo>
                      <a:lnTo>
                        <a:pt x="123" y="155"/>
                      </a:lnTo>
                      <a:lnTo>
                        <a:pt x="150" y="136"/>
                      </a:lnTo>
                      <a:lnTo>
                        <a:pt x="183" y="122"/>
                      </a:lnTo>
                      <a:lnTo>
                        <a:pt x="221" y="114"/>
                      </a:lnTo>
                      <a:lnTo>
                        <a:pt x="223" y="112"/>
                      </a:lnTo>
                      <a:lnTo>
                        <a:pt x="230" y="107"/>
                      </a:lnTo>
                      <a:lnTo>
                        <a:pt x="242" y="99"/>
                      </a:lnTo>
                      <a:lnTo>
                        <a:pt x="260" y="88"/>
                      </a:lnTo>
                      <a:lnTo>
                        <a:pt x="284" y="74"/>
                      </a:lnTo>
                      <a:lnTo>
                        <a:pt x="315" y="58"/>
                      </a:lnTo>
                      <a:lnTo>
                        <a:pt x="352" y="39"/>
                      </a:lnTo>
                      <a:lnTo>
                        <a:pt x="398" y="19"/>
                      </a:lnTo>
                      <a:lnTo>
                        <a:pt x="396" y="17"/>
                      </a:lnTo>
                      <a:lnTo>
                        <a:pt x="389" y="16"/>
                      </a:lnTo>
                      <a:lnTo>
                        <a:pt x="379" y="14"/>
                      </a:lnTo>
                      <a:lnTo>
                        <a:pt x="364" y="12"/>
                      </a:lnTo>
                      <a:lnTo>
                        <a:pt x="347" y="8"/>
                      </a:lnTo>
                      <a:lnTo>
                        <a:pt x="326" y="6"/>
                      </a:lnTo>
                      <a:lnTo>
                        <a:pt x="302" y="4"/>
                      </a:lnTo>
                      <a:lnTo>
                        <a:pt x="277" y="1"/>
                      </a:lnTo>
                      <a:lnTo>
                        <a:pt x="250" y="0"/>
                      </a:lnTo>
                      <a:lnTo>
                        <a:pt x="221" y="1"/>
                      </a:lnTo>
                      <a:lnTo>
                        <a:pt x="191" y="3"/>
                      </a:lnTo>
                      <a:lnTo>
                        <a:pt x="160" y="6"/>
                      </a:lnTo>
                      <a:lnTo>
                        <a:pt x="129" y="12"/>
                      </a:lnTo>
                      <a:lnTo>
                        <a:pt x="97" y="20"/>
                      </a:lnTo>
                      <a:lnTo>
                        <a:pt x="67" y="30"/>
                      </a:lnTo>
                      <a:lnTo>
                        <a:pt x="37" y="44"/>
                      </a:lnTo>
                      <a:close/>
                    </a:path>
                  </a:pathLst>
                </a:custGeom>
                <a:solidFill>
                  <a:srgbClr val="9999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719" name="Google Shape;8719;p128"/>
                <p:cNvSpPr/>
                <p:nvPr/>
              </p:nvSpPr>
              <p:spPr>
                <a:xfrm>
                  <a:off x="4797" y="1613"/>
                  <a:ext cx="46" cy="13"/>
                </a:xfrm>
                <a:custGeom>
                  <a:rect b="b" l="l" r="r" t="t"/>
                  <a:pathLst>
                    <a:path extrusionOk="0" h="89" w="325">
                      <a:moveTo>
                        <a:pt x="0" y="57"/>
                      </a:moveTo>
                      <a:lnTo>
                        <a:pt x="0" y="55"/>
                      </a:lnTo>
                      <a:lnTo>
                        <a:pt x="2" y="52"/>
                      </a:lnTo>
                      <a:lnTo>
                        <a:pt x="6" y="47"/>
                      </a:lnTo>
                      <a:lnTo>
                        <a:pt x="12" y="41"/>
                      </a:lnTo>
                      <a:lnTo>
                        <a:pt x="20" y="34"/>
                      </a:lnTo>
                      <a:lnTo>
                        <a:pt x="29" y="27"/>
                      </a:lnTo>
                      <a:lnTo>
                        <a:pt x="41" y="20"/>
                      </a:lnTo>
                      <a:lnTo>
                        <a:pt x="57" y="13"/>
                      </a:lnTo>
                      <a:lnTo>
                        <a:pt x="77" y="7"/>
                      </a:lnTo>
                      <a:lnTo>
                        <a:pt x="98" y="3"/>
                      </a:lnTo>
                      <a:lnTo>
                        <a:pt x="126" y="0"/>
                      </a:lnTo>
                      <a:lnTo>
                        <a:pt x="156" y="0"/>
                      </a:lnTo>
                      <a:lnTo>
                        <a:pt x="191" y="3"/>
                      </a:lnTo>
                      <a:lnTo>
                        <a:pt x="230" y="8"/>
                      </a:lnTo>
                      <a:lnTo>
                        <a:pt x="275" y="18"/>
                      </a:lnTo>
                      <a:lnTo>
                        <a:pt x="325" y="31"/>
                      </a:lnTo>
                      <a:lnTo>
                        <a:pt x="318" y="51"/>
                      </a:lnTo>
                      <a:lnTo>
                        <a:pt x="316" y="50"/>
                      </a:lnTo>
                      <a:lnTo>
                        <a:pt x="308" y="47"/>
                      </a:lnTo>
                      <a:lnTo>
                        <a:pt x="295" y="44"/>
                      </a:lnTo>
                      <a:lnTo>
                        <a:pt x="279" y="39"/>
                      </a:lnTo>
                      <a:lnTo>
                        <a:pt x="260" y="35"/>
                      </a:lnTo>
                      <a:lnTo>
                        <a:pt x="238" y="30"/>
                      </a:lnTo>
                      <a:lnTo>
                        <a:pt x="214" y="27"/>
                      </a:lnTo>
                      <a:lnTo>
                        <a:pt x="188" y="24"/>
                      </a:lnTo>
                      <a:lnTo>
                        <a:pt x="161" y="23"/>
                      </a:lnTo>
                      <a:lnTo>
                        <a:pt x="134" y="23"/>
                      </a:lnTo>
                      <a:lnTo>
                        <a:pt x="108" y="26"/>
                      </a:lnTo>
                      <a:lnTo>
                        <a:pt x="82" y="31"/>
                      </a:lnTo>
                      <a:lnTo>
                        <a:pt x="58" y="41"/>
                      </a:lnTo>
                      <a:lnTo>
                        <a:pt x="36" y="52"/>
                      </a:lnTo>
                      <a:lnTo>
                        <a:pt x="16" y="68"/>
                      </a:lnTo>
                      <a:lnTo>
                        <a:pt x="0" y="89"/>
                      </a:lnTo>
                      <a:lnTo>
                        <a:pt x="0" y="5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720" name="Google Shape;8720;p128"/>
                <p:cNvSpPr/>
                <p:nvPr/>
              </p:nvSpPr>
              <p:spPr>
                <a:xfrm>
                  <a:off x="4797" y="1583"/>
                  <a:ext cx="46" cy="13"/>
                </a:xfrm>
                <a:custGeom>
                  <a:rect b="b" l="l" r="r" t="t"/>
                  <a:pathLst>
                    <a:path extrusionOk="0" h="89" w="325">
                      <a:moveTo>
                        <a:pt x="0" y="56"/>
                      </a:moveTo>
                      <a:lnTo>
                        <a:pt x="0" y="55"/>
                      </a:lnTo>
                      <a:lnTo>
                        <a:pt x="2" y="52"/>
                      </a:lnTo>
                      <a:lnTo>
                        <a:pt x="6" y="47"/>
                      </a:lnTo>
                      <a:lnTo>
                        <a:pt x="12" y="40"/>
                      </a:lnTo>
                      <a:lnTo>
                        <a:pt x="20" y="33"/>
                      </a:lnTo>
                      <a:lnTo>
                        <a:pt x="29" y="27"/>
                      </a:lnTo>
                      <a:lnTo>
                        <a:pt x="41" y="18"/>
                      </a:lnTo>
                      <a:lnTo>
                        <a:pt x="57" y="13"/>
                      </a:lnTo>
                      <a:lnTo>
                        <a:pt x="77" y="7"/>
                      </a:lnTo>
                      <a:lnTo>
                        <a:pt x="98" y="2"/>
                      </a:lnTo>
                      <a:lnTo>
                        <a:pt x="126" y="0"/>
                      </a:lnTo>
                      <a:lnTo>
                        <a:pt x="156" y="0"/>
                      </a:lnTo>
                      <a:lnTo>
                        <a:pt x="191" y="2"/>
                      </a:lnTo>
                      <a:lnTo>
                        <a:pt x="230" y="8"/>
                      </a:lnTo>
                      <a:lnTo>
                        <a:pt x="275" y="17"/>
                      </a:lnTo>
                      <a:lnTo>
                        <a:pt x="325" y="31"/>
                      </a:lnTo>
                      <a:lnTo>
                        <a:pt x="318" y="49"/>
                      </a:lnTo>
                      <a:lnTo>
                        <a:pt x="316" y="48"/>
                      </a:lnTo>
                      <a:lnTo>
                        <a:pt x="308" y="46"/>
                      </a:lnTo>
                      <a:lnTo>
                        <a:pt x="295" y="43"/>
                      </a:lnTo>
                      <a:lnTo>
                        <a:pt x="279" y="38"/>
                      </a:lnTo>
                      <a:lnTo>
                        <a:pt x="260" y="35"/>
                      </a:lnTo>
                      <a:lnTo>
                        <a:pt x="238" y="30"/>
                      </a:lnTo>
                      <a:lnTo>
                        <a:pt x="214" y="27"/>
                      </a:lnTo>
                      <a:lnTo>
                        <a:pt x="188" y="23"/>
                      </a:lnTo>
                      <a:lnTo>
                        <a:pt x="161" y="22"/>
                      </a:lnTo>
                      <a:lnTo>
                        <a:pt x="134" y="23"/>
                      </a:lnTo>
                      <a:lnTo>
                        <a:pt x="108" y="25"/>
                      </a:lnTo>
                      <a:lnTo>
                        <a:pt x="82" y="31"/>
                      </a:lnTo>
                      <a:lnTo>
                        <a:pt x="58" y="40"/>
                      </a:lnTo>
                      <a:lnTo>
                        <a:pt x="36" y="52"/>
                      </a:lnTo>
                      <a:lnTo>
                        <a:pt x="16" y="68"/>
                      </a:lnTo>
                      <a:lnTo>
                        <a:pt x="0" y="89"/>
                      </a:lnTo>
                      <a:lnTo>
                        <a:pt x="0" y="56"/>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721" name="Google Shape;8721;p128"/>
                <p:cNvSpPr/>
                <p:nvPr/>
              </p:nvSpPr>
              <p:spPr>
                <a:xfrm>
                  <a:off x="4841" y="1568"/>
                  <a:ext cx="75" cy="139"/>
                </a:xfrm>
                <a:custGeom>
                  <a:rect b="b" l="l" r="r" t="t"/>
                  <a:pathLst>
                    <a:path extrusionOk="0" h="975" w="528">
                      <a:moveTo>
                        <a:pt x="0" y="0"/>
                      </a:moveTo>
                      <a:lnTo>
                        <a:pt x="0" y="943"/>
                      </a:lnTo>
                      <a:lnTo>
                        <a:pt x="159" y="975"/>
                      </a:lnTo>
                      <a:lnTo>
                        <a:pt x="152" y="848"/>
                      </a:lnTo>
                      <a:lnTo>
                        <a:pt x="528" y="905"/>
                      </a:lnTo>
                      <a:lnTo>
                        <a:pt x="521" y="855"/>
                      </a:lnTo>
                      <a:lnTo>
                        <a:pt x="261" y="822"/>
                      </a:lnTo>
                      <a:lnTo>
                        <a:pt x="254" y="713"/>
                      </a:lnTo>
                      <a:lnTo>
                        <a:pt x="77" y="713"/>
                      </a:lnTo>
                      <a:lnTo>
                        <a:pt x="72" y="699"/>
                      </a:lnTo>
                      <a:lnTo>
                        <a:pt x="60" y="659"/>
                      </a:lnTo>
                      <a:lnTo>
                        <a:pt x="44" y="595"/>
                      </a:lnTo>
                      <a:lnTo>
                        <a:pt x="28" y="511"/>
                      </a:lnTo>
                      <a:lnTo>
                        <a:pt x="16" y="410"/>
                      </a:lnTo>
                      <a:lnTo>
                        <a:pt x="12" y="294"/>
                      </a:lnTo>
                      <a:lnTo>
                        <a:pt x="21" y="167"/>
                      </a:lnTo>
                      <a:lnTo>
                        <a:pt x="45" y="32"/>
                      </a:lnTo>
                      <a:lnTo>
                        <a:pt x="0" y="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722" name="Google Shape;8722;p128"/>
                <p:cNvSpPr/>
                <p:nvPr/>
              </p:nvSpPr>
              <p:spPr>
                <a:xfrm>
                  <a:off x="4878" y="1536"/>
                  <a:ext cx="97" cy="19"/>
                </a:xfrm>
                <a:custGeom>
                  <a:rect b="b" l="l" r="r" t="t"/>
                  <a:pathLst>
                    <a:path extrusionOk="0" h="133" w="678">
                      <a:moveTo>
                        <a:pt x="0" y="133"/>
                      </a:moveTo>
                      <a:lnTo>
                        <a:pt x="4" y="132"/>
                      </a:lnTo>
                      <a:lnTo>
                        <a:pt x="15" y="127"/>
                      </a:lnTo>
                      <a:lnTo>
                        <a:pt x="32" y="122"/>
                      </a:lnTo>
                      <a:lnTo>
                        <a:pt x="56" y="114"/>
                      </a:lnTo>
                      <a:lnTo>
                        <a:pt x="86" y="104"/>
                      </a:lnTo>
                      <a:lnTo>
                        <a:pt x="120" y="95"/>
                      </a:lnTo>
                      <a:lnTo>
                        <a:pt x="160" y="86"/>
                      </a:lnTo>
                      <a:lnTo>
                        <a:pt x="204" y="78"/>
                      </a:lnTo>
                      <a:lnTo>
                        <a:pt x="252" y="70"/>
                      </a:lnTo>
                      <a:lnTo>
                        <a:pt x="303" y="64"/>
                      </a:lnTo>
                      <a:lnTo>
                        <a:pt x="358" y="60"/>
                      </a:lnTo>
                      <a:lnTo>
                        <a:pt x="414" y="58"/>
                      </a:lnTo>
                      <a:lnTo>
                        <a:pt x="474" y="60"/>
                      </a:lnTo>
                      <a:lnTo>
                        <a:pt x="534" y="65"/>
                      </a:lnTo>
                      <a:lnTo>
                        <a:pt x="596" y="74"/>
                      </a:lnTo>
                      <a:lnTo>
                        <a:pt x="659" y="88"/>
                      </a:lnTo>
                      <a:lnTo>
                        <a:pt x="678" y="0"/>
                      </a:lnTo>
                      <a:lnTo>
                        <a:pt x="674" y="0"/>
                      </a:lnTo>
                      <a:lnTo>
                        <a:pt x="659" y="0"/>
                      </a:lnTo>
                      <a:lnTo>
                        <a:pt x="636" y="0"/>
                      </a:lnTo>
                      <a:lnTo>
                        <a:pt x="606" y="1"/>
                      </a:lnTo>
                      <a:lnTo>
                        <a:pt x="570" y="2"/>
                      </a:lnTo>
                      <a:lnTo>
                        <a:pt x="527" y="3"/>
                      </a:lnTo>
                      <a:lnTo>
                        <a:pt x="480" y="7"/>
                      </a:lnTo>
                      <a:lnTo>
                        <a:pt x="430" y="9"/>
                      </a:lnTo>
                      <a:lnTo>
                        <a:pt x="376" y="14"/>
                      </a:lnTo>
                      <a:lnTo>
                        <a:pt x="320" y="18"/>
                      </a:lnTo>
                      <a:lnTo>
                        <a:pt x="264" y="24"/>
                      </a:lnTo>
                      <a:lnTo>
                        <a:pt x="208" y="32"/>
                      </a:lnTo>
                      <a:lnTo>
                        <a:pt x="152" y="40"/>
                      </a:lnTo>
                      <a:lnTo>
                        <a:pt x="98" y="50"/>
                      </a:lnTo>
                      <a:lnTo>
                        <a:pt x="47" y="62"/>
                      </a:lnTo>
                      <a:lnTo>
                        <a:pt x="0" y="76"/>
                      </a:lnTo>
                      <a:lnTo>
                        <a:pt x="0" y="13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723" name="Google Shape;8723;p128"/>
                <p:cNvSpPr/>
                <p:nvPr/>
              </p:nvSpPr>
              <p:spPr>
                <a:xfrm>
                  <a:off x="4821" y="1711"/>
                  <a:ext cx="163" cy="54"/>
                </a:xfrm>
                <a:custGeom>
                  <a:rect b="b" l="l" r="r" t="t"/>
                  <a:pathLst>
                    <a:path extrusionOk="0" h="379" w="1142">
                      <a:moveTo>
                        <a:pt x="482" y="367"/>
                      </a:moveTo>
                      <a:lnTo>
                        <a:pt x="485" y="366"/>
                      </a:lnTo>
                      <a:lnTo>
                        <a:pt x="492" y="363"/>
                      </a:lnTo>
                      <a:lnTo>
                        <a:pt x="502" y="359"/>
                      </a:lnTo>
                      <a:lnTo>
                        <a:pt x="516" y="353"/>
                      </a:lnTo>
                      <a:lnTo>
                        <a:pt x="533" y="346"/>
                      </a:lnTo>
                      <a:lnTo>
                        <a:pt x="551" y="338"/>
                      </a:lnTo>
                      <a:lnTo>
                        <a:pt x="572" y="328"/>
                      </a:lnTo>
                      <a:lnTo>
                        <a:pt x="593" y="317"/>
                      </a:lnTo>
                      <a:lnTo>
                        <a:pt x="616" y="306"/>
                      </a:lnTo>
                      <a:lnTo>
                        <a:pt x="638" y="292"/>
                      </a:lnTo>
                      <a:lnTo>
                        <a:pt x="660" y="279"/>
                      </a:lnTo>
                      <a:lnTo>
                        <a:pt x="680" y="264"/>
                      </a:lnTo>
                      <a:lnTo>
                        <a:pt x="700" y="249"/>
                      </a:lnTo>
                      <a:lnTo>
                        <a:pt x="717" y="233"/>
                      </a:lnTo>
                      <a:lnTo>
                        <a:pt x="732" y="217"/>
                      </a:lnTo>
                      <a:lnTo>
                        <a:pt x="743" y="201"/>
                      </a:lnTo>
                      <a:lnTo>
                        <a:pt x="0" y="20"/>
                      </a:lnTo>
                      <a:lnTo>
                        <a:pt x="57" y="0"/>
                      </a:lnTo>
                      <a:lnTo>
                        <a:pt x="1142" y="267"/>
                      </a:lnTo>
                      <a:lnTo>
                        <a:pt x="1098" y="292"/>
                      </a:lnTo>
                      <a:lnTo>
                        <a:pt x="784" y="212"/>
                      </a:lnTo>
                      <a:lnTo>
                        <a:pt x="783" y="213"/>
                      </a:lnTo>
                      <a:lnTo>
                        <a:pt x="781" y="216"/>
                      </a:lnTo>
                      <a:lnTo>
                        <a:pt x="776" y="221"/>
                      </a:lnTo>
                      <a:lnTo>
                        <a:pt x="769" y="228"/>
                      </a:lnTo>
                      <a:lnTo>
                        <a:pt x="761" y="237"/>
                      </a:lnTo>
                      <a:lnTo>
                        <a:pt x="750" y="246"/>
                      </a:lnTo>
                      <a:lnTo>
                        <a:pt x="737" y="258"/>
                      </a:lnTo>
                      <a:lnTo>
                        <a:pt x="721" y="269"/>
                      </a:lnTo>
                      <a:lnTo>
                        <a:pt x="703" y="282"/>
                      </a:lnTo>
                      <a:lnTo>
                        <a:pt x="684" y="295"/>
                      </a:lnTo>
                      <a:lnTo>
                        <a:pt x="660" y="309"/>
                      </a:lnTo>
                      <a:lnTo>
                        <a:pt x="635" y="323"/>
                      </a:lnTo>
                      <a:lnTo>
                        <a:pt x="606" y="338"/>
                      </a:lnTo>
                      <a:lnTo>
                        <a:pt x="574" y="352"/>
                      </a:lnTo>
                      <a:lnTo>
                        <a:pt x="540" y="366"/>
                      </a:lnTo>
                      <a:lnTo>
                        <a:pt x="502" y="379"/>
                      </a:lnTo>
                      <a:lnTo>
                        <a:pt x="482" y="36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724" name="Google Shape;8724;p128"/>
                <p:cNvSpPr/>
                <p:nvPr/>
              </p:nvSpPr>
              <p:spPr>
                <a:xfrm>
                  <a:off x="4787" y="1725"/>
                  <a:ext cx="167" cy="48"/>
                </a:xfrm>
                <a:custGeom>
                  <a:rect b="b" l="l" r="r" t="t"/>
                  <a:pathLst>
                    <a:path extrusionOk="0" h="340" w="1163">
                      <a:moveTo>
                        <a:pt x="0" y="0"/>
                      </a:moveTo>
                      <a:lnTo>
                        <a:pt x="1137" y="340"/>
                      </a:lnTo>
                      <a:lnTo>
                        <a:pt x="1163" y="340"/>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725" name="Google Shape;8725;p128"/>
                <p:cNvSpPr/>
                <p:nvPr/>
              </p:nvSpPr>
              <p:spPr>
                <a:xfrm>
                  <a:off x="4815" y="1718"/>
                  <a:ext cx="164" cy="44"/>
                </a:xfrm>
                <a:custGeom>
                  <a:rect b="b" l="l" r="r" t="t"/>
                  <a:pathLst>
                    <a:path extrusionOk="0" h="303" w="1149">
                      <a:moveTo>
                        <a:pt x="0" y="1"/>
                      </a:moveTo>
                      <a:lnTo>
                        <a:pt x="1124" y="303"/>
                      </a:lnTo>
                      <a:lnTo>
                        <a:pt x="1149" y="302"/>
                      </a:lnTo>
                      <a:lnTo>
                        <a:pt x="34" y="0"/>
                      </a:lnTo>
                      <a:lnTo>
                        <a:pt x="0" y="1"/>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726" name="Google Shape;8726;p128"/>
                <p:cNvSpPr/>
                <p:nvPr/>
              </p:nvSpPr>
              <p:spPr>
                <a:xfrm>
                  <a:off x="4802" y="1721"/>
                  <a:ext cx="165" cy="48"/>
                </a:xfrm>
                <a:custGeom>
                  <a:rect b="b" l="l" r="r" t="t"/>
                  <a:pathLst>
                    <a:path extrusionOk="0" h="336" w="1155">
                      <a:moveTo>
                        <a:pt x="0" y="0"/>
                      </a:moveTo>
                      <a:lnTo>
                        <a:pt x="1134" y="336"/>
                      </a:lnTo>
                      <a:lnTo>
                        <a:pt x="1155" y="328"/>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8727" name="Google Shape;8727;p128"/>
              <p:cNvGrpSpPr/>
              <p:nvPr/>
            </p:nvGrpSpPr>
            <p:grpSpPr>
              <a:xfrm rot="10800000">
                <a:off x="1234" y="3229"/>
                <a:ext cx="391" cy="88"/>
                <a:chOff x="1450" y="3513"/>
                <a:chExt cx="391" cy="88"/>
              </a:xfrm>
            </p:grpSpPr>
            <p:sp>
              <p:nvSpPr>
                <p:cNvPr id="8728" name="Google Shape;8728;p128"/>
                <p:cNvSpPr/>
                <p:nvPr/>
              </p:nvSpPr>
              <p:spPr>
                <a:xfrm flipH="1" rot="10800000">
                  <a:off x="1450" y="3574"/>
                  <a:ext cx="391" cy="27"/>
                </a:xfrm>
                <a:custGeom>
                  <a:rect b="b" l="l" r="r" t="t"/>
                  <a:pathLst>
                    <a:path extrusionOk="0" h="56" w="720">
                      <a:moveTo>
                        <a:pt x="0" y="0"/>
                      </a:moveTo>
                      <a:lnTo>
                        <a:pt x="0" y="56"/>
                      </a:lnTo>
                      <a:lnTo>
                        <a:pt x="720" y="56"/>
                      </a:lnTo>
                      <a:lnTo>
                        <a:pt x="720" y="8"/>
                      </a:lnTo>
                    </a:path>
                  </a:pathLst>
                </a:custGeom>
                <a:noFill/>
                <a:ln cap="flat" cmpd="sng" w="12700">
                  <a:solidFill>
                    <a:schemeClr val="dk1"/>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8729" name="Google Shape;8729;p128"/>
                <p:cNvCxnSpPr/>
                <p:nvPr/>
              </p:nvCxnSpPr>
              <p:spPr>
                <a:xfrm>
                  <a:off x="1642" y="3513"/>
                  <a:ext cx="0" cy="60"/>
                </a:xfrm>
                <a:prstGeom prst="straightConnector1">
                  <a:avLst/>
                </a:prstGeom>
                <a:noFill/>
                <a:ln cap="flat" cmpd="sng" w="19050">
                  <a:solidFill>
                    <a:schemeClr val="dk1"/>
                  </a:solidFill>
                  <a:prstDash val="solid"/>
                  <a:round/>
                  <a:headEnd len="med" w="med" type="none"/>
                  <a:tailEnd len="med" w="med" type="none"/>
                </a:ln>
              </p:spPr>
            </p:cxnSp>
          </p:grpSp>
          <p:grpSp>
            <p:nvGrpSpPr>
              <p:cNvPr id="8730" name="Google Shape;8730;p128"/>
              <p:cNvGrpSpPr/>
              <p:nvPr/>
            </p:nvGrpSpPr>
            <p:grpSpPr>
              <a:xfrm>
                <a:off x="1305" y="3286"/>
                <a:ext cx="275" cy="118"/>
                <a:chOff x="3600" y="219"/>
                <a:chExt cx="360" cy="175"/>
              </a:xfrm>
            </p:grpSpPr>
            <p:sp>
              <p:nvSpPr>
                <p:cNvPr id="8731" name="Google Shape;8731;p128"/>
                <p:cNvSpPr/>
                <p:nvPr/>
              </p:nvSpPr>
              <p:spPr>
                <a:xfrm>
                  <a:off x="3603" y="297"/>
                  <a:ext cx="357" cy="97"/>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8732" name="Google Shape;8732;p128"/>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8733" name="Google Shape;8733;p128"/>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8734" name="Google Shape;8734;p128"/>
                <p:cNvSpPr/>
                <p:nvPr/>
              </p:nvSpPr>
              <p:spPr>
                <a:xfrm>
                  <a:off x="3603" y="289"/>
                  <a:ext cx="354" cy="59"/>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8735" name="Google Shape;8735;p128"/>
                <p:cNvSpPr/>
                <p:nvPr/>
              </p:nvSpPr>
              <p:spPr>
                <a:xfrm>
                  <a:off x="3600" y="219"/>
                  <a:ext cx="357" cy="113"/>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8736" name="Google Shape;8736;p128"/>
                <p:cNvGrpSpPr/>
                <p:nvPr/>
              </p:nvGrpSpPr>
              <p:grpSpPr>
                <a:xfrm>
                  <a:off x="3686" y="244"/>
                  <a:ext cx="177" cy="66"/>
                  <a:chOff x="2848" y="848"/>
                  <a:chExt cx="140" cy="98"/>
                </a:xfrm>
              </p:grpSpPr>
              <p:cxnSp>
                <p:nvCxnSpPr>
                  <p:cNvPr id="8737" name="Google Shape;8737;p128"/>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8738" name="Google Shape;8738;p128"/>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8739" name="Google Shape;8739;p128"/>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8740" name="Google Shape;8740;p128"/>
                <p:cNvGrpSpPr/>
                <p:nvPr/>
              </p:nvGrpSpPr>
              <p:grpSpPr>
                <a:xfrm flipH="1" rot="10800000">
                  <a:off x="3686" y="243"/>
                  <a:ext cx="177" cy="66"/>
                  <a:chOff x="2848" y="848"/>
                  <a:chExt cx="140" cy="98"/>
                </a:xfrm>
              </p:grpSpPr>
              <p:cxnSp>
                <p:nvCxnSpPr>
                  <p:cNvPr id="8741" name="Google Shape;8741;p128"/>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8742" name="Google Shape;8742;p128"/>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8743" name="Google Shape;8743;p128"/>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sp>
          <p:nvSpPr>
            <p:cNvPr id="8744" name="Google Shape;8744;p128"/>
            <p:cNvSpPr txBox="1"/>
            <p:nvPr/>
          </p:nvSpPr>
          <p:spPr>
            <a:xfrm>
              <a:off x="3036" y="2979"/>
              <a:ext cx="1300"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Source-based tree</a:t>
              </a:r>
              <a:endParaRPr/>
            </a:p>
          </p:txBody>
        </p:sp>
        <p:cxnSp>
          <p:nvCxnSpPr>
            <p:cNvPr id="8745" name="Google Shape;8745;p128"/>
            <p:cNvCxnSpPr/>
            <p:nvPr/>
          </p:nvCxnSpPr>
          <p:spPr>
            <a:xfrm>
              <a:off x="3552" y="1728"/>
              <a:ext cx="484" cy="228"/>
            </a:xfrm>
            <a:prstGeom prst="straightConnector1">
              <a:avLst/>
            </a:prstGeom>
            <a:noFill/>
            <a:ln cap="flat" cmpd="sng" w="38100">
              <a:solidFill>
                <a:schemeClr val="accent2"/>
              </a:solidFill>
              <a:prstDash val="solid"/>
              <a:round/>
              <a:headEnd len="med" w="med" type="none"/>
              <a:tailEnd len="med" w="med" type="triangle"/>
            </a:ln>
          </p:spPr>
        </p:cxnSp>
        <p:cxnSp>
          <p:nvCxnSpPr>
            <p:cNvPr id="8746" name="Google Shape;8746;p128"/>
            <p:cNvCxnSpPr/>
            <p:nvPr/>
          </p:nvCxnSpPr>
          <p:spPr>
            <a:xfrm>
              <a:off x="3380" y="2176"/>
              <a:ext cx="292" cy="372"/>
            </a:xfrm>
            <a:prstGeom prst="straightConnector1">
              <a:avLst/>
            </a:prstGeom>
            <a:noFill/>
            <a:ln cap="flat" cmpd="sng" w="38100">
              <a:solidFill>
                <a:schemeClr val="accent2"/>
              </a:solidFill>
              <a:prstDash val="solid"/>
              <a:round/>
              <a:headEnd len="med" w="med" type="none"/>
              <a:tailEnd len="med" w="med" type="triangle"/>
            </a:ln>
          </p:spPr>
        </p:cxnSp>
        <p:cxnSp>
          <p:nvCxnSpPr>
            <p:cNvPr id="8747" name="Google Shape;8747;p128"/>
            <p:cNvCxnSpPr/>
            <p:nvPr/>
          </p:nvCxnSpPr>
          <p:spPr>
            <a:xfrm flipH="1">
              <a:off x="3484" y="1996"/>
              <a:ext cx="584" cy="152"/>
            </a:xfrm>
            <a:prstGeom prst="straightConnector1">
              <a:avLst/>
            </a:prstGeom>
            <a:noFill/>
            <a:ln cap="flat" cmpd="sng" w="38100">
              <a:solidFill>
                <a:schemeClr val="accent1"/>
              </a:solidFill>
              <a:prstDash val="solid"/>
              <a:round/>
              <a:headEnd len="med" w="med" type="none"/>
              <a:tailEnd len="med" w="med" type="none"/>
            </a:ln>
          </p:spPr>
        </p:cxnSp>
        <p:cxnSp>
          <p:nvCxnSpPr>
            <p:cNvPr id="8748" name="Google Shape;8748;p128"/>
            <p:cNvCxnSpPr/>
            <p:nvPr/>
          </p:nvCxnSpPr>
          <p:spPr>
            <a:xfrm flipH="1">
              <a:off x="3336" y="2144"/>
              <a:ext cx="152" cy="336"/>
            </a:xfrm>
            <a:prstGeom prst="straightConnector1">
              <a:avLst/>
            </a:prstGeom>
            <a:noFill/>
            <a:ln cap="flat" cmpd="sng" w="38100">
              <a:solidFill>
                <a:schemeClr val="accent1"/>
              </a:solidFill>
              <a:prstDash val="solid"/>
              <a:round/>
              <a:headEnd len="med" w="med" type="none"/>
              <a:tailEnd len="med" w="med" type="triangle"/>
            </a:ln>
          </p:spPr>
        </p:cxnSp>
        <p:cxnSp>
          <p:nvCxnSpPr>
            <p:cNvPr id="8749" name="Google Shape;8749;p128"/>
            <p:cNvCxnSpPr/>
            <p:nvPr/>
          </p:nvCxnSpPr>
          <p:spPr>
            <a:xfrm>
              <a:off x="3484" y="2144"/>
              <a:ext cx="232" cy="288"/>
            </a:xfrm>
            <a:prstGeom prst="straightConnector1">
              <a:avLst/>
            </a:prstGeom>
            <a:noFill/>
            <a:ln cap="flat" cmpd="sng" w="38100">
              <a:solidFill>
                <a:schemeClr val="accent1"/>
              </a:solidFill>
              <a:prstDash val="solid"/>
              <a:round/>
              <a:headEnd len="med" w="med" type="none"/>
              <a:tailEnd len="med" w="med" type="triangle"/>
            </a:ln>
          </p:spPr>
        </p:cxnSp>
        <p:cxnSp>
          <p:nvCxnSpPr>
            <p:cNvPr id="8750" name="Google Shape;8750;p128"/>
            <p:cNvCxnSpPr/>
            <p:nvPr/>
          </p:nvCxnSpPr>
          <p:spPr>
            <a:xfrm flipH="1" rot="10800000">
              <a:off x="3488" y="1868"/>
              <a:ext cx="112" cy="276"/>
            </a:xfrm>
            <a:prstGeom prst="straightConnector1">
              <a:avLst/>
            </a:prstGeom>
            <a:noFill/>
            <a:ln cap="flat" cmpd="sng" w="38100">
              <a:solidFill>
                <a:schemeClr val="accent1"/>
              </a:solidFill>
              <a:prstDash val="solid"/>
              <a:round/>
              <a:headEnd len="med" w="med" type="none"/>
              <a:tailEnd len="med" w="med" type="triangle"/>
            </a:ln>
          </p:spPr>
        </p:cxnSp>
        <p:sp>
          <p:nvSpPr>
            <p:cNvPr id="8751" name="Google Shape;8751;p128"/>
            <p:cNvSpPr/>
            <p:nvPr/>
          </p:nvSpPr>
          <p:spPr>
            <a:xfrm>
              <a:off x="3994" y="1972"/>
              <a:ext cx="78" cy="66"/>
            </a:xfrm>
            <a:prstGeom prst="ellipse">
              <a:avLst/>
            </a:prstGeom>
            <a:solidFill>
              <a:schemeClr val="accent1"/>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752" name="Google Shape;8752;p128"/>
            <p:cNvSpPr/>
            <p:nvPr/>
          </p:nvSpPr>
          <p:spPr>
            <a:xfrm>
              <a:off x="3526" y="1702"/>
              <a:ext cx="78" cy="66"/>
            </a:xfrm>
            <a:prstGeom prst="ellipse">
              <a:avLst/>
            </a:prstGeom>
            <a:solidFill>
              <a:schemeClr val="accent2"/>
            </a:solidFill>
            <a:ln cap="flat" cmpd="sng" w="952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57" name="Shape 8757"/>
        <p:cNvGrpSpPr/>
        <p:nvPr/>
      </p:nvGrpSpPr>
      <p:grpSpPr>
        <a:xfrm>
          <a:off x="0" y="0"/>
          <a:ext cx="0" cy="0"/>
          <a:chOff x="0" y="0"/>
          <a:chExt cx="0" cy="0"/>
        </a:xfrm>
      </p:grpSpPr>
      <p:sp>
        <p:nvSpPr>
          <p:cNvPr id="8758" name="Google Shape;8758;p129"/>
          <p:cNvSpPr txBox="1"/>
          <p:nvPr>
            <p:ph type="title"/>
          </p:nvPr>
        </p:nvSpPr>
        <p:spPr>
          <a:xfrm>
            <a:off x="533400" y="609600"/>
            <a:ext cx="8229600" cy="685800"/>
          </a:xfrm>
          <a:prstGeom prst="rect">
            <a:avLst/>
          </a:prstGeom>
          <a:noFill/>
          <a:ln>
            <a:noFill/>
          </a:ln>
        </p:spPr>
        <p:txBody>
          <a:bodyPr anchorCtr="0" anchor="b" bIns="46025" lIns="92075" spcFirstLastPara="1" rIns="92075" wrap="square" tIns="46025">
            <a:normAutofit fontScale="90000"/>
          </a:bodyPr>
          <a:lstStyle/>
          <a:p>
            <a:pPr indent="0" lvl="0" marL="0" rtl="0" algn="l">
              <a:spcBef>
                <a:spcPts val="0"/>
              </a:spcBef>
              <a:spcAft>
                <a:spcPts val="0"/>
              </a:spcAft>
              <a:buNone/>
            </a:pPr>
            <a:r>
              <a:rPr lang="en-US" sz="3600"/>
              <a:t>Các cách tiếp cận để xây dựng mcast tree</a:t>
            </a:r>
            <a:endParaRPr/>
          </a:p>
        </p:txBody>
      </p:sp>
      <p:sp>
        <p:nvSpPr>
          <p:cNvPr id="8759" name="Google Shape;8759;p129"/>
          <p:cNvSpPr txBox="1"/>
          <p:nvPr>
            <p:ph idx="1" type="body"/>
          </p:nvPr>
        </p:nvSpPr>
        <p:spPr>
          <a:xfrm>
            <a:off x="533400" y="1600200"/>
            <a:ext cx="7772400" cy="3048000"/>
          </a:xfrm>
          <a:prstGeom prst="rect">
            <a:avLst/>
          </a:prstGeom>
          <a:noFill/>
          <a:ln>
            <a:noFill/>
          </a:ln>
        </p:spPr>
        <p:txBody>
          <a:bodyPr anchorCtr="0" anchor="t" bIns="46025" lIns="92075" spcFirstLastPara="1" rIns="92075" wrap="square" tIns="46025">
            <a:noAutofit/>
          </a:bodyPr>
          <a:lstStyle/>
          <a:p>
            <a:pPr indent="-273050" lvl="0" marL="273050" rtl="0" algn="l">
              <a:spcBef>
                <a:spcPts val="0"/>
              </a:spcBef>
              <a:spcAft>
                <a:spcPts val="0"/>
              </a:spcAft>
              <a:buSzPts val="1680"/>
              <a:buFont typeface="Noto Sans Symbols"/>
              <a:buNone/>
            </a:pPr>
            <a:r>
              <a:rPr lang="en-US"/>
              <a:t>Cách tiếp cận:</a:t>
            </a:r>
            <a:endParaRPr/>
          </a:p>
          <a:p>
            <a:pPr indent="-273050" lvl="0" marL="273050" rtl="0" algn="l">
              <a:spcBef>
                <a:spcPts val="600"/>
              </a:spcBef>
              <a:spcAft>
                <a:spcPts val="0"/>
              </a:spcAft>
              <a:buSzPts val="1680"/>
              <a:buChar char="🞆"/>
            </a:pPr>
            <a:r>
              <a:rPr lang="en-US">
                <a:solidFill>
                  <a:srgbClr val="FF0000"/>
                </a:solidFill>
              </a:rPr>
              <a:t>source-based tree:</a:t>
            </a:r>
            <a:r>
              <a:rPr lang="en-US"/>
              <a:t> một cây cho mỗi nguồn</a:t>
            </a:r>
            <a:endParaRPr/>
          </a:p>
          <a:p>
            <a:pPr indent="-273049" lvl="1" marL="639763" rtl="0" algn="l">
              <a:spcBef>
                <a:spcPts val="420"/>
              </a:spcBef>
              <a:spcAft>
                <a:spcPts val="0"/>
              </a:spcAft>
              <a:buSzPts val="1680"/>
              <a:buChar char="⚫"/>
            </a:pPr>
            <a:r>
              <a:rPr lang="en-US"/>
              <a:t>Cây đường đi ngắn nhất</a:t>
            </a:r>
            <a:endParaRPr/>
          </a:p>
          <a:p>
            <a:pPr indent="-273049" lvl="1" marL="639763" rtl="0" algn="l">
              <a:spcBef>
                <a:spcPts val="420"/>
              </a:spcBef>
              <a:spcAft>
                <a:spcPts val="0"/>
              </a:spcAft>
              <a:buSzPts val="1680"/>
              <a:buChar char="⚫"/>
            </a:pPr>
            <a:r>
              <a:rPr lang="en-US"/>
              <a:t>Reverse path forwarding</a:t>
            </a:r>
            <a:endParaRPr/>
          </a:p>
          <a:p>
            <a:pPr indent="-273050" lvl="0" marL="273050" rtl="0" algn="l">
              <a:spcBef>
                <a:spcPts val="600"/>
              </a:spcBef>
              <a:spcAft>
                <a:spcPts val="0"/>
              </a:spcAft>
              <a:buSzPts val="1680"/>
              <a:buChar char="🞆"/>
            </a:pPr>
            <a:r>
              <a:rPr lang="en-US">
                <a:solidFill>
                  <a:srgbClr val="FF0000"/>
                </a:solidFill>
              </a:rPr>
              <a:t>group-shared tree:</a:t>
            </a:r>
            <a:r>
              <a:rPr lang="en-US"/>
              <a:t> Group sử dụng một cây</a:t>
            </a:r>
            <a:endParaRPr/>
          </a:p>
          <a:p>
            <a:pPr indent="-273049" lvl="1" marL="639763" rtl="0" algn="l">
              <a:spcBef>
                <a:spcPts val="420"/>
              </a:spcBef>
              <a:spcAft>
                <a:spcPts val="0"/>
              </a:spcAft>
              <a:buSzPts val="1680"/>
              <a:buChar char="⚫"/>
            </a:pPr>
            <a:r>
              <a:rPr lang="en-US"/>
              <a:t>minimal spanning (Steiner) </a:t>
            </a:r>
            <a:endParaRPr/>
          </a:p>
          <a:p>
            <a:pPr indent="-273049" lvl="1" marL="639763" rtl="0" algn="l">
              <a:spcBef>
                <a:spcPts val="420"/>
              </a:spcBef>
              <a:spcAft>
                <a:spcPts val="0"/>
              </a:spcAft>
              <a:buSzPts val="1680"/>
              <a:buChar char="⚫"/>
            </a:pPr>
            <a:r>
              <a:rPr lang="en-US"/>
              <a:t>center-based tree</a:t>
            </a:r>
            <a:endParaRPr/>
          </a:p>
        </p:txBody>
      </p:sp>
      <p:sp>
        <p:nvSpPr>
          <p:cNvPr id="8760" name="Google Shape;8760;p129"/>
          <p:cNvSpPr/>
          <p:nvPr/>
        </p:nvSpPr>
        <p:spPr>
          <a:xfrm>
            <a:off x="533400" y="5178425"/>
            <a:ext cx="8305800" cy="1373188"/>
          </a:xfrm>
          <a:prstGeom prst="rect">
            <a:avLst/>
          </a:prstGeom>
          <a:noFill/>
          <a:ln>
            <a:noFill/>
          </a:ln>
        </p:spPr>
        <p:txBody>
          <a:bodyPr anchorCtr="0" anchor="t" bIns="46025" lIns="92075" spcFirstLastPara="1" rIns="92075" wrap="square" tIns="46025">
            <a:noAutofit/>
          </a:bodyPr>
          <a:lstStyle/>
          <a:p>
            <a:pPr indent="-342900" lvl="0" marL="342900" marR="0" rtl="0" algn="l">
              <a:spcBef>
                <a:spcPts val="0"/>
              </a:spcBef>
              <a:spcAft>
                <a:spcPts val="0"/>
              </a:spcAft>
              <a:buNone/>
            </a:pPr>
            <a:r>
              <a:rPr lang="en-US" sz="2400">
                <a:solidFill>
                  <a:schemeClr val="dk1"/>
                </a:solidFill>
                <a:latin typeface="Arial"/>
                <a:ea typeface="Arial"/>
                <a:cs typeface="Arial"/>
                <a:sym typeface="Arial"/>
              </a:rPr>
              <a:t>…Chúng ta xem xét các cách tiếp cận một cách cơ bản, sau đó xem xét các giao thức sử dụng các cách tiếp cận đó</a:t>
            </a:r>
            <a:endParaRPr/>
          </a:p>
        </p:txBody>
      </p:sp>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65" name="Shape 8765"/>
        <p:cNvGrpSpPr/>
        <p:nvPr/>
      </p:nvGrpSpPr>
      <p:grpSpPr>
        <a:xfrm>
          <a:off x="0" y="0"/>
          <a:ext cx="0" cy="0"/>
          <a:chOff x="0" y="0"/>
          <a:chExt cx="0" cy="0"/>
        </a:xfrm>
      </p:grpSpPr>
      <p:cxnSp>
        <p:nvCxnSpPr>
          <p:cNvPr id="8766" name="Google Shape;8766;p130"/>
          <p:cNvCxnSpPr/>
          <p:nvPr/>
        </p:nvCxnSpPr>
        <p:spPr>
          <a:xfrm>
            <a:off x="3963988" y="5087938"/>
            <a:ext cx="401637" cy="690562"/>
          </a:xfrm>
          <a:prstGeom prst="straightConnector1">
            <a:avLst/>
          </a:prstGeom>
          <a:noFill/>
          <a:ln cap="flat" cmpd="sng" w="57150">
            <a:solidFill>
              <a:srgbClr val="FF0000"/>
            </a:solidFill>
            <a:prstDash val="solid"/>
            <a:round/>
            <a:headEnd len="med" w="med" type="none"/>
            <a:tailEnd len="med" w="med" type="none"/>
          </a:ln>
        </p:spPr>
      </p:cxnSp>
      <p:sp>
        <p:nvSpPr>
          <p:cNvPr id="8767" name="Google Shape;8767;p130"/>
          <p:cNvSpPr txBox="1"/>
          <p:nvPr>
            <p:ph type="title"/>
          </p:nvPr>
        </p:nvSpPr>
        <p:spPr>
          <a:xfrm>
            <a:off x="457200" y="274638"/>
            <a:ext cx="7467600" cy="1143000"/>
          </a:xfrm>
          <a:prstGeom prst="rect">
            <a:avLst/>
          </a:prstGeom>
          <a:noFill/>
          <a:ln>
            <a:noFill/>
          </a:ln>
        </p:spPr>
        <p:txBody>
          <a:bodyPr anchorCtr="0" anchor="b" bIns="46025" lIns="92075" spcFirstLastPara="1" rIns="92075" wrap="square" tIns="46025">
            <a:normAutofit/>
          </a:bodyPr>
          <a:lstStyle/>
          <a:p>
            <a:pPr indent="0" lvl="0" marL="0" rtl="0" algn="l">
              <a:spcBef>
                <a:spcPts val="0"/>
              </a:spcBef>
              <a:spcAft>
                <a:spcPts val="0"/>
              </a:spcAft>
              <a:buNone/>
            </a:pPr>
            <a:r>
              <a:rPr lang="en-US"/>
              <a:t>Cây đường đi ngắn nhất</a:t>
            </a:r>
            <a:endParaRPr/>
          </a:p>
        </p:txBody>
      </p:sp>
      <p:sp>
        <p:nvSpPr>
          <p:cNvPr id="8768" name="Google Shape;8768;p130"/>
          <p:cNvSpPr txBox="1"/>
          <p:nvPr>
            <p:ph idx="1" type="body"/>
          </p:nvPr>
        </p:nvSpPr>
        <p:spPr>
          <a:xfrm>
            <a:off x="533400" y="1524000"/>
            <a:ext cx="7924800" cy="1447800"/>
          </a:xfrm>
          <a:prstGeom prst="rect">
            <a:avLst/>
          </a:prstGeom>
          <a:noFill/>
          <a:ln>
            <a:noFill/>
          </a:ln>
        </p:spPr>
        <p:txBody>
          <a:bodyPr anchorCtr="0" anchor="t" bIns="46025" lIns="92075" spcFirstLastPara="1" rIns="92075" wrap="square" tIns="46025">
            <a:noAutofit/>
          </a:bodyPr>
          <a:lstStyle/>
          <a:p>
            <a:pPr indent="-273050" lvl="0" marL="273050" rtl="0" algn="l">
              <a:spcBef>
                <a:spcPts val="0"/>
              </a:spcBef>
              <a:spcAft>
                <a:spcPts val="0"/>
              </a:spcAft>
              <a:buSzPts val="1680"/>
              <a:buChar char="🞆"/>
            </a:pPr>
            <a:r>
              <a:rPr lang="en-US"/>
              <a:t>mcast forwarding tree: cây đường đi ngắn nhất dẫn đường từ nguồn tới mọi đích</a:t>
            </a:r>
            <a:endParaRPr/>
          </a:p>
          <a:p>
            <a:pPr indent="-273049" lvl="1" marL="639763" rtl="0" algn="l">
              <a:spcBef>
                <a:spcPts val="420"/>
              </a:spcBef>
              <a:spcAft>
                <a:spcPts val="0"/>
              </a:spcAft>
              <a:buSzPts val="1680"/>
              <a:buChar char="⚫"/>
            </a:pPr>
            <a:r>
              <a:rPr lang="en-US"/>
              <a:t>Thuật toán Dijkstra</a:t>
            </a:r>
            <a:endParaRPr/>
          </a:p>
        </p:txBody>
      </p:sp>
      <p:cxnSp>
        <p:nvCxnSpPr>
          <p:cNvPr id="8769" name="Google Shape;8769;p130"/>
          <p:cNvCxnSpPr/>
          <p:nvPr/>
        </p:nvCxnSpPr>
        <p:spPr>
          <a:xfrm flipH="1" rot="10800000">
            <a:off x="2562225" y="4232275"/>
            <a:ext cx="1365250" cy="347663"/>
          </a:xfrm>
          <a:prstGeom prst="straightConnector1">
            <a:avLst/>
          </a:prstGeom>
          <a:noFill/>
          <a:ln cap="flat" cmpd="sng" w="19050">
            <a:solidFill>
              <a:schemeClr val="dk1"/>
            </a:solidFill>
            <a:prstDash val="solid"/>
            <a:round/>
            <a:headEnd len="med" w="med" type="none"/>
            <a:tailEnd len="med" w="med" type="none"/>
          </a:ln>
        </p:spPr>
      </p:cxnSp>
      <p:cxnSp>
        <p:nvCxnSpPr>
          <p:cNvPr id="8770" name="Google Shape;8770;p130"/>
          <p:cNvCxnSpPr/>
          <p:nvPr/>
        </p:nvCxnSpPr>
        <p:spPr>
          <a:xfrm>
            <a:off x="2297113" y="4549775"/>
            <a:ext cx="852487" cy="974725"/>
          </a:xfrm>
          <a:prstGeom prst="straightConnector1">
            <a:avLst/>
          </a:prstGeom>
          <a:noFill/>
          <a:ln cap="flat" cmpd="sng" w="57150">
            <a:solidFill>
              <a:srgbClr val="FF0000"/>
            </a:solidFill>
            <a:prstDash val="solid"/>
            <a:round/>
            <a:headEnd len="med" w="med" type="none"/>
            <a:tailEnd len="med" w="med" type="none"/>
          </a:ln>
        </p:spPr>
      </p:cxnSp>
      <p:cxnSp>
        <p:nvCxnSpPr>
          <p:cNvPr id="8771" name="Google Shape;8771;p130"/>
          <p:cNvCxnSpPr/>
          <p:nvPr/>
        </p:nvCxnSpPr>
        <p:spPr>
          <a:xfrm>
            <a:off x="2884488" y="3794125"/>
            <a:ext cx="993775" cy="446088"/>
          </a:xfrm>
          <a:prstGeom prst="straightConnector1">
            <a:avLst/>
          </a:prstGeom>
          <a:noFill/>
          <a:ln cap="flat" cmpd="sng" w="57150">
            <a:solidFill>
              <a:srgbClr val="FF0000"/>
            </a:solidFill>
            <a:prstDash val="solid"/>
            <a:round/>
            <a:headEnd len="med" w="med" type="none"/>
            <a:tailEnd len="med" w="med" type="none"/>
          </a:ln>
        </p:spPr>
      </p:cxnSp>
      <p:cxnSp>
        <p:nvCxnSpPr>
          <p:cNvPr id="8772" name="Google Shape;8772;p130"/>
          <p:cNvCxnSpPr/>
          <p:nvPr/>
        </p:nvCxnSpPr>
        <p:spPr>
          <a:xfrm flipH="1" rot="10800000">
            <a:off x="3414713" y="5116513"/>
            <a:ext cx="538162" cy="468312"/>
          </a:xfrm>
          <a:prstGeom prst="straightConnector1">
            <a:avLst/>
          </a:prstGeom>
          <a:noFill/>
          <a:ln cap="flat" cmpd="sng" w="19050">
            <a:solidFill>
              <a:schemeClr val="dk1"/>
            </a:solidFill>
            <a:prstDash val="solid"/>
            <a:round/>
            <a:headEnd len="med" w="med" type="none"/>
            <a:tailEnd len="med" w="med" type="none"/>
          </a:ln>
        </p:spPr>
      </p:cxnSp>
      <p:cxnSp>
        <p:nvCxnSpPr>
          <p:cNvPr id="8773" name="Google Shape;8773;p130"/>
          <p:cNvCxnSpPr/>
          <p:nvPr/>
        </p:nvCxnSpPr>
        <p:spPr>
          <a:xfrm>
            <a:off x="3937000" y="4338638"/>
            <a:ext cx="0" cy="717550"/>
          </a:xfrm>
          <a:prstGeom prst="straightConnector1">
            <a:avLst/>
          </a:prstGeom>
          <a:noFill/>
          <a:ln cap="flat" cmpd="sng" w="57150">
            <a:solidFill>
              <a:srgbClr val="FF0000"/>
            </a:solidFill>
            <a:prstDash val="solid"/>
            <a:round/>
            <a:headEnd len="med" w="med" type="none"/>
            <a:tailEnd len="med" w="med" type="none"/>
          </a:ln>
        </p:spPr>
      </p:cxnSp>
      <p:cxnSp>
        <p:nvCxnSpPr>
          <p:cNvPr id="8774" name="Google Shape;8774;p130"/>
          <p:cNvCxnSpPr/>
          <p:nvPr/>
        </p:nvCxnSpPr>
        <p:spPr>
          <a:xfrm>
            <a:off x="1974850" y="5578475"/>
            <a:ext cx="1025525" cy="0"/>
          </a:xfrm>
          <a:prstGeom prst="straightConnector1">
            <a:avLst/>
          </a:prstGeom>
          <a:noFill/>
          <a:ln cap="flat" cmpd="sng" w="19050">
            <a:solidFill>
              <a:schemeClr val="dk1"/>
            </a:solidFill>
            <a:prstDash val="solid"/>
            <a:round/>
            <a:headEnd len="med" w="med" type="none"/>
            <a:tailEnd len="med" w="med" type="none"/>
          </a:ln>
        </p:spPr>
      </p:cxnSp>
      <p:cxnSp>
        <p:nvCxnSpPr>
          <p:cNvPr id="8775" name="Google Shape;8775;p130"/>
          <p:cNvCxnSpPr/>
          <p:nvPr/>
        </p:nvCxnSpPr>
        <p:spPr>
          <a:xfrm flipH="1">
            <a:off x="1841500" y="4656138"/>
            <a:ext cx="373063" cy="846137"/>
          </a:xfrm>
          <a:prstGeom prst="straightConnector1">
            <a:avLst/>
          </a:prstGeom>
          <a:noFill/>
          <a:ln cap="flat" cmpd="sng" w="57150">
            <a:solidFill>
              <a:srgbClr val="FF0000"/>
            </a:solidFill>
            <a:prstDash val="solid"/>
            <a:round/>
            <a:headEnd len="med" w="med" type="none"/>
            <a:tailEnd len="med" w="med" type="none"/>
          </a:ln>
        </p:spPr>
      </p:cxnSp>
      <p:cxnSp>
        <p:nvCxnSpPr>
          <p:cNvPr id="8776" name="Google Shape;8776;p130"/>
          <p:cNvCxnSpPr/>
          <p:nvPr/>
        </p:nvCxnSpPr>
        <p:spPr>
          <a:xfrm flipH="1">
            <a:off x="2289175" y="3808413"/>
            <a:ext cx="347663" cy="749300"/>
          </a:xfrm>
          <a:prstGeom prst="straightConnector1">
            <a:avLst/>
          </a:prstGeom>
          <a:noFill/>
          <a:ln cap="flat" cmpd="sng" w="57150">
            <a:solidFill>
              <a:srgbClr val="FF0000"/>
            </a:solidFill>
            <a:prstDash val="solid"/>
            <a:round/>
            <a:headEnd len="med" w="med" type="none"/>
            <a:tailEnd len="med" w="med" type="none"/>
          </a:ln>
        </p:spPr>
      </p:cxnSp>
      <p:grpSp>
        <p:nvGrpSpPr>
          <p:cNvPr id="8777" name="Google Shape;8777;p130"/>
          <p:cNvGrpSpPr/>
          <p:nvPr/>
        </p:nvGrpSpPr>
        <p:grpSpPr>
          <a:xfrm>
            <a:off x="2862263" y="5453063"/>
            <a:ext cx="568325" cy="222250"/>
            <a:chOff x="3600" y="219"/>
            <a:chExt cx="360" cy="175"/>
          </a:xfrm>
        </p:grpSpPr>
        <p:sp>
          <p:nvSpPr>
            <p:cNvPr id="8778" name="Google Shape;8778;p130"/>
            <p:cNvSpPr/>
            <p:nvPr/>
          </p:nvSpPr>
          <p:spPr>
            <a:xfrm>
              <a:off x="3603" y="297"/>
              <a:ext cx="357" cy="97"/>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8779" name="Google Shape;8779;p130"/>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8780" name="Google Shape;8780;p130"/>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8781" name="Google Shape;8781;p130"/>
            <p:cNvSpPr/>
            <p:nvPr/>
          </p:nvSpPr>
          <p:spPr>
            <a:xfrm>
              <a:off x="3603" y="289"/>
              <a:ext cx="354" cy="59"/>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8782" name="Google Shape;8782;p130"/>
            <p:cNvSpPr/>
            <p:nvPr/>
          </p:nvSpPr>
          <p:spPr>
            <a:xfrm>
              <a:off x="3600" y="219"/>
              <a:ext cx="357" cy="113"/>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8783" name="Google Shape;8783;p130"/>
            <p:cNvGrpSpPr/>
            <p:nvPr/>
          </p:nvGrpSpPr>
          <p:grpSpPr>
            <a:xfrm>
              <a:off x="3686" y="244"/>
              <a:ext cx="177" cy="66"/>
              <a:chOff x="2848" y="848"/>
              <a:chExt cx="140" cy="98"/>
            </a:xfrm>
          </p:grpSpPr>
          <p:cxnSp>
            <p:nvCxnSpPr>
              <p:cNvPr id="8784" name="Google Shape;8784;p130"/>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8785" name="Google Shape;8785;p130"/>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8786" name="Google Shape;8786;p130"/>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8787" name="Google Shape;8787;p130"/>
            <p:cNvGrpSpPr/>
            <p:nvPr/>
          </p:nvGrpSpPr>
          <p:grpSpPr>
            <a:xfrm flipH="1" rot="10800000">
              <a:off x="3686" y="243"/>
              <a:ext cx="177" cy="66"/>
              <a:chOff x="2848" y="848"/>
              <a:chExt cx="140" cy="98"/>
            </a:xfrm>
          </p:grpSpPr>
          <p:cxnSp>
            <p:nvCxnSpPr>
              <p:cNvPr id="8788" name="Google Shape;8788;p130"/>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8789" name="Google Shape;8789;p130"/>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8790" name="Google Shape;8790;p130"/>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8791" name="Google Shape;8791;p130"/>
          <p:cNvGrpSpPr/>
          <p:nvPr/>
        </p:nvGrpSpPr>
        <p:grpSpPr>
          <a:xfrm>
            <a:off x="3648075" y="4146550"/>
            <a:ext cx="569913" cy="222250"/>
            <a:chOff x="3600" y="219"/>
            <a:chExt cx="360" cy="175"/>
          </a:xfrm>
        </p:grpSpPr>
        <p:sp>
          <p:nvSpPr>
            <p:cNvPr id="8792" name="Google Shape;8792;p130"/>
            <p:cNvSpPr/>
            <p:nvPr/>
          </p:nvSpPr>
          <p:spPr>
            <a:xfrm>
              <a:off x="3603" y="297"/>
              <a:ext cx="357" cy="97"/>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8793" name="Google Shape;8793;p130"/>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8794" name="Google Shape;8794;p130"/>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8795" name="Google Shape;8795;p130"/>
            <p:cNvSpPr/>
            <p:nvPr/>
          </p:nvSpPr>
          <p:spPr>
            <a:xfrm>
              <a:off x="3603" y="289"/>
              <a:ext cx="354" cy="59"/>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8796" name="Google Shape;8796;p130"/>
            <p:cNvSpPr/>
            <p:nvPr/>
          </p:nvSpPr>
          <p:spPr>
            <a:xfrm>
              <a:off x="3600" y="219"/>
              <a:ext cx="357" cy="113"/>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8797" name="Google Shape;8797;p130"/>
            <p:cNvGrpSpPr/>
            <p:nvPr/>
          </p:nvGrpSpPr>
          <p:grpSpPr>
            <a:xfrm>
              <a:off x="3686" y="244"/>
              <a:ext cx="177" cy="66"/>
              <a:chOff x="2848" y="848"/>
              <a:chExt cx="140" cy="98"/>
            </a:xfrm>
          </p:grpSpPr>
          <p:cxnSp>
            <p:nvCxnSpPr>
              <p:cNvPr id="8798" name="Google Shape;8798;p130"/>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8799" name="Google Shape;8799;p130"/>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8800" name="Google Shape;8800;p130"/>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8801" name="Google Shape;8801;p130"/>
            <p:cNvGrpSpPr/>
            <p:nvPr/>
          </p:nvGrpSpPr>
          <p:grpSpPr>
            <a:xfrm flipH="1" rot="10800000">
              <a:off x="3686" y="243"/>
              <a:ext cx="177" cy="66"/>
              <a:chOff x="2848" y="848"/>
              <a:chExt cx="140" cy="98"/>
            </a:xfrm>
          </p:grpSpPr>
          <p:cxnSp>
            <p:nvCxnSpPr>
              <p:cNvPr id="8802" name="Google Shape;8802;p130"/>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8803" name="Google Shape;8803;p130"/>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8804" name="Google Shape;8804;p130"/>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8805" name="Google Shape;8805;p130"/>
          <p:cNvGrpSpPr/>
          <p:nvPr/>
        </p:nvGrpSpPr>
        <p:grpSpPr>
          <a:xfrm>
            <a:off x="1512888" y="5445125"/>
            <a:ext cx="568325" cy="222250"/>
            <a:chOff x="3600" y="219"/>
            <a:chExt cx="360" cy="175"/>
          </a:xfrm>
        </p:grpSpPr>
        <p:sp>
          <p:nvSpPr>
            <p:cNvPr id="8806" name="Google Shape;8806;p130"/>
            <p:cNvSpPr/>
            <p:nvPr/>
          </p:nvSpPr>
          <p:spPr>
            <a:xfrm>
              <a:off x="3603" y="297"/>
              <a:ext cx="357" cy="97"/>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8807" name="Google Shape;8807;p130"/>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8808" name="Google Shape;8808;p130"/>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8809" name="Google Shape;8809;p130"/>
            <p:cNvSpPr/>
            <p:nvPr/>
          </p:nvSpPr>
          <p:spPr>
            <a:xfrm>
              <a:off x="3603" y="289"/>
              <a:ext cx="354" cy="59"/>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8810" name="Google Shape;8810;p130"/>
            <p:cNvSpPr/>
            <p:nvPr/>
          </p:nvSpPr>
          <p:spPr>
            <a:xfrm>
              <a:off x="3600" y="219"/>
              <a:ext cx="357" cy="113"/>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8811" name="Google Shape;8811;p130"/>
            <p:cNvGrpSpPr/>
            <p:nvPr/>
          </p:nvGrpSpPr>
          <p:grpSpPr>
            <a:xfrm>
              <a:off x="3686" y="244"/>
              <a:ext cx="177" cy="66"/>
              <a:chOff x="2848" y="848"/>
              <a:chExt cx="140" cy="98"/>
            </a:xfrm>
          </p:grpSpPr>
          <p:cxnSp>
            <p:nvCxnSpPr>
              <p:cNvPr id="8812" name="Google Shape;8812;p130"/>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8813" name="Google Shape;8813;p130"/>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8814" name="Google Shape;8814;p130"/>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8815" name="Google Shape;8815;p130"/>
            <p:cNvGrpSpPr/>
            <p:nvPr/>
          </p:nvGrpSpPr>
          <p:grpSpPr>
            <a:xfrm flipH="1" rot="10800000">
              <a:off x="3686" y="243"/>
              <a:ext cx="177" cy="66"/>
              <a:chOff x="2848" y="848"/>
              <a:chExt cx="140" cy="98"/>
            </a:xfrm>
          </p:grpSpPr>
          <p:cxnSp>
            <p:nvCxnSpPr>
              <p:cNvPr id="8816" name="Google Shape;8816;p130"/>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8817" name="Google Shape;8817;p130"/>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8818" name="Google Shape;8818;p130"/>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8819" name="Google Shape;8819;p130"/>
          <p:cNvGrpSpPr/>
          <p:nvPr/>
        </p:nvGrpSpPr>
        <p:grpSpPr>
          <a:xfrm>
            <a:off x="3671888" y="4981575"/>
            <a:ext cx="547687" cy="233363"/>
            <a:chOff x="3600" y="219"/>
            <a:chExt cx="360" cy="175"/>
          </a:xfrm>
        </p:grpSpPr>
        <p:sp>
          <p:nvSpPr>
            <p:cNvPr id="8820" name="Google Shape;8820;p130"/>
            <p:cNvSpPr/>
            <p:nvPr/>
          </p:nvSpPr>
          <p:spPr>
            <a:xfrm>
              <a:off x="3603" y="297"/>
              <a:ext cx="357" cy="97"/>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8821" name="Google Shape;8821;p130"/>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8822" name="Google Shape;8822;p130"/>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8823" name="Google Shape;8823;p130"/>
            <p:cNvSpPr/>
            <p:nvPr/>
          </p:nvSpPr>
          <p:spPr>
            <a:xfrm>
              <a:off x="3603" y="289"/>
              <a:ext cx="354" cy="59"/>
            </a:xfrm>
            <a:prstGeom prst="rect">
              <a:avLst/>
            </a:prstGeom>
            <a:solidFill>
              <a:srgbClr val="DDDDD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8824" name="Google Shape;8824;p130"/>
            <p:cNvSpPr/>
            <p:nvPr/>
          </p:nvSpPr>
          <p:spPr>
            <a:xfrm>
              <a:off x="3600" y="219"/>
              <a:ext cx="357" cy="113"/>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8825" name="Google Shape;8825;p130"/>
            <p:cNvGrpSpPr/>
            <p:nvPr/>
          </p:nvGrpSpPr>
          <p:grpSpPr>
            <a:xfrm>
              <a:off x="3686" y="244"/>
              <a:ext cx="177" cy="66"/>
              <a:chOff x="2848" y="848"/>
              <a:chExt cx="140" cy="98"/>
            </a:xfrm>
          </p:grpSpPr>
          <p:cxnSp>
            <p:nvCxnSpPr>
              <p:cNvPr id="8826" name="Google Shape;8826;p130"/>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8827" name="Google Shape;8827;p130"/>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8828" name="Google Shape;8828;p130"/>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8829" name="Google Shape;8829;p130"/>
            <p:cNvGrpSpPr/>
            <p:nvPr/>
          </p:nvGrpSpPr>
          <p:grpSpPr>
            <a:xfrm flipH="1" rot="10800000">
              <a:off x="3686" y="243"/>
              <a:ext cx="177" cy="66"/>
              <a:chOff x="2848" y="848"/>
              <a:chExt cx="140" cy="98"/>
            </a:xfrm>
          </p:grpSpPr>
          <p:cxnSp>
            <p:nvCxnSpPr>
              <p:cNvPr id="8830" name="Google Shape;8830;p130"/>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8831" name="Google Shape;8831;p130"/>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8832" name="Google Shape;8832;p130"/>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8833" name="Google Shape;8833;p130"/>
          <p:cNvGrpSpPr/>
          <p:nvPr/>
        </p:nvGrpSpPr>
        <p:grpSpPr>
          <a:xfrm>
            <a:off x="2016125" y="4467225"/>
            <a:ext cx="547688" cy="233363"/>
            <a:chOff x="3600" y="219"/>
            <a:chExt cx="360" cy="175"/>
          </a:xfrm>
        </p:grpSpPr>
        <p:sp>
          <p:nvSpPr>
            <p:cNvPr id="8834" name="Google Shape;8834;p130"/>
            <p:cNvSpPr/>
            <p:nvPr/>
          </p:nvSpPr>
          <p:spPr>
            <a:xfrm>
              <a:off x="3603" y="297"/>
              <a:ext cx="357" cy="97"/>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8835" name="Google Shape;8835;p130"/>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8836" name="Google Shape;8836;p130"/>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8837" name="Google Shape;8837;p130"/>
            <p:cNvSpPr/>
            <p:nvPr/>
          </p:nvSpPr>
          <p:spPr>
            <a:xfrm>
              <a:off x="3603" y="289"/>
              <a:ext cx="354" cy="59"/>
            </a:xfrm>
            <a:prstGeom prst="rect">
              <a:avLst/>
            </a:prstGeom>
            <a:solidFill>
              <a:srgbClr val="DDDDD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8838" name="Google Shape;8838;p130"/>
            <p:cNvSpPr/>
            <p:nvPr/>
          </p:nvSpPr>
          <p:spPr>
            <a:xfrm>
              <a:off x="3600" y="219"/>
              <a:ext cx="357" cy="113"/>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8839" name="Google Shape;8839;p130"/>
            <p:cNvGrpSpPr/>
            <p:nvPr/>
          </p:nvGrpSpPr>
          <p:grpSpPr>
            <a:xfrm>
              <a:off x="3686" y="244"/>
              <a:ext cx="177" cy="66"/>
              <a:chOff x="2848" y="848"/>
              <a:chExt cx="140" cy="98"/>
            </a:xfrm>
          </p:grpSpPr>
          <p:cxnSp>
            <p:nvCxnSpPr>
              <p:cNvPr id="8840" name="Google Shape;8840;p130"/>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8841" name="Google Shape;8841;p130"/>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8842" name="Google Shape;8842;p130"/>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8843" name="Google Shape;8843;p130"/>
            <p:cNvGrpSpPr/>
            <p:nvPr/>
          </p:nvGrpSpPr>
          <p:grpSpPr>
            <a:xfrm flipH="1" rot="10800000">
              <a:off x="3686" y="243"/>
              <a:ext cx="177" cy="66"/>
              <a:chOff x="2848" y="848"/>
              <a:chExt cx="140" cy="98"/>
            </a:xfrm>
          </p:grpSpPr>
          <p:cxnSp>
            <p:nvCxnSpPr>
              <p:cNvPr id="8844" name="Google Shape;8844;p130"/>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8845" name="Google Shape;8845;p130"/>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8846" name="Google Shape;8846;p130"/>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8847" name="Google Shape;8847;p130"/>
          <p:cNvGrpSpPr/>
          <p:nvPr/>
        </p:nvGrpSpPr>
        <p:grpSpPr>
          <a:xfrm>
            <a:off x="2093913" y="3278188"/>
            <a:ext cx="1157287" cy="584200"/>
            <a:chOff x="1170" y="3095"/>
            <a:chExt cx="559" cy="309"/>
          </a:xfrm>
        </p:grpSpPr>
        <p:grpSp>
          <p:nvGrpSpPr>
            <p:cNvPr id="8848" name="Google Shape;8848;p130"/>
            <p:cNvGrpSpPr/>
            <p:nvPr/>
          </p:nvGrpSpPr>
          <p:grpSpPr>
            <a:xfrm>
              <a:off x="1170" y="3095"/>
              <a:ext cx="159" cy="146"/>
              <a:chOff x="4781" y="1833"/>
              <a:chExt cx="318" cy="262"/>
            </a:xfrm>
          </p:grpSpPr>
          <p:sp>
            <p:nvSpPr>
              <p:cNvPr id="8849" name="Google Shape;8849;p130"/>
              <p:cNvSpPr/>
              <p:nvPr/>
            </p:nvSpPr>
            <p:spPr>
              <a:xfrm>
                <a:off x="4787" y="1835"/>
                <a:ext cx="312" cy="2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50" name="Google Shape;8850;p130"/>
              <p:cNvSpPr/>
              <p:nvPr/>
            </p:nvSpPr>
            <p:spPr>
              <a:xfrm>
                <a:off x="4781" y="1833"/>
                <a:ext cx="307" cy="258"/>
              </a:xfrm>
              <a:custGeom>
                <a:rect b="b" l="l" r="r" t="t"/>
                <a:pathLst>
                  <a:path extrusionOk="0" h="1804" w="2150">
                    <a:moveTo>
                      <a:pt x="582" y="239"/>
                    </a:moveTo>
                    <a:lnTo>
                      <a:pt x="606" y="129"/>
                    </a:lnTo>
                    <a:lnTo>
                      <a:pt x="607" y="129"/>
                    </a:lnTo>
                    <a:lnTo>
                      <a:pt x="611" y="128"/>
                    </a:lnTo>
                    <a:lnTo>
                      <a:pt x="616" y="125"/>
                    </a:lnTo>
                    <a:lnTo>
                      <a:pt x="623" y="123"/>
                    </a:lnTo>
                    <a:lnTo>
                      <a:pt x="633" y="120"/>
                    </a:lnTo>
                    <a:lnTo>
                      <a:pt x="645" y="115"/>
                    </a:lnTo>
                    <a:lnTo>
                      <a:pt x="659" y="112"/>
                    </a:lnTo>
                    <a:lnTo>
                      <a:pt x="676" y="107"/>
                    </a:lnTo>
                    <a:lnTo>
                      <a:pt x="694" y="101"/>
                    </a:lnTo>
                    <a:lnTo>
                      <a:pt x="715" y="95"/>
                    </a:lnTo>
                    <a:lnTo>
                      <a:pt x="738" y="90"/>
                    </a:lnTo>
                    <a:lnTo>
                      <a:pt x="763" y="84"/>
                    </a:lnTo>
                    <a:lnTo>
                      <a:pt x="790" y="78"/>
                    </a:lnTo>
                    <a:lnTo>
                      <a:pt x="820" y="71"/>
                    </a:lnTo>
                    <a:lnTo>
                      <a:pt x="852" y="64"/>
                    </a:lnTo>
                    <a:lnTo>
                      <a:pt x="886" y="59"/>
                    </a:lnTo>
                    <a:lnTo>
                      <a:pt x="922" y="52"/>
                    </a:lnTo>
                    <a:lnTo>
                      <a:pt x="961" y="46"/>
                    </a:lnTo>
                    <a:lnTo>
                      <a:pt x="1002" y="40"/>
                    </a:lnTo>
                    <a:lnTo>
                      <a:pt x="1044" y="35"/>
                    </a:lnTo>
                    <a:lnTo>
                      <a:pt x="1090" y="29"/>
                    </a:lnTo>
                    <a:lnTo>
                      <a:pt x="1138" y="23"/>
                    </a:lnTo>
                    <a:lnTo>
                      <a:pt x="1187" y="18"/>
                    </a:lnTo>
                    <a:lnTo>
                      <a:pt x="1240" y="14"/>
                    </a:lnTo>
                    <a:lnTo>
                      <a:pt x="1294" y="10"/>
                    </a:lnTo>
                    <a:lnTo>
                      <a:pt x="1350" y="7"/>
                    </a:lnTo>
                    <a:lnTo>
                      <a:pt x="1410" y="4"/>
                    </a:lnTo>
                    <a:lnTo>
                      <a:pt x="1470" y="1"/>
                    </a:lnTo>
                    <a:lnTo>
                      <a:pt x="1535" y="0"/>
                    </a:lnTo>
                    <a:lnTo>
                      <a:pt x="1601" y="0"/>
                    </a:lnTo>
                    <a:lnTo>
                      <a:pt x="1668" y="0"/>
                    </a:lnTo>
                    <a:lnTo>
                      <a:pt x="1739" y="1"/>
                    </a:lnTo>
                    <a:lnTo>
                      <a:pt x="1816" y="44"/>
                    </a:lnTo>
                    <a:lnTo>
                      <a:pt x="1799" y="248"/>
                    </a:lnTo>
                    <a:lnTo>
                      <a:pt x="1804" y="251"/>
                    </a:lnTo>
                    <a:lnTo>
                      <a:pt x="1820" y="259"/>
                    </a:lnTo>
                    <a:lnTo>
                      <a:pt x="1842" y="272"/>
                    </a:lnTo>
                    <a:lnTo>
                      <a:pt x="1868" y="292"/>
                    </a:lnTo>
                    <a:lnTo>
                      <a:pt x="1896" y="318"/>
                    </a:lnTo>
                    <a:lnTo>
                      <a:pt x="1920" y="351"/>
                    </a:lnTo>
                    <a:lnTo>
                      <a:pt x="1939" y="390"/>
                    </a:lnTo>
                    <a:lnTo>
                      <a:pt x="1951" y="436"/>
                    </a:lnTo>
                    <a:lnTo>
                      <a:pt x="2125" y="593"/>
                    </a:lnTo>
                    <a:lnTo>
                      <a:pt x="2078" y="1009"/>
                    </a:lnTo>
                    <a:lnTo>
                      <a:pt x="1799" y="1149"/>
                    </a:lnTo>
                    <a:lnTo>
                      <a:pt x="2129" y="1247"/>
                    </a:lnTo>
                    <a:lnTo>
                      <a:pt x="2131" y="1251"/>
                    </a:lnTo>
                    <a:lnTo>
                      <a:pt x="2137" y="1264"/>
                    </a:lnTo>
                    <a:lnTo>
                      <a:pt x="2143" y="1284"/>
                    </a:lnTo>
                    <a:lnTo>
                      <a:pt x="2149" y="1310"/>
                    </a:lnTo>
                    <a:lnTo>
                      <a:pt x="2150" y="1342"/>
                    </a:lnTo>
                    <a:lnTo>
                      <a:pt x="2147" y="1380"/>
                    </a:lnTo>
                    <a:lnTo>
                      <a:pt x="2136" y="1423"/>
                    </a:lnTo>
                    <a:lnTo>
                      <a:pt x="2117" y="1468"/>
                    </a:lnTo>
                    <a:lnTo>
                      <a:pt x="1244" y="1804"/>
                    </a:lnTo>
                    <a:lnTo>
                      <a:pt x="0" y="1413"/>
                    </a:lnTo>
                    <a:lnTo>
                      <a:pt x="22" y="1367"/>
                    </a:lnTo>
                    <a:lnTo>
                      <a:pt x="212" y="1302"/>
                    </a:lnTo>
                    <a:lnTo>
                      <a:pt x="212" y="248"/>
                    </a:lnTo>
                    <a:lnTo>
                      <a:pt x="213" y="247"/>
                    </a:lnTo>
                    <a:lnTo>
                      <a:pt x="217" y="244"/>
                    </a:lnTo>
                    <a:lnTo>
                      <a:pt x="223" y="240"/>
                    </a:lnTo>
                    <a:lnTo>
                      <a:pt x="232" y="234"/>
                    </a:lnTo>
                    <a:lnTo>
                      <a:pt x="245" y="228"/>
                    </a:lnTo>
                    <a:lnTo>
                      <a:pt x="258" y="221"/>
                    </a:lnTo>
                    <a:lnTo>
                      <a:pt x="276" y="214"/>
                    </a:lnTo>
                    <a:lnTo>
                      <a:pt x="294" y="207"/>
                    </a:lnTo>
                    <a:lnTo>
                      <a:pt x="316" y="201"/>
                    </a:lnTo>
                    <a:lnTo>
                      <a:pt x="340" y="197"/>
                    </a:lnTo>
                    <a:lnTo>
                      <a:pt x="366" y="194"/>
                    </a:lnTo>
                    <a:lnTo>
                      <a:pt x="393" y="192"/>
                    </a:lnTo>
                    <a:lnTo>
                      <a:pt x="424" y="193"/>
                    </a:lnTo>
                    <a:lnTo>
                      <a:pt x="457" y="197"/>
                    </a:lnTo>
                    <a:lnTo>
                      <a:pt x="493" y="203"/>
                    </a:lnTo>
                    <a:lnTo>
                      <a:pt x="529" y="214"/>
                    </a:lnTo>
                    <a:lnTo>
                      <a:pt x="582" y="239"/>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51" name="Google Shape;8851;p130"/>
              <p:cNvSpPr/>
              <p:nvPr/>
            </p:nvSpPr>
            <p:spPr>
              <a:xfrm>
                <a:off x="4894" y="1857"/>
                <a:ext cx="98" cy="112"/>
              </a:xfrm>
              <a:custGeom>
                <a:rect b="b" l="l" r="r" t="t"/>
                <a:pathLst>
                  <a:path extrusionOk="0" h="782" w="690">
                    <a:moveTo>
                      <a:pt x="684" y="29"/>
                    </a:moveTo>
                    <a:lnTo>
                      <a:pt x="681" y="28"/>
                    </a:lnTo>
                    <a:lnTo>
                      <a:pt x="670" y="25"/>
                    </a:lnTo>
                    <a:lnTo>
                      <a:pt x="652" y="21"/>
                    </a:lnTo>
                    <a:lnTo>
                      <a:pt x="628" y="16"/>
                    </a:lnTo>
                    <a:lnTo>
                      <a:pt x="600" y="11"/>
                    </a:lnTo>
                    <a:lnTo>
                      <a:pt x="566" y="7"/>
                    </a:lnTo>
                    <a:lnTo>
                      <a:pt x="527" y="3"/>
                    </a:lnTo>
                    <a:lnTo>
                      <a:pt x="483" y="1"/>
                    </a:lnTo>
                    <a:lnTo>
                      <a:pt x="436" y="0"/>
                    </a:lnTo>
                    <a:lnTo>
                      <a:pt x="386" y="2"/>
                    </a:lnTo>
                    <a:lnTo>
                      <a:pt x="333" y="7"/>
                    </a:lnTo>
                    <a:lnTo>
                      <a:pt x="277" y="16"/>
                    </a:lnTo>
                    <a:lnTo>
                      <a:pt x="221" y="28"/>
                    </a:lnTo>
                    <a:lnTo>
                      <a:pt x="163" y="45"/>
                    </a:lnTo>
                    <a:lnTo>
                      <a:pt x="104" y="65"/>
                    </a:lnTo>
                    <a:lnTo>
                      <a:pt x="44" y="93"/>
                    </a:lnTo>
                    <a:lnTo>
                      <a:pt x="40" y="108"/>
                    </a:lnTo>
                    <a:lnTo>
                      <a:pt x="29" y="150"/>
                    </a:lnTo>
                    <a:lnTo>
                      <a:pt x="17" y="216"/>
                    </a:lnTo>
                    <a:lnTo>
                      <a:pt x="5" y="301"/>
                    </a:lnTo>
                    <a:lnTo>
                      <a:pt x="0" y="402"/>
                    </a:lnTo>
                    <a:lnTo>
                      <a:pt x="4" y="516"/>
                    </a:lnTo>
                    <a:lnTo>
                      <a:pt x="21" y="638"/>
                    </a:lnTo>
                    <a:lnTo>
                      <a:pt x="57" y="763"/>
                    </a:lnTo>
                    <a:lnTo>
                      <a:pt x="60" y="763"/>
                    </a:lnTo>
                    <a:lnTo>
                      <a:pt x="69" y="762"/>
                    </a:lnTo>
                    <a:lnTo>
                      <a:pt x="84" y="759"/>
                    </a:lnTo>
                    <a:lnTo>
                      <a:pt x="105" y="758"/>
                    </a:lnTo>
                    <a:lnTo>
                      <a:pt x="131" y="756"/>
                    </a:lnTo>
                    <a:lnTo>
                      <a:pt x="162" y="754"/>
                    </a:lnTo>
                    <a:lnTo>
                      <a:pt x="198" y="753"/>
                    </a:lnTo>
                    <a:lnTo>
                      <a:pt x="239" y="751"/>
                    </a:lnTo>
                    <a:lnTo>
                      <a:pt x="283" y="750"/>
                    </a:lnTo>
                    <a:lnTo>
                      <a:pt x="331" y="751"/>
                    </a:lnTo>
                    <a:lnTo>
                      <a:pt x="384" y="753"/>
                    </a:lnTo>
                    <a:lnTo>
                      <a:pt x="440" y="755"/>
                    </a:lnTo>
                    <a:lnTo>
                      <a:pt x="498" y="759"/>
                    </a:lnTo>
                    <a:lnTo>
                      <a:pt x="560" y="765"/>
                    </a:lnTo>
                    <a:lnTo>
                      <a:pt x="624" y="773"/>
                    </a:lnTo>
                    <a:lnTo>
                      <a:pt x="690" y="782"/>
                    </a:lnTo>
                    <a:lnTo>
                      <a:pt x="687" y="759"/>
                    </a:lnTo>
                    <a:lnTo>
                      <a:pt x="680" y="697"/>
                    </a:lnTo>
                    <a:lnTo>
                      <a:pt x="670" y="604"/>
                    </a:lnTo>
                    <a:lnTo>
                      <a:pt x="662" y="492"/>
                    </a:lnTo>
                    <a:lnTo>
                      <a:pt x="656" y="368"/>
                    </a:lnTo>
                    <a:lnTo>
                      <a:pt x="656" y="244"/>
                    </a:lnTo>
                    <a:lnTo>
                      <a:pt x="665" y="128"/>
                    </a:lnTo>
                    <a:lnTo>
                      <a:pt x="684" y="29"/>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52" name="Google Shape;8852;p130"/>
              <p:cNvSpPr/>
              <p:nvPr/>
            </p:nvSpPr>
            <p:spPr>
              <a:xfrm>
                <a:off x="4904" y="1888"/>
                <a:ext cx="163" cy="111"/>
              </a:xfrm>
              <a:custGeom>
                <a:rect b="b" l="l" r="r" t="t"/>
                <a:pathLst>
                  <a:path extrusionOk="0" h="778" w="1139">
                    <a:moveTo>
                      <a:pt x="7" y="587"/>
                    </a:moveTo>
                    <a:lnTo>
                      <a:pt x="0" y="682"/>
                    </a:lnTo>
                    <a:lnTo>
                      <a:pt x="742" y="778"/>
                    </a:lnTo>
                    <a:lnTo>
                      <a:pt x="748" y="775"/>
                    </a:lnTo>
                    <a:lnTo>
                      <a:pt x="763" y="767"/>
                    </a:lnTo>
                    <a:lnTo>
                      <a:pt x="787" y="755"/>
                    </a:lnTo>
                    <a:lnTo>
                      <a:pt x="816" y="737"/>
                    </a:lnTo>
                    <a:lnTo>
                      <a:pt x="852" y="714"/>
                    </a:lnTo>
                    <a:lnTo>
                      <a:pt x="891" y="686"/>
                    </a:lnTo>
                    <a:lnTo>
                      <a:pt x="932" y="652"/>
                    </a:lnTo>
                    <a:lnTo>
                      <a:pt x="973" y="613"/>
                    </a:lnTo>
                    <a:lnTo>
                      <a:pt x="1013" y="570"/>
                    </a:lnTo>
                    <a:lnTo>
                      <a:pt x="1051" y="521"/>
                    </a:lnTo>
                    <a:lnTo>
                      <a:pt x="1083" y="466"/>
                    </a:lnTo>
                    <a:lnTo>
                      <a:pt x="1109" y="406"/>
                    </a:lnTo>
                    <a:lnTo>
                      <a:pt x="1129" y="342"/>
                    </a:lnTo>
                    <a:lnTo>
                      <a:pt x="1139" y="271"/>
                    </a:lnTo>
                    <a:lnTo>
                      <a:pt x="1138" y="196"/>
                    </a:lnTo>
                    <a:lnTo>
                      <a:pt x="1124" y="115"/>
                    </a:lnTo>
                    <a:lnTo>
                      <a:pt x="1122" y="110"/>
                    </a:lnTo>
                    <a:lnTo>
                      <a:pt x="1115" y="97"/>
                    </a:lnTo>
                    <a:lnTo>
                      <a:pt x="1102" y="80"/>
                    </a:lnTo>
                    <a:lnTo>
                      <a:pt x="1086" y="59"/>
                    </a:lnTo>
                    <a:lnTo>
                      <a:pt x="1066" y="39"/>
                    </a:lnTo>
                    <a:lnTo>
                      <a:pt x="1041" y="20"/>
                    </a:lnTo>
                    <a:lnTo>
                      <a:pt x="1011" y="7"/>
                    </a:lnTo>
                    <a:lnTo>
                      <a:pt x="978" y="0"/>
                    </a:lnTo>
                    <a:lnTo>
                      <a:pt x="982" y="12"/>
                    </a:lnTo>
                    <a:lnTo>
                      <a:pt x="994" y="46"/>
                    </a:lnTo>
                    <a:lnTo>
                      <a:pt x="1007" y="100"/>
                    </a:lnTo>
                    <a:lnTo>
                      <a:pt x="1019" y="169"/>
                    </a:lnTo>
                    <a:lnTo>
                      <a:pt x="1022" y="252"/>
                    </a:lnTo>
                    <a:lnTo>
                      <a:pt x="1013" y="344"/>
                    </a:lnTo>
                    <a:lnTo>
                      <a:pt x="987" y="444"/>
                    </a:lnTo>
                    <a:lnTo>
                      <a:pt x="940" y="549"/>
                    </a:lnTo>
                    <a:lnTo>
                      <a:pt x="939" y="550"/>
                    </a:lnTo>
                    <a:lnTo>
                      <a:pt x="934" y="553"/>
                    </a:lnTo>
                    <a:lnTo>
                      <a:pt x="927" y="559"/>
                    </a:lnTo>
                    <a:lnTo>
                      <a:pt x="917" y="567"/>
                    </a:lnTo>
                    <a:lnTo>
                      <a:pt x="904" y="575"/>
                    </a:lnTo>
                    <a:lnTo>
                      <a:pt x="890" y="585"/>
                    </a:lnTo>
                    <a:lnTo>
                      <a:pt x="871" y="594"/>
                    </a:lnTo>
                    <a:lnTo>
                      <a:pt x="851" y="603"/>
                    </a:lnTo>
                    <a:lnTo>
                      <a:pt x="828" y="611"/>
                    </a:lnTo>
                    <a:lnTo>
                      <a:pt x="802" y="619"/>
                    </a:lnTo>
                    <a:lnTo>
                      <a:pt x="773" y="625"/>
                    </a:lnTo>
                    <a:lnTo>
                      <a:pt x="741" y="629"/>
                    </a:lnTo>
                    <a:lnTo>
                      <a:pt x="708" y="630"/>
                    </a:lnTo>
                    <a:lnTo>
                      <a:pt x="671" y="629"/>
                    </a:lnTo>
                    <a:lnTo>
                      <a:pt x="631" y="626"/>
                    </a:lnTo>
                    <a:lnTo>
                      <a:pt x="590" y="618"/>
                    </a:lnTo>
                    <a:lnTo>
                      <a:pt x="590" y="720"/>
                    </a:lnTo>
                    <a:lnTo>
                      <a:pt x="26" y="663"/>
                    </a:lnTo>
                    <a:lnTo>
                      <a:pt x="7" y="58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53" name="Google Shape;8853;p130"/>
              <p:cNvSpPr/>
              <p:nvPr/>
            </p:nvSpPr>
            <p:spPr>
              <a:xfrm>
                <a:off x="4884" y="1997"/>
                <a:ext cx="119" cy="38"/>
              </a:xfrm>
              <a:custGeom>
                <a:rect b="b" l="l" r="r" t="t"/>
                <a:pathLst>
                  <a:path extrusionOk="0" h="269" w="837">
                    <a:moveTo>
                      <a:pt x="837" y="96"/>
                    </a:moveTo>
                    <a:lnTo>
                      <a:pt x="12" y="0"/>
                    </a:lnTo>
                    <a:lnTo>
                      <a:pt x="0" y="96"/>
                    </a:lnTo>
                    <a:lnTo>
                      <a:pt x="812" y="269"/>
                    </a:lnTo>
                    <a:lnTo>
                      <a:pt x="837" y="9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54" name="Google Shape;8854;p130"/>
              <p:cNvSpPr/>
              <p:nvPr/>
            </p:nvSpPr>
            <p:spPr>
              <a:xfrm>
                <a:off x="4943" y="2009"/>
                <a:ext cx="51" cy="18"/>
              </a:xfrm>
              <a:custGeom>
                <a:rect b="b" l="l" r="r" t="t"/>
                <a:pathLst>
                  <a:path extrusionOk="0" h="122" w="358">
                    <a:moveTo>
                      <a:pt x="358" y="53"/>
                    </a:moveTo>
                    <a:lnTo>
                      <a:pt x="5" y="0"/>
                    </a:lnTo>
                    <a:lnTo>
                      <a:pt x="0" y="51"/>
                    </a:lnTo>
                    <a:lnTo>
                      <a:pt x="348" y="122"/>
                    </a:lnTo>
                    <a:lnTo>
                      <a:pt x="358" y="53"/>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55" name="Google Shape;8855;p130"/>
              <p:cNvSpPr/>
              <p:nvPr/>
            </p:nvSpPr>
            <p:spPr>
              <a:xfrm>
                <a:off x="4891" y="2000"/>
                <a:ext cx="34" cy="13"/>
              </a:xfrm>
              <a:custGeom>
                <a:rect b="b" l="l" r="r" t="t"/>
                <a:pathLst>
                  <a:path extrusionOk="0" h="91" w="239">
                    <a:moveTo>
                      <a:pt x="239" y="42"/>
                    </a:moveTo>
                    <a:lnTo>
                      <a:pt x="0" y="0"/>
                    </a:lnTo>
                    <a:lnTo>
                      <a:pt x="2" y="44"/>
                    </a:lnTo>
                    <a:lnTo>
                      <a:pt x="231" y="91"/>
                    </a:lnTo>
                    <a:lnTo>
                      <a:pt x="239" y="42"/>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56" name="Google Shape;8856;p130"/>
              <p:cNvSpPr/>
              <p:nvPr/>
            </p:nvSpPr>
            <p:spPr>
              <a:xfrm>
                <a:off x="4805" y="2013"/>
                <a:ext cx="202" cy="67"/>
              </a:xfrm>
              <a:custGeom>
                <a:rect b="b" l="l" r="r" t="t"/>
                <a:pathLst>
                  <a:path extrusionOk="0" h="466" w="1409">
                    <a:moveTo>
                      <a:pt x="0" y="140"/>
                    </a:moveTo>
                    <a:lnTo>
                      <a:pt x="4" y="140"/>
                    </a:lnTo>
                    <a:lnTo>
                      <a:pt x="12" y="138"/>
                    </a:lnTo>
                    <a:lnTo>
                      <a:pt x="27" y="135"/>
                    </a:lnTo>
                    <a:lnTo>
                      <a:pt x="45" y="132"/>
                    </a:lnTo>
                    <a:lnTo>
                      <a:pt x="67" y="128"/>
                    </a:lnTo>
                    <a:lnTo>
                      <a:pt x="92" y="123"/>
                    </a:lnTo>
                    <a:lnTo>
                      <a:pt x="120" y="116"/>
                    </a:lnTo>
                    <a:lnTo>
                      <a:pt x="150" y="108"/>
                    </a:lnTo>
                    <a:lnTo>
                      <a:pt x="181" y="100"/>
                    </a:lnTo>
                    <a:lnTo>
                      <a:pt x="212" y="89"/>
                    </a:lnTo>
                    <a:lnTo>
                      <a:pt x="243" y="78"/>
                    </a:lnTo>
                    <a:lnTo>
                      <a:pt x="273" y="65"/>
                    </a:lnTo>
                    <a:lnTo>
                      <a:pt x="303" y="50"/>
                    </a:lnTo>
                    <a:lnTo>
                      <a:pt x="330" y="35"/>
                    </a:lnTo>
                    <a:lnTo>
                      <a:pt x="355" y="18"/>
                    </a:lnTo>
                    <a:lnTo>
                      <a:pt x="375" y="0"/>
                    </a:lnTo>
                    <a:lnTo>
                      <a:pt x="1409" y="236"/>
                    </a:lnTo>
                    <a:lnTo>
                      <a:pt x="1407" y="239"/>
                    </a:lnTo>
                    <a:lnTo>
                      <a:pt x="1401" y="245"/>
                    </a:lnTo>
                    <a:lnTo>
                      <a:pt x="1392" y="254"/>
                    </a:lnTo>
                    <a:lnTo>
                      <a:pt x="1379" y="265"/>
                    </a:lnTo>
                    <a:lnTo>
                      <a:pt x="1363" y="279"/>
                    </a:lnTo>
                    <a:lnTo>
                      <a:pt x="1345" y="295"/>
                    </a:lnTo>
                    <a:lnTo>
                      <a:pt x="1325" y="313"/>
                    </a:lnTo>
                    <a:lnTo>
                      <a:pt x="1303" y="332"/>
                    </a:lnTo>
                    <a:lnTo>
                      <a:pt x="1279" y="351"/>
                    </a:lnTo>
                    <a:lnTo>
                      <a:pt x="1253" y="371"/>
                    </a:lnTo>
                    <a:lnTo>
                      <a:pt x="1227" y="390"/>
                    </a:lnTo>
                    <a:lnTo>
                      <a:pt x="1200" y="409"/>
                    </a:lnTo>
                    <a:lnTo>
                      <a:pt x="1172" y="426"/>
                    </a:lnTo>
                    <a:lnTo>
                      <a:pt x="1145" y="441"/>
                    </a:lnTo>
                    <a:lnTo>
                      <a:pt x="1117" y="455"/>
                    </a:lnTo>
                    <a:lnTo>
                      <a:pt x="1091" y="466"/>
                    </a:lnTo>
                    <a:lnTo>
                      <a:pt x="0" y="140"/>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57" name="Google Shape;8857;p130"/>
              <p:cNvSpPr/>
              <p:nvPr/>
            </p:nvSpPr>
            <p:spPr>
              <a:xfrm>
                <a:off x="5006" y="2006"/>
                <a:ext cx="72" cy="32"/>
              </a:xfrm>
              <a:custGeom>
                <a:rect b="b" l="l" r="r" t="t"/>
                <a:pathLst>
                  <a:path extrusionOk="0" h="223" w="502">
                    <a:moveTo>
                      <a:pt x="51" y="223"/>
                    </a:moveTo>
                    <a:lnTo>
                      <a:pt x="502" y="90"/>
                    </a:lnTo>
                    <a:lnTo>
                      <a:pt x="229" y="0"/>
                    </a:lnTo>
                    <a:lnTo>
                      <a:pt x="6" y="26"/>
                    </a:lnTo>
                    <a:lnTo>
                      <a:pt x="0" y="211"/>
                    </a:lnTo>
                    <a:lnTo>
                      <a:pt x="51" y="22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58" name="Google Shape;8858;p130"/>
              <p:cNvSpPr/>
              <p:nvPr/>
            </p:nvSpPr>
            <p:spPr>
              <a:xfrm>
                <a:off x="4821" y="1869"/>
                <a:ext cx="38" cy="152"/>
              </a:xfrm>
              <a:custGeom>
                <a:rect b="b" l="l" r="r" t="t"/>
                <a:pathLst>
                  <a:path extrusionOk="0" h="1064" w="267">
                    <a:moveTo>
                      <a:pt x="267" y="26"/>
                    </a:moveTo>
                    <a:lnTo>
                      <a:pt x="266" y="24"/>
                    </a:lnTo>
                    <a:lnTo>
                      <a:pt x="262" y="22"/>
                    </a:lnTo>
                    <a:lnTo>
                      <a:pt x="254" y="20"/>
                    </a:lnTo>
                    <a:lnTo>
                      <a:pt x="244" y="16"/>
                    </a:lnTo>
                    <a:lnTo>
                      <a:pt x="232" y="12"/>
                    </a:lnTo>
                    <a:lnTo>
                      <a:pt x="218" y="8"/>
                    </a:lnTo>
                    <a:lnTo>
                      <a:pt x="202" y="5"/>
                    </a:lnTo>
                    <a:lnTo>
                      <a:pt x="184" y="1"/>
                    </a:lnTo>
                    <a:lnTo>
                      <a:pt x="164" y="0"/>
                    </a:lnTo>
                    <a:lnTo>
                      <a:pt x="143" y="0"/>
                    </a:lnTo>
                    <a:lnTo>
                      <a:pt x="121" y="3"/>
                    </a:lnTo>
                    <a:lnTo>
                      <a:pt x="98" y="6"/>
                    </a:lnTo>
                    <a:lnTo>
                      <a:pt x="74" y="13"/>
                    </a:lnTo>
                    <a:lnTo>
                      <a:pt x="50" y="22"/>
                    </a:lnTo>
                    <a:lnTo>
                      <a:pt x="25" y="35"/>
                    </a:lnTo>
                    <a:lnTo>
                      <a:pt x="0" y="51"/>
                    </a:lnTo>
                    <a:lnTo>
                      <a:pt x="0" y="1064"/>
                    </a:lnTo>
                    <a:lnTo>
                      <a:pt x="1" y="1064"/>
                    </a:lnTo>
                    <a:lnTo>
                      <a:pt x="7" y="1064"/>
                    </a:lnTo>
                    <a:lnTo>
                      <a:pt x="15" y="1063"/>
                    </a:lnTo>
                    <a:lnTo>
                      <a:pt x="25" y="1062"/>
                    </a:lnTo>
                    <a:lnTo>
                      <a:pt x="37" y="1060"/>
                    </a:lnTo>
                    <a:lnTo>
                      <a:pt x="52" y="1057"/>
                    </a:lnTo>
                    <a:lnTo>
                      <a:pt x="69" y="1054"/>
                    </a:lnTo>
                    <a:lnTo>
                      <a:pt x="88" y="1049"/>
                    </a:lnTo>
                    <a:lnTo>
                      <a:pt x="108" y="1044"/>
                    </a:lnTo>
                    <a:lnTo>
                      <a:pt x="129" y="1037"/>
                    </a:lnTo>
                    <a:lnTo>
                      <a:pt x="152" y="1029"/>
                    </a:lnTo>
                    <a:lnTo>
                      <a:pt x="175" y="1018"/>
                    </a:lnTo>
                    <a:lnTo>
                      <a:pt x="198" y="1007"/>
                    </a:lnTo>
                    <a:lnTo>
                      <a:pt x="222" y="994"/>
                    </a:lnTo>
                    <a:lnTo>
                      <a:pt x="244" y="979"/>
                    </a:lnTo>
                    <a:lnTo>
                      <a:pt x="267" y="962"/>
                    </a:lnTo>
                    <a:lnTo>
                      <a:pt x="267" y="2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59" name="Google Shape;8859;p130"/>
              <p:cNvSpPr/>
              <p:nvPr/>
            </p:nvSpPr>
            <p:spPr>
              <a:xfrm>
                <a:off x="4822" y="1871"/>
                <a:ext cx="33" cy="128"/>
              </a:xfrm>
              <a:custGeom>
                <a:rect b="b" l="l" r="r" t="t"/>
                <a:pathLst>
                  <a:path extrusionOk="0" h="898" w="228">
                    <a:moveTo>
                      <a:pt x="228" y="21"/>
                    </a:moveTo>
                    <a:lnTo>
                      <a:pt x="227" y="20"/>
                    </a:lnTo>
                    <a:lnTo>
                      <a:pt x="224" y="19"/>
                    </a:lnTo>
                    <a:lnTo>
                      <a:pt x="217" y="17"/>
                    </a:lnTo>
                    <a:lnTo>
                      <a:pt x="209" y="13"/>
                    </a:lnTo>
                    <a:lnTo>
                      <a:pt x="199" y="10"/>
                    </a:lnTo>
                    <a:lnTo>
                      <a:pt x="186" y="6"/>
                    </a:lnTo>
                    <a:lnTo>
                      <a:pt x="172" y="4"/>
                    </a:lnTo>
                    <a:lnTo>
                      <a:pt x="157" y="2"/>
                    </a:lnTo>
                    <a:lnTo>
                      <a:pt x="140" y="0"/>
                    </a:lnTo>
                    <a:lnTo>
                      <a:pt x="122" y="0"/>
                    </a:lnTo>
                    <a:lnTo>
                      <a:pt x="104" y="2"/>
                    </a:lnTo>
                    <a:lnTo>
                      <a:pt x="83" y="5"/>
                    </a:lnTo>
                    <a:lnTo>
                      <a:pt x="64" y="11"/>
                    </a:lnTo>
                    <a:lnTo>
                      <a:pt x="42" y="19"/>
                    </a:lnTo>
                    <a:lnTo>
                      <a:pt x="21" y="29"/>
                    </a:lnTo>
                    <a:lnTo>
                      <a:pt x="0" y="43"/>
                    </a:lnTo>
                    <a:lnTo>
                      <a:pt x="0" y="898"/>
                    </a:lnTo>
                    <a:lnTo>
                      <a:pt x="1" y="898"/>
                    </a:lnTo>
                    <a:lnTo>
                      <a:pt x="5" y="898"/>
                    </a:lnTo>
                    <a:lnTo>
                      <a:pt x="12" y="897"/>
                    </a:lnTo>
                    <a:lnTo>
                      <a:pt x="21" y="896"/>
                    </a:lnTo>
                    <a:lnTo>
                      <a:pt x="32" y="894"/>
                    </a:lnTo>
                    <a:lnTo>
                      <a:pt x="45" y="892"/>
                    </a:lnTo>
                    <a:lnTo>
                      <a:pt x="59" y="889"/>
                    </a:lnTo>
                    <a:lnTo>
                      <a:pt x="75" y="884"/>
                    </a:lnTo>
                    <a:lnTo>
                      <a:pt x="92" y="879"/>
                    </a:lnTo>
                    <a:lnTo>
                      <a:pt x="111" y="874"/>
                    </a:lnTo>
                    <a:lnTo>
                      <a:pt x="130" y="867"/>
                    </a:lnTo>
                    <a:lnTo>
                      <a:pt x="149" y="858"/>
                    </a:lnTo>
                    <a:lnTo>
                      <a:pt x="169" y="848"/>
                    </a:lnTo>
                    <a:lnTo>
                      <a:pt x="190" y="837"/>
                    </a:lnTo>
                    <a:lnTo>
                      <a:pt x="209" y="824"/>
                    </a:lnTo>
                    <a:lnTo>
                      <a:pt x="228" y="809"/>
                    </a:lnTo>
                    <a:lnTo>
                      <a:pt x="228" y="21"/>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60" name="Google Shape;8860;p130"/>
              <p:cNvSpPr/>
              <p:nvPr/>
            </p:nvSpPr>
            <p:spPr>
              <a:xfrm>
                <a:off x="4823" y="1872"/>
                <a:ext cx="27" cy="104"/>
              </a:xfrm>
              <a:custGeom>
                <a:rect b="b" l="l" r="r" t="t"/>
                <a:pathLst>
                  <a:path extrusionOk="0" h="729" w="192">
                    <a:moveTo>
                      <a:pt x="192" y="17"/>
                    </a:moveTo>
                    <a:lnTo>
                      <a:pt x="191" y="17"/>
                    </a:lnTo>
                    <a:lnTo>
                      <a:pt x="187" y="15"/>
                    </a:lnTo>
                    <a:lnTo>
                      <a:pt x="183" y="12"/>
                    </a:lnTo>
                    <a:lnTo>
                      <a:pt x="176" y="10"/>
                    </a:lnTo>
                    <a:lnTo>
                      <a:pt x="167" y="8"/>
                    </a:lnTo>
                    <a:lnTo>
                      <a:pt x="156" y="4"/>
                    </a:lnTo>
                    <a:lnTo>
                      <a:pt x="145" y="2"/>
                    </a:lnTo>
                    <a:lnTo>
                      <a:pt x="132" y="0"/>
                    </a:lnTo>
                    <a:lnTo>
                      <a:pt x="117" y="0"/>
                    </a:lnTo>
                    <a:lnTo>
                      <a:pt x="102" y="0"/>
                    </a:lnTo>
                    <a:lnTo>
                      <a:pt x="86" y="1"/>
                    </a:lnTo>
                    <a:lnTo>
                      <a:pt x="70" y="3"/>
                    </a:lnTo>
                    <a:lnTo>
                      <a:pt x="53" y="8"/>
                    </a:lnTo>
                    <a:lnTo>
                      <a:pt x="35" y="15"/>
                    </a:lnTo>
                    <a:lnTo>
                      <a:pt x="18" y="24"/>
                    </a:lnTo>
                    <a:lnTo>
                      <a:pt x="0" y="35"/>
                    </a:lnTo>
                    <a:lnTo>
                      <a:pt x="0" y="729"/>
                    </a:lnTo>
                    <a:lnTo>
                      <a:pt x="1" y="729"/>
                    </a:lnTo>
                    <a:lnTo>
                      <a:pt x="4" y="729"/>
                    </a:lnTo>
                    <a:lnTo>
                      <a:pt x="10" y="728"/>
                    </a:lnTo>
                    <a:lnTo>
                      <a:pt x="18" y="727"/>
                    </a:lnTo>
                    <a:lnTo>
                      <a:pt x="27" y="726"/>
                    </a:lnTo>
                    <a:lnTo>
                      <a:pt x="37" y="725"/>
                    </a:lnTo>
                    <a:lnTo>
                      <a:pt x="50" y="721"/>
                    </a:lnTo>
                    <a:lnTo>
                      <a:pt x="64" y="719"/>
                    </a:lnTo>
                    <a:lnTo>
                      <a:pt x="77" y="714"/>
                    </a:lnTo>
                    <a:lnTo>
                      <a:pt x="92" y="710"/>
                    </a:lnTo>
                    <a:lnTo>
                      <a:pt x="108" y="704"/>
                    </a:lnTo>
                    <a:lnTo>
                      <a:pt x="125" y="697"/>
                    </a:lnTo>
                    <a:lnTo>
                      <a:pt x="141" y="689"/>
                    </a:lnTo>
                    <a:lnTo>
                      <a:pt x="159" y="680"/>
                    </a:lnTo>
                    <a:lnTo>
                      <a:pt x="176" y="668"/>
                    </a:lnTo>
                    <a:lnTo>
                      <a:pt x="192" y="657"/>
                    </a:lnTo>
                    <a:lnTo>
                      <a:pt x="192" y="1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61" name="Google Shape;8861;p130"/>
              <p:cNvSpPr/>
              <p:nvPr/>
            </p:nvSpPr>
            <p:spPr>
              <a:xfrm>
                <a:off x="4824" y="1873"/>
                <a:ext cx="22" cy="81"/>
              </a:xfrm>
              <a:custGeom>
                <a:rect b="b" l="l" r="r" t="t"/>
                <a:pathLst>
                  <a:path extrusionOk="0" h="564" w="156">
                    <a:moveTo>
                      <a:pt x="156" y="15"/>
                    </a:moveTo>
                    <a:lnTo>
                      <a:pt x="153" y="14"/>
                    </a:lnTo>
                    <a:lnTo>
                      <a:pt x="142" y="9"/>
                    </a:lnTo>
                    <a:lnTo>
                      <a:pt x="127" y="4"/>
                    </a:lnTo>
                    <a:lnTo>
                      <a:pt x="108" y="1"/>
                    </a:lnTo>
                    <a:lnTo>
                      <a:pt x="84" y="0"/>
                    </a:lnTo>
                    <a:lnTo>
                      <a:pt x="58" y="3"/>
                    </a:lnTo>
                    <a:lnTo>
                      <a:pt x="29" y="12"/>
                    </a:lnTo>
                    <a:lnTo>
                      <a:pt x="0" y="28"/>
                    </a:lnTo>
                    <a:lnTo>
                      <a:pt x="0" y="564"/>
                    </a:lnTo>
                    <a:lnTo>
                      <a:pt x="4" y="564"/>
                    </a:lnTo>
                    <a:lnTo>
                      <a:pt x="15" y="563"/>
                    </a:lnTo>
                    <a:lnTo>
                      <a:pt x="31" y="560"/>
                    </a:lnTo>
                    <a:lnTo>
                      <a:pt x="52" y="555"/>
                    </a:lnTo>
                    <a:lnTo>
                      <a:pt x="76" y="548"/>
                    </a:lnTo>
                    <a:lnTo>
                      <a:pt x="102" y="537"/>
                    </a:lnTo>
                    <a:lnTo>
                      <a:pt x="128" y="524"/>
                    </a:lnTo>
                    <a:lnTo>
                      <a:pt x="156" y="505"/>
                    </a:lnTo>
                    <a:lnTo>
                      <a:pt x="156" y="1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62" name="Google Shape;8862;p130"/>
              <p:cNvSpPr/>
              <p:nvPr/>
            </p:nvSpPr>
            <p:spPr>
              <a:xfrm>
                <a:off x="4825" y="1875"/>
                <a:ext cx="17" cy="56"/>
              </a:xfrm>
              <a:custGeom>
                <a:rect b="b" l="l" r="r" t="t"/>
                <a:pathLst>
                  <a:path extrusionOk="0" h="396" w="117">
                    <a:moveTo>
                      <a:pt x="117" y="10"/>
                    </a:moveTo>
                    <a:lnTo>
                      <a:pt x="115" y="9"/>
                    </a:lnTo>
                    <a:lnTo>
                      <a:pt x="107" y="6"/>
                    </a:lnTo>
                    <a:lnTo>
                      <a:pt x="95" y="2"/>
                    </a:lnTo>
                    <a:lnTo>
                      <a:pt x="80" y="0"/>
                    </a:lnTo>
                    <a:lnTo>
                      <a:pt x="63" y="0"/>
                    </a:lnTo>
                    <a:lnTo>
                      <a:pt x="43" y="2"/>
                    </a:lnTo>
                    <a:lnTo>
                      <a:pt x="22" y="9"/>
                    </a:lnTo>
                    <a:lnTo>
                      <a:pt x="0" y="22"/>
                    </a:lnTo>
                    <a:lnTo>
                      <a:pt x="0" y="396"/>
                    </a:lnTo>
                    <a:lnTo>
                      <a:pt x="3" y="396"/>
                    </a:lnTo>
                    <a:lnTo>
                      <a:pt x="11" y="395"/>
                    </a:lnTo>
                    <a:lnTo>
                      <a:pt x="23" y="393"/>
                    </a:lnTo>
                    <a:lnTo>
                      <a:pt x="39" y="389"/>
                    </a:lnTo>
                    <a:lnTo>
                      <a:pt x="58" y="385"/>
                    </a:lnTo>
                    <a:lnTo>
                      <a:pt x="77" y="377"/>
                    </a:lnTo>
                    <a:lnTo>
                      <a:pt x="96" y="365"/>
                    </a:lnTo>
                    <a:lnTo>
                      <a:pt x="117" y="351"/>
                    </a:lnTo>
                    <a:lnTo>
                      <a:pt x="117" y="10"/>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63" name="Google Shape;8863;p130"/>
              <p:cNvSpPr/>
              <p:nvPr/>
            </p:nvSpPr>
            <p:spPr>
              <a:xfrm>
                <a:off x="4826" y="1876"/>
                <a:ext cx="11" cy="33"/>
              </a:xfrm>
              <a:custGeom>
                <a:rect b="b" l="l" r="r" t="t"/>
                <a:pathLst>
                  <a:path extrusionOk="0" h="230" w="80">
                    <a:moveTo>
                      <a:pt x="80" y="7"/>
                    </a:moveTo>
                    <a:lnTo>
                      <a:pt x="78" y="6"/>
                    </a:lnTo>
                    <a:lnTo>
                      <a:pt x="73" y="5"/>
                    </a:lnTo>
                    <a:lnTo>
                      <a:pt x="65" y="2"/>
                    </a:lnTo>
                    <a:lnTo>
                      <a:pt x="55" y="0"/>
                    </a:lnTo>
                    <a:lnTo>
                      <a:pt x="44" y="0"/>
                    </a:lnTo>
                    <a:lnTo>
                      <a:pt x="30" y="1"/>
                    </a:lnTo>
                    <a:lnTo>
                      <a:pt x="15" y="7"/>
                    </a:lnTo>
                    <a:lnTo>
                      <a:pt x="0" y="15"/>
                    </a:lnTo>
                    <a:lnTo>
                      <a:pt x="0" y="230"/>
                    </a:lnTo>
                    <a:lnTo>
                      <a:pt x="3" y="230"/>
                    </a:lnTo>
                    <a:lnTo>
                      <a:pt x="7" y="229"/>
                    </a:lnTo>
                    <a:lnTo>
                      <a:pt x="16" y="228"/>
                    </a:lnTo>
                    <a:lnTo>
                      <a:pt x="27" y="225"/>
                    </a:lnTo>
                    <a:lnTo>
                      <a:pt x="39" y="222"/>
                    </a:lnTo>
                    <a:lnTo>
                      <a:pt x="53" y="216"/>
                    </a:lnTo>
                    <a:lnTo>
                      <a:pt x="67" y="208"/>
                    </a:lnTo>
                    <a:lnTo>
                      <a:pt x="80" y="199"/>
                    </a:lnTo>
                    <a:lnTo>
                      <a:pt x="80" y="7"/>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64" name="Google Shape;8864;p130"/>
              <p:cNvSpPr/>
              <p:nvPr/>
            </p:nvSpPr>
            <p:spPr>
              <a:xfrm>
                <a:off x="4964" y="1970"/>
                <a:ext cx="16" cy="17"/>
              </a:xfrm>
              <a:custGeom>
                <a:rect b="b" l="l" r="r" t="t"/>
                <a:pathLst>
                  <a:path extrusionOk="0" h="117" w="117">
                    <a:moveTo>
                      <a:pt x="58" y="117"/>
                    </a:moveTo>
                    <a:lnTo>
                      <a:pt x="70" y="116"/>
                    </a:lnTo>
                    <a:lnTo>
                      <a:pt x="81" y="112"/>
                    </a:lnTo>
                    <a:lnTo>
                      <a:pt x="90" y="106"/>
                    </a:lnTo>
                    <a:lnTo>
                      <a:pt x="100" y="100"/>
                    </a:lnTo>
                    <a:lnTo>
                      <a:pt x="106" y="90"/>
                    </a:lnTo>
                    <a:lnTo>
                      <a:pt x="112" y="81"/>
                    </a:lnTo>
                    <a:lnTo>
                      <a:pt x="116" y="70"/>
                    </a:lnTo>
                    <a:lnTo>
                      <a:pt x="117" y="58"/>
                    </a:lnTo>
                    <a:lnTo>
                      <a:pt x="116" y="46"/>
                    </a:lnTo>
                    <a:lnTo>
                      <a:pt x="112" y="35"/>
                    </a:lnTo>
                    <a:lnTo>
                      <a:pt x="106" y="25"/>
                    </a:lnTo>
                    <a:lnTo>
                      <a:pt x="100" y="17"/>
                    </a:lnTo>
                    <a:lnTo>
                      <a:pt x="90" y="9"/>
                    </a:lnTo>
                    <a:lnTo>
                      <a:pt x="81" y="4"/>
                    </a:lnTo>
                    <a:lnTo>
                      <a:pt x="70" y="1"/>
                    </a:lnTo>
                    <a:lnTo>
                      <a:pt x="58" y="0"/>
                    </a:lnTo>
                    <a:lnTo>
                      <a:pt x="47" y="1"/>
                    </a:lnTo>
                    <a:lnTo>
                      <a:pt x="36" y="4"/>
                    </a:lnTo>
                    <a:lnTo>
                      <a:pt x="26" y="9"/>
                    </a:lnTo>
                    <a:lnTo>
                      <a:pt x="17" y="17"/>
                    </a:lnTo>
                    <a:lnTo>
                      <a:pt x="10" y="25"/>
                    </a:lnTo>
                    <a:lnTo>
                      <a:pt x="5" y="35"/>
                    </a:lnTo>
                    <a:lnTo>
                      <a:pt x="1" y="46"/>
                    </a:lnTo>
                    <a:lnTo>
                      <a:pt x="0" y="58"/>
                    </a:lnTo>
                    <a:lnTo>
                      <a:pt x="1" y="70"/>
                    </a:lnTo>
                    <a:lnTo>
                      <a:pt x="5" y="81"/>
                    </a:lnTo>
                    <a:lnTo>
                      <a:pt x="10" y="90"/>
                    </a:lnTo>
                    <a:lnTo>
                      <a:pt x="17" y="100"/>
                    </a:lnTo>
                    <a:lnTo>
                      <a:pt x="26" y="106"/>
                    </a:lnTo>
                    <a:lnTo>
                      <a:pt x="36" y="112"/>
                    </a:lnTo>
                    <a:lnTo>
                      <a:pt x="47" y="116"/>
                    </a:lnTo>
                    <a:lnTo>
                      <a:pt x="58" y="117"/>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65" name="Google Shape;8865;p130"/>
              <p:cNvSpPr/>
              <p:nvPr/>
            </p:nvSpPr>
            <p:spPr>
              <a:xfrm>
                <a:off x="4912" y="1970"/>
                <a:ext cx="9" cy="9"/>
              </a:xfrm>
              <a:custGeom>
                <a:rect b="b" l="l" r="r" t="t"/>
                <a:pathLst>
                  <a:path extrusionOk="0" h="59" w="58">
                    <a:moveTo>
                      <a:pt x="29" y="59"/>
                    </a:moveTo>
                    <a:lnTo>
                      <a:pt x="40" y="56"/>
                    </a:lnTo>
                    <a:lnTo>
                      <a:pt x="50" y="49"/>
                    </a:lnTo>
                    <a:lnTo>
                      <a:pt x="56" y="40"/>
                    </a:lnTo>
                    <a:lnTo>
                      <a:pt x="58" y="29"/>
                    </a:lnTo>
                    <a:lnTo>
                      <a:pt x="56" y="17"/>
                    </a:lnTo>
                    <a:lnTo>
                      <a:pt x="50" y="8"/>
                    </a:lnTo>
                    <a:lnTo>
                      <a:pt x="40" y="2"/>
                    </a:lnTo>
                    <a:lnTo>
                      <a:pt x="29" y="0"/>
                    </a:lnTo>
                    <a:lnTo>
                      <a:pt x="17" y="2"/>
                    </a:lnTo>
                    <a:lnTo>
                      <a:pt x="8" y="8"/>
                    </a:lnTo>
                    <a:lnTo>
                      <a:pt x="2" y="17"/>
                    </a:lnTo>
                    <a:lnTo>
                      <a:pt x="0" y="29"/>
                    </a:lnTo>
                    <a:lnTo>
                      <a:pt x="2" y="40"/>
                    </a:lnTo>
                    <a:lnTo>
                      <a:pt x="8" y="49"/>
                    </a:lnTo>
                    <a:lnTo>
                      <a:pt x="17" y="56"/>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66" name="Google Shape;8866;p130"/>
              <p:cNvSpPr/>
              <p:nvPr/>
            </p:nvSpPr>
            <p:spPr>
              <a:xfrm>
                <a:off x="4927" y="1971"/>
                <a:ext cx="8" cy="8"/>
              </a:xfrm>
              <a:custGeom>
                <a:rect b="b" l="l" r="r" t="t"/>
                <a:pathLst>
                  <a:path extrusionOk="0" h="59" w="58">
                    <a:moveTo>
                      <a:pt x="29" y="59"/>
                    </a:moveTo>
                    <a:lnTo>
                      <a:pt x="41" y="57"/>
                    </a:lnTo>
                    <a:lnTo>
                      <a:pt x="50" y="51"/>
                    </a:lnTo>
                    <a:lnTo>
                      <a:pt x="56" y="42"/>
                    </a:lnTo>
                    <a:lnTo>
                      <a:pt x="58" y="30"/>
                    </a:lnTo>
                    <a:lnTo>
                      <a:pt x="56" y="19"/>
                    </a:lnTo>
                    <a:lnTo>
                      <a:pt x="50" y="9"/>
                    </a:lnTo>
                    <a:lnTo>
                      <a:pt x="41" y="3"/>
                    </a:lnTo>
                    <a:lnTo>
                      <a:pt x="29" y="0"/>
                    </a:lnTo>
                    <a:lnTo>
                      <a:pt x="18" y="3"/>
                    </a:lnTo>
                    <a:lnTo>
                      <a:pt x="9" y="9"/>
                    </a:lnTo>
                    <a:lnTo>
                      <a:pt x="2" y="19"/>
                    </a:lnTo>
                    <a:lnTo>
                      <a:pt x="0" y="30"/>
                    </a:lnTo>
                    <a:lnTo>
                      <a:pt x="2" y="42"/>
                    </a:lnTo>
                    <a:lnTo>
                      <a:pt x="9" y="51"/>
                    </a:lnTo>
                    <a:lnTo>
                      <a:pt x="18" y="57"/>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67" name="Google Shape;8867;p130"/>
              <p:cNvSpPr/>
              <p:nvPr/>
            </p:nvSpPr>
            <p:spPr>
              <a:xfrm>
                <a:off x="4871" y="1856"/>
                <a:ext cx="23" cy="114"/>
              </a:xfrm>
              <a:custGeom>
                <a:rect b="b" l="l" r="r" t="t"/>
                <a:pathLst>
                  <a:path extrusionOk="0" h="800" w="166">
                    <a:moveTo>
                      <a:pt x="52" y="16"/>
                    </a:moveTo>
                    <a:lnTo>
                      <a:pt x="47" y="32"/>
                    </a:lnTo>
                    <a:lnTo>
                      <a:pt x="36" y="77"/>
                    </a:lnTo>
                    <a:lnTo>
                      <a:pt x="21" y="148"/>
                    </a:lnTo>
                    <a:lnTo>
                      <a:pt x="8" y="244"/>
                    </a:lnTo>
                    <a:lnTo>
                      <a:pt x="0" y="359"/>
                    </a:lnTo>
                    <a:lnTo>
                      <a:pt x="2" y="492"/>
                    </a:lnTo>
                    <a:lnTo>
                      <a:pt x="15" y="640"/>
                    </a:lnTo>
                    <a:lnTo>
                      <a:pt x="46" y="800"/>
                    </a:lnTo>
                    <a:lnTo>
                      <a:pt x="161" y="794"/>
                    </a:lnTo>
                    <a:lnTo>
                      <a:pt x="156" y="770"/>
                    </a:lnTo>
                    <a:lnTo>
                      <a:pt x="145" y="706"/>
                    </a:lnTo>
                    <a:lnTo>
                      <a:pt x="131" y="610"/>
                    </a:lnTo>
                    <a:lnTo>
                      <a:pt x="118" y="493"/>
                    </a:lnTo>
                    <a:lnTo>
                      <a:pt x="111" y="364"/>
                    </a:lnTo>
                    <a:lnTo>
                      <a:pt x="115" y="235"/>
                    </a:lnTo>
                    <a:lnTo>
                      <a:pt x="132" y="113"/>
                    </a:lnTo>
                    <a:lnTo>
                      <a:pt x="166" y="9"/>
                    </a:lnTo>
                    <a:lnTo>
                      <a:pt x="166" y="8"/>
                    </a:lnTo>
                    <a:lnTo>
                      <a:pt x="166" y="6"/>
                    </a:lnTo>
                    <a:lnTo>
                      <a:pt x="164" y="4"/>
                    </a:lnTo>
                    <a:lnTo>
                      <a:pt x="157" y="0"/>
                    </a:lnTo>
                    <a:lnTo>
                      <a:pt x="143" y="0"/>
                    </a:lnTo>
                    <a:lnTo>
                      <a:pt x="123" y="1"/>
                    </a:lnTo>
                    <a:lnTo>
                      <a:pt x="93" y="7"/>
                    </a:lnTo>
                    <a:lnTo>
                      <a:pt x="52" y="1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68" name="Google Shape;8868;p130"/>
              <p:cNvSpPr/>
              <p:nvPr/>
            </p:nvSpPr>
            <p:spPr>
              <a:xfrm>
                <a:off x="4993" y="1842"/>
                <a:ext cx="32" cy="128"/>
              </a:xfrm>
              <a:custGeom>
                <a:rect b="b" l="l" r="r" t="t"/>
                <a:pathLst>
                  <a:path extrusionOk="0" h="893" w="225">
                    <a:moveTo>
                      <a:pt x="225" y="6"/>
                    </a:moveTo>
                    <a:lnTo>
                      <a:pt x="219" y="12"/>
                    </a:lnTo>
                    <a:lnTo>
                      <a:pt x="204" y="35"/>
                    </a:lnTo>
                    <a:lnTo>
                      <a:pt x="185" y="82"/>
                    </a:lnTo>
                    <a:lnTo>
                      <a:pt x="165" y="158"/>
                    </a:lnTo>
                    <a:lnTo>
                      <a:pt x="149" y="270"/>
                    </a:lnTo>
                    <a:lnTo>
                      <a:pt x="141" y="427"/>
                    </a:lnTo>
                    <a:lnTo>
                      <a:pt x="146" y="631"/>
                    </a:lnTo>
                    <a:lnTo>
                      <a:pt x="168" y="893"/>
                    </a:lnTo>
                    <a:lnTo>
                      <a:pt x="41" y="893"/>
                    </a:lnTo>
                    <a:lnTo>
                      <a:pt x="36" y="867"/>
                    </a:lnTo>
                    <a:lnTo>
                      <a:pt x="26" y="794"/>
                    </a:lnTo>
                    <a:lnTo>
                      <a:pt x="13" y="686"/>
                    </a:lnTo>
                    <a:lnTo>
                      <a:pt x="3" y="554"/>
                    </a:lnTo>
                    <a:lnTo>
                      <a:pt x="0" y="408"/>
                    </a:lnTo>
                    <a:lnTo>
                      <a:pt x="6" y="260"/>
                    </a:lnTo>
                    <a:lnTo>
                      <a:pt x="30" y="121"/>
                    </a:lnTo>
                    <a:lnTo>
                      <a:pt x="73" y="0"/>
                    </a:lnTo>
                    <a:lnTo>
                      <a:pt x="225"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69" name="Google Shape;8869;p130"/>
              <p:cNvSpPr/>
              <p:nvPr/>
            </p:nvSpPr>
            <p:spPr>
              <a:xfrm>
                <a:off x="4871" y="1863"/>
                <a:ext cx="21" cy="100"/>
              </a:xfrm>
              <a:custGeom>
                <a:rect b="b" l="l" r="r" t="t"/>
                <a:pathLst>
                  <a:path extrusionOk="0" h="699" w="145">
                    <a:moveTo>
                      <a:pt x="46" y="14"/>
                    </a:moveTo>
                    <a:lnTo>
                      <a:pt x="41" y="28"/>
                    </a:lnTo>
                    <a:lnTo>
                      <a:pt x="32" y="67"/>
                    </a:lnTo>
                    <a:lnTo>
                      <a:pt x="20" y="130"/>
                    </a:lnTo>
                    <a:lnTo>
                      <a:pt x="7" y="213"/>
                    </a:lnTo>
                    <a:lnTo>
                      <a:pt x="0" y="314"/>
                    </a:lnTo>
                    <a:lnTo>
                      <a:pt x="1" y="430"/>
                    </a:lnTo>
                    <a:lnTo>
                      <a:pt x="13" y="559"/>
                    </a:lnTo>
                    <a:lnTo>
                      <a:pt x="40" y="699"/>
                    </a:lnTo>
                    <a:lnTo>
                      <a:pt x="140" y="693"/>
                    </a:lnTo>
                    <a:lnTo>
                      <a:pt x="135" y="672"/>
                    </a:lnTo>
                    <a:lnTo>
                      <a:pt x="126" y="616"/>
                    </a:lnTo>
                    <a:lnTo>
                      <a:pt x="113" y="532"/>
                    </a:lnTo>
                    <a:lnTo>
                      <a:pt x="103" y="430"/>
                    </a:lnTo>
                    <a:lnTo>
                      <a:pt x="97" y="317"/>
                    </a:lnTo>
                    <a:lnTo>
                      <a:pt x="100" y="205"/>
                    </a:lnTo>
                    <a:lnTo>
                      <a:pt x="115" y="98"/>
                    </a:lnTo>
                    <a:lnTo>
                      <a:pt x="145" y="8"/>
                    </a:lnTo>
                    <a:lnTo>
                      <a:pt x="145" y="7"/>
                    </a:lnTo>
                    <a:lnTo>
                      <a:pt x="145" y="5"/>
                    </a:lnTo>
                    <a:lnTo>
                      <a:pt x="143" y="3"/>
                    </a:lnTo>
                    <a:lnTo>
                      <a:pt x="137" y="0"/>
                    </a:lnTo>
                    <a:lnTo>
                      <a:pt x="126" y="0"/>
                    </a:lnTo>
                    <a:lnTo>
                      <a:pt x="108" y="1"/>
                    </a:lnTo>
                    <a:lnTo>
                      <a:pt x="81" y="6"/>
                    </a:lnTo>
                    <a:lnTo>
                      <a:pt x="46" y="1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70" name="Google Shape;8870;p130"/>
              <p:cNvSpPr/>
              <p:nvPr/>
            </p:nvSpPr>
            <p:spPr>
              <a:xfrm>
                <a:off x="4872" y="1870"/>
                <a:ext cx="18" cy="85"/>
              </a:xfrm>
              <a:custGeom>
                <a:rect b="b" l="l" r="r" t="t"/>
                <a:pathLst>
                  <a:path extrusionOk="0" h="597" w="123">
                    <a:moveTo>
                      <a:pt x="39" y="12"/>
                    </a:moveTo>
                    <a:lnTo>
                      <a:pt x="35" y="23"/>
                    </a:lnTo>
                    <a:lnTo>
                      <a:pt x="26" y="57"/>
                    </a:lnTo>
                    <a:lnTo>
                      <a:pt x="16" y="111"/>
                    </a:lnTo>
                    <a:lnTo>
                      <a:pt x="6" y="181"/>
                    </a:lnTo>
                    <a:lnTo>
                      <a:pt x="0" y="267"/>
                    </a:lnTo>
                    <a:lnTo>
                      <a:pt x="1" y="367"/>
                    </a:lnTo>
                    <a:lnTo>
                      <a:pt x="11" y="477"/>
                    </a:lnTo>
                    <a:lnTo>
                      <a:pt x="34" y="597"/>
                    </a:lnTo>
                    <a:lnTo>
                      <a:pt x="119" y="591"/>
                    </a:lnTo>
                    <a:lnTo>
                      <a:pt x="115" y="574"/>
                    </a:lnTo>
                    <a:lnTo>
                      <a:pt x="107" y="526"/>
                    </a:lnTo>
                    <a:lnTo>
                      <a:pt x="97" y="454"/>
                    </a:lnTo>
                    <a:lnTo>
                      <a:pt x="88" y="367"/>
                    </a:lnTo>
                    <a:lnTo>
                      <a:pt x="82" y="272"/>
                    </a:lnTo>
                    <a:lnTo>
                      <a:pt x="84" y="175"/>
                    </a:lnTo>
                    <a:lnTo>
                      <a:pt x="97" y="84"/>
                    </a:lnTo>
                    <a:lnTo>
                      <a:pt x="123" y="7"/>
                    </a:lnTo>
                    <a:lnTo>
                      <a:pt x="123" y="6"/>
                    </a:lnTo>
                    <a:lnTo>
                      <a:pt x="123" y="5"/>
                    </a:lnTo>
                    <a:lnTo>
                      <a:pt x="121" y="3"/>
                    </a:lnTo>
                    <a:lnTo>
                      <a:pt x="117" y="0"/>
                    </a:lnTo>
                    <a:lnTo>
                      <a:pt x="106" y="0"/>
                    </a:lnTo>
                    <a:lnTo>
                      <a:pt x="91" y="2"/>
                    </a:lnTo>
                    <a:lnTo>
                      <a:pt x="70" y="5"/>
                    </a:lnTo>
                    <a:lnTo>
                      <a:pt x="39" y="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71" name="Google Shape;8871;p130"/>
              <p:cNvSpPr/>
              <p:nvPr/>
            </p:nvSpPr>
            <p:spPr>
              <a:xfrm>
                <a:off x="4873" y="1876"/>
                <a:ext cx="15" cy="71"/>
              </a:xfrm>
              <a:custGeom>
                <a:rect b="b" l="l" r="r" t="t"/>
                <a:pathLst>
                  <a:path extrusionOk="0" h="492" w="103">
                    <a:moveTo>
                      <a:pt x="32" y="9"/>
                    </a:moveTo>
                    <a:lnTo>
                      <a:pt x="28" y="18"/>
                    </a:lnTo>
                    <a:lnTo>
                      <a:pt x="21" y="47"/>
                    </a:lnTo>
                    <a:lnTo>
                      <a:pt x="12" y="90"/>
                    </a:lnTo>
                    <a:lnTo>
                      <a:pt x="4" y="149"/>
                    </a:lnTo>
                    <a:lnTo>
                      <a:pt x="0" y="220"/>
                    </a:lnTo>
                    <a:lnTo>
                      <a:pt x="0" y="303"/>
                    </a:lnTo>
                    <a:lnTo>
                      <a:pt x="9" y="394"/>
                    </a:lnTo>
                    <a:lnTo>
                      <a:pt x="27" y="492"/>
                    </a:lnTo>
                    <a:lnTo>
                      <a:pt x="98" y="489"/>
                    </a:lnTo>
                    <a:lnTo>
                      <a:pt x="95" y="474"/>
                    </a:lnTo>
                    <a:lnTo>
                      <a:pt x="88" y="434"/>
                    </a:lnTo>
                    <a:lnTo>
                      <a:pt x="80" y="375"/>
                    </a:lnTo>
                    <a:lnTo>
                      <a:pt x="72" y="303"/>
                    </a:lnTo>
                    <a:lnTo>
                      <a:pt x="68" y="224"/>
                    </a:lnTo>
                    <a:lnTo>
                      <a:pt x="70" y="144"/>
                    </a:lnTo>
                    <a:lnTo>
                      <a:pt x="81" y="68"/>
                    </a:lnTo>
                    <a:lnTo>
                      <a:pt x="103" y="5"/>
                    </a:lnTo>
                    <a:lnTo>
                      <a:pt x="103" y="4"/>
                    </a:lnTo>
                    <a:lnTo>
                      <a:pt x="103" y="3"/>
                    </a:lnTo>
                    <a:lnTo>
                      <a:pt x="100" y="1"/>
                    </a:lnTo>
                    <a:lnTo>
                      <a:pt x="97" y="0"/>
                    </a:lnTo>
                    <a:lnTo>
                      <a:pt x="89" y="0"/>
                    </a:lnTo>
                    <a:lnTo>
                      <a:pt x="75" y="0"/>
                    </a:lnTo>
                    <a:lnTo>
                      <a:pt x="57" y="3"/>
                    </a:lnTo>
                    <a:lnTo>
                      <a:pt x="32" y="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72" name="Google Shape;8872;p130"/>
              <p:cNvSpPr/>
              <p:nvPr/>
            </p:nvSpPr>
            <p:spPr>
              <a:xfrm>
                <a:off x="4874" y="1883"/>
                <a:ext cx="12" cy="56"/>
              </a:xfrm>
              <a:custGeom>
                <a:rect b="b" l="l" r="r" t="t"/>
                <a:pathLst>
                  <a:path extrusionOk="0" h="390" w="82">
                    <a:moveTo>
                      <a:pt x="25" y="8"/>
                    </a:moveTo>
                    <a:lnTo>
                      <a:pt x="23" y="16"/>
                    </a:lnTo>
                    <a:lnTo>
                      <a:pt x="17" y="38"/>
                    </a:lnTo>
                    <a:lnTo>
                      <a:pt x="11" y="72"/>
                    </a:lnTo>
                    <a:lnTo>
                      <a:pt x="4" y="118"/>
                    </a:lnTo>
                    <a:lnTo>
                      <a:pt x="0" y="174"/>
                    </a:lnTo>
                    <a:lnTo>
                      <a:pt x="0" y="240"/>
                    </a:lnTo>
                    <a:lnTo>
                      <a:pt x="7" y="312"/>
                    </a:lnTo>
                    <a:lnTo>
                      <a:pt x="22" y="390"/>
                    </a:lnTo>
                    <a:lnTo>
                      <a:pt x="78" y="387"/>
                    </a:lnTo>
                    <a:lnTo>
                      <a:pt x="76" y="375"/>
                    </a:lnTo>
                    <a:lnTo>
                      <a:pt x="70" y="343"/>
                    </a:lnTo>
                    <a:lnTo>
                      <a:pt x="63" y="297"/>
                    </a:lnTo>
                    <a:lnTo>
                      <a:pt x="57" y="240"/>
                    </a:lnTo>
                    <a:lnTo>
                      <a:pt x="54" y="178"/>
                    </a:lnTo>
                    <a:lnTo>
                      <a:pt x="56" y="113"/>
                    </a:lnTo>
                    <a:lnTo>
                      <a:pt x="64" y="55"/>
                    </a:lnTo>
                    <a:lnTo>
                      <a:pt x="82" y="4"/>
                    </a:lnTo>
                    <a:lnTo>
                      <a:pt x="82" y="2"/>
                    </a:lnTo>
                    <a:lnTo>
                      <a:pt x="80" y="1"/>
                    </a:lnTo>
                    <a:lnTo>
                      <a:pt x="77" y="0"/>
                    </a:lnTo>
                    <a:lnTo>
                      <a:pt x="70" y="0"/>
                    </a:lnTo>
                    <a:lnTo>
                      <a:pt x="60" y="1"/>
                    </a:lnTo>
                    <a:lnTo>
                      <a:pt x="46" y="3"/>
                    </a:lnTo>
                    <a:lnTo>
                      <a:pt x="25" y="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73" name="Google Shape;8873;p130"/>
              <p:cNvSpPr/>
              <p:nvPr/>
            </p:nvSpPr>
            <p:spPr>
              <a:xfrm>
                <a:off x="4875" y="1890"/>
                <a:ext cx="8" cy="41"/>
              </a:xfrm>
              <a:custGeom>
                <a:rect b="b" l="l" r="r" t="t"/>
                <a:pathLst>
                  <a:path extrusionOk="0" h="288" w="59">
                    <a:moveTo>
                      <a:pt x="18" y="6"/>
                    </a:moveTo>
                    <a:lnTo>
                      <a:pt x="17" y="11"/>
                    </a:lnTo>
                    <a:lnTo>
                      <a:pt x="13" y="27"/>
                    </a:lnTo>
                    <a:lnTo>
                      <a:pt x="7" y="53"/>
                    </a:lnTo>
                    <a:lnTo>
                      <a:pt x="2" y="87"/>
                    </a:lnTo>
                    <a:lnTo>
                      <a:pt x="0" y="130"/>
                    </a:lnTo>
                    <a:lnTo>
                      <a:pt x="0" y="177"/>
                    </a:lnTo>
                    <a:lnTo>
                      <a:pt x="5" y="231"/>
                    </a:lnTo>
                    <a:lnTo>
                      <a:pt x="16" y="288"/>
                    </a:lnTo>
                    <a:lnTo>
                      <a:pt x="57" y="286"/>
                    </a:lnTo>
                    <a:lnTo>
                      <a:pt x="56" y="278"/>
                    </a:lnTo>
                    <a:lnTo>
                      <a:pt x="51" y="254"/>
                    </a:lnTo>
                    <a:lnTo>
                      <a:pt x="47" y="219"/>
                    </a:lnTo>
                    <a:lnTo>
                      <a:pt x="42" y="177"/>
                    </a:lnTo>
                    <a:lnTo>
                      <a:pt x="40" y="131"/>
                    </a:lnTo>
                    <a:lnTo>
                      <a:pt x="41" y="84"/>
                    </a:lnTo>
                    <a:lnTo>
                      <a:pt x="47" y="40"/>
                    </a:lnTo>
                    <a:lnTo>
                      <a:pt x="59" y="3"/>
                    </a:lnTo>
                    <a:lnTo>
                      <a:pt x="59" y="2"/>
                    </a:lnTo>
                    <a:lnTo>
                      <a:pt x="58" y="1"/>
                    </a:lnTo>
                    <a:lnTo>
                      <a:pt x="56" y="0"/>
                    </a:lnTo>
                    <a:lnTo>
                      <a:pt x="51" y="0"/>
                    </a:lnTo>
                    <a:lnTo>
                      <a:pt x="45" y="0"/>
                    </a:lnTo>
                    <a:lnTo>
                      <a:pt x="33" y="2"/>
                    </a:lnTo>
                    <a:lnTo>
                      <a:pt x="18"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74" name="Google Shape;8874;p130"/>
              <p:cNvSpPr/>
              <p:nvPr/>
            </p:nvSpPr>
            <p:spPr>
              <a:xfrm>
                <a:off x="4994" y="1850"/>
                <a:ext cx="28" cy="111"/>
              </a:xfrm>
              <a:custGeom>
                <a:rect b="b" l="l" r="r" t="t"/>
                <a:pathLst>
                  <a:path extrusionOk="0" h="779" w="198">
                    <a:moveTo>
                      <a:pt x="198" y="6"/>
                    </a:moveTo>
                    <a:lnTo>
                      <a:pt x="194" y="12"/>
                    </a:lnTo>
                    <a:lnTo>
                      <a:pt x="180" y="31"/>
                    </a:lnTo>
                    <a:lnTo>
                      <a:pt x="163" y="72"/>
                    </a:lnTo>
                    <a:lnTo>
                      <a:pt x="146" y="138"/>
                    </a:lnTo>
                    <a:lnTo>
                      <a:pt x="132" y="236"/>
                    </a:lnTo>
                    <a:lnTo>
                      <a:pt x="125" y="373"/>
                    </a:lnTo>
                    <a:lnTo>
                      <a:pt x="130" y="551"/>
                    </a:lnTo>
                    <a:lnTo>
                      <a:pt x="148" y="779"/>
                    </a:lnTo>
                    <a:lnTo>
                      <a:pt x="37" y="779"/>
                    </a:lnTo>
                    <a:lnTo>
                      <a:pt x="34" y="756"/>
                    </a:lnTo>
                    <a:lnTo>
                      <a:pt x="23" y="693"/>
                    </a:lnTo>
                    <a:lnTo>
                      <a:pt x="13" y="599"/>
                    </a:lnTo>
                    <a:lnTo>
                      <a:pt x="4" y="483"/>
                    </a:lnTo>
                    <a:lnTo>
                      <a:pt x="0" y="357"/>
                    </a:lnTo>
                    <a:lnTo>
                      <a:pt x="7" y="227"/>
                    </a:lnTo>
                    <a:lnTo>
                      <a:pt x="27" y="105"/>
                    </a:lnTo>
                    <a:lnTo>
                      <a:pt x="65" y="0"/>
                    </a:lnTo>
                    <a:lnTo>
                      <a:pt x="198"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75" name="Google Shape;8875;p130"/>
              <p:cNvSpPr/>
              <p:nvPr/>
            </p:nvSpPr>
            <p:spPr>
              <a:xfrm>
                <a:off x="4995" y="1857"/>
                <a:ext cx="24" cy="96"/>
              </a:xfrm>
              <a:custGeom>
                <a:rect b="b" l="l" r="r" t="t"/>
                <a:pathLst>
                  <a:path extrusionOk="0" h="666" w="169">
                    <a:moveTo>
                      <a:pt x="169" y="5"/>
                    </a:moveTo>
                    <a:lnTo>
                      <a:pt x="164" y="10"/>
                    </a:lnTo>
                    <a:lnTo>
                      <a:pt x="154" y="27"/>
                    </a:lnTo>
                    <a:lnTo>
                      <a:pt x="139" y="61"/>
                    </a:lnTo>
                    <a:lnTo>
                      <a:pt x="124" y="118"/>
                    </a:lnTo>
                    <a:lnTo>
                      <a:pt x="113" y="201"/>
                    </a:lnTo>
                    <a:lnTo>
                      <a:pt x="107" y="318"/>
                    </a:lnTo>
                    <a:lnTo>
                      <a:pt x="110" y="470"/>
                    </a:lnTo>
                    <a:lnTo>
                      <a:pt x="126" y="666"/>
                    </a:lnTo>
                    <a:lnTo>
                      <a:pt x="31" y="666"/>
                    </a:lnTo>
                    <a:lnTo>
                      <a:pt x="28" y="646"/>
                    </a:lnTo>
                    <a:lnTo>
                      <a:pt x="20" y="592"/>
                    </a:lnTo>
                    <a:lnTo>
                      <a:pt x="11" y="512"/>
                    </a:lnTo>
                    <a:lnTo>
                      <a:pt x="3" y="413"/>
                    </a:lnTo>
                    <a:lnTo>
                      <a:pt x="0" y="305"/>
                    </a:lnTo>
                    <a:lnTo>
                      <a:pt x="6" y="195"/>
                    </a:lnTo>
                    <a:lnTo>
                      <a:pt x="23" y="90"/>
                    </a:lnTo>
                    <a:lnTo>
                      <a:pt x="55" y="0"/>
                    </a:lnTo>
                    <a:lnTo>
                      <a:pt x="169" y="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76" name="Google Shape;8876;p130"/>
              <p:cNvSpPr/>
              <p:nvPr/>
            </p:nvSpPr>
            <p:spPr>
              <a:xfrm>
                <a:off x="4996" y="1865"/>
                <a:ext cx="20" cy="79"/>
              </a:xfrm>
              <a:custGeom>
                <a:rect b="b" l="l" r="r" t="t"/>
                <a:pathLst>
                  <a:path extrusionOk="0" h="551" w="140">
                    <a:moveTo>
                      <a:pt x="140" y="5"/>
                    </a:moveTo>
                    <a:lnTo>
                      <a:pt x="136" y="8"/>
                    </a:lnTo>
                    <a:lnTo>
                      <a:pt x="127" y="23"/>
                    </a:lnTo>
                    <a:lnTo>
                      <a:pt x="116" y="51"/>
                    </a:lnTo>
                    <a:lnTo>
                      <a:pt x="103" y="98"/>
                    </a:lnTo>
                    <a:lnTo>
                      <a:pt x="94" y="167"/>
                    </a:lnTo>
                    <a:lnTo>
                      <a:pt x="90" y="264"/>
                    </a:lnTo>
                    <a:lnTo>
                      <a:pt x="92" y="390"/>
                    </a:lnTo>
                    <a:lnTo>
                      <a:pt x="106" y="551"/>
                    </a:lnTo>
                    <a:lnTo>
                      <a:pt x="27" y="551"/>
                    </a:lnTo>
                    <a:lnTo>
                      <a:pt x="24" y="535"/>
                    </a:lnTo>
                    <a:lnTo>
                      <a:pt x="17" y="490"/>
                    </a:lnTo>
                    <a:lnTo>
                      <a:pt x="9" y="423"/>
                    </a:lnTo>
                    <a:lnTo>
                      <a:pt x="3" y="342"/>
                    </a:lnTo>
                    <a:lnTo>
                      <a:pt x="0" y="252"/>
                    </a:lnTo>
                    <a:lnTo>
                      <a:pt x="5" y="161"/>
                    </a:lnTo>
                    <a:lnTo>
                      <a:pt x="20" y="75"/>
                    </a:lnTo>
                    <a:lnTo>
                      <a:pt x="46" y="0"/>
                    </a:lnTo>
                    <a:lnTo>
                      <a:pt x="140" y="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77" name="Google Shape;8877;p130"/>
              <p:cNvSpPr/>
              <p:nvPr/>
            </p:nvSpPr>
            <p:spPr>
              <a:xfrm>
                <a:off x="4997" y="1873"/>
                <a:ext cx="16" cy="62"/>
              </a:xfrm>
              <a:custGeom>
                <a:rect b="b" l="l" r="r" t="t"/>
                <a:pathLst>
                  <a:path extrusionOk="0" h="437" w="111">
                    <a:moveTo>
                      <a:pt x="111" y="4"/>
                    </a:moveTo>
                    <a:lnTo>
                      <a:pt x="108" y="7"/>
                    </a:lnTo>
                    <a:lnTo>
                      <a:pt x="101" y="18"/>
                    </a:lnTo>
                    <a:lnTo>
                      <a:pt x="92" y="41"/>
                    </a:lnTo>
                    <a:lnTo>
                      <a:pt x="82" y="77"/>
                    </a:lnTo>
                    <a:lnTo>
                      <a:pt x="75" y="133"/>
                    </a:lnTo>
                    <a:lnTo>
                      <a:pt x="70" y="208"/>
                    </a:lnTo>
                    <a:lnTo>
                      <a:pt x="72" y="309"/>
                    </a:lnTo>
                    <a:lnTo>
                      <a:pt x="83" y="437"/>
                    </a:lnTo>
                    <a:lnTo>
                      <a:pt x="21" y="437"/>
                    </a:lnTo>
                    <a:lnTo>
                      <a:pt x="19" y="424"/>
                    </a:lnTo>
                    <a:lnTo>
                      <a:pt x="13" y="389"/>
                    </a:lnTo>
                    <a:lnTo>
                      <a:pt x="7" y="336"/>
                    </a:lnTo>
                    <a:lnTo>
                      <a:pt x="3" y="272"/>
                    </a:lnTo>
                    <a:lnTo>
                      <a:pt x="0" y="200"/>
                    </a:lnTo>
                    <a:lnTo>
                      <a:pt x="5" y="128"/>
                    </a:lnTo>
                    <a:lnTo>
                      <a:pt x="16" y="59"/>
                    </a:lnTo>
                    <a:lnTo>
                      <a:pt x="37" y="0"/>
                    </a:lnTo>
                    <a:lnTo>
                      <a:pt x="111" y="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78" name="Google Shape;8878;p130"/>
              <p:cNvSpPr/>
              <p:nvPr/>
            </p:nvSpPr>
            <p:spPr>
              <a:xfrm>
                <a:off x="4998" y="1881"/>
                <a:ext cx="12" cy="46"/>
              </a:xfrm>
              <a:custGeom>
                <a:rect b="b" l="l" r="r" t="t"/>
                <a:pathLst>
                  <a:path extrusionOk="0" h="322" w="82">
                    <a:moveTo>
                      <a:pt x="82" y="3"/>
                    </a:moveTo>
                    <a:lnTo>
                      <a:pt x="79" y="5"/>
                    </a:lnTo>
                    <a:lnTo>
                      <a:pt x="75" y="13"/>
                    </a:lnTo>
                    <a:lnTo>
                      <a:pt x="67" y="30"/>
                    </a:lnTo>
                    <a:lnTo>
                      <a:pt x="60" y="57"/>
                    </a:lnTo>
                    <a:lnTo>
                      <a:pt x="54" y="98"/>
                    </a:lnTo>
                    <a:lnTo>
                      <a:pt x="52" y="154"/>
                    </a:lnTo>
                    <a:lnTo>
                      <a:pt x="53" y="228"/>
                    </a:lnTo>
                    <a:lnTo>
                      <a:pt x="61" y="322"/>
                    </a:lnTo>
                    <a:lnTo>
                      <a:pt x="15" y="322"/>
                    </a:lnTo>
                    <a:lnTo>
                      <a:pt x="14" y="313"/>
                    </a:lnTo>
                    <a:lnTo>
                      <a:pt x="9" y="287"/>
                    </a:lnTo>
                    <a:lnTo>
                      <a:pt x="5" y="247"/>
                    </a:lnTo>
                    <a:lnTo>
                      <a:pt x="1" y="200"/>
                    </a:lnTo>
                    <a:lnTo>
                      <a:pt x="0" y="147"/>
                    </a:lnTo>
                    <a:lnTo>
                      <a:pt x="3" y="95"/>
                    </a:lnTo>
                    <a:lnTo>
                      <a:pt x="11" y="44"/>
                    </a:lnTo>
                    <a:lnTo>
                      <a:pt x="27" y="0"/>
                    </a:lnTo>
                    <a:lnTo>
                      <a:pt x="82" y="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79" name="Google Shape;8879;p130"/>
              <p:cNvSpPr/>
              <p:nvPr/>
            </p:nvSpPr>
            <p:spPr>
              <a:xfrm>
                <a:off x="4846" y="1869"/>
                <a:ext cx="4" cy="146"/>
              </a:xfrm>
              <a:prstGeom prst="rect">
                <a:avLst/>
              </a:pr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80" name="Google Shape;8880;p130"/>
              <p:cNvSpPr/>
              <p:nvPr/>
            </p:nvSpPr>
            <p:spPr>
              <a:xfrm>
                <a:off x="4898" y="1867"/>
                <a:ext cx="57" cy="67"/>
              </a:xfrm>
              <a:custGeom>
                <a:rect b="b" l="l" r="r" t="t"/>
                <a:pathLst>
                  <a:path extrusionOk="0" h="469" w="398">
                    <a:moveTo>
                      <a:pt x="37" y="44"/>
                    </a:moveTo>
                    <a:lnTo>
                      <a:pt x="33" y="53"/>
                    </a:lnTo>
                    <a:lnTo>
                      <a:pt x="27" y="79"/>
                    </a:lnTo>
                    <a:lnTo>
                      <a:pt x="17" y="120"/>
                    </a:lnTo>
                    <a:lnTo>
                      <a:pt x="8" y="174"/>
                    </a:lnTo>
                    <a:lnTo>
                      <a:pt x="1" y="238"/>
                    </a:lnTo>
                    <a:lnTo>
                      <a:pt x="0" y="309"/>
                    </a:lnTo>
                    <a:lnTo>
                      <a:pt x="7" y="387"/>
                    </a:lnTo>
                    <a:lnTo>
                      <a:pt x="24" y="469"/>
                    </a:lnTo>
                    <a:lnTo>
                      <a:pt x="24" y="466"/>
                    </a:lnTo>
                    <a:lnTo>
                      <a:pt x="24" y="455"/>
                    </a:lnTo>
                    <a:lnTo>
                      <a:pt x="24" y="438"/>
                    </a:lnTo>
                    <a:lnTo>
                      <a:pt x="24" y="417"/>
                    </a:lnTo>
                    <a:lnTo>
                      <a:pt x="27" y="391"/>
                    </a:lnTo>
                    <a:lnTo>
                      <a:pt x="30" y="363"/>
                    </a:lnTo>
                    <a:lnTo>
                      <a:pt x="35" y="332"/>
                    </a:lnTo>
                    <a:lnTo>
                      <a:pt x="41" y="300"/>
                    </a:lnTo>
                    <a:lnTo>
                      <a:pt x="52" y="268"/>
                    </a:lnTo>
                    <a:lnTo>
                      <a:pt x="64" y="237"/>
                    </a:lnTo>
                    <a:lnTo>
                      <a:pt x="79" y="207"/>
                    </a:lnTo>
                    <a:lnTo>
                      <a:pt x="99" y="179"/>
                    </a:lnTo>
                    <a:lnTo>
                      <a:pt x="123" y="155"/>
                    </a:lnTo>
                    <a:lnTo>
                      <a:pt x="150" y="136"/>
                    </a:lnTo>
                    <a:lnTo>
                      <a:pt x="183" y="122"/>
                    </a:lnTo>
                    <a:lnTo>
                      <a:pt x="221" y="114"/>
                    </a:lnTo>
                    <a:lnTo>
                      <a:pt x="223" y="112"/>
                    </a:lnTo>
                    <a:lnTo>
                      <a:pt x="230" y="107"/>
                    </a:lnTo>
                    <a:lnTo>
                      <a:pt x="242" y="99"/>
                    </a:lnTo>
                    <a:lnTo>
                      <a:pt x="260" y="88"/>
                    </a:lnTo>
                    <a:lnTo>
                      <a:pt x="284" y="74"/>
                    </a:lnTo>
                    <a:lnTo>
                      <a:pt x="315" y="58"/>
                    </a:lnTo>
                    <a:lnTo>
                      <a:pt x="352" y="39"/>
                    </a:lnTo>
                    <a:lnTo>
                      <a:pt x="398" y="19"/>
                    </a:lnTo>
                    <a:lnTo>
                      <a:pt x="396" y="17"/>
                    </a:lnTo>
                    <a:lnTo>
                      <a:pt x="389" y="16"/>
                    </a:lnTo>
                    <a:lnTo>
                      <a:pt x="379" y="14"/>
                    </a:lnTo>
                    <a:lnTo>
                      <a:pt x="364" y="12"/>
                    </a:lnTo>
                    <a:lnTo>
                      <a:pt x="347" y="8"/>
                    </a:lnTo>
                    <a:lnTo>
                      <a:pt x="326" y="6"/>
                    </a:lnTo>
                    <a:lnTo>
                      <a:pt x="302" y="4"/>
                    </a:lnTo>
                    <a:lnTo>
                      <a:pt x="277" y="1"/>
                    </a:lnTo>
                    <a:lnTo>
                      <a:pt x="250" y="0"/>
                    </a:lnTo>
                    <a:lnTo>
                      <a:pt x="221" y="1"/>
                    </a:lnTo>
                    <a:lnTo>
                      <a:pt x="191" y="3"/>
                    </a:lnTo>
                    <a:lnTo>
                      <a:pt x="160" y="6"/>
                    </a:lnTo>
                    <a:lnTo>
                      <a:pt x="129" y="12"/>
                    </a:lnTo>
                    <a:lnTo>
                      <a:pt x="97" y="20"/>
                    </a:lnTo>
                    <a:lnTo>
                      <a:pt x="67" y="30"/>
                    </a:lnTo>
                    <a:lnTo>
                      <a:pt x="37" y="44"/>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81" name="Google Shape;8881;p130"/>
              <p:cNvSpPr/>
              <p:nvPr/>
            </p:nvSpPr>
            <p:spPr>
              <a:xfrm>
                <a:off x="4819" y="1917"/>
                <a:ext cx="46" cy="13"/>
              </a:xfrm>
              <a:custGeom>
                <a:rect b="b" l="l" r="r" t="t"/>
                <a:pathLst>
                  <a:path extrusionOk="0" h="89" w="325">
                    <a:moveTo>
                      <a:pt x="0" y="57"/>
                    </a:moveTo>
                    <a:lnTo>
                      <a:pt x="0" y="55"/>
                    </a:lnTo>
                    <a:lnTo>
                      <a:pt x="2" y="52"/>
                    </a:lnTo>
                    <a:lnTo>
                      <a:pt x="6" y="47"/>
                    </a:lnTo>
                    <a:lnTo>
                      <a:pt x="12" y="41"/>
                    </a:lnTo>
                    <a:lnTo>
                      <a:pt x="20" y="34"/>
                    </a:lnTo>
                    <a:lnTo>
                      <a:pt x="29" y="27"/>
                    </a:lnTo>
                    <a:lnTo>
                      <a:pt x="41" y="20"/>
                    </a:lnTo>
                    <a:lnTo>
                      <a:pt x="57" y="13"/>
                    </a:lnTo>
                    <a:lnTo>
                      <a:pt x="77" y="7"/>
                    </a:lnTo>
                    <a:lnTo>
                      <a:pt x="98" y="3"/>
                    </a:lnTo>
                    <a:lnTo>
                      <a:pt x="126" y="0"/>
                    </a:lnTo>
                    <a:lnTo>
                      <a:pt x="156" y="0"/>
                    </a:lnTo>
                    <a:lnTo>
                      <a:pt x="191" y="3"/>
                    </a:lnTo>
                    <a:lnTo>
                      <a:pt x="230" y="8"/>
                    </a:lnTo>
                    <a:lnTo>
                      <a:pt x="275" y="18"/>
                    </a:lnTo>
                    <a:lnTo>
                      <a:pt x="325" y="31"/>
                    </a:lnTo>
                    <a:lnTo>
                      <a:pt x="318" y="51"/>
                    </a:lnTo>
                    <a:lnTo>
                      <a:pt x="316" y="50"/>
                    </a:lnTo>
                    <a:lnTo>
                      <a:pt x="308" y="47"/>
                    </a:lnTo>
                    <a:lnTo>
                      <a:pt x="295" y="44"/>
                    </a:lnTo>
                    <a:lnTo>
                      <a:pt x="279" y="39"/>
                    </a:lnTo>
                    <a:lnTo>
                      <a:pt x="260" y="35"/>
                    </a:lnTo>
                    <a:lnTo>
                      <a:pt x="238" y="30"/>
                    </a:lnTo>
                    <a:lnTo>
                      <a:pt x="214" y="27"/>
                    </a:lnTo>
                    <a:lnTo>
                      <a:pt x="188" y="24"/>
                    </a:lnTo>
                    <a:lnTo>
                      <a:pt x="161" y="23"/>
                    </a:lnTo>
                    <a:lnTo>
                      <a:pt x="134" y="23"/>
                    </a:lnTo>
                    <a:lnTo>
                      <a:pt x="108" y="26"/>
                    </a:lnTo>
                    <a:lnTo>
                      <a:pt x="82" y="31"/>
                    </a:lnTo>
                    <a:lnTo>
                      <a:pt x="58" y="41"/>
                    </a:lnTo>
                    <a:lnTo>
                      <a:pt x="36" y="52"/>
                    </a:lnTo>
                    <a:lnTo>
                      <a:pt x="16" y="68"/>
                    </a:lnTo>
                    <a:lnTo>
                      <a:pt x="0" y="89"/>
                    </a:lnTo>
                    <a:lnTo>
                      <a:pt x="0" y="5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82" name="Google Shape;8882;p130"/>
              <p:cNvSpPr/>
              <p:nvPr/>
            </p:nvSpPr>
            <p:spPr>
              <a:xfrm>
                <a:off x="4819" y="1887"/>
                <a:ext cx="46" cy="13"/>
              </a:xfrm>
              <a:custGeom>
                <a:rect b="b" l="l" r="r" t="t"/>
                <a:pathLst>
                  <a:path extrusionOk="0" h="89" w="325">
                    <a:moveTo>
                      <a:pt x="0" y="56"/>
                    </a:moveTo>
                    <a:lnTo>
                      <a:pt x="0" y="55"/>
                    </a:lnTo>
                    <a:lnTo>
                      <a:pt x="2" y="52"/>
                    </a:lnTo>
                    <a:lnTo>
                      <a:pt x="6" y="47"/>
                    </a:lnTo>
                    <a:lnTo>
                      <a:pt x="12" y="40"/>
                    </a:lnTo>
                    <a:lnTo>
                      <a:pt x="20" y="33"/>
                    </a:lnTo>
                    <a:lnTo>
                      <a:pt x="29" y="27"/>
                    </a:lnTo>
                    <a:lnTo>
                      <a:pt x="41" y="18"/>
                    </a:lnTo>
                    <a:lnTo>
                      <a:pt x="57" y="13"/>
                    </a:lnTo>
                    <a:lnTo>
                      <a:pt x="77" y="7"/>
                    </a:lnTo>
                    <a:lnTo>
                      <a:pt x="98" y="2"/>
                    </a:lnTo>
                    <a:lnTo>
                      <a:pt x="126" y="0"/>
                    </a:lnTo>
                    <a:lnTo>
                      <a:pt x="156" y="0"/>
                    </a:lnTo>
                    <a:lnTo>
                      <a:pt x="191" y="2"/>
                    </a:lnTo>
                    <a:lnTo>
                      <a:pt x="230" y="8"/>
                    </a:lnTo>
                    <a:lnTo>
                      <a:pt x="275" y="17"/>
                    </a:lnTo>
                    <a:lnTo>
                      <a:pt x="325" y="31"/>
                    </a:lnTo>
                    <a:lnTo>
                      <a:pt x="318" y="49"/>
                    </a:lnTo>
                    <a:lnTo>
                      <a:pt x="316" y="48"/>
                    </a:lnTo>
                    <a:lnTo>
                      <a:pt x="308" y="46"/>
                    </a:lnTo>
                    <a:lnTo>
                      <a:pt x="295" y="43"/>
                    </a:lnTo>
                    <a:lnTo>
                      <a:pt x="279" y="38"/>
                    </a:lnTo>
                    <a:lnTo>
                      <a:pt x="260" y="35"/>
                    </a:lnTo>
                    <a:lnTo>
                      <a:pt x="238" y="30"/>
                    </a:lnTo>
                    <a:lnTo>
                      <a:pt x="214" y="27"/>
                    </a:lnTo>
                    <a:lnTo>
                      <a:pt x="188" y="23"/>
                    </a:lnTo>
                    <a:lnTo>
                      <a:pt x="161" y="22"/>
                    </a:lnTo>
                    <a:lnTo>
                      <a:pt x="134" y="23"/>
                    </a:lnTo>
                    <a:lnTo>
                      <a:pt x="108" y="25"/>
                    </a:lnTo>
                    <a:lnTo>
                      <a:pt x="82" y="31"/>
                    </a:lnTo>
                    <a:lnTo>
                      <a:pt x="58" y="40"/>
                    </a:lnTo>
                    <a:lnTo>
                      <a:pt x="36" y="52"/>
                    </a:lnTo>
                    <a:lnTo>
                      <a:pt x="16" y="68"/>
                    </a:lnTo>
                    <a:lnTo>
                      <a:pt x="0" y="89"/>
                    </a:lnTo>
                    <a:lnTo>
                      <a:pt x="0" y="56"/>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83" name="Google Shape;8883;p130"/>
              <p:cNvSpPr/>
              <p:nvPr/>
            </p:nvSpPr>
            <p:spPr>
              <a:xfrm>
                <a:off x="4863" y="1872"/>
                <a:ext cx="75" cy="139"/>
              </a:xfrm>
              <a:custGeom>
                <a:rect b="b" l="l" r="r" t="t"/>
                <a:pathLst>
                  <a:path extrusionOk="0" h="975" w="528">
                    <a:moveTo>
                      <a:pt x="0" y="0"/>
                    </a:moveTo>
                    <a:lnTo>
                      <a:pt x="0" y="943"/>
                    </a:lnTo>
                    <a:lnTo>
                      <a:pt x="159" y="975"/>
                    </a:lnTo>
                    <a:lnTo>
                      <a:pt x="152" y="848"/>
                    </a:lnTo>
                    <a:lnTo>
                      <a:pt x="528" y="905"/>
                    </a:lnTo>
                    <a:lnTo>
                      <a:pt x="521" y="855"/>
                    </a:lnTo>
                    <a:lnTo>
                      <a:pt x="261" y="822"/>
                    </a:lnTo>
                    <a:lnTo>
                      <a:pt x="254" y="713"/>
                    </a:lnTo>
                    <a:lnTo>
                      <a:pt x="77" y="713"/>
                    </a:lnTo>
                    <a:lnTo>
                      <a:pt x="72" y="699"/>
                    </a:lnTo>
                    <a:lnTo>
                      <a:pt x="60" y="659"/>
                    </a:lnTo>
                    <a:lnTo>
                      <a:pt x="44" y="595"/>
                    </a:lnTo>
                    <a:lnTo>
                      <a:pt x="28" y="511"/>
                    </a:lnTo>
                    <a:lnTo>
                      <a:pt x="16" y="410"/>
                    </a:lnTo>
                    <a:lnTo>
                      <a:pt x="12" y="294"/>
                    </a:lnTo>
                    <a:lnTo>
                      <a:pt x="21" y="167"/>
                    </a:lnTo>
                    <a:lnTo>
                      <a:pt x="45" y="32"/>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84" name="Google Shape;8884;p130"/>
              <p:cNvSpPr/>
              <p:nvPr/>
            </p:nvSpPr>
            <p:spPr>
              <a:xfrm>
                <a:off x="4900" y="1840"/>
                <a:ext cx="97" cy="19"/>
              </a:xfrm>
              <a:custGeom>
                <a:rect b="b" l="l" r="r" t="t"/>
                <a:pathLst>
                  <a:path extrusionOk="0" h="133" w="678">
                    <a:moveTo>
                      <a:pt x="0" y="133"/>
                    </a:moveTo>
                    <a:lnTo>
                      <a:pt x="4" y="132"/>
                    </a:lnTo>
                    <a:lnTo>
                      <a:pt x="15" y="127"/>
                    </a:lnTo>
                    <a:lnTo>
                      <a:pt x="32" y="122"/>
                    </a:lnTo>
                    <a:lnTo>
                      <a:pt x="56" y="114"/>
                    </a:lnTo>
                    <a:lnTo>
                      <a:pt x="86" y="104"/>
                    </a:lnTo>
                    <a:lnTo>
                      <a:pt x="120" y="95"/>
                    </a:lnTo>
                    <a:lnTo>
                      <a:pt x="160" y="86"/>
                    </a:lnTo>
                    <a:lnTo>
                      <a:pt x="204" y="78"/>
                    </a:lnTo>
                    <a:lnTo>
                      <a:pt x="252" y="70"/>
                    </a:lnTo>
                    <a:lnTo>
                      <a:pt x="303" y="64"/>
                    </a:lnTo>
                    <a:lnTo>
                      <a:pt x="358" y="60"/>
                    </a:lnTo>
                    <a:lnTo>
                      <a:pt x="414" y="58"/>
                    </a:lnTo>
                    <a:lnTo>
                      <a:pt x="474" y="60"/>
                    </a:lnTo>
                    <a:lnTo>
                      <a:pt x="534" y="65"/>
                    </a:lnTo>
                    <a:lnTo>
                      <a:pt x="596" y="74"/>
                    </a:lnTo>
                    <a:lnTo>
                      <a:pt x="659" y="88"/>
                    </a:lnTo>
                    <a:lnTo>
                      <a:pt x="678" y="0"/>
                    </a:lnTo>
                    <a:lnTo>
                      <a:pt x="674" y="0"/>
                    </a:lnTo>
                    <a:lnTo>
                      <a:pt x="659" y="0"/>
                    </a:lnTo>
                    <a:lnTo>
                      <a:pt x="636" y="0"/>
                    </a:lnTo>
                    <a:lnTo>
                      <a:pt x="606" y="1"/>
                    </a:lnTo>
                    <a:lnTo>
                      <a:pt x="570" y="2"/>
                    </a:lnTo>
                    <a:lnTo>
                      <a:pt x="527" y="3"/>
                    </a:lnTo>
                    <a:lnTo>
                      <a:pt x="480" y="7"/>
                    </a:lnTo>
                    <a:lnTo>
                      <a:pt x="430" y="9"/>
                    </a:lnTo>
                    <a:lnTo>
                      <a:pt x="376" y="14"/>
                    </a:lnTo>
                    <a:lnTo>
                      <a:pt x="320" y="18"/>
                    </a:lnTo>
                    <a:lnTo>
                      <a:pt x="264" y="24"/>
                    </a:lnTo>
                    <a:lnTo>
                      <a:pt x="208" y="32"/>
                    </a:lnTo>
                    <a:lnTo>
                      <a:pt x="152" y="40"/>
                    </a:lnTo>
                    <a:lnTo>
                      <a:pt x="98" y="50"/>
                    </a:lnTo>
                    <a:lnTo>
                      <a:pt x="47" y="62"/>
                    </a:lnTo>
                    <a:lnTo>
                      <a:pt x="0" y="76"/>
                    </a:lnTo>
                    <a:lnTo>
                      <a:pt x="0"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85" name="Google Shape;8885;p130"/>
              <p:cNvSpPr/>
              <p:nvPr/>
            </p:nvSpPr>
            <p:spPr>
              <a:xfrm>
                <a:off x="4843" y="2015"/>
                <a:ext cx="163" cy="54"/>
              </a:xfrm>
              <a:custGeom>
                <a:rect b="b" l="l" r="r" t="t"/>
                <a:pathLst>
                  <a:path extrusionOk="0" h="379" w="1142">
                    <a:moveTo>
                      <a:pt x="482" y="367"/>
                    </a:moveTo>
                    <a:lnTo>
                      <a:pt x="485" y="366"/>
                    </a:lnTo>
                    <a:lnTo>
                      <a:pt x="492" y="363"/>
                    </a:lnTo>
                    <a:lnTo>
                      <a:pt x="502" y="359"/>
                    </a:lnTo>
                    <a:lnTo>
                      <a:pt x="516" y="353"/>
                    </a:lnTo>
                    <a:lnTo>
                      <a:pt x="533" y="346"/>
                    </a:lnTo>
                    <a:lnTo>
                      <a:pt x="551" y="338"/>
                    </a:lnTo>
                    <a:lnTo>
                      <a:pt x="572" y="328"/>
                    </a:lnTo>
                    <a:lnTo>
                      <a:pt x="593" y="317"/>
                    </a:lnTo>
                    <a:lnTo>
                      <a:pt x="616" y="306"/>
                    </a:lnTo>
                    <a:lnTo>
                      <a:pt x="638" y="292"/>
                    </a:lnTo>
                    <a:lnTo>
                      <a:pt x="660" y="279"/>
                    </a:lnTo>
                    <a:lnTo>
                      <a:pt x="680" y="264"/>
                    </a:lnTo>
                    <a:lnTo>
                      <a:pt x="700" y="249"/>
                    </a:lnTo>
                    <a:lnTo>
                      <a:pt x="717" y="233"/>
                    </a:lnTo>
                    <a:lnTo>
                      <a:pt x="732" y="217"/>
                    </a:lnTo>
                    <a:lnTo>
                      <a:pt x="743" y="201"/>
                    </a:lnTo>
                    <a:lnTo>
                      <a:pt x="0" y="20"/>
                    </a:lnTo>
                    <a:lnTo>
                      <a:pt x="57" y="0"/>
                    </a:lnTo>
                    <a:lnTo>
                      <a:pt x="1142" y="267"/>
                    </a:lnTo>
                    <a:lnTo>
                      <a:pt x="1098" y="292"/>
                    </a:lnTo>
                    <a:lnTo>
                      <a:pt x="784" y="212"/>
                    </a:lnTo>
                    <a:lnTo>
                      <a:pt x="783" y="213"/>
                    </a:lnTo>
                    <a:lnTo>
                      <a:pt x="781" y="216"/>
                    </a:lnTo>
                    <a:lnTo>
                      <a:pt x="776" y="221"/>
                    </a:lnTo>
                    <a:lnTo>
                      <a:pt x="769" y="228"/>
                    </a:lnTo>
                    <a:lnTo>
                      <a:pt x="761" y="237"/>
                    </a:lnTo>
                    <a:lnTo>
                      <a:pt x="750" y="246"/>
                    </a:lnTo>
                    <a:lnTo>
                      <a:pt x="737" y="258"/>
                    </a:lnTo>
                    <a:lnTo>
                      <a:pt x="721" y="269"/>
                    </a:lnTo>
                    <a:lnTo>
                      <a:pt x="703" y="282"/>
                    </a:lnTo>
                    <a:lnTo>
                      <a:pt x="684" y="295"/>
                    </a:lnTo>
                    <a:lnTo>
                      <a:pt x="660" y="309"/>
                    </a:lnTo>
                    <a:lnTo>
                      <a:pt x="635" y="323"/>
                    </a:lnTo>
                    <a:lnTo>
                      <a:pt x="606" y="338"/>
                    </a:lnTo>
                    <a:lnTo>
                      <a:pt x="574" y="352"/>
                    </a:lnTo>
                    <a:lnTo>
                      <a:pt x="540" y="366"/>
                    </a:lnTo>
                    <a:lnTo>
                      <a:pt x="502" y="379"/>
                    </a:lnTo>
                    <a:lnTo>
                      <a:pt x="482" y="36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86" name="Google Shape;8886;p130"/>
              <p:cNvSpPr/>
              <p:nvPr/>
            </p:nvSpPr>
            <p:spPr>
              <a:xfrm>
                <a:off x="4809" y="2029"/>
                <a:ext cx="167" cy="48"/>
              </a:xfrm>
              <a:custGeom>
                <a:rect b="b" l="l" r="r" t="t"/>
                <a:pathLst>
                  <a:path extrusionOk="0" h="340" w="1163">
                    <a:moveTo>
                      <a:pt x="0" y="0"/>
                    </a:moveTo>
                    <a:lnTo>
                      <a:pt x="1137" y="340"/>
                    </a:lnTo>
                    <a:lnTo>
                      <a:pt x="1163" y="340"/>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87" name="Google Shape;8887;p130"/>
              <p:cNvSpPr/>
              <p:nvPr/>
            </p:nvSpPr>
            <p:spPr>
              <a:xfrm>
                <a:off x="4837" y="2022"/>
                <a:ext cx="164" cy="44"/>
              </a:xfrm>
              <a:custGeom>
                <a:rect b="b" l="l" r="r" t="t"/>
                <a:pathLst>
                  <a:path extrusionOk="0" h="303" w="1149">
                    <a:moveTo>
                      <a:pt x="0" y="1"/>
                    </a:moveTo>
                    <a:lnTo>
                      <a:pt x="1124" y="303"/>
                    </a:lnTo>
                    <a:lnTo>
                      <a:pt x="1149" y="302"/>
                    </a:lnTo>
                    <a:lnTo>
                      <a:pt x="34" y="0"/>
                    </a:lnTo>
                    <a:lnTo>
                      <a:pt x="0" y="1"/>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88" name="Google Shape;8888;p130"/>
              <p:cNvSpPr/>
              <p:nvPr/>
            </p:nvSpPr>
            <p:spPr>
              <a:xfrm>
                <a:off x="4824" y="2025"/>
                <a:ext cx="165" cy="48"/>
              </a:xfrm>
              <a:custGeom>
                <a:rect b="b" l="l" r="r" t="t"/>
                <a:pathLst>
                  <a:path extrusionOk="0" h="336" w="1155">
                    <a:moveTo>
                      <a:pt x="0" y="0"/>
                    </a:moveTo>
                    <a:lnTo>
                      <a:pt x="1134" y="336"/>
                    </a:lnTo>
                    <a:lnTo>
                      <a:pt x="1155" y="328"/>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8889" name="Google Shape;8889;p130"/>
            <p:cNvGrpSpPr/>
            <p:nvPr/>
          </p:nvGrpSpPr>
          <p:grpSpPr>
            <a:xfrm>
              <a:off x="1553" y="3099"/>
              <a:ext cx="176" cy="150"/>
              <a:chOff x="4765" y="1531"/>
              <a:chExt cx="312" cy="261"/>
            </a:xfrm>
          </p:grpSpPr>
          <p:sp>
            <p:nvSpPr>
              <p:cNvPr id="8890" name="Google Shape;8890;p130"/>
              <p:cNvSpPr/>
              <p:nvPr/>
            </p:nvSpPr>
            <p:spPr>
              <a:xfrm>
                <a:off x="4765" y="1531"/>
                <a:ext cx="312" cy="2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91" name="Google Shape;8891;p130"/>
              <p:cNvSpPr/>
              <p:nvPr/>
            </p:nvSpPr>
            <p:spPr>
              <a:xfrm>
                <a:off x="4765" y="1534"/>
                <a:ext cx="307" cy="258"/>
              </a:xfrm>
              <a:custGeom>
                <a:rect b="b" l="l" r="r" t="t"/>
                <a:pathLst>
                  <a:path extrusionOk="0" h="1804" w="2150">
                    <a:moveTo>
                      <a:pt x="582" y="239"/>
                    </a:moveTo>
                    <a:lnTo>
                      <a:pt x="606" y="129"/>
                    </a:lnTo>
                    <a:lnTo>
                      <a:pt x="607" y="129"/>
                    </a:lnTo>
                    <a:lnTo>
                      <a:pt x="611" y="128"/>
                    </a:lnTo>
                    <a:lnTo>
                      <a:pt x="616" y="125"/>
                    </a:lnTo>
                    <a:lnTo>
                      <a:pt x="623" y="123"/>
                    </a:lnTo>
                    <a:lnTo>
                      <a:pt x="633" y="120"/>
                    </a:lnTo>
                    <a:lnTo>
                      <a:pt x="645" y="115"/>
                    </a:lnTo>
                    <a:lnTo>
                      <a:pt x="659" y="112"/>
                    </a:lnTo>
                    <a:lnTo>
                      <a:pt x="676" y="107"/>
                    </a:lnTo>
                    <a:lnTo>
                      <a:pt x="694" y="101"/>
                    </a:lnTo>
                    <a:lnTo>
                      <a:pt x="715" y="95"/>
                    </a:lnTo>
                    <a:lnTo>
                      <a:pt x="738" y="90"/>
                    </a:lnTo>
                    <a:lnTo>
                      <a:pt x="763" y="84"/>
                    </a:lnTo>
                    <a:lnTo>
                      <a:pt x="790" y="78"/>
                    </a:lnTo>
                    <a:lnTo>
                      <a:pt x="820" y="71"/>
                    </a:lnTo>
                    <a:lnTo>
                      <a:pt x="852" y="64"/>
                    </a:lnTo>
                    <a:lnTo>
                      <a:pt x="886" y="59"/>
                    </a:lnTo>
                    <a:lnTo>
                      <a:pt x="922" y="52"/>
                    </a:lnTo>
                    <a:lnTo>
                      <a:pt x="961" y="46"/>
                    </a:lnTo>
                    <a:lnTo>
                      <a:pt x="1002" y="40"/>
                    </a:lnTo>
                    <a:lnTo>
                      <a:pt x="1044" y="35"/>
                    </a:lnTo>
                    <a:lnTo>
                      <a:pt x="1090" y="29"/>
                    </a:lnTo>
                    <a:lnTo>
                      <a:pt x="1138" y="23"/>
                    </a:lnTo>
                    <a:lnTo>
                      <a:pt x="1187" y="18"/>
                    </a:lnTo>
                    <a:lnTo>
                      <a:pt x="1240" y="14"/>
                    </a:lnTo>
                    <a:lnTo>
                      <a:pt x="1294" y="10"/>
                    </a:lnTo>
                    <a:lnTo>
                      <a:pt x="1350" y="7"/>
                    </a:lnTo>
                    <a:lnTo>
                      <a:pt x="1410" y="4"/>
                    </a:lnTo>
                    <a:lnTo>
                      <a:pt x="1470" y="1"/>
                    </a:lnTo>
                    <a:lnTo>
                      <a:pt x="1535" y="0"/>
                    </a:lnTo>
                    <a:lnTo>
                      <a:pt x="1601" y="0"/>
                    </a:lnTo>
                    <a:lnTo>
                      <a:pt x="1668" y="0"/>
                    </a:lnTo>
                    <a:lnTo>
                      <a:pt x="1739" y="1"/>
                    </a:lnTo>
                    <a:lnTo>
                      <a:pt x="1816" y="44"/>
                    </a:lnTo>
                    <a:lnTo>
                      <a:pt x="1799" y="248"/>
                    </a:lnTo>
                    <a:lnTo>
                      <a:pt x="1804" y="251"/>
                    </a:lnTo>
                    <a:lnTo>
                      <a:pt x="1820" y="259"/>
                    </a:lnTo>
                    <a:lnTo>
                      <a:pt x="1842" y="272"/>
                    </a:lnTo>
                    <a:lnTo>
                      <a:pt x="1868" y="292"/>
                    </a:lnTo>
                    <a:lnTo>
                      <a:pt x="1896" y="318"/>
                    </a:lnTo>
                    <a:lnTo>
                      <a:pt x="1920" y="351"/>
                    </a:lnTo>
                    <a:lnTo>
                      <a:pt x="1939" y="390"/>
                    </a:lnTo>
                    <a:lnTo>
                      <a:pt x="1951" y="436"/>
                    </a:lnTo>
                    <a:lnTo>
                      <a:pt x="2125" y="593"/>
                    </a:lnTo>
                    <a:lnTo>
                      <a:pt x="2078" y="1009"/>
                    </a:lnTo>
                    <a:lnTo>
                      <a:pt x="1799" y="1149"/>
                    </a:lnTo>
                    <a:lnTo>
                      <a:pt x="2129" y="1247"/>
                    </a:lnTo>
                    <a:lnTo>
                      <a:pt x="2131" y="1251"/>
                    </a:lnTo>
                    <a:lnTo>
                      <a:pt x="2137" y="1264"/>
                    </a:lnTo>
                    <a:lnTo>
                      <a:pt x="2143" y="1284"/>
                    </a:lnTo>
                    <a:lnTo>
                      <a:pt x="2149" y="1310"/>
                    </a:lnTo>
                    <a:lnTo>
                      <a:pt x="2150" y="1342"/>
                    </a:lnTo>
                    <a:lnTo>
                      <a:pt x="2147" y="1380"/>
                    </a:lnTo>
                    <a:lnTo>
                      <a:pt x="2136" y="1423"/>
                    </a:lnTo>
                    <a:lnTo>
                      <a:pt x="2117" y="1468"/>
                    </a:lnTo>
                    <a:lnTo>
                      <a:pt x="1244" y="1804"/>
                    </a:lnTo>
                    <a:lnTo>
                      <a:pt x="0" y="1413"/>
                    </a:lnTo>
                    <a:lnTo>
                      <a:pt x="22" y="1367"/>
                    </a:lnTo>
                    <a:lnTo>
                      <a:pt x="212" y="1302"/>
                    </a:lnTo>
                    <a:lnTo>
                      <a:pt x="212" y="248"/>
                    </a:lnTo>
                    <a:lnTo>
                      <a:pt x="213" y="247"/>
                    </a:lnTo>
                    <a:lnTo>
                      <a:pt x="217" y="244"/>
                    </a:lnTo>
                    <a:lnTo>
                      <a:pt x="223" y="240"/>
                    </a:lnTo>
                    <a:lnTo>
                      <a:pt x="232" y="234"/>
                    </a:lnTo>
                    <a:lnTo>
                      <a:pt x="245" y="228"/>
                    </a:lnTo>
                    <a:lnTo>
                      <a:pt x="258" y="221"/>
                    </a:lnTo>
                    <a:lnTo>
                      <a:pt x="276" y="214"/>
                    </a:lnTo>
                    <a:lnTo>
                      <a:pt x="294" y="207"/>
                    </a:lnTo>
                    <a:lnTo>
                      <a:pt x="316" y="201"/>
                    </a:lnTo>
                    <a:lnTo>
                      <a:pt x="340" y="197"/>
                    </a:lnTo>
                    <a:lnTo>
                      <a:pt x="366" y="194"/>
                    </a:lnTo>
                    <a:lnTo>
                      <a:pt x="393" y="192"/>
                    </a:lnTo>
                    <a:lnTo>
                      <a:pt x="424" y="193"/>
                    </a:lnTo>
                    <a:lnTo>
                      <a:pt x="457" y="197"/>
                    </a:lnTo>
                    <a:lnTo>
                      <a:pt x="493" y="203"/>
                    </a:lnTo>
                    <a:lnTo>
                      <a:pt x="529" y="214"/>
                    </a:lnTo>
                    <a:lnTo>
                      <a:pt x="582" y="239"/>
                    </a:lnTo>
                    <a:close/>
                  </a:path>
                </a:pathLst>
              </a:cu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92" name="Google Shape;8892;p130"/>
              <p:cNvSpPr/>
              <p:nvPr/>
            </p:nvSpPr>
            <p:spPr>
              <a:xfrm>
                <a:off x="4882" y="1584"/>
                <a:ext cx="163" cy="111"/>
              </a:xfrm>
              <a:custGeom>
                <a:rect b="b" l="l" r="r" t="t"/>
                <a:pathLst>
                  <a:path extrusionOk="0" h="778" w="1139">
                    <a:moveTo>
                      <a:pt x="7" y="587"/>
                    </a:moveTo>
                    <a:lnTo>
                      <a:pt x="0" y="682"/>
                    </a:lnTo>
                    <a:lnTo>
                      <a:pt x="742" y="778"/>
                    </a:lnTo>
                    <a:lnTo>
                      <a:pt x="748" y="775"/>
                    </a:lnTo>
                    <a:lnTo>
                      <a:pt x="763" y="767"/>
                    </a:lnTo>
                    <a:lnTo>
                      <a:pt x="787" y="755"/>
                    </a:lnTo>
                    <a:lnTo>
                      <a:pt x="816" y="737"/>
                    </a:lnTo>
                    <a:lnTo>
                      <a:pt x="852" y="714"/>
                    </a:lnTo>
                    <a:lnTo>
                      <a:pt x="891" y="686"/>
                    </a:lnTo>
                    <a:lnTo>
                      <a:pt x="932" y="652"/>
                    </a:lnTo>
                    <a:lnTo>
                      <a:pt x="973" y="613"/>
                    </a:lnTo>
                    <a:lnTo>
                      <a:pt x="1013" y="570"/>
                    </a:lnTo>
                    <a:lnTo>
                      <a:pt x="1051" y="521"/>
                    </a:lnTo>
                    <a:lnTo>
                      <a:pt x="1083" y="466"/>
                    </a:lnTo>
                    <a:lnTo>
                      <a:pt x="1109" y="406"/>
                    </a:lnTo>
                    <a:lnTo>
                      <a:pt x="1129" y="342"/>
                    </a:lnTo>
                    <a:lnTo>
                      <a:pt x="1139" y="271"/>
                    </a:lnTo>
                    <a:lnTo>
                      <a:pt x="1138" y="196"/>
                    </a:lnTo>
                    <a:lnTo>
                      <a:pt x="1124" y="115"/>
                    </a:lnTo>
                    <a:lnTo>
                      <a:pt x="1122" y="110"/>
                    </a:lnTo>
                    <a:lnTo>
                      <a:pt x="1115" y="97"/>
                    </a:lnTo>
                    <a:lnTo>
                      <a:pt x="1102" y="80"/>
                    </a:lnTo>
                    <a:lnTo>
                      <a:pt x="1086" y="59"/>
                    </a:lnTo>
                    <a:lnTo>
                      <a:pt x="1066" y="39"/>
                    </a:lnTo>
                    <a:lnTo>
                      <a:pt x="1041" y="20"/>
                    </a:lnTo>
                    <a:lnTo>
                      <a:pt x="1011" y="7"/>
                    </a:lnTo>
                    <a:lnTo>
                      <a:pt x="978" y="0"/>
                    </a:lnTo>
                    <a:lnTo>
                      <a:pt x="982" y="12"/>
                    </a:lnTo>
                    <a:lnTo>
                      <a:pt x="994" y="46"/>
                    </a:lnTo>
                    <a:lnTo>
                      <a:pt x="1007" y="100"/>
                    </a:lnTo>
                    <a:lnTo>
                      <a:pt x="1019" y="169"/>
                    </a:lnTo>
                    <a:lnTo>
                      <a:pt x="1022" y="252"/>
                    </a:lnTo>
                    <a:lnTo>
                      <a:pt x="1013" y="344"/>
                    </a:lnTo>
                    <a:lnTo>
                      <a:pt x="987" y="444"/>
                    </a:lnTo>
                    <a:lnTo>
                      <a:pt x="940" y="549"/>
                    </a:lnTo>
                    <a:lnTo>
                      <a:pt x="939" y="550"/>
                    </a:lnTo>
                    <a:lnTo>
                      <a:pt x="934" y="553"/>
                    </a:lnTo>
                    <a:lnTo>
                      <a:pt x="927" y="559"/>
                    </a:lnTo>
                    <a:lnTo>
                      <a:pt x="917" y="567"/>
                    </a:lnTo>
                    <a:lnTo>
                      <a:pt x="904" y="575"/>
                    </a:lnTo>
                    <a:lnTo>
                      <a:pt x="890" y="585"/>
                    </a:lnTo>
                    <a:lnTo>
                      <a:pt x="871" y="594"/>
                    </a:lnTo>
                    <a:lnTo>
                      <a:pt x="851" y="603"/>
                    </a:lnTo>
                    <a:lnTo>
                      <a:pt x="828" y="611"/>
                    </a:lnTo>
                    <a:lnTo>
                      <a:pt x="802" y="619"/>
                    </a:lnTo>
                    <a:lnTo>
                      <a:pt x="773" y="625"/>
                    </a:lnTo>
                    <a:lnTo>
                      <a:pt x="741" y="629"/>
                    </a:lnTo>
                    <a:lnTo>
                      <a:pt x="708" y="630"/>
                    </a:lnTo>
                    <a:lnTo>
                      <a:pt x="671" y="629"/>
                    </a:lnTo>
                    <a:lnTo>
                      <a:pt x="631" y="626"/>
                    </a:lnTo>
                    <a:lnTo>
                      <a:pt x="590" y="618"/>
                    </a:lnTo>
                    <a:lnTo>
                      <a:pt x="590" y="720"/>
                    </a:lnTo>
                    <a:lnTo>
                      <a:pt x="26" y="663"/>
                    </a:lnTo>
                    <a:lnTo>
                      <a:pt x="7" y="58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93" name="Google Shape;8893;p130"/>
              <p:cNvSpPr/>
              <p:nvPr/>
            </p:nvSpPr>
            <p:spPr>
              <a:xfrm>
                <a:off x="4862" y="1693"/>
                <a:ext cx="119" cy="38"/>
              </a:xfrm>
              <a:custGeom>
                <a:rect b="b" l="l" r="r" t="t"/>
                <a:pathLst>
                  <a:path extrusionOk="0" h="269" w="837">
                    <a:moveTo>
                      <a:pt x="837" y="96"/>
                    </a:moveTo>
                    <a:lnTo>
                      <a:pt x="12" y="0"/>
                    </a:lnTo>
                    <a:lnTo>
                      <a:pt x="0" y="96"/>
                    </a:lnTo>
                    <a:lnTo>
                      <a:pt x="812" y="269"/>
                    </a:lnTo>
                    <a:lnTo>
                      <a:pt x="837" y="9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94" name="Google Shape;8894;p130"/>
              <p:cNvSpPr/>
              <p:nvPr/>
            </p:nvSpPr>
            <p:spPr>
              <a:xfrm>
                <a:off x="4921" y="1705"/>
                <a:ext cx="51" cy="18"/>
              </a:xfrm>
              <a:custGeom>
                <a:rect b="b" l="l" r="r" t="t"/>
                <a:pathLst>
                  <a:path extrusionOk="0" h="122" w="358">
                    <a:moveTo>
                      <a:pt x="358" y="53"/>
                    </a:moveTo>
                    <a:lnTo>
                      <a:pt x="5" y="0"/>
                    </a:lnTo>
                    <a:lnTo>
                      <a:pt x="0" y="51"/>
                    </a:lnTo>
                    <a:lnTo>
                      <a:pt x="348" y="122"/>
                    </a:lnTo>
                    <a:lnTo>
                      <a:pt x="358" y="53"/>
                    </a:lnTo>
                    <a:close/>
                  </a:path>
                </a:pathLst>
              </a:custGeom>
              <a:solidFill>
                <a:schemeClr val="folHlink"/>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95" name="Google Shape;8895;p130"/>
              <p:cNvSpPr/>
              <p:nvPr/>
            </p:nvSpPr>
            <p:spPr>
              <a:xfrm>
                <a:off x="4869" y="1696"/>
                <a:ext cx="34" cy="13"/>
              </a:xfrm>
              <a:custGeom>
                <a:rect b="b" l="l" r="r" t="t"/>
                <a:pathLst>
                  <a:path extrusionOk="0" h="91" w="239">
                    <a:moveTo>
                      <a:pt x="239" y="42"/>
                    </a:moveTo>
                    <a:lnTo>
                      <a:pt x="0" y="0"/>
                    </a:lnTo>
                    <a:lnTo>
                      <a:pt x="2" y="44"/>
                    </a:lnTo>
                    <a:lnTo>
                      <a:pt x="231" y="91"/>
                    </a:lnTo>
                    <a:lnTo>
                      <a:pt x="239" y="42"/>
                    </a:lnTo>
                    <a:close/>
                  </a:path>
                </a:pathLst>
              </a:custGeom>
              <a:solidFill>
                <a:schemeClr val="folHlink"/>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96" name="Google Shape;8896;p130"/>
              <p:cNvSpPr/>
              <p:nvPr/>
            </p:nvSpPr>
            <p:spPr>
              <a:xfrm>
                <a:off x="4783" y="1709"/>
                <a:ext cx="202" cy="67"/>
              </a:xfrm>
              <a:custGeom>
                <a:rect b="b" l="l" r="r" t="t"/>
                <a:pathLst>
                  <a:path extrusionOk="0" h="466" w="1409">
                    <a:moveTo>
                      <a:pt x="0" y="140"/>
                    </a:moveTo>
                    <a:lnTo>
                      <a:pt x="4" y="140"/>
                    </a:lnTo>
                    <a:lnTo>
                      <a:pt x="12" y="138"/>
                    </a:lnTo>
                    <a:lnTo>
                      <a:pt x="27" y="135"/>
                    </a:lnTo>
                    <a:lnTo>
                      <a:pt x="45" y="132"/>
                    </a:lnTo>
                    <a:lnTo>
                      <a:pt x="67" y="128"/>
                    </a:lnTo>
                    <a:lnTo>
                      <a:pt x="92" y="123"/>
                    </a:lnTo>
                    <a:lnTo>
                      <a:pt x="120" y="116"/>
                    </a:lnTo>
                    <a:lnTo>
                      <a:pt x="150" y="108"/>
                    </a:lnTo>
                    <a:lnTo>
                      <a:pt x="181" y="100"/>
                    </a:lnTo>
                    <a:lnTo>
                      <a:pt x="212" y="89"/>
                    </a:lnTo>
                    <a:lnTo>
                      <a:pt x="243" y="78"/>
                    </a:lnTo>
                    <a:lnTo>
                      <a:pt x="273" y="65"/>
                    </a:lnTo>
                    <a:lnTo>
                      <a:pt x="303" y="50"/>
                    </a:lnTo>
                    <a:lnTo>
                      <a:pt x="330" y="35"/>
                    </a:lnTo>
                    <a:lnTo>
                      <a:pt x="355" y="18"/>
                    </a:lnTo>
                    <a:lnTo>
                      <a:pt x="375" y="0"/>
                    </a:lnTo>
                    <a:lnTo>
                      <a:pt x="1409" y="236"/>
                    </a:lnTo>
                    <a:lnTo>
                      <a:pt x="1407" y="239"/>
                    </a:lnTo>
                    <a:lnTo>
                      <a:pt x="1401" y="245"/>
                    </a:lnTo>
                    <a:lnTo>
                      <a:pt x="1392" y="254"/>
                    </a:lnTo>
                    <a:lnTo>
                      <a:pt x="1379" y="265"/>
                    </a:lnTo>
                    <a:lnTo>
                      <a:pt x="1363" y="279"/>
                    </a:lnTo>
                    <a:lnTo>
                      <a:pt x="1345" y="295"/>
                    </a:lnTo>
                    <a:lnTo>
                      <a:pt x="1325" y="313"/>
                    </a:lnTo>
                    <a:lnTo>
                      <a:pt x="1303" y="332"/>
                    </a:lnTo>
                    <a:lnTo>
                      <a:pt x="1279" y="351"/>
                    </a:lnTo>
                    <a:lnTo>
                      <a:pt x="1253" y="371"/>
                    </a:lnTo>
                    <a:lnTo>
                      <a:pt x="1227" y="390"/>
                    </a:lnTo>
                    <a:lnTo>
                      <a:pt x="1200" y="409"/>
                    </a:lnTo>
                    <a:lnTo>
                      <a:pt x="1172" y="426"/>
                    </a:lnTo>
                    <a:lnTo>
                      <a:pt x="1145" y="441"/>
                    </a:lnTo>
                    <a:lnTo>
                      <a:pt x="1117" y="455"/>
                    </a:lnTo>
                    <a:lnTo>
                      <a:pt x="1091" y="466"/>
                    </a:lnTo>
                    <a:lnTo>
                      <a:pt x="0" y="14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97" name="Google Shape;8897;p130"/>
              <p:cNvSpPr/>
              <p:nvPr/>
            </p:nvSpPr>
            <p:spPr>
              <a:xfrm>
                <a:off x="4984" y="1702"/>
                <a:ext cx="72" cy="32"/>
              </a:xfrm>
              <a:custGeom>
                <a:rect b="b" l="l" r="r" t="t"/>
                <a:pathLst>
                  <a:path extrusionOk="0" h="223" w="502">
                    <a:moveTo>
                      <a:pt x="51" y="223"/>
                    </a:moveTo>
                    <a:lnTo>
                      <a:pt x="502" y="90"/>
                    </a:lnTo>
                    <a:lnTo>
                      <a:pt x="229" y="0"/>
                    </a:lnTo>
                    <a:lnTo>
                      <a:pt x="6" y="26"/>
                    </a:lnTo>
                    <a:lnTo>
                      <a:pt x="0" y="211"/>
                    </a:lnTo>
                    <a:lnTo>
                      <a:pt x="51" y="22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98" name="Google Shape;8898;p130"/>
              <p:cNvSpPr/>
              <p:nvPr/>
            </p:nvSpPr>
            <p:spPr>
              <a:xfrm>
                <a:off x="4799" y="1565"/>
                <a:ext cx="38" cy="152"/>
              </a:xfrm>
              <a:custGeom>
                <a:rect b="b" l="l" r="r" t="t"/>
                <a:pathLst>
                  <a:path extrusionOk="0" h="1064" w="267">
                    <a:moveTo>
                      <a:pt x="267" y="26"/>
                    </a:moveTo>
                    <a:lnTo>
                      <a:pt x="266" y="24"/>
                    </a:lnTo>
                    <a:lnTo>
                      <a:pt x="262" y="22"/>
                    </a:lnTo>
                    <a:lnTo>
                      <a:pt x="254" y="20"/>
                    </a:lnTo>
                    <a:lnTo>
                      <a:pt x="244" y="16"/>
                    </a:lnTo>
                    <a:lnTo>
                      <a:pt x="232" y="12"/>
                    </a:lnTo>
                    <a:lnTo>
                      <a:pt x="218" y="8"/>
                    </a:lnTo>
                    <a:lnTo>
                      <a:pt x="202" y="5"/>
                    </a:lnTo>
                    <a:lnTo>
                      <a:pt x="184" y="1"/>
                    </a:lnTo>
                    <a:lnTo>
                      <a:pt x="164" y="0"/>
                    </a:lnTo>
                    <a:lnTo>
                      <a:pt x="143" y="0"/>
                    </a:lnTo>
                    <a:lnTo>
                      <a:pt x="121" y="3"/>
                    </a:lnTo>
                    <a:lnTo>
                      <a:pt x="98" y="6"/>
                    </a:lnTo>
                    <a:lnTo>
                      <a:pt x="74" y="13"/>
                    </a:lnTo>
                    <a:lnTo>
                      <a:pt x="50" y="22"/>
                    </a:lnTo>
                    <a:lnTo>
                      <a:pt x="25" y="35"/>
                    </a:lnTo>
                    <a:lnTo>
                      <a:pt x="0" y="51"/>
                    </a:lnTo>
                    <a:lnTo>
                      <a:pt x="0" y="1064"/>
                    </a:lnTo>
                    <a:lnTo>
                      <a:pt x="1" y="1064"/>
                    </a:lnTo>
                    <a:lnTo>
                      <a:pt x="7" y="1064"/>
                    </a:lnTo>
                    <a:lnTo>
                      <a:pt x="15" y="1063"/>
                    </a:lnTo>
                    <a:lnTo>
                      <a:pt x="25" y="1062"/>
                    </a:lnTo>
                    <a:lnTo>
                      <a:pt x="37" y="1060"/>
                    </a:lnTo>
                    <a:lnTo>
                      <a:pt x="52" y="1057"/>
                    </a:lnTo>
                    <a:lnTo>
                      <a:pt x="69" y="1054"/>
                    </a:lnTo>
                    <a:lnTo>
                      <a:pt x="88" y="1049"/>
                    </a:lnTo>
                    <a:lnTo>
                      <a:pt x="108" y="1044"/>
                    </a:lnTo>
                    <a:lnTo>
                      <a:pt x="129" y="1037"/>
                    </a:lnTo>
                    <a:lnTo>
                      <a:pt x="152" y="1029"/>
                    </a:lnTo>
                    <a:lnTo>
                      <a:pt x="175" y="1018"/>
                    </a:lnTo>
                    <a:lnTo>
                      <a:pt x="198" y="1007"/>
                    </a:lnTo>
                    <a:lnTo>
                      <a:pt x="222" y="994"/>
                    </a:lnTo>
                    <a:lnTo>
                      <a:pt x="244" y="979"/>
                    </a:lnTo>
                    <a:lnTo>
                      <a:pt x="267" y="962"/>
                    </a:lnTo>
                    <a:lnTo>
                      <a:pt x="267" y="2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899" name="Google Shape;8899;p130"/>
              <p:cNvSpPr/>
              <p:nvPr/>
            </p:nvSpPr>
            <p:spPr>
              <a:xfrm>
                <a:off x="4800" y="1567"/>
                <a:ext cx="33" cy="128"/>
              </a:xfrm>
              <a:custGeom>
                <a:rect b="b" l="l" r="r" t="t"/>
                <a:pathLst>
                  <a:path extrusionOk="0" h="898" w="228">
                    <a:moveTo>
                      <a:pt x="228" y="21"/>
                    </a:moveTo>
                    <a:lnTo>
                      <a:pt x="227" y="20"/>
                    </a:lnTo>
                    <a:lnTo>
                      <a:pt x="224" y="19"/>
                    </a:lnTo>
                    <a:lnTo>
                      <a:pt x="217" y="17"/>
                    </a:lnTo>
                    <a:lnTo>
                      <a:pt x="209" y="13"/>
                    </a:lnTo>
                    <a:lnTo>
                      <a:pt x="199" y="10"/>
                    </a:lnTo>
                    <a:lnTo>
                      <a:pt x="186" y="6"/>
                    </a:lnTo>
                    <a:lnTo>
                      <a:pt x="172" y="4"/>
                    </a:lnTo>
                    <a:lnTo>
                      <a:pt x="157" y="2"/>
                    </a:lnTo>
                    <a:lnTo>
                      <a:pt x="140" y="0"/>
                    </a:lnTo>
                    <a:lnTo>
                      <a:pt x="122" y="0"/>
                    </a:lnTo>
                    <a:lnTo>
                      <a:pt x="104" y="2"/>
                    </a:lnTo>
                    <a:lnTo>
                      <a:pt x="83" y="5"/>
                    </a:lnTo>
                    <a:lnTo>
                      <a:pt x="64" y="11"/>
                    </a:lnTo>
                    <a:lnTo>
                      <a:pt x="42" y="19"/>
                    </a:lnTo>
                    <a:lnTo>
                      <a:pt x="21" y="29"/>
                    </a:lnTo>
                    <a:lnTo>
                      <a:pt x="0" y="43"/>
                    </a:lnTo>
                    <a:lnTo>
                      <a:pt x="0" y="898"/>
                    </a:lnTo>
                    <a:lnTo>
                      <a:pt x="1" y="898"/>
                    </a:lnTo>
                    <a:lnTo>
                      <a:pt x="5" y="898"/>
                    </a:lnTo>
                    <a:lnTo>
                      <a:pt x="12" y="897"/>
                    </a:lnTo>
                    <a:lnTo>
                      <a:pt x="21" y="896"/>
                    </a:lnTo>
                    <a:lnTo>
                      <a:pt x="32" y="894"/>
                    </a:lnTo>
                    <a:lnTo>
                      <a:pt x="45" y="892"/>
                    </a:lnTo>
                    <a:lnTo>
                      <a:pt x="59" y="889"/>
                    </a:lnTo>
                    <a:lnTo>
                      <a:pt x="75" y="884"/>
                    </a:lnTo>
                    <a:lnTo>
                      <a:pt x="92" y="879"/>
                    </a:lnTo>
                    <a:lnTo>
                      <a:pt x="111" y="874"/>
                    </a:lnTo>
                    <a:lnTo>
                      <a:pt x="130" y="867"/>
                    </a:lnTo>
                    <a:lnTo>
                      <a:pt x="149" y="858"/>
                    </a:lnTo>
                    <a:lnTo>
                      <a:pt x="169" y="848"/>
                    </a:lnTo>
                    <a:lnTo>
                      <a:pt x="190" y="837"/>
                    </a:lnTo>
                    <a:lnTo>
                      <a:pt x="209" y="824"/>
                    </a:lnTo>
                    <a:lnTo>
                      <a:pt x="228" y="809"/>
                    </a:lnTo>
                    <a:lnTo>
                      <a:pt x="228" y="21"/>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900" name="Google Shape;8900;p130"/>
              <p:cNvSpPr/>
              <p:nvPr/>
            </p:nvSpPr>
            <p:spPr>
              <a:xfrm>
                <a:off x="4801" y="1568"/>
                <a:ext cx="27" cy="104"/>
              </a:xfrm>
              <a:custGeom>
                <a:rect b="b" l="l" r="r" t="t"/>
                <a:pathLst>
                  <a:path extrusionOk="0" h="729" w="192">
                    <a:moveTo>
                      <a:pt x="192" y="17"/>
                    </a:moveTo>
                    <a:lnTo>
                      <a:pt x="191" y="17"/>
                    </a:lnTo>
                    <a:lnTo>
                      <a:pt x="187" y="15"/>
                    </a:lnTo>
                    <a:lnTo>
                      <a:pt x="183" y="12"/>
                    </a:lnTo>
                    <a:lnTo>
                      <a:pt x="176" y="10"/>
                    </a:lnTo>
                    <a:lnTo>
                      <a:pt x="167" y="8"/>
                    </a:lnTo>
                    <a:lnTo>
                      <a:pt x="156" y="4"/>
                    </a:lnTo>
                    <a:lnTo>
                      <a:pt x="145" y="2"/>
                    </a:lnTo>
                    <a:lnTo>
                      <a:pt x="132" y="0"/>
                    </a:lnTo>
                    <a:lnTo>
                      <a:pt x="117" y="0"/>
                    </a:lnTo>
                    <a:lnTo>
                      <a:pt x="102" y="0"/>
                    </a:lnTo>
                    <a:lnTo>
                      <a:pt x="86" y="1"/>
                    </a:lnTo>
                    <a:lnTo>
                      <a:pt x="70" y="3"/>
                    </a:lnTo>
                    <a:lnTo>
                      <a:pt x="53" y="8"/>
                    </a:lnTo>
                    <a:lnTo>
                      <a:pt x="35" y="15"/>
                    </a:lnTo>
                    <a:lnTo>
                      <a:pt x="18" y="24"/>
                    </a:lnTo>
                    <a:lnTo>
                      <a:pt x="0" y="35"/>
                    </a:lnTo>
                    <a:lnTo>
                      <a:pt x="0" y="729"/>
                    </a:lnTo>
                    <a:lnTo>
                      <a:pt x="1" y="729"/>
                    </a:lnTo>
                    <a:lnTo>
                      <a:pt x="4" y="729"/>
                    </a:lnTo>
                    <a:lnTo>
                      <a:pt x="10" y="728"/>
                    </a:lnTo>
                    <a:lnTo>
                      <a:pt x="18" y="727"/>
                    </a:lnTo>
                    <a:lnTo>
                      <a:pt x="27" y="726"/>
                    </a:lnTo>
                    <a:lnTo>
                      <a:pt x="37" y="725"/>
                    </a:lnTo>
                    <a:lnTo>
                      <a:pt x="50" y="721"/>
                    </a:lnTo>
                    <a:lnTo>
                      <a:pt x="64" y="719"/>
                    </a:lnTo>
                    <a:lnTo>
                      <a:pt x="77" y="714"/>
                    </a:lnTo>
                    <a:lnTo>
                      <a:pt x="92" y="710"/>
                    </a:lnTo>
                    <a:lnTo>
                      <a:pt x="108" y="704"/>
                    </a:lnTo>
                    <a:lnTo>
                      <a:pt x="125" y="697"/>
                    </a:lnTo>
                    <a:lnTo>
                      <a:pt x="141" y="689"/>
                    </a:lnTo>
                    <a:lnTo>
                      <a:pt x="159" y="680"/>
                    </a:lnTo>
                    <a:lnTo>
                      <a:pt x="176" y="668"/>
                    </a:lnTo>
                    <a:lnTo>
                      <a:pt x="192" y="657"/>
                    </a:lnTo>
                    <a:lnTo>
                      <a:pt x="192" y="17"/>
                    </a:lnTo>
                    <a:close/>
                  </a:path>
                </a:pathLst>
              </a:cu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901" name="Google Shape;8901;p130"/>
              <p:cNvSpPr/>
              <p:nvPr/>
            </p:nvSpPr>
            <p:spPr>
              <a:xfrm>
                <a:off x="4802" y="1569"/>
                <a:ext cx="22" cy="81"/>
              </a:xfrm>
              <a:custGeom>
                <a:rect b="b" l="l" r="r" t="t"/>
                <a:pathLst>
                  <a:path extrusionOk="0" h="564" w="156">
                    <a:moveTo>
                      <a:pt x="156" y="15"/>
                    </a:moveTo>
                    <a:lnTo>
                      <a:pt x="153" y="14"/>
                    </a:lnTo>
                    <a:lnTo>
                      <a:pt x="142" y="9"/>
                    </a:lnTo>
                    <a:lnTo>
                      <a:pt x="127" y="4"/>
                    </a:lnTo>
                    <a:lnTo>
                      <a:pt x="108" y="1"/>
                    </a:lnTo>
                    <a:lnTo>
                      <a:pt x="84" y="0"/>
                    </a:lnTo>
                    <a:lnTo>
                      <a:pt x="58" y="3"/>
                    </a:lnTo>
                    <a:lnTo>
                      <a:pt x="29" y="12"/>
                    </a:lnTo>
                    <a:lnTo>
                      <a:pt x="0" y="28"/>
                    </a:lnTo>
                    <a:lnTo>
                      <a:pt x="0" y="564"/>
                    </a:lnTo>
                    <a:lnTo>
                      <a:pt x="4" y="564"/>
                    </a:lnTo>
                    <a:lnTo>
                      <a:pt x="15" y="563"/>
                    </a:lnTo>
                    <a:lnTo>
                      <a:pt x="31" y="560"/>
                    </a:lnTo>
                    <a:lnTo>
                      <a:pt x="52" y="555"/>
                    </a:lnTo>
                    <a:lnTo>
                      <a:pt x="76" y="548"/>
                    </a:lnTo>
                    <a:lnTo>
                      <a:pt x="102" y="537"/>
                    </a:lnTo>
                    <a:lnTo>
                      <a:pt x="128" y="524"/>
                    </a:lnTo>
                    <a:lnTo>
                      <a:pt x="156" y="505"/>
                    </a:lnTo>
                    <a:lnTo>
                      <a:pt x="156" y="1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902" name="Google Shape;8902;p130"/>
              <p:cNvSpPr/>
              <p:nvPr/>
            </p:nvSpPr>
            <p:spPr>
              <a:xfrm>
                <a:off x="4803" y="1571"/>
                <a:ext cx="17" cy="56"/>
              </a:xfrm>
              <a:custGeom>
                <a:rect b="b" l="l" r="r" t="t"/>
                <a:pathLst>
                  <a:path extrusionOk="0" h="396" w="117">
                    <a:moveTo>
                      <a:pt x="117" y="10"/>
                    </a:moveTo>
                    <a:lnTo>
                      <a:pt x="115" y="9"/>
                    </a:lnTo>
                    <a:lnTo>
                      <a:pt x="107" y="6"/>
                    </a:lnTo>
                    <a:lnTo>
                      <a:pt x="95" y="2"/>
                    </a:lnTo>
                    <a:lnTo>
                      <a:pt x="80" y="0"/>
                    </a:lnTo>
                    <a:lnTo>
                      <a:pt x="63" y="0"/>
                    </a:lnTo>
                    <a:lnTo>
                      <a:pt x="43" y="2"/>
                    </a:lnTo>
                    <a:lnTo>
                      <a:pt x="22" y="9"/>
                    </a:lnTo>
                    <a:lnTo>
                      <a:pt x="0" y="22"/>
                    </a:lnTo>
                    <a:lnTo>
                      <a:pt x="0" y="396"/>
                    </a:lnTo>
                    <a:lnTo>
                      <a:pt x="3" y="396"/>
                    </a:lnTo>
                    <a:lnTo>
                      <a:pt x="11" y="395"/>
                    </a:lnTo>
                    <a:lnTo>
                      <a:pt x="23" y="393"/>
                    </a:lnTo>
                    <a:lnTo>
                      <a:pt x="39" y="389"/>
                    </a:lnTo>
                    <a:lnTo>
                      <a:pt x="58" y="385"/>
                    </a:lnTo>
                    <a:lnTo>
                      <a:pt x="77" y="377"/>
                    </a:lnTo>
                    <a:lnTo>
                      <a:pt x="96" y="365"/>
                    </a:lnTo>
                    <a:lnTo>
                      <a:pt x="117" y="351"/>
                    </a:lnTo>
                    <a:lnTo>
                      <a:pt x="117" y="1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903" name="Google Shape;8903;p130"/>
              <p:cNvSpPr/>
              <p:nvPr/>
            </p:nvSpPr>
            <p:spPr>
              <a:xfrm>
                <a:off x="4804" y="1572"/>
                <a:ext cx="11" cy="33"/>
              </a:xfrm>
              <a:custGeom>
                <a:rect b="b" l="l" r="r" t="t"/>
                <a:pathLst>
                  <a:path extrusionOk="0" h="230" w="80">
                    <a:moveTo>
                      <a:pt x="80" y="7"/>
                    </a:moveTo>
                    <a:lnTo>
                      <a:pt x="78" y="6"/>
                    </a:lnTo>
                    <a:lnTo>
                      <a:pt x="73" y="5"/>
                    </a:lnTo>
                    <a:lnTo>
                      <a:pt x="65" y="2"/>
                    </a:lnTo>
                    <a:lnTo>
                      <a:pt x="55" y="0"/>
                    </a:lnTo>
                    <a:lnTo>
                      <a:pt x="44" y="0"/>
                    </a:lnTo>
                    <a:lnTo>
                      <a:pt x="30" y="1"/>
                    </a:lnTo>
                    <a:lnTo>
                      <a:pt x="15" y="7"/>
                    </a:lnTo>
                    <a:lnTo>
                      <a:pt x="0" y="15"/>
                    </a:lnTo>
                    <a:lnTo>
                      <a:pt x="0" y="230"/>
                    </a:lnTo>
                    <a:lnTo>
                      <a:pt x="3" y="230"/>
                    </a:lnTo>
                    <a:lnTo>
                      <a:pt x="7" y="229"/>
                    </a:lnTo>
                    <a:lnTo>
                      <a:pt x="16" y="228"/>
                    </a:lnTo>
                    <a:lnTo>
                      <a:pt x="27" y="225"/>
                    </a:lnTo>
                    <a:lnTo>
                      <a:pt x="39" y="222"/>
                    </a:lnTo>
                    <a:lnTo>
                      <a:pt x="53" y="216"/>
                    </a:lnTo>
                    <a:lnTo>
                      <a:pt x="67" y="208"/>
                    </a:lnTo>
                    <a:lnTo>
                      <a:pt x="80" y="199"/>
                    </a:lnTo>
                    <a:lnTo>
                      <a:pt x="80" y="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904" name="Google Shape;8904;p130"/>
              <p:cNvSpPr/>
              <p:nvPr/>
            </p:nvSpPr>
            <p:spPr>
              <a:xfrm>
                <a:off x="4942" y="1666"/>
                <a:ext cx="16" cy="17"/>
              </a:xfrm>
              <a:custGeom>
                <a:rect b="b" l="l" r="r" t="t"/>
                <a:pathLst>
                  <a:path extrusionOk="0" h="117" w="117">
                    <a:moveTo>
                      <a:pt x="58" y="117"/>
                    </a:moveTo>
                    <a:lnTo>
                      <a:pt x="70" y="116"/>
                    </a:lnTo>
                    <a:lnTo>
                      <a:pt x="81" y="112"/>
                    </a:lnTo>
                    <a:lnTo>
                      <a:pt x="90" y="106"/>
                    </a:lnTo>
                    <a:lnTo>
                      <a:pt x="100" y="100"/>
                    </a:lnTo>
                    <a:lnTo>
                      <a:pt x="106" y="90"/>
                    </a:lnTo>
                    <a:lnTo>
                      <a:pt x="112" y="81"/>
                    </a:lnTo>
                    <a:lnTo>
                      <a:pt x="116" y="70"/>
                    </a:lnTo>
                    <a:lnTo>
                      <a:pt x="117" y="58"/>
                    </a:lnTo>
                    <a:lnTo>
                      <a:pt x="116" y="46"/>
                    </a:lnTo>
                    <a:lnTo>
                      <a:pt x="112" y="35"/>
                    </a:lnTo>
                    <a:lnTo>
                      <a:pt x="106" y="25"/>
                    </a:lnTo>
                    <a:lnTo>
                      <a:pt x="100" y="17"/>
                    </a:lnTo>
                    <a:lnTo>
                      <a:pt x="90" y="9"/>
                    </a:lnTo>
                    <a:lnTo>
                      <a:pt x="81" y="4"/>
                    </a:lnTo>
                    <a:lnTo>
                      <a:pt x="70" y="1"/>
                    </a:lnTo>
                    <a:lnTo>
                      <a:pt x="58" y="0"/>
                    </a:lnTo>
                    <a:lnTo>
                      <a:pt x="47" y="1"/>
                    </a:lnTo>
                    <a:lnTo>
                      <a:pt x="36" y="4"/>
                    </a:lnTo>
                    <a:lnTo>
                      <a:pt x="26" y="9"/>
                    </a:lnTo>
                    <a:lnTo>
                      <a:pt x="17" y="17"/>
                    </a:lnTo>
                    <a:lnTo>
                      <a:pt x="10" y="25"/>
                    </a:lnTo>
                    <a:lnTo>
                      <a:pt x="5" y="35"/>
                    </a:lnTo>
                    <a:lnTo>
                      <a:pt x="1" y="46"/>
                    </a:lnTo>
                    <a:lnTo>
                      <a:pt x="0" y="58"/>
                    </a:lnTo>
                    <a:lnTo>
                      <a:pt x="1" y="70"/>
                    </a:lnTo>
                    <a:lnTo>
                      <a:pt x="5" y="81"/>
                    </a:lnTo>
                    <a:lnTo>
                      <a:pt x="10" y="90"/>
                    </a:lnTo>
                    <a:lnTo>
                      <a:pt x="17" y="100"/>
                    </a:lnTo>
                    <a:lnTo>
                      <a:pt x="26" y="106"/>
                    </a:lnTo>
                    <a:lnTo>
                      <a:pt x="36" y="112"/>
                    </a:lnTo>
                    <a:lnTo>
                      <a:pt x="47" y="116"/>
                    </a:lnTo>
                    <a:lnTo>
                      <a:pt x="58" y="11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905" name="Google Shape;8905;p130"/>
              <p:cNvSpPr/>
              <p:nvPr/>
            </p:nvSpPr>
            <p:spPr>
              <a:xfrm>
                <a:off x="4890" y="1666"/>
                <a:ext cx="9" cy="9"/>
              </a:xfrm>
              <a:custGeom>
                <a:rect b="b" l="l" r="r" t="t"/>
                <a:pathLst>
                  <a:path extrusionOk="0" h="59" w="58">
                    <a:moveTo>
                      <a:pt x="29" y="59"/>
                    </a:moveTo>
                    <a:lnTo>
                      <a:pt x="40" y="56"/>
                    </a:lnTo>
                    <a:lnTo>
                      <a:pt x="50" y="49"/>
                    </a:lnTo>
                    <a:lnTo>
                      <a:pt x="56" y="40"/>
                    </a:lnTo>
                    <a:lnTo>
                      <a:pt x="58" y="29"/>
                    </a:lnTo>
                    <a:lnTo>
                      <a:pt x="56" y="17"/>
                    </a:lnTo>
                    <a:lnTo>
                      <a:pt x="50" y="8"/>
                    </a:lnTo>
                    <a:lnTo>
                      <a:pt x="40" y="2"/>
                    </a:lnTo>
                    <a:lnTo>
                      <a:pt x="29" y="0"/>
                    </a:lnTo>
                    <a:lnTo>
                      <a:pt x="17" y="2"/>
                    </a:lnTo>
                    <a:lnTo>
                      <a:pt x="8" y="8"/>
                    </a:lnTo>
                    <a:lnTo>
                      <a:pt x="2" y="17"/>
                    </a:lnTo>
                    <a:lnTo>
                      <a:pt x="0" y="29"/>
                    </a:lnTo>
                    <a:lnTo>
                      <a:pt x="2" y="40"/>
                    </a:lnTo>
                    <a:lnTo>
                      <a:pt x="8" y="49"/>
                    </a:lnTo>
                    <a:lnTo>
                      <a:pt x="17" y="56"/>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906" name="Google Shape;8906;p130"/>
              <p:cNvSpPr/>
              <p:nvPr/>
            </p:nvSpPr>
            <p:spPr>
              <a:xfrm>
                <a:off x="4905" y="1667"/>
                <a:ext cx="8" cy="8"/>
              </a:xfrm>
              <a:custGeom>
                <a:rect b="b" l="l" r="r" t="t"/>
                <a:pathLst>
                  <a:path extrusionOk="0" h="59" w="58">
                    <a:moveTo>
                      <a:pt x="29" y="59"/>
                    </a:moveTo>
                    <a:lnTo>
                      <a:pt x="41" y="57"/>
                    </a:lnTo>
                    <a:lnTo>
                      <a:pt x="50" y="51"/>
                    </a:lnTo>
                    <a:lnTo>
                      <a:pt x="56" y="42"/>
                    </a:lnTo>
                    <a:lnTo>
                      <a:pt x="58" y="30"/>
                    </a:lnTo>
                    <a:lnTo>
                      <a:pt x="56" y="19"/>
                    </a:lnTo>
                    <a:lnTo>
                      <a:pt x="50" y="9"/>
                    </a:lnTo>
                    <a:lnTo>
                      <a:pt x="41" y="3"/>
                    </a:lnTo>
                    <a:lnTo>
                      <a:pt x="29" y="0"/>
                    </a:lnTo>
                    <a:lnTo>
                      <a:pt x="18" y="3"/>
                    </a:lnTo>
                    <a:lnTo>
                      <a:pt x="9" y="9"/>
                    </a:lnTo>
                    <a:lnTo>
                      <a:pt x="2" y="19"/>
                    </a:lnTo>
                    <a:lnTo>
                      <a:pt x="0" y="30"/>
                    </a:lnTo>
                    <a:lnTo>
                      <a:pt x="2" y="42"/>
                    </a:lnTo>
                    <a:lnTo>
                      <a:pt x="9" y="51"/>
                    </a:lnTo>
                    <a:lnTo>
                      <a:pt x="18" y="57"/>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907" name="Google Shape;8907;p130"/>
              <p:cNvSpPr/>
              <p:nvPr/>
            </p:nvSpPr>
            <p:spPr>
              <a:xfrm>
                <a:off x="4849" y="1552"/>
                <a:ext cx="23" cy="114"/>
              </a:xfrm>
              <a:custGeom>
                <a:rect b="b" l="l" r="r" t="t"/>
                <a:pathLst>
                  <a:path extrusionOk="0" h="800" w="166">
                    <a:moveTo>
                      <a:pt x="52" y="16"/>
                    </a:moveTo>
                    <a:lnTo>
                      <a:pt x="47" y="32"/>
                    </a:lnTo>
                    <a:lnTo>
                      <a:pt x="36" y="77"/>
                    </a:lnTo>
                    <a:lnTo>
                      <a:pt x="21" y="148"/>
                    </a:lnTo>
                    <a:lnTo>
                      <a:pt x="8" y="244"/>
                    </a:lnTo>
                    <a:lnTo>
                      <a:pt x="0" y="359"/>
                    </a:lnTo>
                    <a:lnTo>
                      <a:pt x="2" y="492"/>
                    </a:lnTo>
                    <a:lnTo>
                      <a:pt x="15" y="640"/>
                    </a:lnTo>
                    <a:lnTo>
                      <a:pt x="46" y="800"/>
                    </a:lnTo>
                    <a:lnTo>
                      <a:pt x="161" y="794"/>
                    </a:lnTo>
                    <a:lnTo>
                      <a:pt x="156" y="770"/>
                    </a:lnTo>
                    <a:lnTo>
                      <a:pt x="145" y="706"/>
                    </a:lnTo>
                    <a:lnTo>
                      <a:pt x="131" y="610"/>
                    </a:lnTo>
                    <a:lnTo>
                      <a:pt x="118" y="493"/>
                    </a:lnTo>
                    <a:lnTo>
                      <a:pt x="111" y="364"/>
                    </a:lnTo>
                    <a:lnTo>
                      <a:pt x="115" y="235"/>
                    </a:lnTo>
                    <a:lnTo>
                      <a:pt x="132" y="113"/>
                    </a:lnTo>
                    <a:lnTo>
                      <a:pt x="166" y="9"/>
                    </a:lnTo>
                    <a:lnTo>
                      <a:pt x="166" y="8"/>
                    </a:lnTo>
                    <a:lnTo>
                      <a:pt x="166" y="6"/>
                    </a:lnTo>
                    <a:lnTo>
                      <a:pt x="164" y="4"/>
                    </a:lnTo>
                    <a:lnTo>
                      <a:pt x="157" y="0"/>
                    </a:lnTo>
                    <a:lnTo>
                      <a:pt x="143" y="0"/>
                    </a:lnTo>
                    <a:lnTo>
                      <a:pt x="123" y="1"/>
                    </a:lnTo>
                    <a:lnTo>
                      <a:pt x="93" y="7"/>
                    </a:lnTo>
                    <a:lnTo>
                      <a:pt x="52" y="1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908" name="Google Shape;8908;p130"/>
              <p:cNvSpPr/>
              <p:nvPr/>
            </p:nvSpPr>
            <p:spPr>
              <a:xfrm>
                <a:off x="4971" y="1538"/>
                <a:ext cx="32" cy="128"/>
              </a:xfrm>
              <a:custGeom>
                <a:rect b="b" l="l" r="r" t="t"/>
                <a:pathLst>
                  <a:path extrusionOk="0" h="893" w="225">
                    <a:moveTo>
                      <a:pt x="225" y="6"/>
                    </a:moveTo>
                    <a:lnTo>
                      <a:pt x="219" y="12"/>
                    </a:lnTo>
                    <a:lnTo>
                      <a:pt x="204" y="35"/>
                    </a:lnTo>
                    <a:lnTo>
                      <a:pt x="185" y="82"/>
                    </a:lnTo>
                    <a:lnTo>
                      <a:pt x="165" y="158"/>
                    </a:lnTo>
                    <a:lnTo>
                      <a:pt x="149" y="270"/>
                    </a:lnTo>
                    <a:lnTo>
                      <a:pt x="141" y="427"/>
                    </a:lnTo>
                    <a:lnTo>
                      <a:pt x="146" y="631"/>
                    </a:lnTo>
                    <a:lnTo>
                      <a:pt x="168" y="893"/>
                    </a:lnTo>
                    <a:lnTo>
                      <a:pt x="41" y="893"/>
                    </a:lnTo>
                    <a:lnTo>
                      <a:pt x="36" y="867"/>
                    </a:lnTo>
                    <a:lnTo>
                      <a:pt x="26" y="794"/>
                    </a:lnTo>
                    <a:lnTo>
                      <a:pt x="13" y="686"/>
                    </a:lnTo>
                    <a:lnTo>
                      <a:pt x="3" y="554"/>
                    </a:lnTo>
                    <a:lnTo>
                      <a:pt x="0" y="408"/>
                    </a:lnTo>
                    <a:lnTo>
                      <a:pt x="6" y="260"/>
                    </a:lnTo>
                    <a:lnTo>
                      <a:pt x="30" y="121"/>
                    </a:lnTo>
                    <a:lnTo>
                      <a:pt x="73" y="0"/>
                    </a:lnTo>
                    <a:lnTo>
                      <a:pt x="225"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909" name="Google Shape;8909;p130"/>
              <p:cNvSpPr/>
              <p:nvPr/>
            </p:nvSpPr>
            <p:spPr>
              <a:xfrm>
                <a:off x="4849" y="1559"/>
                <a:ext cx="21" cy="100"/>
              </a:xfrm>
              <a:custGeom>
                <a:rect b="b" l="l" r="r" t="t"/>
                <a:pathLst>
                  <a:path extrusionOk="0" h="699" w="145">
                    <a:moveTo>
                      <a:pt x="46" y="14"/>
                    </a:moveTo>
                    <a:lnTo>
                      <a:pt x="41" y="28"/>
                    </a:lnTo>
                    <a:lnTo>
                      <a:pt x="32" y="67"/>
                    </a:lnTo>
                    <a:lnTo>
                      <a:pt x="20" y="130"/>
                    </a:lnTo>
                    <a:lnTo>
                      <a:pt x="7" y="213"/>
                    </a:lnTo>
                    <a:lnTo>
                      <a:pt x="0" y="314"/>
                    </a:lnTo>
                    <a:lnTo>
                      <a:pt x="1" y="430"/>
                    </a:lnTo>
                    <a:lnTo>
                      <a:pt x="13" y="559"/>
                    </a:lnTo>
                    <a:lnTo>
                      <a:pt x="40" y="699"/>
                    </a:lnTo>
                    <a:lnTo>
                      <a:pt x="140" y="693"/>
                    </a:lnTo>
                    <a:lnTo>
                      <a:pt x="135" y="672"/>
                    </a:lnTo>
                    <a:lnTo>
                      <a:pt x="126" y="616"/>
                    </a:lnTo>
                    <a:lnTo>
                      <a:pt x="113" y="532"/>
                    </a:lnTo>
                    <a:lnTo>
                      <a:pt x="103" y="430"/>
                    </a:lnTo>
                    <a:lnTo>
                      <a:pt x="97" y="317"/>
                    </a:lnTo>
                    <a:lnTo>
                      <a:pt x="100" y="205"/>
                    </a:lnTo>
                    <a:lnTo>
                      <a:pt x="115" y="98"/>
                    </a:lnTo>
                    <a:lnTo>
                      <a:pt x="145" y="8"/>
                    </a:lnTo>
                    <a:lnTo>
                      <a:pt x="145" y="7"/>
                    </a:lnTo>
                    <a:lnTo>
                      <a:pt x="145" y="5"/>
                    </a:lnTo>
                    <a:lnTo>
                      <a:pt x="143" y="3"/>
                    </a:lnTo>
                    <a:lnTo>
                      <a:pt x="137" y="0"/>
                    </a:lnTo>
                    <a:lnTo>
                      <a:pt x="126" y="0"/>
                    </a:lnTo>
                    <a:lnTo>
                      <a:pt x="108" y="1"/>
                    </a:lnTo>
                    <a:lnTo>
                      <a:pt x="81" y="6"/>
                    </a:lnTo>
                    <a:lnTo>
                      <a:pt x="46" y="14"/>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910" name="Google Shape;8910;p130"/>
              <p:cNvSpPr/>
              <p:nvPr/>
            </p:nvSpPr>
            <p:spPr>
              <a:xfrm>
                <a:off x="4850" y="1566"/>
                <a:ext cx="18" cy="85"/>
              </a:xfrm>
              <a:custGeom>
                <a:rect b="b" l="l" r="r" t="t"/>
                <a:pathLst>
                  <a:path extrusionOk="0" h="597" w="123">
                    <a:moveTo>
                      <a:pt x="39" y="12"/>
                    </a:moveTo>
                    <a:lnTo>
                      <a:pt x="35" y="23"/>
                    </a:lnTo>
                    <a:lnTo>
                      <a:pt x="26" y="57"/>
                    </a:lnTo>
                    <a:lnTo>
                      <a:pt x="16" y="111"/>
                    </a:lnTo>
                    <a:lnTo>
                      <a:pt x="6" y="181"/>
                    </a:lnTo>
                    <a:lnTo>
                      <a:pt x="0" y="267"/>
                    </a:lnTo>
                    <a:lnTo>
                      <a:pt x="1" y="367"/>
                    </a:lnTo>
                    <a:lnTo>
                      <a:pt x="11" y="477"/>
                    </a:lnTo>
                    <a:lnTo>
                      <a:pt x="34" y="597"/>
                    </a:lnTo>
                    <a:lnTo>
                      <a:pt x="119" y="591"/>
                    </a:lnTo>
                    <a:lnTo>
                      <a:pt x="115" y="574"/>
                    </a:lnTo>
                    <a:lnTo>
                      <a:pt x="107" y="526"/>
                    </a:lnTo>
                    <a:lnTo>
                      <a:pt x="97" y="454"/>
                    </a:lnTo>
                    <a:lnTo>
                      <a:pt x="88" y="367"/>
                    </a:lnTo>
                    <a:lnTo>
                      <a:pt x="82" y="272"/>
                    </a:lnTo>
                    <a:lnTo>
                      <a:pt x="84" y="175"/>
                    </a:lnTo>
                    <a:lnTo>
                      <a:pt x="97" y="84"/>
                    </a:lnTo>
                    <a:lnTo>
                      <a:pt x="123" y="7"/>
                    </a:lnTo>
                    <a:lnTo>
                      <a:pt x="123" y="6"/>
                    </a:lnTo>
                    <a:lnTo>
                      <a:pt x="123" y="5"/>
                    </a:lnTo>
                    <a:lnTo>
                      <a:pt x="121" y="3"/>
                    </a:lnTo>
                    <a:lnTo>
                      <a:pt x="117" y="0"/>
                    </a:lnTo>
                    <a:lnTo>
                      <a:pt x="106" y="0"/>
                    </a:lnTo>
                    <a:lnTo>
                      <a:pt x="91" y="2"/>
                    </a:lnTo>
                    <a:lnTo>
                      <a:pt x="70" y="5"/>
                    </a:lnTo>
                    <a:lnTo>
                      <a:pt x="39" y="12"/>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911" name="Google Shape;8911;p130"/>
              <p:cNvSpPr/>
              <p:nvPr/>
            </p:nvSpPr>
            <p:spPr>
              <a:xfrm>
                <a:off x="4851" y="1572"/>
                <a:ext cx="15" cy="71"/>
              </a:xfrm>
              <a:custGeom>
                <a:rect b="b" l="l" r="r" t="t"/>
                <a:pathLst>
                  <a:path extrusionOk="0" h="492" w="103">
                    <a:moveTo>
                      <a:pt x="32" y="9"/>
                    </a:moveTo>
                    <a:lnTo>
                      <a:pt x="28" y="18"/>
                    </a:lnTo>
                    <a:lnTo>
                      <a:pt x="21" y="47"/>
                    </a:lnTo>
                    <a:lnTo>
                      <a:pt x="12" y="90"/>
                    </a:lnTo>
                    <a:lnTo>
                      <a:pt x="4" y="149"/>
                    </a:lnTo>
                    <a:lnTo>
                      <a:pt x="0" y="220"/>
                    </a:lnTo>
                    <a:lnTo>
                      <a:pt x="0" y="303"/>
                    </a:lnTo>
                    <a:lnTo>
                      <a:pt x="9" y="394"/>
                    </a:lnTo>
                    <a:lnTo>
                      <a:pt x="27" y="492"/>
                    </a:lnTo>
                    <a:lnTo>
                      <a:pt x="98" y="489"/>
                    </a:lnTo>
                    <a:lnTo>
                      <a:pt x="95" y="474"/>
                    </a:lnTo>
                    <a:lnTo>
                      <a:pt x="88" y="434"/>
                    </a:lnTo>
                    <a:lnTo>
                      <a:pt x="80" y="375"/>
                    </a:lnTo>
                    <a:lnTo>
                      <a:pt x="72" y="303"/>
                    </a:lnTo>
                    <a:lnTo>
                      <a:pt x="68" y="224"/>
                    </a:lnTo>
                    <a:lnTo>
                      <a:pt x="70" y="144"/>
                    </a:lnTo>
                    <a:lnTo>
                      <a:pt x="81" y="68"/>
                    </a:lnTo>
                    <a:lnTo>
                      <a:pt x="103" y="5"/>
                    </a:lnTo>
                    <a:lnTo>
                      <a:pt x="103" y="4"/>
                    </a:lnTo>
                    <a:lnTo>
                      <a:pt x="103" y="3"/>
                    </a:lnTo>
                    <a:lnTo>
                      <a:pt x="100" y="1"/>
                    </a:lnTo>
                    <a:lnTo>
                      <a:pt x="97" y="0"/>
                    </a:lnTo>
                    <a:lnTo>
                      <a:pt x="89" y="0"/>
                    </a:lnTo>
                    <a:lnTo>
                      <a:pt x="75" y="0"/>
                    </a:lnTo>
                    <a:lnTo>
                      <a:pt x="57" y="3"/>
                    </a:lnTo>
                    <a:lnTo>
                      <a:pt x="32" y="9"/>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912" name="Google Shape;8912;p130"/>
              <p:cNvSpPr/>
              <p:nvPr/>
            </p:nvSpPr>
            <p:spPr>
              <a:xfrm>
                <a:off x="4852" y="1579"/>
                <a:ext cx="12" cy="56"/>
              </a:xfrm>
              <a:custGeom>
                <a:rect b="b" l="l" r="r" t="t"/>
                <a:pathLst>
                  <a:path extrusionOk="0" h="390" w="82">
                    <a:moveTo>
                      <a:pt x="25" y="8"/>
                    </a:moveTo>
                    <a:lnTo>
                      <a:pt x="23" y="16"/>
                    </a:lnTo>
                    <a:lnTo>
                      <a:pt x="17" y="38"/>
                    </a:lnTo>
                    <a:lnTo>
                      <a:pt x="11" y="72"/>
                    </a:lnTo>
                    <a:lnTo>
                      <a:pt x="4" y="118"/>
                    </a:lnTo>
                    <a:lnTo>
                      <a:pt x="0" y="174"/>
                    </a:lnTo>
                    <a:lnTo>
                      <a:pt x="0" y="240"/>
                    </a:lnTo>
                    <a:lnTo>
                      <a:pt x="7" y="312"/>
                    </a:lnTo>
                    <a:lnTo>
                      <a:pt x="22" y="390"/>
                    </a:lnTo>
                    <a:lnTo>
                      <a:pt x="78" y="387"/>
                    </a:lnTo>
                    <a:lnTo>
                      <a:pt x="76" y="375"/>
                    </a:lnTo>
                    <a:lnTo>
                      <a:pt x="70" y="343"/>
                    </a:lnTo>
                    <a:lnTo>
                      <a:pt x="63" y="297"/>
                    </a:lnTo>
                    <a:lnTo>
                      <a:pt x="57" y="240"/>
                    </a:lnTo>
                    <a:lnTo>
                      <a:pt x="54" y="178"/>
                    </a:lnTo>
                    <a:lnTo>
                      <a:pt x="56" y="113"/>
                    </a:lnTo>
                    <a:lnTo>
                      <a:pt x="64" y="55"/>
                    </a:lnTo>
                    <a:lnTo>
                      <a:pt x="82" y="4"/>
                    </a:lnTo>
                    <a:lnTo>
                      <a:pt x="82" y="2"/>
                    </a:lnTo>
                    <a:lnTo>
                      <a:pt x="80" y="1"/>
                    </a:lnTo>
                    <a:lnTo>
                      <a:pt x="77" y="0"/>
                    </a:lnTo>
                    <a:lnTo>
                      <a:pt x="70" y="0"/>
                    </a:lnTo>
                    <a:lnTo>
                      <a:pt x="60" y="1"/>
                    </a:lnTo>
                    <a:lnTo>
                      <a:pt x="46" y="3"/>
                    </a:lnTo>
                    <a:lnTo>
                      <a:pt x="25" y="8"/>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913" name="Google Shape;8913;p130"/>
              <p:cNvSpPr/>
              <p:nvPr/>
            </p:nvSpPr>
            <p:spPr>
              <a:xfrm>
                <a:off x="4853" y="1586"/>
                <a:ext cx="8" cy="41"/>
              </a:xfrm>
              <a:custGeom>
                <a:rect b="b" l="l" r="r" t="t"/>
                <a:pathLst>
                  <a:path extrusionOk="0" h="288" w="59">
                    <a:moveTo>
                      <a:pt x="18" y="6"/>
                    </a:moveTo>
                    <a:lnTo>
                      <a:pt x="17" y="11"/>
                    </a:lnTo>
                    <a:lnTo>
                      <a:pt x="13" y="27"/>
                    </a:lnTo>
                    <a:lnTo>
                      <a:pt x="7" y="53"/>
                    </a:lnTo>
                    <a:lnTo>
                      <a:pt x="2" y="87"/>
                    </a:lnTo>
                    <a:lnTo>
                      <a:pt x="0" y="130"/>
                    </a:lnTo>
                    <a:lnTo>
                      <a:pt x="0" y="177"/>
                    </a:lnTo>
                    <a:lnTo>
                      <a:pt x="5" y="231"/>
                    </a:lnTo>
                    <a:lnTo>
                      <a:pt x="16" y="288"/>
                    </a:lnTo>
                    <a:lnTo>
                      <a:pt x="57" y="286"/>
                    </a:lnTo>
                    <a:lnTo>
                      <a:pt x="56" y="278"/>
                    </a:lnTo>
                    <a:lnTo>
                      <a:pt x="51" y="254"/>
                    </a:lnTo>
                    <a:lnTo>
                      <a:pt x="47" y="219"/>
                    </a:lnTo>
                    <a:lnTo>
                      <a:pt x="42" y="177"/>
                    </a:lnTo>
                    <a:lnTo>
                      <a:pt x="40" y="131"/>
                    </a:lnTo>
                    <a:lnTo>
                      <a:pt x="41" y="84"/>
                    </a:lnTo>
                    <a:lnTo>
                      <a:pt x="47" y="40"/>
                    </a:lnTo>
                    <a:lnTo>
                      <a:pt x="59" y="3"/>
                    </a:lnTo>
                    <a:lnTo>
                      <a:pt x="59" y="2"/>
                    </a:lnTo>
                    <a:lnTo>
                      <a:pt x="58" y="1"/>
                    </a:lnTo>
                    <a:lnTo>
                      <a:pt x="56" y="0"/>
                    </a:lnTo>
                    <a:lnTo>
                      <a:pt x="51" y="0"/>
                    </a:lnTo>
                    <a:lnTo>
                      <a:pt x="45" y="0"/>
                    </a:lnTo>
                    <a:lnTo>
                      <a:pt x="33" y="2"/>
                    </a:lnTo>
                    <a:lnTo>
                      <a:pt x="18"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914" name="Google Shape;8914;p130"/>
              <p:cNvSpPr/>
              <p:nvPr/>
            </p:nvSpPr>
            <p:spPr>
              <a:xfrm>
                <a:off x="4972" y="1546"/>
                <a:ext cx="28" cy="111"/>
              </a:xfrm>
              <a:custGeom>
                <a:rect b="b" l="l" r="r" t="t"/>
                <a:pathLst>
                  <a:path extrusionOk="0" h="779" w="198">
                    <a:moveTo>
                      <a:pt x="198" y="6"/>
                    </a:moveTo>
                    <a:lnTo>
                      <a:pt x="194" y="12"/>
                    </a:lnTo>
                    <a:lnTo>
                      <a:pt x="180" y="31"/>
                    </a:lnTo>
                    <a:lnTo>
                      <a:pt x="163" y="72"/>
                    </a:lnTo>
                    <a:lnTo>
                      <a:pt x="146" y="138"/>
                    </a:lnTo>
                    <a:lnTo>
                      <a:pt x="132" y="236"/>
                    </a:lnTo>
                    <a:lnTo>
                      <a:pt x="125" y="373"/>
                    </a:lnTo>
                    <a:lnTo>
                      <a:pt x="130" y="551"/>
                    </a:lnTo>
                    <a:lnTo>
                      <a:pt x="148" y="779"/>
                    </a:lnTo>
                    <a:lnTo>
                      <a:pt x="37" y="779"/>
                    </a:lnTo>
                    <a:lnTo>
                      <a:pt x="34" y="756"/>
                    </a:lnTo>
                    <a:lnTo>
                      <a:pt x="23" y="693"/>
                    </a:lnTo>
                    <a:lnTo>
                      <a:pt x="13" y="599"/>
                    </a:lnTo>
                    <a:lnTo>
                      <a:pt x="4" y="483"/>
                    </a:lnTo>
                    <a:lnTo>
                      <a:pt x="0" y="357"/>
                    </a:lnTo>
                    <a:lnTo>
                      <a:pt x="7" y="227"/>
                    </a:lnTo>
                    <a:lnTo>
                      <a:pt x="27" y="105"/>
                    </a:lnTo>
                    <a:lnTo>
                      <a:pt x="65" y="0"/>
                    </a:lnTo>
                    <a:lnTo>
                      <a:pt x="198"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915" name="Google Shape;8915;p130"/>
              <p:cNvSpPr/>
              <p:nvPr/>
            </p:nvSpPr>
            <p:spPr>
              <a:xfrm>
                <a:off x="4973" y="1553"/>
                <a:ext cx="24" cy="96"/>
              </a:xfrm>
              <a:custGeom>
                <a:rect b="b" l="l" r="r" t="t"/>
                <a:pathLst>
                  <a:path extrusionOk="0" h="666" w="169">
                    <a:moveTo>
                      <a:pt x="169" y="5"/>
                    </a:moveTo>
                    <a:lnTo>
                      <a:pt x="164" y="10"/>
                    </a:lnTo>
                    <a:lnTo>
                      <a:pt x="154" y="27"/>
                    </a:lnTo>
                    <a:lnTo>
                      <a:pt x="139" y="61"/>
                    </a:lnTo>
                    <a:lnTo>
                      <a:pt x="124" y="118"/>
                    </a:lnTo>
                    <a:lnTo>
                      <a:pt x="113" y="201"/>
                    </a:lnTo>
                    <a:lnTo>
                      <a:pt x="107" y="318"/>
                    </a:lnTo>
                    <a:lnTo>
                      <a:pt x="110" y="470"/>
                    </a:lnTo>
                    <a:lnTo>
                      <a:pt x="126" y="666"/>
                    </a:lnTo>
                    <a:lnTo>
                      <a:pt x="31" y="666"/>
                    </a:lnTo>
                    <a:lnTo>
                      <a:pt x="28" y="646"/>
                    </a:lnTo>
                    <a:lnTo>
                      <a:pt x="20" y="592"/>
                    </a:lnTo>
                    <a:lnTo>
                      <a:pt x="11" y="512"/>
                    </a:lnTo>
                    <a:lnTo>
                      <a:pt x="3" y="413"/>
                    </a:lnTo>
                    <a:lnTo>
                      <a:pt x="0" y="305"/>
                    </a:lnTo>
                    <a:lnTo>
                      <a:pt x="6" y="195"/>
                    </a:lnTo>
                    <a:lnTo>
                      <a:pt x="23" y="90"/>
                    </a:lnTo>
                    <a:lnTo>
                      <a:pt x="55" y="0"/>
                    </a:lnTo>
                    <a:lnTo>
                      <a:pt x="169" y="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916" name="Google Shape;8916;p130"/>
              <p:cNvSpPr/>
              <p:nvPr/>
            </p:nvSpPr>
            <p:spPr>
              <a:xfrm>
                <a:off x="4974" y="1561"/>
                <a:ext cx="20" cy="79"/>
              </a:xfrm>
              <a:custGeom>
                <a:rect b="b" l="l" r="r" t="t"/>
                <a:pathLst>
                  <a:path extrusionOk="0" h="551" w="140">
                    <a:moveTo>
                      <a:pt x="140" y="5"/>
                    </a:moveTo>
                    <a:lnTo>
                      <a:pt x="136" y="8"/>
                    </a:lnTo>
                    <a:lnTo>
                      <a:pt x="127" y="23"/>
                    </a:lnTo>
                    <a:lnTo>
                      <a:pt x="116" y="51"/>
                    </a:lnTo>
                    <a:lnTo>
                      <a:pt x="103" y="98"/>
                    </a:lnTo>
                    <a:lnTo>
                      <a:pt x="94" y="167"/>
                    </a:lnTo>
                    <a:lnTo>
                      <a:pt x="90" y="264"/>
                    </a:lnTo>
                    <a:lnTo>
                      <a:pt x="92" y="390"/>
                    </a:lnTo>
                    <a:lnTo>
                      <a:pt x="106" y="551"/>
                    </a:lnTo>
                    <a:lnTo>
                      <a:pt x="27" y="551"/>
                    </a:lnTo>
                    <a:lnTo>
                      <a:pt x="24" y="535"/>
                    </a:lnTo>
                    <a:lnTo>
                      <a:pt x="17" y="490"/>
                    </a:lnTo>
                    <a:lnTo>
                      <a:pt x="9" y="423"/>
                    </a:lnTo>
                    <a:lnTo>
                      <a:pt x="3" y="342"/>
                    </a:lnTo>
                    <a:lnTo>
                      <a:pt x="0" y="252"/>
                    </a:lnTo>
                    <a:lnTo>
                      <a:pt x="5" y="161"/>
                    </a:lnTo>
                    <a:lnTo>
                      <a:pt x="20" y="75"/>
                    </a:lnTo>
                    <a:lnTo>
                      <a:pt x="46" y="0"/>
                    </a:lnTo>
                    <a:lnTo>
                      <a:pt x="140" y="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917" name="Google Shape;8917;p130"/>
              <p:cNvSpPr/>
              <p:nvPr/>
            </p:nvSpPr>
            <p:spPr>
              <a:xfrm>
                <a:off x="4975" y="1569"/>
                <a:ext cx="16" cy="62"/>
              </a:xfrm>
              <a:custGeom>
                <a:rect b="b" l="l" r="r" t="t"/>
                <a:pathLst>
                  <a:path extrusionOk="0" h="437" w="111">
                    <a:moveTo>
                      <a:pt x="111" y="4"/>
                    </a:moveTo>
                    <a:lnTo>
                      <a:pt x="108" y="7"/>
                    </a:lnTo>
                    <a:lnTo>
                      <a:pt x="101" y="18"/>
                    </a:lnTo>
                    <a:lnTo>
                      <a:pt x="92" y="41"/>
                    </a:lnTo>
                    <a:lnTo>
                      <a:pt x="82" y="77"/>
                    </a:lnTo>
                    <a:lnTo>
                      <a:pt x="75" y="133"/>
                    </a:lnTo>
                    <a:lnTo>
                      <a:pt x="70" y="208"/>
                    </a:lnTo>
                    <a:lnTo>
                      <a:pt x="72" y="309"/>
                    </a:lnTo>
                    <a:lnTo>
                      <a:pt x="83" y="437"/>
                    </a:lnTo>
                    <a:lnTo>
                      <a:pt x="21" y="437"/>
                    </a:lnTo>
                    <a:lnTo>
                      <a:pt x="19" y="424"/>
                    </a:lnTo>
                    <a:lnTo>
                      <a:pt x="13" y="389"/>
                    </a:lnTo>
                    <a:lnTo>
                      <a:pt x="7" y="336"/>
                    </a:lnTo>
                    <a:lnTo>
                      <a:pt x="3" y="272"/>
                    </a:lnTo>
                    <a:lnTo>
                      <a:pt x="0" y="200"/>
                    </a:lnTo>
                    <a:lnTo>
                      <a:pt x="5" y="128"/>
                    </a:lnTo>
                    <a:lnTo>
                      <a:pt x="16" y="59"/>
                    </a:lnTo>
                    <a:lnTo>
                      <a:pt x="37" y="0"/>
                    </a:lnTo>
                    <a:lnTo>
                      <a:pt x="111" y="4"/>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918" name="Google Shape;8918;p130"/>
              <p:cNvSpPr/>
              <p:nvPr/>
            </p:nvSpPr>
            <p:spPr>
              <a:xfrm>
                <a:off x="4976" y="1577"/>
                <a:ext cx="12" cy="46"/>
              </a:xfrm>
              <a:custGeom>
                <a:rect b="b" l="l" r="r" t="t"/>
                <a:pathLst>
                  <a:path extrusionOk="0" h="322" w="82">
                    <a:moveTo>
                      <a:pt x="82" y="3"/>
                    </a:moveTo>
                    <a:lnTo>
                      <a:pt x="79" y="5"/>
                    </a:lnTo>
                    <a:lnTo>
                      <a:pt x="75" y="13"/>
                    </a:lnTo>
                    <a:lnTo>
                      <a:pt x="67" y="30"/>
                    </a:lnTo>
                    <a:lnTo>
                      <a:pt x="60" y="57"/>
                    </a:lnTo>
                    <a:lnTo>
                      <a:pt x="54" y="98"/>
                    </a:lnTo>
                    <a:lnTo>
                      <a:pt x="52" y="154"/>
                    </a:lnTo>
                    <a:lnTo>
                      <a:pt x="53" y="228"/>
                    </a:lnTo>
                    <a:lnTo>
                      <a:pt x="61" y="322"/>
                    </a:lnTo>
                    <a:lnTo>
                      <a:pt x="15" y="322"/>
                    </a:lnTo>
                    <a:lnTo>
                      <a:pt x="14" y="313"/>
                    </a:lnTo>
                    <a:lnTo>
                      <a:pt x="9" y="287"/>
                    </a:lnTo>
                    <a:lnTo>
                      <a:pt x="5" y="247"/>
                    </a:lnTo>
                    <a:lnTo>
                      <a:pt x="1" y="200"/>
                    </a:lnTo>
                    <a:lnTo>
                      <a:pt x="0" y="147"/>
                    </a:lnTo>
                    <a:lnTo>
                      <a:pt x="3" y="95"/>
                    </a:lnTo>
                    <a:lnTo>
                      <a:pt x="11" y="44"/>
                    </a:lnTo>
                    <a:lnTo>
                      <a:pt x="27" y="0"/>
                    </a:lnTo>
                    <a:lnTo>
                      <a:pt x="82" y="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919" name="Google Shape;8919;p130"/>
              <p:cNvSpPr/>
              <p:nvPr/>
            </p:nvSpPr>
            <p:spPr>
              <a:xfrm>
                <a:off x="4824" y="1565"/>
                <a:ext cx="4" cy="146"/>
              </a:xfrm>
              <a:prstGeom prst="rect">
                <a:avLst/>
              </a:pr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920" name="Google Shape;8920;p130"/>
              <p:cNvSpPr/>
              <p:nvPr/>
            </p:nvSpPr>
            <p:spPr>
              <a:xfrm>
                <a:off x="4876" y="1563"/>
                <a:ext cx="57" cy="67"/>
              </a:xfrm>
              <a:custGeom>
                <a:rect b="b" l="l" r="r" t="t"/>
                <a:pathLst>
                  <a:path extrusionOk="0" h="469" w="398">
                    <a:moveTo>
                      <a:pt x="37" y="44"/>
                    </a:moveTo>
                    <a:lnTo>
                      <a:pt x="33" y="53"/>
                    </a:lnTo>
                    <a:lnTo>
                      <a:pt x="27" y="79"/>
                    </a:lnTo>
                    <a:lnTo>
                      <a:pt x="17" y="120"/>
                    </a:lnTo>
                    <a:lnTo>
                      <a:pt x="8" y="174"/>
                    </a:lnTo>
                    <a:lnTo>
                      <a:pt x="1" y="238"/>
                    </a:lnTo>
                    <a:lnTo>
                      <a:pt x="0" y="309"/>
                    </a:lnTo>
                    <a:lnTo>
                      <a:pt x="7" y="387"/>
                    </a:lnTo>
                    <a:lnTo>
                      <a:pt x="24" y="469"/>
                    </a:lnTo>
                    <a:lnTo>
                      <a:pt x="24" y="466"/>
                    </a:lnTo>
                    <a:lnTo>
                      <a:pt x="24" y="455"/>
                    </a:lnTo>
                    <a:lnTo>
                      <a:pt x="24" y="438"/>
                    </a:lnTo>
                    <a:lnTo>
                      <a:pt x="24" y="417"/>
                    </a:lnTo>
                    <a:lnTo>
                      <a:pt x="27" y="391"/>
                    </a:lnTo>
                    <a:lnTo>
                      <a:pt x="30" y="363"/>
                    </a:lnTo>
                    <a:lnTo>
                      <a:pt x="35" y="332"/>
                    </a:lnTo>
                    <a:lnTo>
                      <a:pt x="41" y="300"/>
                    </a:lnTo>
                    <a:lnTo>
                      <a:pt x="52" y="268"/>
                    </a:lnTo>
                    <a:lnTo>
                      <a:pt x="64" y="237"/>
                    </a:lnTo>
                    <a:lnTo>
                      <a:pt x="79" y="207"/>
                    </a:lnTo>
                    <a:lnTo>
                      <a:pt x="99" y="179"/>
                    </a:lnTo>
                    <a:lnTo>
                      <a:pt x="123" y="155"/>
                    </a:lnTo>
                    <a:lnTo>
                      <a:pt x="150" y="136"/>
                    </a:lnTo>
                    <a:lnTo>
                      <a:pt x="183" y="122"/>
                    </a:lnTo>
                    <a:lnTo>
                      <a:pt x="221" y="114"/>
                    </a:lnTo>
                    <a:lnTo>
                      <a:pt x="223" y="112"/>
                    </a:lnTo>
                    <a:lnTo>
                      <a:pt x="230" y="107"/>
                    </a:lnTo>
                    <a:lnTo>
                      <a:pt x="242" y="99"/>
                    </a:lnTo>
                    <a:lnTo>
                      <a:pt x="260" y="88"/>
                    </a:lnTo>
                    <a:lnTo>
                      <a:pt x="284" y="74"/>
                    </a:lnTo>
                    <a:lnTo>
                      <a:pt x="315" y="58"/>
                    </a:lnTo>
                    <a:lnTo>
                      <a:pt x="352" y="39"/>
                    </a:lnTo>
                    <a:lnTo>
                      <a:pt x="398" y="19"/>
                    </a:lnTo>
                    <a:lnTo>
                      <a:pt x="396" y="17"/>
                    </a:lnTo>
                    <a:lnTo>
                      <a:pt x="389" y="16"/>
                    </a:lnTo>
                    <a:lnTo>
                      <a:pt x="379" y="14"/>
                    </a:lnTo>
                    <a:lnTo>
                      <a:pt x="364" y="12"/>
                    </a:lnTo>
                    <a:lnTo>
                      <a:pt x="347" y="8"/>
                    </a:lnTo>
                    <a:lnTo>
                      <a:pt x="326" y="6"/>
                    </a:lnTo>
                    <a:lnTo>
                      <a:pt x="302" y="4"/>
                    </a:lnTo>
                    <a:lnTo>
                      <a:pt x="277" y="1"/>
                    </a:lnTo>
                    <a:lnTo>
                      <a:pt x="250" y="0"/>
                    </a:lnTo>
                    <a:lnTo>
                      <a:pt x="221" y="1"/>
                    </a:lnTo>
                    <a:lnTo>
                      <a:pt x="191" y="3"/>
                    </a:lnTo>
                    <a:lnTo>
                      <a:pt x="160" y="6"/>
                    </a:lnTo>
                    <a:lnTo>
                      <a:pt x="129" y="12"/>
                    </a:lnTo>
                    <a:lnTo>
                      <a:pt x="97" y="20"/>
                    </a:lnTo>
                    <a:lnTo>
                      <a:pt x="67" y="30"/>
                    </a:lnTo>
                    <a:lnTo>
                      <a:pt x="37" y="44"/>
                    </a:lnTo>
                    <a:close/>
                  </a:path>
                </a:pathLst>
              </a:custGeom>
              <a:solidFill>
                <a:srgbClr val="9999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921" name="Google Shape;8921;p130"/>
              <p:cNvSpPr/>
              <p:nvPr/>
            </p:nvSpPr>
            <p:spPr>
              <a:xfrm>
                <a:off x="4797" y="1613"/>
                <a:ext cx="46" cy="13"/>
              </a:xfrm>
              <a:custGeom>
                <a:rect b="b" l="l" r="r" t="t"/>
                <a:pathLst>
                  <a:path extrusionOk="0" h="89" w="325">
                    <a:moveTo>
                      <a:pt x="0" y="57"/>
                    </a:moveTo>
                    <a:lnTo>
                      <a:pt x="0" y="55"/>
                    </a:lnTo>
                    <a:lnTo>
                      <a:pt x="2" y="52"/>
                    </a:lnTo>
                    <a:lnTo>
                      <a:pt x="6" y="47"/>
                    </a:lnTo>
                    <a:lnTo>
                      <a:pt x="12" y="41"/>
                    </a:lnTo>
                    <a:lnTo>
                      <a:pt x="20" y="34"/>
                    </a:lnTo>
                    <a:lnTo>
                      <a:pt x="29" y="27"/>
                    </a:lnTo>
                    <a:lnTo>
                      <a:pt x="41" y="20"/>
                    </a:lnTo>
                    <a:lnTo>
                      <a:pt x="57" y="13"/>
                    </a:lnTo>
                    <a:lnTo>
                      <a:pt x="77" y="7"/>
                    </a:lnTo>
                    <a:lnTo>
                      <a:pt x="98" y="3"/>
                    </a:lnTo>
                    <a:lnTo>
                      <a:pt x="126" y="0"/>
                    </a:lnTo>
                    <a:lnTo>
                      <a:pt x="156" y="0"/>
                    </a:lnTo>
                    <a:lnTo>
                      <a:pt x="191" y="3"/>
                    </a:lnTo>
                    <a:lnTo>
                      <a:pt x="230" y="8"/>
                    </a:lnTo>
                    <a:lnTo>
                      <a:pt x="275" y="18"/>
                    </a:lnTo>
                    <a:lnTo>
                      <a:pt x="325" y="31"/>
                    </a:lnTo>
                    <a:lnTo>
                      <a:pt x="318" y="51"/>
                    </a:lnTo>
                    <a:lnTo>
                      <a:pt x="316" y="50"/>
                    </a:lnTo>
                    <a:lnTo>
                      <a:pt x="308" y="47"/>
                    </a:lnTo>
                    <a:lnTo>
                      <a:pt x="295" y="44"/>
                    </a:lnTo>
                    <a:lnTo>
                      <a:pt x="279" y="39"/>
                    </a:lnTo>
                    <a:lnTo>
                      <a:pt x="260" y="35"/>
                    </a:lnTo>
                    <a:lnTo>
                      <a:pt x="238" y="30"/>
                    </a:lnTo>
                    <a:lnTo>
                      <a:pt x="214" y="27"/>
                    </a:lnTo>
                    <a:lnTo>
                      <a:pt x="188" y="24"/>
                    </a:lnTo>
                    <a:lnTo>
                      <a:pt x="161" y="23"/>
                    </a:lnTo>
                    <a:lnTo>
                      <a:pt x="134" y="23"/>
                    </a:lnTo>
                    <a:lnTo>
                      <a:pt x="108" y="26"/>
                    </a:lnTo>
                    <a:lnTo>
                      <a:pt x="82" y="31"/>
                    </a:lnTo>
                    <a:lnTo>
                      <a:pt x="58" y="41"/>
                    </a:lnTo>
                    <a:lnTo>
                      <a:pt x="36" y="52"/>
                    </a:lnTo>
                    <a:lnTo>
                      <a:pt x="16" y="68"/>
                    </a:lnTo>
                    <a:lnTo>
                      <a:pt x="0" y="89"/>
                    </a:lnTo>
                    <a:lnTo>
                      <a:pt x="0" y="5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922" name="Google Shape;8922;p130"/>
              <p:cNvSpPr/>
              <p:nvPr/>
            </p:nvSpPr>
            <p:spPr>
              <a:xfrm>
                <a:off x="4797" y="1583"/>
                <a:ext cx="46" cy="13"/>
              </a:xfrm>
              <a:custGeom>
                <a:rect b="b" l="l" r="r" t="t"/>
                <a:pathLst>
                  <a:path extrusionOk="0" h="89" w="325">
                    <a:moveTo>
                      <a:pt x="0" y="56"/>
                    </a:moveTo>
                    <a:lnTo>
                      <a:pt x="0" y="55"/>
                    </a:lnTo>
                    <a:lnTo>
                      <a:pt x="2" y="52"/>
                    </a:lnTo>
                    <a:lnTo>
                      <a:pt x="6" y="47"/>
                    </a:lnTo>
                    <a:lnTo>
                      <a:pt x="12" y="40"/>
                    </a:lnTo>
                    <a:lnTo>
                      <a:pt x="20" y="33"/>
                    </a:lnTo>
                    <a:lnTo>
                      <a:pt x="29" y="27"/>
                    </a:lnTo>
                    <a:lnTo>
                      <a:pt x="41" y="18"/>
                    </a:lnTo>
                    <a:lnTo>
                      <a:pt x="57" y="13"/>
                    </a:lnTo>
                    <a:lnTo>
                      <a:pt x="77" y="7"/>
                    </a:lnTo>
                    <a:lnTo>
                      <a:pt x="98" y="2"/>
                    </a:lnTo>
                    <a:lnTo>
                      <a:pt x="126" y="0"/>
                    </a:lnTo>
                    <a:lnTo>
                      <a:pt x="156" y="0"/>
                    </a:lnTo>
                    <a:lnTo>
                      <a:pt x="191" y="2"/>
                    </a:lnTo>
                    <a:lnTo>
                      <a:pt x="230" y="8"/>
                    </a:lnTo>
                    <a:lnTo>
                      <a:pt x="275" y="17"/>
                    </a:lnTo>
                    <a:lnTo>
                      <a:pt x="325" y="31"/>
                    </a:lnTo>
                    <a:lnTo>
                      <a:pt x="318" y="49"/>
                    </a:lnTo>
                    <a:lnTo>
                      <a:pt x="316" y="48"/>
                    </a:lnTo>
                    <a:lnTo>
                      <a:pt x="308" y="46"/>
                    </a:lnTo>
                    <a:lnTo>
                      <a:pt x="295" y="43"/>
                    </a:lnTo>
                    <a:lnTo>
                      <a:pt x="279" y="38"/>
                    </a:lnTo>
                    <a:lnTo>
                      <a:pt x="260" y="35"/>
                    </a:lnTo>
                    <a:lnTo>
                      <a:pt x="238" y="30"/>
                    </a:lnTo>
                    <a:lnTo>
                      <a:pt x="214" y="27"/>
                    </a:lnTo>
                    <a:lnTo>
                      <a:pt x="188" y="23"/>
                    </a:lnTo>
                    <a:lnTo>
                      <a:pt x="161" y="22"/>
                    </a:lnTo>
                    <a:lnTo>
                      <a:pt x="134" y="23"/>
                    </a:lnTo>
                    <a:lnTo>
                      <a:pt x="108" y="25"/>
                    </a:lnTo>
                    <a:lnTo>
                      <a:pt x="82" y="31"/>
                    </a:lnTo>
                    <a:lnTo>
                      <a:pt x="58" y="40"/>
                    </a:lnTo>
                    <a:lnTo>
                      <a:pt x="36" y="52"/>
                    </a:lnTo>
                    <a:lnTo>
                      <a:pt x="16" y="68"/>
                    </a:lnTo>
                    <a:lnTo>
                      <a:pt x="0" y="89"/>
                    </a:lnTo>
                    <a:lnTo>
                      <a:pt x="0" y="56"/>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923" name="Google Shape;8923;p130"/>
              <p:cNvSpPr/>
              <p:nvPr/>
            </p:nvSpPr>
            <p:spPr>
              <a:xfrm>
                <a:off x="4841" y="1568"/>
                <a:ext cx="75" cy="139"/>
              </a:xfrm>
              <a:custGeom>
                <a:rect b="b" l="l" r="r" t="t"/>
                <a:pathLst>
                  <a:path extrusionOk="0" h="975" w="528">
                    <a:moveTo>
                      <a:pt x="0" y="0"/>
                    </a:moveTo>
                    <a:lnTo>
                      <a:pt x="0" y="943"/>
                    </a:lnTo>
                    <a:lnTo>
                      <a:pt x="159" y="975"/>
                    </a:lnTo>
                    <a:lnTo>
                      <a:pt x="152" y="848"/>
                    </a:lnTo>
                    <a:lnTo>
                      <a:pt x="528" y="905"/>
                    </a:lnTo>
                    <a:lnTo>
                      <a:pt x="521" y="855"/>
                    </a:lnTo>
                    <a:lnTo>
                      <a:pt x="261" y="822"/>
                    </a:lnTo>
                    <a:lnTo>
                      <a:pt x="254" y="713"/>
                    </a:lnTo>
                    <a:lnTo>
                      <a:pt x="77" y="713"/>
                    </a:lnTo>
                    <a:lnTo>
                      <a:pt x="72" y="699"/>
                    </a:lnTo>
                    <a:lnTo>
                      <a:pt x="60" y="659"/>
                    </a:lnTo>
                    <a:lnTo>
                      <a:pt x="44" y="595"/>
                    </a:lnTo>
                    <a:lnTo>
                      <a:pt x="28" y="511"/>
                    </a:lnTo>
                    <a:lnTo>
                      <a:pt x="16" y="410"/>
                    </a:lnTo>
                    <a:lnTo>
                      <a:pt x="12" y="294"/>
                    </a:lnTo>
                    <a:lnTo>
                      <a:pt x="21" y="167"/>
                    </a:lnTo>
                    <a:lnTo>
                      <a:pt x="45" y="32"/>
                    </a:lnTo>
                    <a:lnTo>
                      <a:pt x="0" y="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924" name="Google Shape;8924;p130"/>
              <p:cNvSpPr/>
              <p:nvPr/>
            </p:nvSpPr>
            <p:spPr>
              <a:xfrm>
                <a:off x="4878" y="1536"/>
                <a:ext cx="97" cy="19"/>
              </a:xfrm>
              <a:custGeom>
                <a:rect b="b" l="l" r="r" t="t"/>
                <a:pathLst>
                  <a:path extrusionOk="0" h="133" w="678">
                    <a:moveTo>
                      <a:pt x="0" y="133"/>
                    </a:moveTo>
                    <a:lnTo>
                      <a:pt x="4" y="132"/>
                    </a:lnTo>
                    <a:lnTo>
                      <a:pt x="15" y="127"/>
                    </a:lnTo>
                    <a:lnTo>
                      <a:pt x="32" y="122"/>
                    </a:lnTo>
                    <a:lnTo>
                      <a:pt x="56" y="114"/>
                    </a:lnTo>
                    <a:lnTo>
                      <a:pt x="86" y="104"/>
                    </a:lnTo>
                    <a:lnTo>
                      <a:pt x="120" y="95"/>
                    </a:lnTo>
                    <a:lnTo>
                      <a:pt x="160" y="86"/>
                    </a:lnTo>
                    <a:lnTo>
                      <a:pt x="204" y="78"/>
                    </a:lnTo>
                    <a:lnTo>
                      <a:pt x="252" y="70"/>
                    </a:lnTo>
                    <a:lnTo>
                      <a:pt x="303" y="64"/>
                    </a:lnTo>
                    <a:lnTo>
                      <a:pt x="358" y="60"/>
                    </a:lnTo>
                    <a:lnTo>
                      <a:pt x="414" y="58"/>
                    </a:lnTo>
                    <a:lnTo>
                      <a:pt x="474" y="60"/>
                    </a:lnTo>
                    <a:lnTo>
                      <a:pt x="534" y="65"/>
                    </a:lnTo>
                    <a:lnTo>
                      <a:pt x="596" y="74"/>
                    </a:lnTo>
                    <a:lnTo>
                      <a:pt x="659" y="88"/>
                    </a:lnTo>
                    <a:lnTo>
                      <a:pt x="678" y="0"/>
                    </a:lnTo>
                    <a:lnTo>
                      <a:pt x="674" y="0"/>
                    </a:lnTo>
                    <a:lnTo>
                      <a:pt x="659" y="0"/>
                    </a:lnTo>
                    <a:lnTo>
                      <a:pt x="636" y="0"/>
                    </a:lnTo>
                    <a:lnTo>
                      <a:pt x="606" y="1"/>
                    </a:lnTo>
                    <a:lnTo>
                      <a:pt x="570" y="2"/>
                    </a:lnTo>
                    <a:lnTo>
                      <a:pt x="527" y="3"/>
                    </a:lnTo>
                    <a:lnTo>
                      <a:pt x="480" y="7"/>
                    </a:lnTo>
                    <a:lnTo>
                      <a:pt x="430" y="9"/>
                    </a:lnTo>
                    <a:lnTo>
                      <a:pt x="376" y="14"/>
                    </a:lnTo>
                    <a:lnTo>
                      <a:pt x="320" y="18"/>
                    </a:lnTo>
                    <a:lnTo>
                      <a:pt x="264" y="24"/>
                    </a:lnTo>
                    <a:lnTo>
                      <a:pt x="208" y="32"/>
                    </a:lnTo>
                    <a:lnTo>
                      <a:pt x="152" y="40"/>
                    </a:lnTo>
                    <a:lnTo>
                      <a:pt x="98" y="50"/>
                    </a:lnTo>
                    <a:lnTo>
                      <a:pt x="47" y="62"/>
                    </a:lnTo>
                    <a:lnTo>
                      <a:pt x="0" y="76"/>
                    </a:lnTo>
                    <a:lnTo>
                      <a:pt x="0" y="13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925" name="Google Shape;8925;p130"/>
              <p:cNvSpPr/>
              <p:nvPr/>
            </p:nvSpPr>
            <p:spPr>
              <a:xfrm>
                <a:off x="4821" y="1711"/>
                <a:ext cx="163" cy="54"/>
              </a:xfrm>
              <a:custGeom>
                <a:rect b="b" l="l" r="r" t="t"/>
                <a:pathLst>
                  <a:path extrusionOk="0" h="379" w="1142">
                    <a:moveTo>
                      <a:pt x="482" y="367"/>
                    </a:moveTo>
                    <a:lnTo>
                      <a:pt x="485" y="366"/>
                    </a:lnTo>
                    <a:lnTo>
                      <a:pt x="492" y="363"/>
                    </a:lnTo>
                    <a:lnTo>
                      <a:pt x="502" y="359"/>
                    </a:lnTo>
                    <a:lnTo>
                      <a:pt x="516" y="353"/>
                    </a:lnTo>
                    <a:lnTo>
                      <a:pt x="533" y="346"/>
                    </a:lnTo>
                    <a:lnTo>
                      <a:pt x="551" y="338"/>
                    </a:lnTo>
                    <a:lnTo>
                      <a:pt x="572" y="328"/>
                    </a:lnTo>
                    <a:lnTo>
                      <a:pt x="593" y="317"/>
                    </a:lnTo>
                    <a:lnTo>
                      <a:pt x="616" y="306"/>
                    </a:lnTo>
                    <a:lnTo>
                      <a:pt x="638" y="292"/>
                    </a:lnTo>
                    <a:lnTo>
                      <a:pt x="660" y="279"/>
                    </a:lnTo>
                    <a:lnTo>
                      <a:pt x="680" y="264"/>
                    </a:lnTo>
                    <a:lnTo>
                      <a:pt x="700" y="249"/>
                    </a:lnTo>
                    <a:lnTo>
                      <a:pt x="717" y="233"/>
                    </a:lnTo>
                    <a:lnTo>
                      <a:pt x="732" y="217"/>
                    </a:lnTo>
                    <a:lnTo>
                      <a:pt x="743" y="201"/>
                    </a:lnTo>
                    <a:lnTo>
                      <a:pt x="0" y="20"/>
                    </a:lnTo>
                    <a:lnTo>
                      <a:pt x="57" y="0"/>
                    </a:lnTo>
                    <a:lnTo>
                      <a:pt x="1142" y="267"/>
                    </a:lnTo>
                    <a:lnTo>
                      <a:pt x="1098" y="292"/>
                    </a:lnTo>
                    <a:lnTo>
                      <a:pt x="784" y="212"/>
                    </a:lnTo>
                    <a:lnTo>
                      <a:pt x="783" y="213"/>
                    </a:lnTo>
                    <a:lnTo>
                      <a:pt x="781" y="216"/>
                    </a:lnTo>
                    <a:lnTo>
                      <a:pt x="776" y="221"/>
                    </a:lnTo>
                    <a:lnTo>
                      <a:pt x="769" y="228"/>
                    </a:lnTo>
                    <a:lnTo>
                      <a:pt x="761" y="237"/>
                    </a:lnTo>
                    <a:lnTo>
                      <a:pt x="750" y="246"/>
                    </a:lnTo>
                    <a:lnTo>
                      <a:pt x="737" y="258"/>
                    </a:lnTo>
                    <a:lnTo>
                      <a:pt x="721" y="269"/>
                    </a:lnTo>
                    <a:lnTo>
                      <a:pt x="703" y="282"/>
                    </a:lnTo>
                    <a:lnTo>
                      <a:pt x="684" y="295"/>
                    </a:lnTo>
                    <a:lnTo>
                      <a:pt x="660" y="309"/>
                    </a:lnTo>
                    <a:lnTo>
                      <a:pt x="635" y="323"/>
                    </a:lnTo>
                    <a:lnTo>
                      <a:pt x="606" y="338"/>
                    </a:lnTo>
                    <a:lnTo>
                      <a:pt x="574" y="352"/>
                    </a:lnTo>
                    <a:lnTo>
                      <a:pt x="540" y="366"/>
                    </a:lnTo>
                    <a:lnTo>
                      <a:pt x="502" y="379"/>
                    </a:lnTo>
                    <a:lnTo>
                      <a:pt x="482" y="36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926" name="Google Shape;8926;p130"/>
              <p:cNvSpPr/>
              <p:nvPr/>
            </p:nvSpPr>
            <p:spPr>
              <a:xfrm>
                <a:off x="4787" y="1725"/>
                <a:ext cx="167" cy="48"/>
              </a:xfrm>
              <a:custGeom>
                <a:rect b="b" l="l" r="r" t="t"/>
                <a:pathLst>
                  <a:path extrusionOk="0" h="340" w="1163">
                    <a:moveTo>
                      <a:pt x="0" y="0"/>
                    </a:moveTo>
                    <a:lnTo>
                      <a:pt x="1137" y="340"/>
                    </a:lnTo>
                    <a:lnTo>
                      <a:pt x="1163" y="340"/>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927" name="Google Shape;8927;p130"/>
              <p:cNvSpPr/>
              <p:nvPr/>
            </p:nvSpPr>
            <p:spPr>
              <a:xfrm>
                <a:off x="4815" y="1718"/>
                <a:ext cx="164" cy="44"/>
              </a:xfrm>
              <a:custGeom>
                <a:rect b="b" l="l" r="r" t="t"/>
                <a:pathLst>
                  <a:path extrusionOk="0" h="303" w="1149">
                    <a:moveTo>
                      <a:pt x="0" y="1"/>
                    </a:moveTo>
                    <a:lnTo>
                      <a:pt x="1124" y="303"/>
                    </a:lnTo>
                    <a:lnTo>
                      <a:pt x="1149" y="302"/>
                    </a:lnTo>
                    <a:lnTo>
                      <a:pt x="34" y="0"/>
                    </a:lnTo>
                    <a:lnTo>
                      <a:pt x="0" y="1"/>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8928" name="Google Shape;8928;p130"/>
              <p:cNvSpPr/>
              <p:nvPr/>
            </p:nvSpPr>
            <p:spPr>
              <a:xfrm>
                <a:off x="4802" y="1721"/>
                <a:ext cx="165" cy="48"/>
              </a:xfrm>
              <a:custGeom>
                <a:rect b="b" l="l" r="r" t="t"/>
                <a:pathLst>
                  <a:path extrusionOk="0" h="336" w="1155">
                    <a:moveTo>
                      <a:pt x="0" y="0"/>
                    </a:moveTo>
                    <a:lnTo>
                      <a:pt x="1134" y="336"/>
                    </a:lnTo>
                    <a:lnTo>
                      <a:pt x="1155" y="328"/>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8929" name="Google Shape;8929;p130"/>
            <p:cNvGrpSpPr/>
            <p:nvPr/>
          </p:nvGrpSpPr>
          <p:grpSpPr>
            <a:xfrm rot="10800000">
              <a:off x="1234" y="3229"/>
              <a:ext cx="391" cy="88"/>
              <a:chOff x="1450" y="3513"/>
              <a:chExt cx="391" cy="88"/>
            </a:xfrm>
          </p:grpSpPr>
          <p:sp>
            <p:nvSpPr>
              <p:cNvPr id="8930" name="Google Shape;8930;p130"/>
              <p:cNvSpPr/>
              <p:nvPr/>
            </p:nvSpPr>
            <p:spPr>
              <a:xfrm flipH="1" rot="10800000">
                <a:off x="1450" y="3574"/>
                <a:ext cx="391" cy="27"/>
              </a:xfrm>
              <a:custGeom>
                <a:rect b="b" l="l" r="r" t="t"/>
                <a:pathLst>
                  <a:path extrusionOk="0" h="56" w="720">
                    <a:moveTo>
                      <a:pt x="0" y="0"/>
                    </a:moveTo>
                    <a:lnTo>
                      <a:pt x="0" y="56"/>
                    </a:lnTo>
                    <a:lnTo>
                      <a:pt x="720" y="56"/>
                    </a:lnTo>
                    <a:lnTo>
                      <a:pt x="720" y="8"/>
                    </a:lnTo>
                  </a:path>
                </a:pathLst>
              </a:custGeom>
              <a:noFill/>
              <a:ln cap="flat" cmpd="sng" w="12700">
                <a:solidFill>
                  <a:schemeClr val="dk1"/>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8931" name="Google Shape;8931;p130"/>
              <p:cNvCxnSpPr/>
              <p:nvPr/>
            </p:nvCxnSpPr>
            <p:spPr>
              <a:xfrm>
                <a:off x="1642" y="3513"/>
                <a:ext cx="0" cy="60"/>
              </a:xfrm>
              <a:prstGeom prst="straightConnector1">
                <a:avLst/>
              </a:prstGeom>
              <a:noFill/>
              <a:ln cap="flat" cmpd="sng" w="19050">
                <a:solidFill>
                  <a:schemeClr val="dk1"/>
                </a:solidFill>
                <a:prstDash val="solid"/>
                <a:round/>
                <a:headEnd len="med" w="med" type="none"/>
                <a:tailEnd len="med" w="med" type="none"/>
              </a:ln>
            </p:spPr>
          </p:cxnSp>
        </p:grpSp>
        <p:grpSp>
          <p:nvGrpSpPr>
            <p:cNvPr id="8932" name="Google Shape;8932;p130"/>
            <p:cNvGrpSpPr/>
            <p:nvPr/>
          </p:nvGrpSpPr>
          <p:grpSpPr>
            <a:xfrm>
              <a:off x="1305" y="3286"/>
              <a:ext cx="275" cy="118"/>
              <a:chOff x="3600" y="219"/>
              <a:chExt cx="360" cy="175"/>
            </a:xfrm>
          </p:grpSpPr>
          <p:sp>
            <p:nvSpPr>
              <p:cNvPr id="8933" name="Google Shape;8933;p130"/>
              <p:cNvSpPr/>
              <p:nvPr/>
            </p:nvSpPr>
            <p:spPr>
              <a:xfrm>
                <a:off x="3603" y="297"/>
                <a:ext cx="357" cy="97"/>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8934" name="Google Shape;8934;p130"/>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8935" name="Google Shape;8935;p130"/>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8936" name="Google Shape;8936;p130"/>
              <p:cNvSpPr/>
              <p:nvPr/>
            </p:nvSpPr>
            <p:spPr>
              <a:xfrm>
                <a:off x="3603" y="289"/>
                <a:ext cx="354" cy="59"/>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8937" name="Google Shape;8937;p130"/>
              <p:cNvSpPr/>
              <p:nvPr/>
            </p:nvSpPr>
            <p:spPr>
              <a:xfrm>
                <a:off x="3600" y="219"/>
                <a:ext cx="357" cy="113"/>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8938" name="Google Shape;8938;p130"/>
              <p:cNvGrpSpPr/>
              <p:nvPr/>
            </p:nvGrpSpPr>
            <p:grpSpPr>
              <a:xfrm>
                <a:off x="3686" y="244"/>
                <a:ext cx="177" cy="66"/>
                <a:chOff x="2848" y="848"/>
                <a:chExt cx="140" cy="98"/>
              </a:xfrm>
            </p:grpSpPr>
            <p:cxnSp>
              <p:nvCxnSpPr>
                <p:cNvPr id="8939" name="Google Shape;8939;p130"/>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8940" name="Google Shape;8940;p130"/>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8941" name="Google Shape;8941;p130"/>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8942" name="Google Shape;8942;p130"/>
              <p:cNvGrpSpPr/>
              <p:nvPr/>
            </p:nvGrpSpPr>
            <p:grpSpPr>
              <a:xfrm flipH="1" rot="10800000">
                <a:off x="3686" y="243"/>
                <a:ext cx="177" cy="66"/>
                <a:chOff x="2848" y="848"/>
                <a:chExt cx="140" cy="98"/>
              </a:xfrm>
            </p:grpSpPr>
            <p:cxnSp>
              <p:nvCxnSpPr>
                <p:cNvPr id="8943" name="Google Shape;8943;p130"/>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8944" name="Google Shape;8944;p130"/>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8945" name="Google Shape;8945;p130"/>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sp>
        <p:nvSpPr>
          <p:cNvPr id="8946" name="Google Shape;8946;p130"/>
          <p:cNvSpPr txBox="1"/>
          <p:nvPr/>
        </p:nvSpPr>
        <p:spPr>
          <a:xfrm>
            <a:off x="1993900" y="3592513"/>
            <a:ext cx="4762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R1</a:t>
            </a:r>
            <a:endParaRPr/>
          </a:p>
        </p:txBody>
      </p:sp>
      <p:grpSp>
        <p:nvGrpSpPr>
          <p:cNvPr id="8947" name="Google Shape;8947;p130"/>
          <p:cNvGrpSpPr/>
          <p:nvPr/>
        </p:nvGrpSpPr>
        <p:grpSpPr>
          <a:xfrm>
            <a:off x="4114800" y="5688013"/>
            <a:ext cx="547688" cy="233362"/>
            <a:chOff x="3600" y="219"/>
            <a:chExt cx="360" cy="175"/>
          </a:xfrm>
        </p:grpSpPr>
        <p:sp>
          <p:nvSpPr>
            <p:cNvPr id="8948" name="Google Shape;8948;p130"/>
            <p:cNvSpPr/>
            <p:nvPr/>
          </p:nvSpPr>
          <p:spPr>
            <a:xfrm>
              <a:off x="3603" y="297"/>
              <a:ext cx="357" cy="97"/>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8949" name="Google Shape;8949;p130"/>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8950" name="Google Shape;8950;p130"/>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8951" name="Google Shape;8951;p130"/>
            <p:cNvSpPr/>
            <p:nvPr/>
          </p:nvSpPr>
          <p:spPr>
            <a:xfrm>
              <a:off x="3603" y="289"/>
              <a:ext cx="354" cy="59"/>
            </a:xfrm>
            <a:prstGeom prst="rect">
              <a:avLst/>
            </a:prstGeom>
            <a:solidFill>
              <a:srgbClr val="DDDDD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8952" name="Google Shape;8952;p130"/>
            <p:cNvSpPr/>
            <p:nvPr/>
          </p:nvSpPr>
          <p:spPr>
            <a:xfrm>
              <a:off x="3600" y="219"/>
              <a:ext cx="357" cy="113"/>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8953" name="Google Shape;8953;p130"/>
            <p:cNvGrpSpPr/>
            <p:nvPr/>
          </p:nvGrpSpPr>
          <p:grpSpPr>
            <a:xfrm>
              <a:off x="3686" y="244"/>
              <a:ext cx="177" cy="66"/>
              <a:chOff x="2848" y="848"/>
              <a:chExt cx="140" cy="98"/>
            </a:xfrm>
          </p:grpSpPr>
          <p:cxnSp>
            <p:nvCxnSpPr>
              <p:cNvPr id="8954" name="Google Shape;8954;p130"/>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8955" name="Google Shape;8955;p130"/>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8956" name="Google Shape;8956;p130"/>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8957" name="Google Shape;8957;p130"/>
            <p:cNvGrpSpPr/>
            <p:nvPr/>
          </p:nvGrpSpPr>
          <p:grpSpPr>
            <a:xfrm flipH="1" rot="10800000">
              <a:off x="3686" y="243"/>
              <a:ext cx="177" cy="66"/>
              <a:chOff x="2848" y="848"/>
              <a:chExt cx="140" cy="98"/>
            </a:xfrm>
          </p:grpSpPr>
          <p:cxnSp>
            <p:nvCxnSpPr>
              <p:cNvPr id="8958" name="Google Shape;8958;p130"/>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8959" name="Google Shape;8959;p130"/>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8960" name="Google Shape;8960;p130"/>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sp>
        <p:nvSpPr>
          <p:cNvPr id="8961" name="Google Shape;8961;p130"/>
          <p:cNvSpPr txBox="1"/>
          <p:nvPr/>
        </p:nvSpPr>
        <p:spPr>
          <a:xfrm>
            <a:off x="1604963" y="4381500"/>
            <a:ext cx="4762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R2</a:t>
            </a:r>
            <a:endParaRPr/>
          </a:p>
        </p:txBody>
      </p:sp>
      <p:sp>
        <p:nvSpPr>
          <p:cNvPr id="8962" name="Google Shape;8962;p130"/>
          <p:cNvSpPr txBox="1"/>
          <p:nvPr/>
        </p:nvSpPr>
        <p:spPr>
          <a:xfrm>
            <a:off x="1092200" y="5378450"/>
            <a:ext cx="4762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R3</a:t>
            </a:r>
            <a:endParaRPr/>
          </a:p>
        </p:txBody>
      </p:sp>
      <p:sp>
        <p:nvSpPr>
          <p:cNvPr id="8963" name="Google Shape;8963;p130"/>
          <p:cNvSpPr txBox="1"/>
          <p:nvPr/>
        </p:nvSpPr>
        <p:spPr>
          <a:xfrm>
            <a:off x="3738563" y="3798888"/>
            <a:ext cx="4762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R4</a:t>
            </a:r>
            <a:endParaRPr/>
          </a:p>
        </p:txBody>
      </p:sp>
      <p:sp>
        <p:nvSpPr>
          <p:cNvPr id="8964" name="Google Shape;8964;p130"/>
          <p:cNvSpPr txBox="1"/>
          <p:nvPr/>
        </p:nvSpPr>
        <p:spPr>
          <a:xfrm>
            <a:off x="4181475" y="4937125"/>
            <a:ext cx="4762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R5</a:t>
            </a:r>
            <a:endParaRPr/>
          </a:p>
        </p:txBody>
      </p:sp>
      <p:sp>
        <p:nvSpPr>
          <p:cNvPr id="8965" name="Google Shape;8965;p130"/>
          <p:cNvSpPr txBox="1"/>
          <p:nvPr/>
        </p:nvSpPr>
        <p:spPr>
          <a:xfrm>
            <a:off x="2946400" y="5670550"/>
            <a:ext cx="4762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R6</a:t>
            </a:r>
            <a:endParaRPr/>
          </a:p>
        </p:txBody>
      </p:sp>
      <p:sp>
        <p:nvSpPr>
          <p:cNvPr id="8966" name="Google Shape;8966;p130"/>
          <p:cNvSpPr txBox="1"/>
          <p:nvPr/>
        </p:nvSpPr>
        <p:spPr>
          <a:xfrm>
            <a:off x="3667125" y="5627688"/>
            <a:ext cx="4762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R7</a:t>
            </a:r>
            <a:endParaRPr/>
          </a:p>
        </p:txBody>
      </p:sp>
      <p:grpSp>
        <p:nvGrpSpPr>
          <p:cNvPr id="8967" name="Google Shape;8967;p130"/>
          <p:cNvGrpSpPr/>
          <p:nvPr/>
        </p:nvGrpSpPr>
        <p:grpSpPr>
          <a:xfrm>
            <a:off x="3279775" y="3633788"/>
            <a:ext cx="327025" cy="366712"/>
            <a:chOff x="2619" y="2440"/>
            <a:chExt cx="206" cy="231"/>
          </a:xfrm>
        </p:grpSpPr>
        <p:sp>
          <p:nvSpPr>
            <p:cNvPr id="8968" name="Google Shape;8968;p130"/>
            <p:cNvSpPr txBox="1"/>
            <p:nvPr/>
          </p:nvSpPr>
          <p:spPr>
            <a:xfrm>
              <a:off x="2629" y="2440"/>
              <a:ext cx="196"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Arial"/>
                  <a:ea typeface="Arial"/>
                  <a:cs typeface="Arial"/>
                  <a:sym typeface="Arial"/>
                </a:rPr>
                <a:t>2</a:t>
              </a:r>
              <a:endParaRPr/>
            </a:p>
          </p:txBody>
        </p:sp>
        <p:sp>
          <p:nvSpPr>
            <p:cNvPr id="8969" name="Google Shape;8969;p130"/>
            <p:cNvSpPr/>
            <p:nvPr/>
          </p:nvSpPr>
          <p:spPr>
            <a:xfrm>
              <a:off x="2619" y="2461"/>
              <a:ext cx="200" cy="200"/>
            </a:xfrm>
            <a:prstGeom prst="ellipse">
              <a:avLst/>
            </a:prstGeom>
            <a:no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8970" name="Google Shape;8970;p130"/>
          <p:cNvGrpSpPr/>
          <p:nvPr/>
        </p:nvGrpSpPr>
        <p:grpSpPr>
          <a:xfrm>
            <a:off x="2128838" y="3910013"/>
            <a:ext cx="327025" cy="366712"/>
            <a:chOff x="2619" y="2440"/>
            <a:chExt cx="206" cy="231"/>
          </a:xfrm>
        </p:grpSpPr>
        <p:sp>
          <p:nvSpPr>
            <p:cNvPr id="8971" name="Google Shape;8971;p130"/>
            <p:cNvSpPr txBox="1"/>
            <p:nvPr/>
          </p:nvSpPr>
          <p:spPr>
            <a:xfrm>
              <a:off x="2629" y="2440"/>
              <a:ext cx="196"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Arial"/>
                  <a:ea typeface="Arial"/>
                  <a:cs typeface="Arial"/>
                  <a:sym typeface="Arial"/>
                </a:rPr>
                <a:t>1</a:t>
              </a:r>
              <a:endParaRPr/>
            </a:p>
          </p:txBody>
        </p:sp>
        <p:sp>
          <p:nvSpPr>
            <p:cNvPr id="8972" name="Google Shape;8972;p130"/>
            <p:cNvSpPr/>
            <p:nvPr/>
          </p:nvSpPr>
          <p:spPr>
            <a:xfrm>
              <a:off x="2619" y="2461"/>
              <a:ext cx="200" cy="200"/>
            </a:xfrm>
            <a:prstGeom prst="ellipse">
              <a:avLst/>
            </a:prstGeom>
            <a:no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8973" name="Google Shape;8973;p130"/>
          <p:cNvGrpSpPr/>
          <p:nvPr/>
        </p:nvGrpSpPr>
        <p:grpSpPr>
          <a:xfrm>
            <a:off x="3795713" y="5295900"/>
            <a:ext cx="330200" cy="366713"/>
            <a:chOff x="2619" y="2440"/>
            <a:chExt cx="200" cy="231"/>
          </a:xfrm>
        </p:grpSpPr>
        <p:sp>
          <p:nvSpPr>
            <p:cNvPr id="8974" name="Google Shape;8974;p130"/>
            <p:cNvSpPr txBox="1"/>
            <p:nvPr/>
          </p:nvSpPr>
          <p:spPr>
            <a:xfrm>
              <a:off x="2629" y="2440"/>
              <a:ext cx="188"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Arial"/>
                  <a:ea typeface="Arial"/>
                  <a:cs typeface="Arial"/>
                  <a:sym typeface="Arial"/>
                </a:rPr>
                <a:t>6</a:t>
              </a:r>
              <a:endParaRPr/>
            </a:p>
          </p:txBody>
        </p:sp>
        <p:sp>
          <p:nvSpPr>
            <p:cNvPr id="8975" name="Google Shape;8975;p130"/>
            <p:cNvSpPr/>
            <p:nvPr/>
          </p:nvSpPr>
          <p:spPr>
            <a:xfrm>
              <a:off x="2619" y="2461"/>
              <a:ext cx="200" cy="200"/>
            </a:xfrm>
            <a:prstGeom prst="ellipse">
              <a:avLst/>
            </a:prstGeom>
            <a:no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8976" name="Google Shape;8976;p130"/>
          <p:cNvGrpSpPr/>
          <p:nvPr/>
        </p:nvGrpSpPr>
        <p:grpSpPr>
          <a:xfrm>
            <a:off x="1714500" y="4786313"/>
            <a:ext cx="327025" cy="366712"/>
            <a:chOff x="2619" y="2440"/>
            <a:chExt cx="206" cy="231"/>
          </a:xfrm>
        </p:grpSpPr>
        <p:sp>
          <p:nvSpPr>
            <p:cNvPr id="8977" name="Google Shape;8977;p130"/>
            <p:cNvSpPr txBox="1"/>
            <p:nvPr/>
          </p:nvSpPr>
          <p:spPr>
            <a:xfrm>
              <a:off x="2629" y="2440"/>
              <a:ext cx="196"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Arial"/>
                  <a:ea typeface="Arial"/>
                  <a:cs typeface="Arial"/>
                  <a:sym typeface="Arial"/>
                </a:rPr>
                <a:t>3</a:t>
              </a:r>
              <a:endParaRPr/>
            </a:p>
          </p:txBody>
        </p:sp>
        <p:sp>
          <p:nvSpPr>
            <p:cNvPr id="8978" name="Google Shape;8978;p130"/>
            <p:cNvSpPr/>
            <p:nvPr/>
          </p:nvSpPr>
          <p:spPr>
            <a:xfrm>
              <a:off x="2619" y="2461"/>
              <a:ext cx="200" cy="200"/>
            </a:xfrm>
            <a:prstGeom prst="ellipse">
              <a:avLst/>
            </a:prstGeom>
            <a:no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8979" name="Google Shape;8979;p130"/>
          <p:cNvGrpSpPr/>
          <p:nvPr/>
        </p:nvGrpSpPr>
        <p:grpSpPr>
          <a:xfrm>
            <a:off x="2836863" y="4811713"/>
            <a:ext cx="327025" cy="366712"/>
            <a:chOff x="2619" y="2440"/>
            <a:chExt cx="206" cy="231"/>
          </a:xfrm>
        </p:grpSpPr>
        <p:sp>
          <p:nvSpPr>
            <p:cNvPr id="8980" name="Google Shape;8980;p130"/>
            <p:cNvSpPr txBox="1"/>
            <p:nvPr/>
          </p:nvSpPr>
          <p:spPr>
            <a:xfrm>
              <a:off x="2629" y="2440"/>
              <a:ext cx="196"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Arial"/>
                  <a:ea typeface="Arial"/>
                  <a:cs typeface="Arial"/>
                  <a:sym typeface="Arial"/>
                </a:rPr>
                <a:t>4</a:t>
              </a:r>
              <a:endParaRPr/>
            </a:p>
          </p:txBody>
        </p:sp>
        <p:sp>
          <p:nvSpPr>
            <p:cNvPr id="8981" name="Google Shape;8981;p130"/>
            <p:cNvSpPr/>
            <p:nvPr/>
          </p:nvSpPr>
          <p:spPr>
            <a:xfrm>
              <a:off x="2619" y="2461"/>
              <a:ext cx="200" cy="200"/>
            </a:xfrm>
            <a:prstGeom prst="ellipse">
              <a:avLst/>
            </a:prstGeom>
            <a:no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8982" name="Google Shape;8982;p130"/>
          <p:cNvGrpSpPr/>
          <p:nvPr/>
        </p:nvGrpSpPr>
        <p:grpSpPr>
          <a:xfrm>
            <a:off x="3971925" y="4452938"/>
            <a:ext cx="330200" cy="366712"/>
            <a:chOff x="2619" y="2440"/>
            <a:chExt cx="200" cy="231"/>
          </a:xfrm>
        </p:grpSpPr>
        <p:sp>
          <p:nvSpPr>
            <p:cNvPr id="8983" name="Google Shape;8983;p130"/>
            <p:cNvSpPr txBox="1"/>
            <p:nvPr/>
          </p:nvSpPr>
          <p:spPr>
            <a:xfrm>
              <a:off x="2629" y="2440"/>
              <a:ext cx="188"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Arial"/>
                  <a:ea typeface="Arial"/>
                  <a:cs typeface="Arial"/>
                  <a:sym typeface="Arial"/>
                </a:rPr>
                <a:t>5</a:t>
              </a:r>
              <a:endParaRPr/>
            </a:p>
          </p:txBody>
        </p:sp>
        <p:sp>
          <p:nvSpPr>
            <p:cNvPr id="8984" name="Google Shape;8984;p130"/>
            <p:cNvSpPr/>
            <p:nvPr/>
          </p:nvSpPr>
          <p:spPr>
            <a:xfrm>
              <a:off x="2619" y="2461"/>
              <a:ext cx="200" cy="200"/>
            </a:xfrm>
            <a:prstGeom prst="ellipse">
              <a:avLst/>
            </a:prstGeom>
            <a:no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8985" name="Google Shape;8985;p130"/>
          <p:cNvGrpSpPr/>
          <p:nvPr/>
        </p:nvGrpSpPr>
        <p:grpSpPr>
          <a:xfrm>
            <a:off x="5067300" y="4046538"/>
            <a:ext cx="569913" cy="222250"/>
            <a:chOff x="3600" y="219"/>
            <a:chExt cx="360" cy="175"/>
          </a:xfrm>
        </p:grpSpPr>
        <p:sp>
          <p:nvSpPr>
            <p:cNvPr id="8986" name="Google Shape;8986;p130"/>
            <p:cNvSpPr/>
            <p:nvPr/>
          </p:nvSpPr>
          <p:spPr>
            <a:xfrm>
              <a:off x="3603" y="297"/>
              <a:ext cx="357" cy="97"/>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8987" name="Google Shape;8987;p130"/>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8988" name="Google Shape;8988;p130"/>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8989" name="Google Shape;8989;p130"/>
            <p:cNvSpPr/>
            <p:nvPr/>
          </p:nvSpPr>
          <p:spPr>
            <a:xfrm>
              <a:off x="3603" y="289"/>
              <a:ext cx="354" cy="59"/>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8990" name="Google Shape;8990;p130"/>
            <p:cNvSpPr/>
            <p:nvPr/>
          </p:nvSpPr>
          <p:spPr>
            <a:xfrm>
              <a:off x="3600" y="219"/>
              <a:ext cx="357" cy="113"/>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8991" name="Google Shape;8991;p130"/>
            <p:cNvGrpSpPr/>
            <p:nvPr/>
          </p:nvGrpSpPr>
          <p:grpSpPr>
            <a:xfrm>
              <a:off x="3686" y="244"/>
              <a:ext cx="177" cy="66"/>
              <a:chOff x="2848" y="848"/>
              <a:chExt cx="140" cy="98"/>
            </a:xfrm>
          </p:grpSpPr>
          <p:cxnSp>
            <p:nvCxnSpPr>
              <p:cNvPr id="8992" name="Google Shape;8992;p130"/>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8993" name="Google Shape;8993;p130"/>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8994" name="Google Shape;8994;p130"/>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8995" name="Google Shape;8995;p130"/>
            <p:cNvGrpSpPr/>
            <p:nvPr/>
          </p:nvGrpSpPr>
          <p:grpSpPr>
            <a:xfrm flipH="1" rot="10800000">
              <a:off x="3686" y="243"/>
              <a:ext cx="177" cy="66"/>
              <a:chOff x="2848" y="848"/>
              <a:chExt cx="140" cy="98"/>
            </a:xfrm>
          </p:grpSpPr>
          <p:cxnSp>
            <p:nvCxnSpPr>
              <p:cNvPr id="8996" name="Google Shape;8996;p130"/>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8997" name="Google Shape;8997;p130"/>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8998" name="Google Shape;8998;p130"/>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8999" name="Google Shape;8999;p130"/>
          <p:cNvGrpSpPr/>
          <p:nvPr/>
        </p:nvGrpSpPr>
        <p:grpSpPr>
          <a:xfrm>
            <a:off x="5076825" y="4840288"/>
            <a:ext cx="547688" cy="233362"/>
            <a:chOff x="3600" y="219"/>
            <a:chExt cx="360" cy="175"/>
          </a:xfrm>
        </p:grpSpPr>
        <p:sp>
          <p:nvSpPr>
            <p:cNvPr id="9000" name="Google Shape;9000;p130"/>
            <p:cNvSpPr/>
            <p:nvPr/>
          </p:nvSpPr>
          <p:spPr>
            <a:xfrm>
              <a:off x="3603" y="297"/>
              <a:ext cx="357" cy="97"/>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001" name="Google Shape;9001;p130"/>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9002" name="Google Shape;9002;p130"/>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9003" name="Google Shape;9003;p130"/>
            <p:cNvSpPr/>
            <p:nvPr/>
          </p:nvSpPr>
          <p:spPr>
            <a:xfrm>
              <a:off x="3603" y="289"/>
              <a:ext cx="354" cy="59"/>
            </a:xfrm>
            <a:prstGeom prst="rect">
              <a:avLst/>
            </a:prstGeom>
            <a:solidFill>
              <a:srgbClr val="DDDDD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9004" name="Google Shape;9004;p130"/>
            <p:cNvSpPr/>
            <p:nvPr/>
          </p:nvSpPr>
          <p:spPr>
            <a:xfrm>
              <a:off x="3600" y="219"/>
              <a:ext cx="357" cy="113"/>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9005" name="Google Shape;9005;p130"/>
            <p:cNvGrpSpPr/>
            <p:nvPr/>
          </p:nvGrpSpPr>
          <p:grpSpPr>
            <a:xfrm>
              <a:off x="3686" y="244"/>
              <a:ext cx="177" cy="66"/>
              <a:chOff x="2848" y="848"/>
              <a:chExt cx="140" cy="98"/>
            </a:xfrm>
          </p:grpSpPr>
          <p:cxnSp>
            <p:nvCxnSpPr>
              <p:cNvPr id="9006" name="Google Shape;9006;p130"/>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007" name="Google Shape;9007;p130"/>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008" name="Google Shape;9008;p130"/>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9009" name="Google Shape;9009;p130"/>
            <p:cNvGrpSpPr/>
            <p:nvPr/>
          </p:nvGrpSpPr>
          <p:grpSpPr>
            <a:xfrm flipH="1" rot="10800000">
              <a:off x="3686" y="243"/>
              <a:ext cx="177" cy="66"/>
              <a:chOff x="2848" y="848"/>
              <a:chExt cx="140" cy="98"/>
            </a:xfrm>
          </p:grpSpPr>
          <p:cxnSp>
            <p:nvCxnSpPr>
              <p:cNvPr id="9010" name="Google Shape;9010;p130"/>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011" name="Google Shape;9011;p130"/>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012" name="Google Shape;9012;p130"/>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cxnSp>
        <p:nvCxnSpPr>
          <p:cNvPr id="9013" name="Google Shape;9013;p130"/>
          <p:cNvCxnSpPr/>
          <p:nvPr/>
        </p:nvCxnSpPr>
        <p:spPr>
          <a:xfrm>
            <a:off x="5018088" y="5783263"/>
            <a:ext cx="596900" cy="0"/>
          </a:xfrm>
          <a:prstGeom prst="straightConnector1">
            <a:avLst/>
          </a:prstGeom>
          <a:noFill/>
          <a:ln cap="flat" cmpd="sng" w="28575">
            <a:solidFill>
              <a:srgbClr val="FF0000"/>
            </a:solidFill>
            <a:prstDash val="solid"/>
            <a:round/>
            <a:headEnd len="med" w="med" type="none"/>
            <a:tailEnd len="med" w="med" type="none"/>
          </a:ln>
        </p:spPr>
      </p:cxnSp>
      <p:grpSp>
        <p:nvGrpSpPr>
          <p:cNvPr id="9014" name="Google Shape;9014;p130"/>
          <p:cNvGrpSpPr/>
          <p:nvPr/>
        </p:nvGrpSpPr>
        <p:grpSpPr>
          <a:xfrm>
            <a:off x="5184775" y="5407025"/>
            <a:ext cx="317500" cy="366713"/>
            <a:chOff x="2619" y="2440"/>
            <a:chExt cx="200" cy="231"/>
          </a:xfrm>
        </p:grpSpPr>
        <p:sp>
          <p:nvSpPr>
            <p:cNvPr id="9015" name="Google Shape;9015;p130"/>
            <p:cNvSpPr txBox="1"/>
            <p:nvPr/>
          </p:nvSpPr>
          <p:spPr>
            <a:xfrm>
              <a:off x="2629" y="2440"/>
              <a:ext cx="148" cy="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Arial"/>
                  <a:ea typeface="Arial"/>
                  <a:cs typeface="Arial"/>
                  <a:sym typeface="Arial"/>
                </a:rPr>
                <a:t>i</a:t>
              </a:r>
              <a:endParaRPr/>
            </a:p>
          </p:txBody>
        </p:sp>
        <p:sp>
          <p:nvSpPr>
            <p:cNvPr id="9016" name="Google Shape;9016;p130"/>
            <p:cNvSpPr/>
            <p:nvPr/>
          </p:nvSpPr>
          <p:spPr>
            <a:xfrm>
              <a:off x="2619" y="2461"/>
              <a:ext cx="200" cy="200"/>
            </a:xfrm>
            <a:prstGeom prst="ellipse">
              <a:avLst/>
            </a:prstGeom>
            <a:no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sp>
        <p:nvSpPr>
          <p:cNvPr id="9017" name="Google Shape;9017;p130"/>
          <p:cNvSpPr txBox="1"/>
          <p:nvPr/>
        </p:nvSpPr>
        <p:spPr>
          <a:xfrm>
            <a:off x="5668963" y="3810000"/>
            <a:ext cx="3076575"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router nối với group member</a:t>
            </a:r>
            <a:endParaRPr/>
          </a:p>
        </p:txBody>
      </p:sp>
      <p:sp>
        <p:nvSpPr>
          <p:cNvPr id="9018" name="Google Shape;9018;p130"/>
          <p:cNvSpPr txBox="1"/>
          <p:nvPr/>
        </p:nvSpPr>
        <p:spPr>
          <a:xfrm>
            <a:off x="5656263" y="4654550"/>
            <a:ext cx="2276475" cy="6413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router không nối với </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group member</a:t>
            </a:r>
            <a:endParaRPr/>
          </a:p>
        </p:txBody>
      </p:sp>
      <p:sp>
        <p:nvSpPr>
          <p:cNvPr id="9019" name="Google Shape;9019;p130"/>
          <p:cNvSpPr txBox="1"/>
          <p:nvPr/>
        </p:nvSpPr>
        <p:spPr>
          <a:xfrm>
            <a:off x="5630863" y="5318125"/>
            <a:ext cx="3498850" cy="9159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Liên kết sử dụng để chuyển tiếp,</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i chỉ thứ tự liên kết được thêm</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bởi thuật toán</a:t>
            </a:r>
            <a:endParaRPr/>
          </a:p>
        </p:txBody>
      </p:sp>
      <p:sp>
        <p:nvSpPr>
          <p:cNvPr id="9020" name="Google Shape;9020;p130"/>
          <p:cNvSpPr txBox="1"/>
          <p:nvPr/>
        </p:nvSpPr>
        <p:spPr>
          <a:xfrm>
            <a:off x="4964113" y="3295650"/>
            <a:ext cx="10350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Ghi chú:</a:t>
            </a:r>
            <a:endParaRPr/>
          </a:p>
        </p:txBody>
      </p:sp>
      <p:sp>
        <p:nvSpPr>
          <p:cNvPr id="9021" name="Google Shape;9021;p130"/>
          <p:cNvSpPr txBox="1"/>
          <p:nvPr/>
        </p:nvSpPr>
        <p:spPr>
          <a:xfrm>
            <a:off x="893763" y="3230563"/>
            <a:ext cx="10985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Arial"/>
                <a:ea typeface="Arial"/>
                <a:cs typeface="Arial"/>
                <a:sym typeface="Arial"/>
              </a:rPr>
              <a:t>S: nguồn</a:t>
            </a:r>
            <a:endParaRPr/>
          </a:p>
        </p:txBody>
      </p:sp>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26" name="Shape 9026"/>
        <p:cNvGrpSpPr/>
        <p:nvPr/>
      </p:nvGrpSpPr>
      <p:grpSpPr>
        <a:xfrm>
          <a:off x="0" y="0"/>
          <a:ext cx="0" cy="0"/>
          <a:chOff x="0" y="0"/>
          <a:chExt cx="0" cy="0"/>
        </a:xfrm>
      </p:grpSpPr>
      <p:sp>
        <p:nvSpPr>
          <p:cNvPr id="9027" name="Google Shape;9027;p131"/>
          <p:cNvSpPr txBox="1"/>
          <p:nvPr>
            <p:ph type="title"/>
          </p:nvPr>
        </p:nvSpPr>
        <p:spPr>
          <a:xfrm>
            <a:off x="457200" y="274638"/>
            <a:ext cx="7467600" cy="1143000"/>
          </a:xfrm>
          <a:prstGeom prst="rect">
            <a:avLst/>
          </a:prstGeom>
          <a:noFill/>
          <a:ln>
            <a:noFill/>
          </a:ln>
        </p:spPr>
        <p:txBody>
          <a:bodyPr anchorCtr="0" anchor="b" bIns="46025" lIns="92075" spcFirstLastPara="1" rIns="92075" wrap="square" tIns="46025">
            <a:normAutofit/>
          </a:bodyPr>
          <a:lstStyle/>
          <a:p>
            <a:pPr indent="0" lvl="0" marL="0" rtl="0" algn="l">
              <a:spcBef>
                <a:spcPts val="0"/>
              </a:spcBef>
              <a:spcAft>
                <a:spcPts val="0"/>
              </a:spcAft>
              <a:buNone/>
            </a:pPr>
            <a:r>
              <a:rPr lang="en-US"/>
              <a:t>Reverse Path Forwarding</a:t>
            </a:r>
            <a:endParaRPr/>
          </a:p>
        </p:txBody>
      </p:sp>
      <p:sp>
        <p:nvSpPr>
          <p:cNvPr id="9028" name="Google Shape;9028;p131"/>
          <p:cNvSpPr txBox="1"/>
          <p:nvPr>
            <p:ph idx="1" type="body"/>
          </p:nvPr>
        </p:nvSpPr>
        <p:spPr>
          <a:xfrm>
            <a:off x="1200150" y="3657600"/>
            <a:ext cx="6683375" cy="1752600"/>
          </a:xfrm>
          <a:prstGeom prst="rect">
            <a:avLst/>
          </a:prstGeom>
          <a:noFill/>
          <a:ln>
            <a:noFill/>
          </a:ln>
        </p:spPr>
        <p:txBody>
          <a:bodyPr anchorCtr="0" anchor="t" bIns="46025" lIns="92075" spcFirstLastPara="1" rIns="92075" wrap="square" tIns="46025">
            <a:noAutofit/>
          </a:bodyPr>
          <a:lstStyle/>
          <a:p>
            <a:pPr indent="-273050" lvl="0" marL="273050" rtl="0" algn="l">
              <a:spcBef>
                <a:spcPts val="0"/>
              </a:spcBef>
              <a:spcAft>
                <a:spcPts val="0"/>
              </a:spcAft>
              <a:buSzPts val="1680"/>
              <a:buFont typeface="Noto Sans Symbols"/>
              <a:buNone/>
            </a:pPr>
            <a:r>
              <a:rPr b="1" i="1" lang="en-US"/>
              <a:t>if </a:t>
            </a:r>
            <a:r>
              <a:rPr lang="en-US"/>
              <a:t>(mcast datagram nhận trên liên kết đến trên đường ngắn nhất trở lại trung tâm)</a:t>
            </a:r>
            <a:endParaRPr/>
          </a:p>
          <a:p>
            <a:pPr indent="-273050" lvl="0" marL="273050" rtl="0" algn="l">
              <a:spcBef>
                <a:spcPts val="600"/>
              </a:spcBef>
              <a:spcAft>
                <a:spcPts val="0"/>
              </a:spcAft>
              <a:buSzPts val="1680"/>
              <a:buFont typeface="Noto Sans Symbols"/>
              <a:buNone/>
            </a:pPr>
            <a:r>
              <a:rPr b="1" i="1" lang="en-US"/>
              <a:t>   then</a:t>
            </a:r>
            <a:r>
              <a:rPr lang="en-US"/>
              <a:t> làm tràn datagram trên mọi liên kết đi</a:t>
            </a:r>
            <a:endParaRPr/>
          </a:p>
          <a:p>
            <a:pPr indent="-273050" lvl="0" marL="273050" rtl="0" algn="l">
              <a:spcBef>
                <a:spcPts val="600"/>
              </a:spcBef>
              <a:spcAft>
                <a:spcPts val="0"/>
              </a:spcAft>
              <a:buSzPts val="1680"/>
              <a:buFont typeface="Noto Sans Symbols"/>
              <a:buNone/>
            </a:pPr>
            <a:r>
              <a:rPr lang="en-US"/>
              <a:t>   </a:t>
            </a:r>
            <a:r>
              <a:rPr b="1" i="1" lang="en-US"/>
              <a:t>else</a:t>
            </a:r>
            <a:r>
              <a:rPr lang="en-US"/>
              <a:t> bỏ qua datagram</a:t>
            </a:r>
            <a:endParaRPr/>
          </a:p>
        </p:txBody>
      </p:sp>
      <p:sp>
        <p:nvSpPr>
          <p:cNvPr id="9029" name="Google Shape;9029;p131"/>
          <p:cNvSpPr/>
          <p:nvPr/>
        </p:nvSpPr>
        <p:spPr>
          <a:xfrm>
            <a:off x="762000" y="1828800"/>
            <a:ext cx="7924800" cy="1371600"/>
          </a:xfrm>
          <a:prstGeom prst="rect">
            <a:avLst/>
          </a:prstGeom>
          <a:noFill/>
          <a:ln>
            <a:noFill/>
          </a:ln>
        </p:spPr>
        <p:txBody>
          <a:bodyPr anchorCtr="0" anchor="t" bIns="46025" lIns="92075" spcFirstLastPara="1" rIns="92075" wrap="square" tIns="46025">
            <a:noAutofit/>
          </a:bodyPr>
          <a:lstStyle/>
          <a:p>
            <a:pPr indent="-342900" lvl="0" marL="342900" marR="0" rtl="0" algn="l">
              <a:spcBef>
                <a:spcPts val="0"/>
              </a:spcBef>
              <a:spcAft>
                <a:spcPts val="0"/>
              </a:spcAft>
              <a:buClr>
                <a:schemeClr val="accent2"/>
              </a:buClr>
              <a:buSzPts val="2380"/>
              <a:buFont typeface="Noto Sans Symbols"/>
              <a:buChar char="❑"/>
            </a:pPr>
            <a:r>
              <a:rPr lang="en-US" sz="2800">
                <a:solidFill>
                  <a:schemeClr val="dk1"/>
                </a:solidFill>
                <a:latin typeface="Arial"/>
                <a:ea typeface="Arial"/>
                <a:cs typeface="Arial"/>
                <a:sym typeface="Arial"/>
              </a:rPr>
              <a:t>Dựa vào kiến thức của router về đường đi ngắn nhất unicast từ nó tới bên gửi</a:t>
            </a:r>
            <a:endParaRPr/>
          </a:p>
          <a:p>
            <a:pPr indent="-342900" lvl="0" marL="342900" marR="0" rtl="0" algn="l">
              <a:spcBef>
                <a:spcPts val="560"/>
              </a:spcBef>
              <a:spcAft>
                <a:spcPts val="0"/>
              </a:spcAft>
              <a:buClr>
                <a:schemeClr val="accent2"/>
              </a:buClr>
              <a:buSzPts val="2380"/>
              <a:buFont typeface="Noto Sans Symbols"/>
              <a:buChar char="❑"/>
            </a:pPr>
            <a:r>
              <a:rPr lang="en-US" sz="2800">
                <a:solidFill>
                  <a:schemeClr val="dk1"/>
                </a:solidFill>
                <a:latin typeface="Arial"/>
                <a:ea typeface="Arial"/>
                <a:cs typeface="Arial"/>
                <a:sym typeface="Arial"/>
              </a:rPr>
              <a:t>Mỗi router có hành vi chuyển tiếp đơn giản:</a:t>
            </a:r>
            <a:endParaRPr/>
          </a:p>
        </p:txBody>
      </p:sp>
      <p:sp>
        <p:nvSpPr>
          <p:cNvPr id="9030" name="Google Shape;9030;p131"/>
          <p:cNvSpPr/>
          <p:nvPr/>
        </p:nvSpPr>
        <p:spPr>
          <a:xfrm>
            <a:off x="1168400" y="3556000"/>
            <a:ext cx="6858000" cy="2032000"/>
          </a:xfrm>
          <a:prstGeom prst="rect">
            <a:avLst/>
          </a:prstGeom>
          <a:noFill/>
          <a:ln cap="flat" cmpd="sng" w="254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35" name="Shape 9035"/>
        <p:cNvGrpSpPr/>
        <p:nvPr/>
      </p:nvGrpSpPr>
      <p:grpSpPr>
        <a:xfrm>
          <a:off x="0" y="0"/>
          <a:ext cx="0" cy="0"/>
          <a:chOff x="0" y="0"/>
          <a:chExt cx="0" cy="0"/>
        </a:xfrm>
      </p:grpSpPr>
      <p:sp>
        <p:nvSpPr>
          <p:cNvPr id="9036" name="Google Shape;9036;p132"/>
          <p:cNvSpPr txBox="1"/>
          <p:nvPr>
            <p:ph type="title"/>
          </p:nvPr>
        </p:nvSpPr>
        <p:spPr>
          <a:xfrm>
            <a:off x="457200" y="274638"/>
            <a:ext cx="7467600" cy="1143000"/>
          </a:xfrm>
          <a:prstGeom prst="rect">
            <a:avLst/>
          </a:prstGeom>
          <a:noFill/>
          <a:ln>
            <a:noFill/>
          </a:ln>
        </p:spPr>
        <p:txBody>
          <a:bodyPr anchorCtr="0" anchor="b" bIns="46025" lIns="92075" spcFirstLastPara="1" rIns="92075" wrap="square" tIns="46025">
            <a:normAutofit/>
          </a:bodyPr>
          <a:lstStyle/>
          <a:p>
            <a:pPr indent="0" lvl="0" marL="0" rtl="0" algn="l">
              <a:spcBef>
                <a:spcPts val="0"/>
              </a:spcBef>
              <a:spcAft>
                <a:spcPts val="0"/>
              </a:spcAft>
              <a:buNone/>
            </a:pPr>
            <a:r>
              <a:rPr lang="en-US"/>
              <a:t>Reverse Path Forwarding: Ví dụ</a:t>
            </a:r>
            <a:endParaRPr/>
          </a:p>
        </p:txBody>
      </p:sp>
      <p:sp>
        <p:nvSpPr>
          <p:cNvPr id="9037" name="Google Shape;9037;p132"/>
          <p:cNvSpPr/>
          <p:nvPr/>
        </p:nvSpPr>
        <p:spPr>
          <a:xfrm>
            <a:off x="636588" y="4889500"/>
            <a:ext cx="8001000" cy="990600"/>
          </a:xfrm>
          <a:prstGeom prst="rect">
            <a:avLst/>
          </a:prstGeom>
          <a:noFill/>
          <a:ln>
            <a:noFill/>
          </a:ln>
        </p:spPr>
        <p:txBody>
          <a:bodyPr anchorCtr="0" anchor="t" bIns="46025" lIns="92075" spcFirstLastPara="1" rIns="92075" wrap="square" tIns="46025">
            <a:no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Arial"/>
                <a:ea typeface="Arial"/>
                <a:cs typeface="Arial"/>
                <a:sym typeface="Arial"/>
              </a:rPr>
              <a:t>Kết quả là một source-specific </a:t>
            </a:r>
            <a:r>
              <a:rPr i="1" lang="en-US" sz="2400">
                <a:solidFill>
                  <a:schemeClr val="dk1"/>
                </a:solidFill>
                <a:latin typeface="Arial"/>
                <a:ea typeface="Arial"/>
                <a:cs typeface="Arial"/>
                <a:sym typeface="Arial"/>
              </a:rPr>
              <a:t>reverse</a:t>
            </a:r>
            <a:r>
              <a:rPr lang="en-US" sz="2400">
                <a:solidFill>
                  <a:schemeClr val="dk1"/>
                </a:solidFill>
                <a:latin typeface="Arial"/>
                <a:ea typeface="Arial"/>
                <a:cs typeface="Arial"/>
                <a:sym typeface="Arial"/>
              </a:rPr>
              <a:t> SPT</a:t>
            </a:r>
            <a:endParaRPr/>
          </a:p>
          <a:p>
            <a:pPr indent="-285750" lvl="1" marL="742950" marR="0" rtl="0" algn="l">
              <a:spcBef>
                <a:spcPts val="48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có thể là sự lựa chọn tồi với các liên kết không đối xứng</a:t>
            </a:r>
            <a:endParaRPr/>
          </a:p>
        </p:txBody>
      </p:sp>
      <p:cxnSp>
        <p:nvCxnSpPr>
          <p:cNvPr id="9038" name="Google Shape;9038;p132"/>
          <p:cNvCxnSpPr/>
          <p:nvPr/>
        </p:nvCxnSpPr>
        <p:spPr>
          <a:xfrm>
            <a:off x="3613150" y="3302000"/>
            <a:ext cx="401638" cy="690563"/>
          </a:xfrm>
          <a:prstGeom prst="straightConnector1">
            <a:avLst/>
          </a:prstGeom>
          <a:noFill/>
          <a:ln cap="flat" cmpd="sng" w="57150">
            <a:solidFill>
              <a:srgbClr val="FF0000"/>
            </a:solidFill>
            <a:prstDash val="solid"/>
            <a:round/>
            <a:headEnd len="med" w="med" type="none"/>
            <a:tailEnd len="med" w="med" type="none"/>
          </a:ln>
        </p:spPr>
      </p:cxnSp>
      <p:cxnSp>
        <p:nvCxnSpPr>
          <p:cNvPr id="9039" name="Google Shape;9039;p132"/>
          <p:cNvCxnSpPr/>
          <p:nvPr/>
        </p:nvCxnSpPr>
        <p:spPr>
          <a:xfrm flipH="1" rot="10800000">
            <a:off x="2211388" y="2446338"/>
            <a:ext cx="1365250" cy="347662"/>
          </a:xfrm>
          <a:prstGeom prst="straightConnector1">
            <a:avLst/>
          </a:prstGeom>
          <a:noFill/>
          <a:ln cap="flat" cmpd="sng" w="19050">
            <a:solidFill>
              <a:schemeClr val="dk1"/>
            </a:solidFill>
            <a:prstDash val="solid"/>
            <a:round/>
            <a:headEnd len="med" w="med" type="none"/>
            <a:tailEnd len="med" w="med" type="none"/>
          </a:ln>
        </p:spPr>
      </p:cxnSp>
      <p:cxnSp>
        <p:nvCxnSpPr>
          <p:cNvPr id="9040" name="Google Shape;9040;p132"/>
          <p:cNvCxnSpPr/>
          <p:nvPr/>
        </p:nvCxnSpPr>
        <p:spPr>
          <a:xfrm>
            <a:off x="1946275" y="2763838"/>
            <a:ext cx="852488" cy="974725"/>
          </a:xfrm>
          <a:prstGeom prst="straightConnector1">
            <a:avLst/>
          </a:prstGeom>
          <a:noFill/>
          <a:ln cap="flat" cmpd="sng" w="57150">
            <a:solidFill>
              <a:srgbClr val="FF0000"/>
            </a:solidFill>
            <a:prstDash val="solid"/>
            <a:round/>
            <a:headEnd len="med" w="med" type="none"/>
            <a:tailEnd len="med" w="med" type="none"/>
          </a:ln>
        </p:spPr>
      </p:cxnSp>
      <p:cxnSp>
        <p:nvCxnSpPr>
          <p:cNvPr id="9041" name="Google Shape;9041;p132"/>
          <p:cNvCxnSpPr/>
          <p:nvPr/>
        </p:nvCxnSpPr>
        <p:spPr>
          <a:xfrm>
            <a:off x="2533650" y="2008188"/>
            <a:ext cx="993775" cy="446087"/>
          </a:xfrm>
          <a:prstGeom prst="straightConnector1">
            <a:avLst/>
          </a:prstGeom>
          <a:noFill/>
          <a:ln cap="flat" cmpd="sng" w="57150">
            <a:solidFill>
              <a:srgbClr val="FF0000"/>
            </a:solidFill>
            <a:prstDash val="solid"/>
            <a:round/>
            <a:headEnd len="med" w="med" type="none"/>
            <a:tailEnd len="med" w="med" type="none"/>
          </a:ln>
        </p:spPr>
      </p:cxnSp>
      <p:cxnSp>
        <p:nvCxnSpPr>
          <p:cNvPr id="9042" name="Google Shape;9042;p132"/>
          <p:cNvCxnSpPr/>
          <p:nvPr/>
        </p:nvCxnSpPr>
        <p:spPr>
          <a:xfrm flipH="1" rot="10800000">
            <a:off x="3063875" y="3330575"/>
            <a:ext cx="538163" cy="468313"/>
          </a:xfrm>
          <a:prstGeom prst="straightConnector1">
            <a:avLst/>
          </a:prstGeom>
          <a:noFill/>
          <a:ln cap="flat" cmpd="sng" w="19050">
            <a:solidFill>
              <a:schemeClr val="dk1"/>
            </a:solidFill>
            <a:prstDash val="solid"/>
            <a:round/>
            <a:headEnd len="med" w="med" type="none"/>
            <a:tailEnd len="med" w="med" type="none"/>
          </a:ln>
        </p:spPr>
      </p:cxnSp>
      <p:cxnSp>
        <p:nvCxnSpPr>
          <p:cNvPr id="9043" name="Google Shape;9043;p132"/>
          <p:cNvCxnSpPr/>
          <p:nvPr/>
        </p:nvCxnSpPr>
        <p:spPr>
          <a:xfrm>
            <a:off x="3586163" y="2552700"/>
            <a:ext cx="0" cy="717550"/>
          </a:xfrm>
          <a:prstGeom prst="straightConnector1">
            <a:avLst/>
          </a:prstGeom>
          <a:noFill/>
          <a:ln cap="flat" cmpd="sng" w="57150">
            <a:solidFill>
              <a:srgbClr val="FF0000"/>
            </a:solidFill>
            <a:prstDash val="solid"/>
            <a:round/>
            <a:headEnd len="med" w="med" type="none"/>
            <a:tailEnd len="med" w="med" type="none"/>
          </a:ln>
        </p:spPr>
      </p:cxnSp>
      <p:cxnSp>
        <p:nvCxnSpPr>
          <p:cNvPr id="9044" name="Google Shape;9044;p132"/>
          <p:cNvCxnSpPr/>
          <p:nvPr/>
        </p:nvCxnSpPr>
        <p:spPr>
          <a:xfrm>
            <a:off x="1611313" y="3767138"/>
            <a:ext cx="1025525" cy="0"/>
          </a:xfrm>
          <a:prstGeom prst="straightConnector1">
            <a:avLst/>
          </a:prstGeom>
          <a:noFill/>
          <a:ln cap="flat" cmpd="sng" w="19050">
            <a:solidFill>
              <a:schemeClr val="dk1"/>
            </a:solidFill>
            <a:prstDash val="solid"/>
            <a:round/>
            <a:headEnd len="med" w="med" type="none"/>
            <a:tailEnd len="med" w="med" type="none"/>
          </a:ln>
        </p:spPr>
      </p:cxnSp>
      <p:cxnSp>
        <p:nvCxnSpPr>
          <p:cNvPr id="9045" name="Google Shape;9045;p132"/>
          <p:cNvCxnSpPr/>
          <p:nvPr/>
        </p:nvCxnSpPr>
        <p:spPr>
          <a:xfrm flipH="1">
            <a:off x="1490663" y="2870200"/>
            <a:ext cx="373062" cy="846138"/>
          </a:xfrm>
          <a:prstGeom prst="straightConnector1">
            <a:avLst/>
          </a:prstGeom>
          <a:noFill/>
          <a:ln cap="flat" cmpd="sng" w="57150">
            <a:solidFill>
              <a:srgbClr val="FF0000"/>
            </a:solidFill>
            <a:prstDash val="solid"/>
            <a:round/>
            <a:headEnd len="med" w="med" type="none"/>
            <a:tailEnd len="med" w="med" type="none"/>
          </a:ln>
        </p:spPr>
      </p:cxnSp>
      <p:cxnSp>
        <p:nvCxnSpPr>
          <p:cNvPr id="9046" name="Google Shape;9046;p132"/>
          <p:cNvCxnSpPr/>
          <p:nvPr/>
        </p:nvCxnSpPr>
        <p:spPr>
          <a:xfrm flipH="1">
            <a:off x="1938338" y="2022475"/>
            <a:ext cx="347662" cy="749300"/>
          </a:xfrm>
          <a:prstGeom prst="straightConnector1">
            <a:avLst/>
          </a:prstGeom>
          <a:noFill/>
          <a:ln cap="flat" cmpd="sng" w="57150">
            <a:solidFill>
              <a:srgbClr val="FF0000"/>
            </a:solidFill>
            <a:prstDash val="solid"/>
            <a:round/>
            <a:headEnd len="med" w="med" type="none"/>
            <a:tailEnd len="med" w="med" type="none"/>
          </a:ln>
        </p:spPr>
      </p:cxnSp>
      <p:grpSp>
        <p:nvGrpSpPr>
          <p:cNvPr id="9047" name="Google Shape;9047;p132"/>
          <p:cNvGrpSpPr/>
          <p:nvPr/>
        </p:nvGrpSpPr>
        <p:grpSpPr>
          <a:xfrm>
            <a:off x="2511425" y="3679825"/>
            <a:ext cx="568325" cy="222250"/>
            <a:chOff x="3600" y="219"/>
            <a:chExt cx="360" cy="175"/>
          </a:xfrm>
        </p:grpSpPr>
        <p:sp>
          <p:nvSpPr>
            <p:cNvPr id="9048" name="Google Shape;9048;p132"/>
            <p:cNvSpPr/>
            <p:nvPr/>
          </p:nvSpPr>
          <p:spPr>
            <a:xfrm>
              <a:off x="3603" y="297"/>
              <a:ext cx="357" cy="97"/>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049" name="Google Shape;9049;p132"/>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9050" name="Google Shape;9050;p132"/>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9051" name="Google Shape;9051;p132"/>
            <p:cNvSpPr/>
            <p:nvPr/>
          </p:nvSpPr>
          <p:spPr>
            <a:xfrm>
              <a:off x="3603" y="289"/>
              <a:ext cx="354" cy="59"/>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9052" name="Google Shape;9052;p132"/>
            <p:cNvSpPr/>
            <p:nvPr/>
          </p:nvSpPr>
          <p:spPr>
            <a:xfrm>
              <a:off x="3600" y="219"/>
              <a:ext cx="357" cy="113"/>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9053" name="Google Shape;9053;p132"/>
            <p:cNvGrpSpPr/>
            <p:nvPr/>
          </p:nvGrpSpPr>
          <p:grpSpPr>
            <a:xfrm>
              <a:off x="3686" y="244"/>
              <a:ext cx="177" cy="66"/>
              <a:chOff x="2848" y="848"/>
              <a:chExt cx="140" cy="98"/>
            </a:xfrm>
          </p:grpSpPr>
          <p:cxnSp>
            <p:nvCxnSpPr>
              <p:cNvPr id="9054" name="Google Shape;9054;p13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055" name="Google Shape;9055;p13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056" name="Google Shape;9056;p13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9057" name="Google Shape;9057;p132"/>
            <p:cNvGrpSpPr/>
            <p:nvPr/>
          </p:nvGrpSpPr>
          <p:grpSpPr>
            <a:xfrm flipH="1" rot="10800000">
              <a:off x="3686" y="243"/>
              <a:ext cx="177" cy="66"/>
              <a:chOff x="2848" y="848"/>
              <a:chExt cx="140" cy="98"/>
            </a:xfrm>
          </p:grpSpPr>
          <p:cxnSp>
            <p:nvCxnSpPr>
              <p:cNvPr id="9058" name="Google Shape;9058;p13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059" name="Google Shape;9059;p13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060" name="Google Shape;9060;p13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9061" name="Google Shape;9061;p132"/>
          <p:cNvGrpSpPr/>
          <p:nvPr/>
        </p:nvGrpSpPr>
        <p:grpSpPr>
          <a:xfrm>
            <a:off x="3297238" y="2360613"/>
            <a:ext cx="569912" cy="222250"/>
            <a:chOff x="3600" y="219"/>
            <a:chExt cx="360" cy="175"/>
          </a:xfrm>
        </p:grpSpPr>
        <p:sp>
          <p:nvSpPr>
            <p:cNvPr id="9062" name="Google Shape;9062;p132"/>
            <p:cNvSpPr/>
            <p:nvPr/>
          </p:nvSpPr>
          <p:spPr>
            <a:xfrm>
              <a:off x="3603" y="297"/>
              <a:ext cx="357" cy="97"/>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063" name="Google Shape;9063;p132"/>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9064" name="Google Shape;9064;p132"/>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9065" name="Google Shape;9065;p132"/>
            <p:cNvSpPr/>
            <p:nvPr/>
          </p:nvSpPr>
          <p:spPr>
            <a:xfrm>
              <a:off x="3603" y="289"/>
              <a:ext cx="354" cy="59"/>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9066" name="Google Shape;9066;p132"/>
            <p:cNvSpPr/>
            <p:nvPr/>
          </p:nvSpPr>
          <p:spPr>
            <a:xfrm>
              <a:off x="3600" y="219"/>
              <a:ext cx="357" cy="113"/>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9067" name="Google Shape;9067;p132"/>
            <p:cNvGrpSpPr/>
            <p:nvPr/>
          </p:nvGrpSpPr>
          <p:grpSpPr>
            <a:xfrm>
              <a:off x="3686" y="244"/>
              <a:ext cx="177" cy="66"/>
              <a:chOff x="2848" y="848"/>
              <a:chExt cx="140" cy="98"/>
            </a:xfrm>
          </p:grpSpPr>
          <p:cxnSp>
            <p:nvCxnSpPr>
              <p:cNvPr id="9068" name="Google Shape;9068;p13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069" name="Google Shape;9069;p13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070" name="Google Shape;9070;p13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9071" name="Google Shape;9071;p132"/>
            <p:cNvGrpSpPr/>
            <p:nvPr/>
          </p:nvGrpSpPr>
          <p:grpSpPr>
            <a:xfrm flipH="1" rot="10800000">
              <a:off x="3686" y="243"/>
              <a:ext cx="177" cy="66"/>
              <a:chOff x="2848" y="848"/>
              <a:chExt cx="140" cy="98"/>
            </a:xfrm>
          </p:grpSpPr>
          <p:cxnSp>
            <p:nvCxnSpPr>
              <p:cNvPr id="9072" name="Google Shape;9072;p13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073" name="Google Shape;9073;p13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074" name="Google Shape;9074;p13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9075" name="Google Shape;9075;p132"/>
          <p:cNvGrpSpPr/>
          <p:nvPr/>
        </p:nvGrpSpPr>
        <p:grpSpPr>
          <a:xfrm>
            <a:off x="1162050" y="3659188"/>
            <a:ext cx="568325" cy="222250"/>
            <a:chOff x="3600" y="219"/>
            <a:chExt cx="360" cy="175"/>
          </a:xfrm>
        </p:grpSpPr>
        <p:sp>
          <p:nvSpPr>
            <p:cNvPr id="9076" name="Google Shape;9076;p132"/>
            <p:cNvSpPr/>
            <p:nvPr/>
          </p:nvSpPr>
          <p:spPr>
            <a:xfrm>
              <a:off x="3603" y="297"/>
              <a:ext cx="357" cy="97"/>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077" name="Google Shape;9077;p132"/>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9078" name="Google Shape;9078;p132"/>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9079" name="Google Shape;9079;p132"/>
            <p:cNvSpPr/>
            <p:nvPr/>
          </p:nvSpPr>
          <p:spPr>
            <a:xfrm>
              <a:off x="3603" y="289"/>
              <a:ext cx="354" cy="59"/>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9080" name="Google Shape;9080;p132"/>
            <p:cNvSpPr/>
            <p:nvPr/>
          </p:nvSpPr>
          <p:spPr>
            <a:xfrm>
              <a:off x="3600" y="219"/>
              <a:ext cx="357" cy="113"/>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9081" name="Google Shape;9081;p132"/>
            <p:cNvGrpSpPr/>
            <p:nvPr/>
          </p:nvGrpSpPr>
          <p:grpSpPr>
            <a:xfrm>
              <a:off x="3686" y="244"/>
              <a:ext cx="177" cy="66"/>
              <a:chOff x="2848" y="848"/>
              <a:chExt cx="140" cy="98"/>
            </a:xfrm>
          </p:grpSpPr>
          <p:cxnSp>
            <p:nvCxnSpPr>
              <p:cNvPr id="9082" name="Google Shape;9082;p13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083" name="Google Shape;9083;p13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084" name="Google Shape;9084;p13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9085" name="Google Shape;9085;p132"/>
            <p:cNvGrpSpPr/>
            <p:nvPr/>
          </p:nvGrpSpPr>
          <p:grpSpPr>
            <a:xfrm flipH="1" rot="10800000">
              <a:off x="3686" y="243"/>
              <a:ext cx="177" cy="66"/>
              <a:chOff x="2848" y="848"/>
              <a:chExt cx="140" cy="98"/>
            </a:xfrm>
          </p:grpSpPr>
          <p:cxnSp>
            <p:nvCxnSpPr>
              <p:cNvPr id="9086" name="Google Shape;9086;p13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087" name="Google Shape;9087;p13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088" name="Google Shape;9088;p13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9089" name="Google Shape;9089;p132"/>
          <p:cNvGrpSpPr/>
          <p:nvPr/>
        </p:nvGrpSpPr>
        <p:grpSpPr>
          <a:xfrm>
            <a:off x="3321050" y="3195638"/>
            <a:ext cx="547688" cy="233362"/>
            <a:chOff x="3600" y="219"/>
            <a:chExt cx="360" cy="175"/>
          </a:xfrm>
        </p:grpSpPr>
        <p:sp>
          <p:nvSpPr>
            <p:cNvPr id="9090" name="Google Shape;9090;p132"/>
            <p:cNvSpPr/>
            <p:nvPr/>
          </p:nvSpPr>
          <p:spPr>
            <a:xfrm>
              <a:off x="3603" y="297"/>
              <a:ext cx="357" cy="97"/>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091" name="Google Shape;9091;p132"/>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9092" name="Google Shape;9092;p132"/>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9093" name="Google Shape;9093;p132"/>
            <p:cNvSpPr/>
            <p:nvPr/>
          </p:nvSpPr>
          <p:spPr>
            <a:xfrm>
              <a:off x="3603" y="289"/>
              <a:ext cx="354" cy="59"/>
            </a:xfrm>
            <a:prstGeom prst="rect">
              <a:avLst/>
            </a:prstGeom>
            <a:solidFill>
              <a:srgbClr val="DDDDD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9094" name="Google Shape;9094;p132"/>
            <p:cNvSpPr/>
            <p:nvPr/>
          </p:nvSpPr>
          <p:spPr>
            <a:xfrm>
              <a:off x="3600" y="219"/>
              <a:ext cx="357" cy="113"/>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9095" name="Google Shape;9095;p132"/>
            <p:cNvGrpSpPr/>
            <p:nvPr/>
          </p:nvGrpSpPr>
          <p:grpSpPr>
            <a:xfrm>
              <a:off x="3686" y="244"/>
              <a:ext cx="177" cy="66"/>
              <a:chOff x="2848" y="848"/>
              <a:chExt cx="140" cy="98"/>
            </a:xfrm>
          </p:grpSpPr>
          <p:cxnSp>
            <p:nvCxnSpPr>
              <p:cNvPr id="9096" name="Google Shape;9096;p13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097" name="Google Shape;9097;p13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098" name="Google Shape;9098;p13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9099" name="Google Shape;9099;p132"/>
            <p:cNvGrpSpPr/>
            <p:nvPr/>
          </p:nvGrpSpPr>
          <p:grpSpPr>
            <a:xfrm flipH="1" rot="10800000">
              <a:off x="3686" y="243"/>
              <a:ext cx="177" cy="66"/>
              <a:chOff x="2848" y="848"/>
              <a:chExt cx="140" cy="98"/>
            </a:xfrm>
          </p:grpSpPr>
          <p:cxnSp>
            <p:nvCxnSpPr>
              <p:cNvPr id="9100" name="Google Shape;9100;p13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101" name="Google Shape;9101;p13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102" name="Google Shape;9102;p13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9103" name="Google Shape;9103;p132"/>
          <p:cNvGrpSpPr/>
          <p:nvPr/>
        </p:nvGrpSpPr>
        <p:grpSpPr>
          <a:xfrm>
            <a:off x="1665288" y="2681288"/>
            <a:ext cx="547687" cy="233362"/>
            <a:chOff x="3600" y="219"/>
            <a:chExt cx="360" cy="175"/>
          </a:xfrm>
        </p:grpSpPr>
        <p:sp>
          <p:nvSpPr>
            <p:cNvPr id="9104" name="Google Shape;9104;p132"/>
            <p:cNvSpPr/>
            <p:nvPr/>
          </p:nvSpPr>
          <p:spPr>
            <a:xfrm>
              <a:off x="3603" y="297"/>
              <a:ext cx="357" cy="97"/>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105" name="Google Shape;9105;p132"/>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9106" name="Google Shape;9106;p132"/>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9107" name="Google Shape;9107;p132"/>
            <p:cNvSpPr/>
            <p:nvPr/>
          </p:nvSpPr>
          <p:spPr>
            <a:xfrm>
              <a:off x="3603" y="289"/>
              <a:ext cx="354" cy="59"/>
            </a:xfrm>
            <a:prstGeom prst="rect">
              <a:avLst/>
            </a:prstGeom>
            <a:solidFill>
              <a:srgbClr val="DDDDD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9108" name="Google Shape;9108;p132"/>
            <p:cNvSpPr/>
            <p:nvPr/>
          </p:nvSpPr>
          <p:spPr>
            <a:xfrm>
              <a:off x="3600" y="219"/>
              <a:ext cx="357" cy="113"/>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9109" name="Google Shape;9109;p132"/>
            <p:cNvGrpSpPr/>
            <p:nvPr/>
          </p:nvGrpSpPr>
          <p:grpSpPr>
            <a:xfrm>
              <a:off x="3686" y="244"/>
              <a:ext cx="177" cy="66"/>
              <a:chOff x="2848" y="848"/>
              <a:chExt cx="140" cy="98"/>
            </a:xfrm>
          </p:grpSpPr>
          <p:cxnSp>
            <p:nvCxnSpPr>
              <p:cNvPr id="9110" name="Google Shape;9110;p13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111" name="Google Shape;9111;p13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112" name="Google Shape;9112;p13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9113" name="Google Shape;9113;p132"/>
            <p:cNvGrpSpPr/>
            <p:nvPr/>
          </p:nvGrpSpPr>
          <p:grpSpPr>
            <a:xfrm flipH="1" rot="10800000">
              <a:off x="3686" y="243"/>
              <a:ext cx="177" cy="66"/>
              <a:chOff x="2848" y="848"/>
              <a:chExt cx="140" cy="98"/>
            </a:xfrm>
          </p:grpSpPr>
          <p:cxnSp>
            <p:nvCxnSpPr>
              <p:cNvPr id="9114" name="Google Shape;9114;p13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115" name="Google Shape;9115;p13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116" name="Google Shape;9116;p13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9117" name="Google Shape;9117;p132"/>
          <p:cNvGrpSpPr/>
          <p:nvPr/>
        </p:nvGrpSpPr>
        <p:grpSpPr>
          <a:xfrm>
            <a:off x="1743075" y="1492250"/>
            <a:ext cx="1157288" cy="584200"/>
            <a:chOff x="1170" y="3095"/>
            <a:chExt cx="559" cy="309"/>
          </a:xfrm>
        </p:grpSpPr>
        <p:grpSp>
          <p:nvGrpSpPr>
            <p:cNvPr id="9118" name="Google Shape;9118;p132"/>
            <p:cNvGrpSpPr/>
            <p:nvPr/>
          </p:nvGrpSpPr>
          <p:grpSpPr>
            <a:xfrm>
              <a:off x="1170" y="3095"/>
              <a:ext cx="159" cy="146"/>
              <a:chOff x="4781" y="1833"/>
              <a:chExt cx="318" cy="262"/>
            </a:xfrm>
          </p:grpSpPr>
          <p:sp>
            <p:nvSpPr>
              <p:cNvPr id="9119" name="Google Shape;9119;p132"/>
              <p:cNvSpPr/>
              <p:nvPr/>
            </p:nvSpPr>
            <p:spPr>
              <a:xfrm>
                <a:off x="4787" y="1835"/>
                <a:ext cx="312" cy="2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20" name="Google Shape;9120;p132"/>
              <p:cNvSpPr/>
              <p:nvPr/>
            </p:nvSpPr>
            <p:spPr>
              <a:xfrm>
                <a:off x="4781" y="1833"/>
                <a:ext cx="307" cy="258"/>
              </a:xfrm>
              <a:custGeom>
                <a:rect b="b" l="l" r="r" t="t"/>
                <a:pathLst>
                  <a:path extrusionOk="0" h="1804" w="2150">
                    <a:moveTo>
                      <a:pt x="582" y="239"/>
                    </a:moveTo>
                    <a:lnTo>
                      <a:pt x="606" y="129"/>
                    </a:lnTo>
                    <a:lnTo>
                      <a:pt x="607" y="129"/>
                    </a:lnTo>
                    <a:lnTo>
                      <a:pt x="611" y="128"/>
                    </a:lnTo>
                    <a:lnTo>
                      <a:pt x="616" y="125"/>
                    </a:lnTo>
                    <a:lnTo>
                      <a:pt x="623" y="123"/>
                    </a:lnTo>
                    <a:lnTo>
                      <a:pt x="633" y="120"/>
                    </a:lnTo>
                    <a:lnTo>
                      <a:pt x="645" y="115"/>
                    </a:lnTo>
                    <a:lnTo>
                      <a:pt x="659" y="112"/>
                    </a:lnTo>
                    <a:lnTo>
                      <a:pt x="676" y="107"/>
                    </a:lnTo>
                    <a:lnTo>
                      <a:pt x="694" y="101"/>
                    </a:lnTo>
                    <a:lnTo>
                      <a:pt x="715" y="95"/>
                    </a:lnTo>
                    <a:lnTo>
                      <a:pt x="738" y="90"/>
                    </a:lnTo>
                    <a:lnTo>
                      <a:pt x="763" y="84"/>
                    </a:lnTo>
                    <a:lnTo>
                      <a:pt x="790" y="78"/>
                    </a:lnTo>
                    <a:lnTo>
                      <a:pt x="820" y="71"/>
                    </a:lnTo>
                    <a:lnTo>
                      <a:pt x="852" y="64"/>
                    </a:lnTo>
                    <a:lnTo>
                      <a:pt x="886" y="59"/>
                    </a:lnTo>
                    <a:lnTo>
                      <a:pt x="922" y="52"/>
                    </a:lnTo>
                    <a:lnTo>
                      <a:pt x="961" y="46"/>
                    </a:lnTo>
                    <a:lnTo>
                      <a:pt x="1002" y="40"/>
                    </a:lnTo>
                    <a:lnTo>
                      <a:pt x="1044" y="35"/>
                    </a:lnTo>
                    <a:lnTo>
                      <a:pt x="1090" y="29"/>
                    </a:lnTo>
                    <a:lnTo>
                      <a:pt x="1138" y="23"/>
                    </a:lnTo>
                    <a:lnTo>
                      <a:pt x="1187" y="18"/>
                    </a:lnTo>
                    <a:lnTo>
                      <a:pt x="1240" y="14"/>
                    </a:lnTo>
                    <a:lnTo>
                      <a:pt x="1294" y="10"/>
                    </a:lnTo>
                    <a:lnTo>
                      <a:pt x="1350" y="7"/>
                    </a:lnTo>
                    <a:lnTo>
                      <a:pt x="1410" y="4"/>
                    </a:lnTo>
                    <a:lnTo>
                      <a:pt x="1470" y="1"/>
                    </a:lnTo>
                    <a:lnTo>
                      <a:pt x="1535" y="0"/>
                    </a:lnTo>
                    <a:lnTo>
                      <a:pt x="1601" y="0"/>
                    </a:lnTo>
                    <a:lnTo>
                      <a:pt x="1668" y="0"/>
                    </a:lnTo>
                    <a:lnTo>
                      <a:pt x="1739" y="1"/>
                    </a:lnTo>
                    <a:lnTo>
                      <a:pt x="1816" y="44"/>
                    </a:lnTo>
                    <a:lnTo>
                      <a:pt x="1799" y="248"/>
                    </a:lnTo>
                    <a:lnTo>
                      <a:pt x="1804" y="251"/>
                    </a:lnTo>
                    <a:lnTo>
                      <a:pt x="1820" y="259"/>
                    </a:lnTo>
                    <a:lnTo>
                      <a:pt x="1842" y="272"/>
                    </a:lnTo>
                    <a:lnTo>
                      <a:pt x="1868" y="292"/>
                    </a:lnTo>
                    <a:lnTo>
                      <a:pt x="1896" y="318"/>
                    </a:lnTo>
                    <a:lnTo>
                      <a:pt x="1920" y="351"/>
                    </a:lnTo>
                    <a:lnTo>
                      <a:pt x="1939" y="390"/>
                    </a:lnTo>
                    <a:lnTo>
                      <a:pt x="1951" y="436"/>
                    </a:lnTo>
                    <a:lnTo>
                      <a:pt x="2125" y="593"/>
                    </a:lnTo>
                    <a:lnTo>
                      <a:pt x="2078" y="1009"/>
                    </a:lnTo>
                    <a:lnTo>
                      <a:pt x="1799" y="1149"/>
                    </a:lnTo>
                    <a:lnTo>
                      <a:pt x="2129" y="1247"/>
                    </a:lnTo>
                    <a:lnTo>
                      <a:pt x="2131" y="1251"/>
                    </a:lnTo>
                    <a:lnTo>
                      <a:pt x="2137" y="1264"/>
                    </a:lnTo>
                    <a:lnTo>
                      <a:pt x="2143" y="1284"/>
                    </a:lnTo>
                    <a:lnTo>
                      <a:pt x="2149" y="1310"/>
                    </a:lnTo>
                    <a:lnTo>
                      <a:pt x="2150" y="1342"/>
                    </a:lnTo>
                    <a:lnTo>
                      <a:pt x="2147" y="1380"/>
                    </a:lnTo>
                    <a:lnTo>
                      <a:pt x="2136" y="1423"/>
                    </a:lnTo>
                    <a:lnTo>
                      <a:pt x="2117" y="1468"/>
                    </a:lnTo>
                    <a:lnTo>
                      <a:pt x="1244" y="1804"/>
                    </a:lnTo>
                    <a:lnTo>
                      <a:pt x="0" y="1413"/>
                    </a:lnTo>
                    <a:lnTo>
                      <a:pt x="22" y="1367"/>
                    </a:lnTo>
                    <a:lnTo>
                      <a:pt x="212" y="1302"/>
                    </a:lnTo>
                    <a:lnTo>
                      <a:pt x="212" y="248"/>
                    </a:lnTo>
                    <a:lnTo>
                      <a:pt x="213" y="247"/>
                    </a:lnTo>
                    <a:lnTo>
                      <a:pt x="217" y="244"/>
                    </a:lnTo>
                    <a:lnTo>
                      <a:pt x="223" y="240"/>
                    </a:lnTo>
                    <a:lnTo>
                      <a:pt x="232" y="234"/>
                    </a:lnTo>
                    <a:lnTo>
                      <a:pt x="245" y="228"/>
                    </a:lnTo>
                    <a:lnTo>
                      <a:pt x="258" y="221"/>
                    </a:lnTo>
                    <a:lnTo>
                      <a:pt x="276" y="214"/>
                    </a:lnTo>
                    <a:lnTo>
                      <a:pt x="294" y="207"/>
                    </a:lnTo>
                    <a:lnTo>
                      <a:pt x="316" y="201"/>
                    </a:lnTo>
                    <a:lnTo>
                      <a:pt x="340" y="197"/>
                    </a:lnTo>
                    <a:lnTo>
                      <a:pt x="366" y="194"/>
                    </a:lnTo>
                    <a:lnTo>
                      <a:pt x="393" y="192"/>
                    </a:lnTo>
                    <a:lnTo>
                      <a:pt x="424" y="193"/>
                    </a:lnTo>
                    <a:lnTo>
                      <a:pt x="457" y="197"/>
                    </a:lnTo>
                    <a:lnTo>
                      <a:pt x="493" y="203"/>
                    </a:lnTo>
                    <a:lnTo>
                      <a:pt x="529" y="214"/>
                    </a:lnTo>
                    <a:lnTo>
                      <a:pt x="582" y="239"/>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21" name="Google Shape;9121;p132"/>
              <p:cNvSpPr/>
              <p:nvPr/>
            </p:nvSpPr>
            <p:spPr>
              <a:xfrm>
                <a:off x="4894" y="1857"/>
                <a:ext cx="98" cy="112"/>
              </a:xfrm>
              <a:custGeom>
                <a:rect b="b" l="l" r="r" t="t"/>
                <a:pathLst>
                  <a:path extrusionOk="0" h="782" w="690">
                    <a:moveTo>
                      <a:pt x="684" y="29"/>
                    </a:moveTo>
                    <a:lnTo>
                      <a:pt x="681" y="28"/>
                    </a:lnTo>
                    <a:lnTo>
                      <a:pt x="670" y="25"/>
                    </a:lnTo>
                    <a:lnTo>
                      <a:pt x="652" y="21"/>
                    </a:lnTo>
                    <a:lnTo>
                      <a:pt x="628" y="16"/>
                    </a:lnTo>
                    <a:lnTo>
                      <a:pt x="600" y="11"/>
                    </a:lnTo>
                    <a:lnTo>
                      <a:pt x="566" y="7"/>
                    </a:lnTo>
                    <a:lnTo>
                      <a:pt x="527" y="3"/>
                    </a:lnTo>
                    <a:lnTo>
                      <a:pt x="483" y="1"/>
                    </a:lnTo>
                    <a:lnTo>
                      <a:pt x="436" y="0"/>
                    </a:lnTo>
                    <a:lnTo>
                      <a:pt x="386" y="2"/>
                    </a:lnTo>
                    <a:lnTo>
                      <a:pt x="333" y="7"/>
                    </a:lnTo>
                    <a:lnTo>
                      <a:pt x="277" y="16"/>
                    </a:lnTo>
                    <a:lnTo>
                      <a:pt x="221" y="28"/>
                    </a:lnTo>
                    <a:lnTo>
                      <a:pt x="163" y="45"/>
                    </a:lnTo>
                    <a:lnTo>
                      <a:pt x="104" y="65"/>
                    </a:lnTo>
                    <a:lnTo>
                      <a:pt x="44" y="93"/>
                    </a:lnTo>
                    <a:lnTo>
                      <a:pt x="40" y="108"/>
                    </a:lnTo>
                    <a:lnTo>
                      <a:pt x="29" y="150"/>
                    </a:lnTo>
                    <a:lnTo>
                      <a:pt x="17" y="216"/>
                    </a:lnTo>
                    <a:lnTo>
                      <a:pt x="5" y="301"/>
                    </a:lnTo>
                    <a:lnTo>
                      <a:pt x="0" y="402"/>
                    </a:lnTo>
                    <a:lnTo>
                      <a:pt x="4" y="516"/>
                    </a:lnTo>
                    <a:lnTo>
                      <a:pt x="21" y="638"/>
                    </a:lnTo>
                    <a:lnTo>
                      <a:pt x="57" y="763"/>
                    </a:lnTo>
                    <a:lnTo>
                      <a:pt x="60" y="763"/>
                    </a:lnTo>
                    <a:lnTo>
                      <a:pt x="69" y="762"/>
                    </a:lnTo>
                    <a:lnTo>
                      <a:pt x="84" y="759"/>
                    </a:lnTo>
                    <a:lnTo>
                      <a:pt x="105" y="758"/>
                    </a:lnTo>
                    <a:lnTo>
                      <a:pt x="131" y="756"/>
                    </a:lnTo>
                    <a:lnTo>
                      <a:pt x="162" y="754"/>
                    </a:lnTo>
                    <a:lnTo>
                      <a:pt x="198" y="753"/>
                    </a:lnTo>
                    <a:lnTo>
                      <a:pt x="239" y="751"/>
                    </a:lnTo>
                    <a:lnTo>
                      <a:pt x="283" y="750"/>
                    </a:lnTo>
                    <a:lnTo>
                      <a:pt x="331" y="751"/>
                    </a:lnTo>
                    <a:lnTo>
                      <a:pt x="384" y="753"/>
                    </a:lnTo>
                    <a:lnTo>
                      <a:pt x="440" y="755"/>
                    </a:lnTo>
                    <a:lnTo>
                      <a:pt x="498" y="759"/>
                    </a:lnTo>
                    <a:lnTo>
                      <a:pt x="560" y="765"/>
                    </a:lnTo>
                    <a:lnTo>
                      <a:pt x="624" y="773"/>
                    </a:lnTo>
                    <a:lnTo>
                      <a:pt x="690" y="782"/>
                    </a:lnTo>
                    <a:lnTo>
                      <a:pt x="687" y="759"/>
                    </a:lnTo>
                    <a:lnTo>
                      <a:pt x="680" y="697"/>
                    </a:lnTo>
                    <a:lnTo>
                      <a:pt x="670" y="604"/>
                    </a:lnTo>
                    <a:lnTo>
                      <a:pt x="662" y="492"/>
                    </a:lnTo>
                    <a:lnTo>
                      <a:pt x="656" y="368"/>
                    </a:lnTo>
                    <a:lnTo>
                      <a:pt x="656" y="244"/>
                    </a:lnTo>
                    <a:lnTo>
                      <a:pt x="665" y="128"/>
                    </a:lnTo>
                    <a:lnTo>
                      <a:pt x="684" y="29"/>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22" name="Google Shape;9122;p132"/>
              <p:cNvSpPr/>
              <p:nvPr/>
            </p:nvSpPr>
            <p:spPr>
              <a:xfrm>
                <a:off x="4904" y="1888"/>
                <a:ext cx="163" cy="111"/>
              </a:xfrm>
              <a:custGeom>
                <a:rect b="b" l="l" r="r" t="t"/>
                <a:pathLst>
                  <a:path extrusionOk="0" h="778" w="1139">
                    <a:moveTo>
                      <a:pt x="7" y="587"/>
                    </a:moveTo>
                    <a:lnTo>
                      <a:pt x="0" y="682"/>
                    </a:lnTo>
                    <a:lnTo>
                      <a:pt x="742" y="778"/>
                    </a:lnTo>
                    <a:lnTo>
                      <a:pt x="748" y="775"/>
                    </a:lnTo>
                    <a:lnTo>
                      <a:pt x="763" y="767"/>
                    </a:lnTo>
                    <a:lnTo>
                      <a:pt x="787" y="755"/>
                    </a:lnTo>
                    <a:lnTo>
                      <a:pt x="816" y="737"/>
                    </a:lnTo>
                    <a:lnTo>
                      <a:pt x="852" y="714"/>
                    </a:lnTo>
                    <a:lnTo>
                      <a:pt x="891" y="686"/>
                    </a:lnTo>
                    <a:lnTo>
                      <a:pt x="932" y="652"/>
                    </a:lnTo>
                    <a:lnTo>
                      <a:pt x="973" y="613"/>
                    </a:lnTo>
                    <a:lnTo>
                      <a:pt x="1013" y="570"/>
                    </a:lnTo>
                    <a:lnTo>
                      <a:pt x="1051" y="521"/>
                    </a:lnTo>
                    <a:lnTo>
                      <a:pt x="1083" y="466"/>
                    </a:lnTo>
                    <a:lnTo>
                      <a:pt x="1109" y="406"/>
                    </a:lnTo>
                    <a:lnTo>
                      <a:pt x="1129" y="342"/>
                    </a:lnTo>
                    <a:lnTo>
                      <a:pt x="1139" y="271"/>
                    </a:lnTo>
                    <a:lnTo>
                      <a:pt x="1138" y="196"/>
                    </a:lnTo>
                    <a:lnTo>
                      <a:pt x="1124" y="115"/>
                    </a:lnTo>
                    <a:lnTo>
                      <a:pt x="1122" y="110"/>
                    </a:lnTo>
                    <a:lnTo>
                      <a:pt x="1115" y="97"/>
                    </a:lnTo>
                    <a:lnTo>
                      <a:pt x="1102" y="80"/>
                    </a:lnTo>
                    <a:lnTo>
                      <a:pt x="1086" y="59"/>
                    </a:lnTo>
                    <a:lnTo>
                      <a:pt x="1066" y="39"/>
                    </a:lnTo>
                    <a:lnTo>
                      <a:pt x="1041" y="20"/>
                    </a:lnTo>
                    <a:lnTo>
                      <a:pt x="1011" y="7"/>
                    </a:lnTo>
                    <a:lnTo>
                      <a:pt x="978" y="0"/>
                    </a:lnTo>
                    <a:lnTo>
                      <a:pt x="982" y="12"/>
                    </a:lnTo>
                    <a:lnTo>
                      <a:pt x="994" y="46"/>
                    </a:lnTo>
                    <a:lnTo>
                      <a:pt x="1007" y="100"/>
                    </a:lnTo>
                    <a:lnTo>
                      <a:pt x="1019" y="169"/>
                    </a:lnTo>
                    <a:lnTo>
                      <a:pt x="1022" y="252"/>
                    </a:lnTo>
                    <a:lnTo>
                      <a:pt x="1013" y="344"/>
                    </a:lnTo>
                    <a:lnTo>
                      <a:pt x="987" y="444"/>
                    </a:lnTo>
                    <a:lnTo>
                      <a:pt x="940" y="549"/>
                    </a:lnTo>
                    <a:lnTo>
                      <a:pt x="939" y="550"/>
                    </a:lnTo>
                    <a:lnTo>
                      <a:pt x="934" y="553"/>
                    </a:lnTo>
                    <a:lnTo>
                      <a:pt x="927" y="559"/>
                    </a:lnTo>
                    <a:lnTo>
                      <a:pt x="917" y="567"/>
                    </a:lnTo>
                    <a:lnTo>
                      <a:pt x="904" y="575"/>
                    </a:lnTo>
                    <a:lnTo>
                      <a:pt x="890" y="585"/>
                    </a:lnTo>
                    <a:lnTo>
                      <a:pt x="871" y="594"/>
                    </a:lnTo>
                    <a:lnTo>
                      <a:pt x="851" y="603"/>
                    </a:lnTo>
                    <a:lnTo>
                      <a:pt x="828" y="611"/>
                    </a:lnTo>
                    <a:lnTo>
                      <a:pt x="802" y="619"/>
                    </a:lnTo>
                    <a:lnTo>
                      <a:pt x="773" y="625"/>
                    </a:lnTo>
                    <a:lnTo>
                      <a:pt x="741" y="629"/>
                    </a:lnTo>
                    <a:lnTo>
                      <a:pt x="708" y="630"/>
                    </a:lnTo>
                    <a:lnTo>
                      <a:pt x="671" y="629"/>
                    </a:lnTo>
                    <a:lnTo>
                      <a:pt x="631" y="626"/>
                    </a:lnTo>
                    <a:lnTo>
                      <a:pt x="590" y="618"/>
                    </a:lnTo>
                    <a:lnTo>
                      <a:pt x="590" y="720"/>
                    </a:lnTo>
                    <a:lnTo>
                      <a:pt x="26" y="663"/>
                    </a:lnTo>
                    <a:lnTo>
                      <a:pt x="7" y="58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23" name="Google Shape;9123;p132"/>
              <p:cNvSpPr/>
              <p:nvPr/>
            </p:nvSpPr>
            <p:spPr>
              <a:xfrm>
                <a:off x="4884" y="1997"/>
                <a:ext cx="119" cy="38"/>
              </a:xfrm>
              <a:custGeom>
                <a:rect b="b" l="l" r="r" t="t"/>
                <a:pathLst>
                  <a:path extrusionOk="0" h="269" w="837">
                    <a:moveTo>
                      <a:pt x="837" y="96"/>
                    </a:moveTo>
                    <a:lnTo>
                      <a:pt x="12" y="0"/>
                    </a:lnTo>
                    <a:lnTo>
                      <a:pt x="0" y="96"/>
                    </a:lnTo>
                    <a:lnTo>
                      <a:pt x="812" y="269"/>
                    </a:lnTo>
                    <a:lnTo>
                      <a:pt x="837" y="9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24" name="Google Shape;9124;p132"/>
              <p:cNvSpPr/>
              <p:nvPr/>
            </p:nvSpPr>
            <p:spPr>
              <a:xfrm>
                <a:off x="4943" y="2009"/>
                <a:ext cx="51" cy="18"/>
              </a:xfrm>
              <a:custGeom>
                <a:rect b="b" l="l" r="r" t="t"/>
                <a:pathLst>
                  <a:path extrusionOk="0" h="122" w="358">
                    <a:moveTo>
                      <a:pt x="358" y="53"/>
                    </a:moveTo>
                    <a:lnTo>
                      <a:pt x="5" y="0"/>
                    </a:lnTo>
                    <a:lnTo>
                      <a:pt x="0" y="51"/>
                    </a:lnTo>
                    <a:lnTo>
                      <a:pt x="348" y="122"/>
                    </a:lnTo>
                    <a:lnTo>
                      <a:pt x="358" y="53"/>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25" name="Google Shape;9125;p132"/>
              <p:cNvSpPr/>
              <p:nvPr/>
            </p:nvSpPr>
            <p:spPr>
              <a:xfrm>
                <a:off x="4891" y="2000"/>
                <a:ext cx="34" cy="13"/>
              </a:xfrm>
              <a:custGeom>
                <a:rect b="b" l="l" r="r" t="t"/>
                <a:pathLst>
                  <a:path extrusionOk="0" h="91" w="239">
                    <a:moveTo>
                      <a:pt x="239" y="42"/>
                    </a:moveTo>
                    <a:lnTo>
                      <a:pt x="0" y="0"/>
                    </a:lnTo>
                    <a:lnTo>
                      <a:pt x="2" y="44"/>
                    </a:lnTo>
                    <a:lnTo>
                      <a:pt x="231" y="91"/>
                    </a:lnTo>
                    <a:lnTo>
                      <a:pt x="239" y="42"/>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26" name="Google Shape;9126;p132"/>
              <p:cNvSpPr/>
              <p:nvPr/>
            </p:nvSpPr>
            <p:spPr>
              <a:xfrm>
                <a:off x="4805" y="2013"/>
                <a:ext cx="202" cy="67"/>
              </a:xfrm>
              <a:custGeom>
                <a:rect b="b" l="l" r="r" t="t"/>
                <a:pathLst>
                  <a:path extrusionOk="0" h="466" w="1409">
                    <a:moveTo>
                      <a:pt x="0" y="140"/>
                    </a:moveTo>
                    <a:lnTo>
                      <a:pt x="4" y="140"/>
                    </a:lnTo>
                    <a:lnTo>
                      <a:pt x="12" y="138"/>
                    </a:lnTo>
                    <a:lnTo>
                      <a:pt x="27" y="135"/>
                    </a:lnTo>
                    <a:lnTo>
                      <a:pt x="45" y="132"/>
                    </a:lnTo>
                    <a:lnTo>
                      <a:pt x="67" y="128"/>
                    </a:lnTo>
                    <a:lnTo>
                      <a:pt x="92" y="123"/>
                    </a:lnTo>
                    <a:lnTo>
                      <a:pt x="120" y="116"/>
                    </a:lnTo>
                    <a:lnTo>
                      <a:pt x="150" y="108"/>
                    </a:lnTo>
                    <a:lnTo>
                      <a:pt x="181" y="100"/>
                    </a:lnTo>
                    <a:lnTo>
                      <a:pt x="212" y="89"/>
                    </a:lnTo>
                    <a:lnTo>
                      <a:pt x="243" y="78"/>
                    </a:lnTo>
                    <a:lnTo>
                      <a:pt x="273" y="65"/>
                    </a:lnTo>
                    <a:lnTo>
                      <a:pt x="303" y="50"/>
                    </a:lnTo>
                    <a:lnTo>
                      <a:pt x="330" y="35"/>
                    </a:lnTo>
                    <a:lnTo>
                      <a:pt x="355" y="18"/>
                    </a:lnTo>
                    <a:lnTo>
                      <a:pt x="375" y="0"/>
                    </a:lnTo>
                    <a:lnTo>
                      <a:pt x="1409" y="236"/>
                    </a:lnTo>
                    <a:lnTo>
                      <a:pt x="1407" y="239"/>
                    </a:lnTo>
                    <a:lnTo>
                      <a:pt x="1401" y="245"/>
                    </a:lnTo>
                    <a:lnTo>
                      <a:pt x="1392" y="254"/>
                    </a:lnTo>
                    <a:lnTo>
                      <a:pt x="1379" y="265"/>
                    </a:lnTo>
                    <a:lnTo>
                      <a:pt x="1363" y="279"/>
                    </a:lnTo>
                    <a:lnTo>
                      <a:pt x="1345" y="295"/>
                    </a:lnTo>
                    <a:lnTo>
                      <a:pt x="1325" y="313"/>
                    </a:lnTo>
                    <a:lnTo>
                      <a:pt x="1303" y="332"/>
                    </a:lnTo>
                    <a:lnTo>
                      <a:pt x="1279" y="351"/>
                    </a:lnTo>
                    <a:lnTo>
                      <a:pt x="1253" y="371"/>
                    </a:lnTo>
                    <a:lnTo>
                      <a:pt x="1227" y="390"/>
                    </a:lnTo>
                    <a:lnTo>
                      <a:pt x="1200" y="409"/>
                    </a:lnTo>
                    <a:lnTo>
                      <a:pt x="1172" y="426"/>
                    </a:lnTo>
                    <a:lnTo>
                      <a:pt x="1145" y="441"/>
                    </a:lnTo>
                    <a:lnTo>
                      <a:pt x="1117" y="455"/>
                    </a:lnTo>
                    <a:lnTo>
                      <a:pt x="1091" y="466"/>
                    </a:lnTo>
                    <a:lnTo>
                      <a:pt x="0" y="140"/>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27" name="Google Shape;9127;p132"/>
              <p:cNvSpPr/>
              <p:nvPr/>
            </p:nvSpPr>
            <p:spPr>
              <a:xfrm>
                <a:off x="5006" y="2006"/>
                <a:ext cx="72" cy="32"/>
              </a:xfrm>
              <a:custGeom>
                <a:rect b="b" l="l" r="r" t="t"/>
                <a:pathLst>
                  <a:path extrusionOk="0" h="223" w="502">
                    <a:moveTo>
                      <a:pt x="51" y="223"/>
                    </a:moveTo>
                    <a:lnTo>
                      <a:pt x="502" y="90"/>
                    </a:lnTo>
                    <a:lnTo>
                      <a:pt x="229" y="0"/>
                    </a:lnTo>
                    <a:lnTo>
                      <a:pt x="6" y="26"/>
                    </a:lnTo>
                    <a:lnTo>
                      <a:pt x="0" y="211"/>
                    </a:lnTo>
                    <a:lnTo>
                      <a:pt x="51" y="22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28" name="Google Shape;9128;p132"/>
              <p:cNvSpPr/>
              <p:nvPr/>
            </p:nvSpPr>
            <p:spPr>
              <a:xfrm>
                <a:off x="4821" y="1869"/>
                <a:ext cx="38" cy="152"/>
              </a:xfrm>
              <a:custGeom>
                <a:rect b="b" l="l" r="r" t="t"/>
                <a:pathLst>
                  <a:path extrusionOk="0" h="1064" w="267">
                    <a:moveTo>
                      <a:pt x="267" y="26"/>
                    </a:moveTo>
                    <a:lnTo>
                      <a:pt x="266" y="24"/>
                    </a:lnTo>
                    <a:lnTo>
                      <a:pt x="262" y="22"/>
                    </a:lnTo>
                    <a:lnTo>
                      <a:pt x="254" y="20"/>
                    </a:lnTo>
                    <a:lnTo>
                      <a:pt x="244" y="16"/>
                    </a:lnTo>
                    <a:lnTo>
                      <a:pt x="232" y="12"/>
                    </a:lnTo>
                    <a:lnTo>
                      <a:pt x="218" y="8"/>
                    </a:lnTo>
                    <a:lnTo>
                      <a:pt x="202" y="5"/>
                    </a:lnTo>
                    <a:lnTo>
                      <a:pt x="184" y="1"/>
                    </a:lnTo>
                    <a:lnTo>
                      <a:pt x="164" y="0"/>
                    </a:lnTo>
                    <a:lnTo>
                      <a:pt x="143" y="0"/>
                    </a:lnTo>
                    <a:lnTo>
                      <a:pt x="121" y="3"/>
                    </a:lnTo>
                    <a:lnTo>
                      <a:pt x="98" y="6"/>
                    </a:lnTo>
                    <a:lnTo>
                      <a:pt x="74" y="13"/>
                    </a:lnTo>
                    <a:lnTo>
                      <a:pt x="50" y="22"/>
                    </a:lnTo>
                    <a:lnTo>
                      <a:pt x="25" y="35"/>
                    </a:lnTo>
                    <a:lnTo>
                      <a:pt x="0" y="51"/>
                    </a:lnTo>
                    <a:lnTo>
                      <a:pt x="0" y="1064"/>
                    </a:lnTo>
                    <a:lnTo>
                      <a:pt x="1" y="1064"/>
                    </a:lnTo>
                    <a:lnTo>
                      <a:pt x="7" y="1064"/>
                    </a:lnTo>
                    <a:lnTo>
                      <a:pt x="15" y="1063"/>
                    </a:lnTo>
                    <a:lnTo>
                      <a:pt x="25" y="1062"/>
                    </a:lnTo>
                    <a:lnTo>
                      <a:pt x="37" y="1060"/>
                    </a:lnTo>
                    <a:lnTo>
                      <a:pt x="52" y="1057"/>
                    </a:lnTo>
                    <a:lnTo>
                      <a:pt x="69" y="1054"/>
                    </a:lnTo>
                    <a:lnTo>
                      <a:pt x="88" y="1049"/>
                    </a:lnTo>
                    <a:lnTo>
                      <a:pt x="108" y="1044"/>
                    </a:lnTo>
                    <a:lnTo>
                      <a:pt x="129" y="1037"/>
                    </a:lnTo>
                    <a:lnTo>
                      <a:pt x="152" y="1029"/>
                    </a:lnTo>
                    <a:lnTo>
                      <a:pt x="175" y="1018"/>
                    </a:lnTo>
                    <a:lnTo>
                      <a:pt x="198" y="1007"/>
                    </a:lnTo>
                    <a:lnTo>
                      <a:pt x="222" y="994"/>
                    </a:lnTo>
                    <a:lnTo>
                      <a:pt x="244" y="979"/>
                    </a:lnTo>
                    <a:lnTo>
                      <a:pt x="267" y="962"/>
                    </a:lnTo>
                    <a:lnTo>
                      <a:pt x="267" y="2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29" name="Google Shape;9129;p132"/>
              <p:cNvSpPr/>
              <p:nvPr/>
            </p:nvSpPr>
            <p:spPr>
              <a:xfrm>
                <a:off x="4822" y="1871"/>
                <a:ext cx="33" cy="128"/>
              </a:xfrm>
              <a:custGeom>
                <a:rect b="b" l="l" r="r" t="t"/>
                <a:pathLst>
                  <a:path extrusionOk="0" h="898" w="228">
                    <a:moveTo>
                      <a:pt x="228" y="21"/>
                    </a:moveTo>
                    <a:lnTo>
                      <a:pt x="227" y="20"/>
                    </a:lnTo>
                    <a:lnTo>
                      <a:pt x="224" y="19"/>
                    </a:lnTo>
                    <a:lnTo>
                      <a:pt x="217" y="17"/>
                    </a:lnTo>
                    <a:lnTo>
                      <a:pt x="209" y="13"/>
                    </a:lnTo>
                    <a:lnTo>
                      <a:pt x="199" y="10"/>
                    </a:lnTo>
                    <a:lnTo>
                      <a:pt x="186" y="6"/>
                    </a:lnTo>
                    <a:lnTo>
                      <a:pt x="172" y="4"/>
                    </a:lnTo>
                    <a:lnTo>
                      <a:pt x="157" y="2"/>
                    </a:lnTo>
                    <a:lnTo>
                      <a:pt x="140" y="0"/>
                    </a:lnTo>
                    <a:lnTo>
                      <a:pt x="122" y="0"/>
                    </a:lnTo>
                    <a:lnTo>
                      <a:pt x="104" y="2"/>
                    </a:lnTo>
                    <a:lnTo>
                      <a:pt x="83" y="5"/>
                    </a:lnTo>
                    <a:lnTo>
                      <a:pt x="64" y="11"/>
                    </a:lnTo>
                    <a:lnTo>
                      <a:pt x="42" y="19"/>
                    </a:lnTo>
                    <a:lnTo>
                      <a:pt x="21" y="29"/>
                    </a:lnTo>
                    <a:lnTo>
                      <a:pt x="0" y="43"/>
                    </a:lnTo>
                    <a:lnTo>
                      <a:pt x="0" y="898"/>
                    </a:lnTo>
                    <a:lnTo>
                      <a:pt x="1" y="898"/>
                    </a:lnTo>
                    <a:lnTo>
                      <a:pt x="5" y="898"/>
                    </a:lnTo>
                    <a:lnTo>
                      <a:pt x="12" y="897"/>
                    </a:lnTo>
                    <a:lnTo>
                      <a:pt x="21" y="896"/>
                    </a:lnTo>
                    <a:lnTo>
                      <a:pt x="32" y="894"/>
                    </a:lnTo>
                    <a:lnTo>
                      <a:pt x="45" y="892"/>
                    </a:lnTo>
                    <a:lnTo>
                      <a:pt x="59" y="889"/>
                    </a:lnTo>
                    <a:lnTo>
                      <a:pt x="75" y="884"/>
                    </a:lnTo>
                    <a:lnTo>
                      <a:pt x="92" y="879"/>
                    </a:lnTo>
                    <a:lnTo>
                      <a:pt x="111" y="874"/>
                    </a:lnTo>
                    <a:lnTo>
                      <a:pt x="130" y="867"/>
                    </a:lnTo>
                    <a:lnTo>
                      <a:pt x="149" y="858"/>
                    </a:lnTo>
                    <a:lnTo>
                      <a:pt x="169" y="848"/>
                    </a:lnTo>
                    <a:lnTo>
                      <a:pt x="190" y="837"/>
                    </a:lnTo>
                    <a:lnTo>
                      <a:pt x="209" y="824"/>
                    </a:lnTo>
                    <a:lnTo>
                      <a:pt x="228" y="809"/>
                    </a:lnTo>
                    <a:lnTo>
                      <a:pt x="228" y="21"/>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30" name="Google Shape;9130;p132"/>
              <p:cNvSpPr/>
              <p:nvPr/>
            </p:nvSpPr>
            <p:spPr>
              <a:xfrm>
                <a:off x="4823" y="1872"/>
                <a:ext cx="27" cy="104"/>
              </a:xfrm>
              <a:custGeom>
                <a:rect b="b" l="l" r="r" t="t"/>
                <a:pathLst>
                  <a:path extrusionOk="0" h="729" w="192">
                    <a:moveTo>
                      <a:pt x="192" y="17"/>
                    </a:moveTo>
                    <a:lnTo>
                      <a:pt x="191" y="17"/>
                    </a:lnTo>
                    <a:lnTo>
                      <a:pt x="187" y="15"/>
                    </a:lnTo>
                    <a:lnTo>
                      <a:pt x="183" y="12"/>
                    </a:lnTo>
                    <a:lnTo>
                      <a:pt x="176" y="10"/>
                    </a:lnTo>
                    <a:lnTo>
                      <a:pt x="167" y="8"/>
                    </a:lnTo>
                    <a:lnTo>
                      <a:pt x="156" y="4"/>
                    </a:lnTo>
                    <a:lnTo>
                      <a:pt x="145" y="2"/>
                    </a:lnTo>
                    <a:lnTo>
                      <a:pt x="132" y="0"/>
                    </a:lnTo>
                    <a:lnTo>
                      <a:pt x="117" y="0"/>
                    </a:lnTo>
                    <a:lnTo>
                      <a:pt x="102" y="0"/>
                    </a:lnTo>
                    <a:lnTo>
                      <a:pt x="86" y="1"/>
                    </a:lnTo>
                    <a:lnTo>
                      <a:pt x="70" y="3"/>
                    </a:lnTo>
                    <a:lnTo>
                      <a:pt x="53" y="8"/>
                    </a:lnTo>
                    <a:lnTo>
                      <a:pt x="35" y="15"/>
                    </a:lnTo>
                    <a:lnTo>
                      <a:pt x="18" y="24"/>
                    </a:lnTo>
                    <a:lnTo>
                      <a:pt x="0" y="35"/>
                    </a:lnTo>
                    <a:lnTo>
                      <a:pt x="0" y="729"/>
                    </a:lnTo>
                    <a:lnTo>
                      <a:pt x="1" y="729"/>
                    </a:lnTo>
                    <a:lnTo>
                      <a:pt x="4" y="729"/>
                    </a:lnTo>
                    <a:lnTo>
                      <a:pt x="10" y="728"/>
                    </a:lnTo>
                    <a:lnTo>
                      <a:pt x="18" y="727"/>
                    </a:lnTo>
                    <a:lnTo>
                      <a:pt x="27" y="726"/>
                    </a:lnTo>
                    <a:lnTo>
                      <a:pt x="37" y="725"/>
                    </a:lnTo>
                    <a:lnTo>
                      <a:pt x="50" y="721"/>
                    </a:lnTo>
                    <a:lnTo>
                      <a:pt x="64" y="719"/>
                    </a:lnTo>
                    <a:lnTo>
                      <a:pt x="77" y="714"/>
                    </a:lnTo>
                    <a:lnTo>
                      <a:pt x="92" y="710"/>
                    </a:lnTo>
                    <a:lnTo>
                      <a:pt x="108" y="704"/>
                    </a:lnTo>
                    <a:lnTo>
                      <a:pt x="125" y="697"/>
                    </a:lnTo>
                    <a:lnTo>
                      <a:pt x="141" y="689"/>
                    </a:lnTo>
                    <a:lnTo>
                      <a:pt x="159" y="680"/>
                    </a:lnTo>
                    <a:lnTo>
                      <a:pt x="176" y="668"/>
                    </a:lnTo>
                    <a:lnTo>
                      <a:pt x="192" y="657"/>
                    </a:lnTo>
                    <a:lnTo>
                      <a:pt x="192" y="1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31" name="Google Shape;9131;p132"/>
              <p:cNvSpPr/>
              <p:nvPr/>
            </p:nvSpPr>
            <p:spPr>
              <a:xfrm>
                <a:off x="4824" y="1873"/>
                <a:ext cx="22" cy="81"/>
              </a:xfrm>
              <a:custGeom>
                <a:rect b="b" l="l" r="r" t="t"/>
                <a:pathLst>
                  <a:path extrusionOk="0" h="564" w="156">
                    <a:moveTo>
                      <a:pt x="156" y="15"/>
                    </a:moveTo>
                    <a:lnTo>
                      <a:pt x="153" y="14"/>
                    </a:lnTo>
                    <a:lnTo>
                      <a:pt x="142" y="9"/>
                    </a:lnTo>
                    <a:lnTo>
                      <a:pt x="127" y="4"/>
                    </a:lnTo>
                    <a:lnTo>
                      <a:pt x="108" y="1"/>
                    </a:lnTo>
                    <a:lnTo>
                      <a:pt x="84" y="0"/>
                    </a:lnTo>
                    <a:lnTo>
                      <a:pt x="58" y="3"/>
                    </a:lnTo>
                    <a:lnTo>
                      <a:pt x="29" y="12"/>
                    </a:lnTo>
                    <a:lnTo>
                      <a:pt x="0" y="28"/>
                    </a:lnTo>
                    <a:lnTo>
                      <a:pt x="0" y="564"/>
                    </a:lnTo>
                    <a:lnTo>
                      <a:pt x="4" y="564"/>
                    </a:lnTo>
                    <a:lnTo>
                      <a:pt x="15" y="563"/>
                    </a:lnTo>
                    <a:lnTo>
                      <a:pt x="31" y="560"/>
                    </a:lnTo>
                    <a:lnTo>
                      <a:pt x="52" y="555"/>
                    </a:lnTo>
                    <a:lnTo>
                      <a:pt x="76" y="548"/>
                    </a:lnTo>
                    <a:lnTo>
                      <a:pt x="102" y="537"/>
                    </a:lnTo>
                    <a:lnTo>
                      <a:pt x="128" y="524"/>
                    </a:lnTo>
                    <a:lnTo>
                      <a:pt x="156" y="505"/>
                    </a:lnTo>
                    <a:lnTo>
                      <a:pt x="156" y="1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32" name="Google Shape;9132;p132"/>
              <p:cNvSpPr/>
              <p:nvPr/>
            </p:nvSpPr>
            <p:spPr>
              <a:xfrm>
                <a:off x="4825" y="1875"/>
                <a:ext cx="17" cy="56"/>
              </a:xfrm>
              <a:custGeom>
                <a:rect b="b" l="l" r="r" t="t"/>
                <a:pathLst>
                  <a:path extrusionOk="0" h="396" w="117">
                    <a:moveTo>
                      <a:pt x="117" y="10"/>
                    </a:moveTo>
                    <a:lnTo>
                      <a:pt x="115" y="9"/>
                    </a:lnTo>
                    <a:lnTo>
                      <a:pt x="107" y="6"/>
                    </a:lnTo>
                    <a:lnTo>
                      <a:pt x="95" y="2"/>
                    </a:lnTo>
                    <a:lnTo>
                      <a:pt x="80" y="0"/>
                    </a:lnTo>
                    <a:lnTo>
                      <a:pt x="63" y="0"/>
                    </a:lnTo>
                    <a:lnTo>
                      <a:pt x="43" y="2"/>
                    </a:lnTo>
                    <a:lnTo>
                      <a:pt x="22" y="9"/>
                    </a:lnTo>
                    <a:lnTo>
                      <a:pt x="0" y="22"/>
                    </a:lnTo>
                    <a:lnTo>
                      <a:pt x="0" y="396"/>
                    </a:lnTo>
                    <a:lnTo>
                      <a:pt x="3" y="396"/>
                    </a:lnTo>
                    <a:lnTo>
                      <a:pt x="11" y="395"/>
                    </a:lnTo>
                    <a:lnTo>
                      <a:pt x="23" y="393"/>
                    </a:lnTo>
                    <a:lnTo>
                      <a:pt x="39" y="389"/>
                    </a:lnTo>
                    <a:lnTo>
                      <a:pt x="58" y="385"/>
                    </a:lnTo>
                    <a:lnTo>
                      <a:pt x="77" y="377"/>
                    </a:lnTo>
                    <a:lnTo>
                      <a:pt x="96" y="365"/>
                    </a:lnTo>
                    <a:lnTo>
                      <a:pt x="117" y="351"/>
                    </a:lnTo>
                    <a:lnTo>
                      <a:pt x="117" y="10"/>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33" name="Google Shape;9133;p132"/>
              <p:cNvSpPr/>
              <p:nvPr/>
            </p:nvSpPr>
            <p:spPr>
              <a:xfrm>
                <a:off x="4826" y="1876"/>
                <a:ext cx="11" cy="33"/>
              </a:xfrm>
              <a:custGeom>
                <a:rect b="b" l="l" r="r" t="t"/>
                <a:pathLst>
                  <a:path extrusionOk="0" h="230" w="80">
                    <a:moveTo>
                      <a:pt x="80" y="7"/>
                    </a:moveTo>
                    <a:lnTo>
                      <a:pt x="78" y="6"/>
                    </a:lnTo>
                    <a:lnTo>
                      <a:pt x="73" y="5"/>
                    </a:lnTo>
                    <a:lnTo>
                      <a:pt x="65" y="2"/>
                    </a:lnTo>
                    <a:lnTo>
                      <a:pt x="55" y="0"/>
                    </a:lnTo>
                    <a:lnTo>
                      <a:pt x="44" y="0"/>
                    </a:lnTo>
                    <a:lnTo>
                      <a:pt x="30" y="1"/>
                    </a:lnTo>
                    <a:lnTo>
                      <a:pt x="15" y="7"/>
                    </a:lnTo>
                    <a:lnTo>
                      <a:pt x="0" y="15"/>
                    </a:lnTo>
                    <a:lnTo>
                      <a:pt x="0" y="230"/>
                    </a:lnTo>
                    <a:lnTo>
                      <a:pt x="3" y="230"/>
                    </a:lnTo>
                    <a:lnTo>
                      <a:pt x="7" y="229"/>
                    </a:lnTo>
                    <a:lnTo>
                      <a:pt x="16" y="228"/>
                    </a:lnTo>
                    <a:lnTo>
                      <a:pt x="27" y="225"/>
                    </a:lnTo>
                    <a:lnTo>
                      <a:pt x="39" y="222"/>
                    </a:lnTo>
                    <a:lnTo>
                      <a:pt x="53" y="216"/>
                    </a:lnTo>
                    <a:lnTo>
                      <a:pt x="67" y="208"/>
                    </a:lnTo>
                    <a:lnTo>
                      <a:pt x="80" y="199"/>
                    </a:lnTo>
                    <a:lnTo>
                      <a:pt x="80" y="7"/>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34" name="Google Shape;9134;p132"/>
              <p:cNvSpPr/>
              <p:nvPr/>
            </p:nvSpPr>
            <p:spPr>
              <a:xfrm>
                <a:off x="4964" y="1970"/>
                <a:ext cx="16" cy="17"/>
              </a:xfrm>
              <a:custGeom>
                <a:rect b="b" l="l" r="r" t="t"/>
                <a:pathLst>
                  <a:path extrusionOk="0" h="117" w="117">
                    <a:moveTo>
                      <a:pt x="58" y="117"/>
                    </a:moveTo>
                    <a:lnTo>
                      <a:pt x="70" y="116"/>
                    </a:lnTo>
                    <a:lnTo>
                      <a:pt x="81" y="112"/>
                    </a:lnTo>
                    <a:lnTo>
                      <a:pt x="90" y="106"/>
                    </a:lnTo>
                    <a:lnTo>
                      <a:pt x="100" y="100"/>
                    </a:lnTo>
                    <a:lnTo>
                      <a:pt x="106" y="90"/>
                    </a:lnTo>
                    <a:lnTo>
                      <a:pt x="112" y="81"/>
                    </a:lnTo>
                    <a:lnTo>
                      <a:pt x="116" y="70"/>
                    </a:lnTo>
                    <a:lnTo>
                      <a:pt x="117" y="58"/>
                    </a:lnTo>
                    <a:lnTo>
                      <a:pt x="116" y="46"/>
                    </a:lnTo>
                    <a:lnTo>
                      <a:pt x="112" y="35"/>
                    </a:lnTo>
                    <a:lnTo>
                      <a:pt x="106" y="25"/>
                    </a:lnTo>
                    <a:lnTo>
                      <a:pt x="100" y="17"/>
                    </a:lnTo>
                    <a:lnTo>
                      <a:pt x="90" y="9"/>
                    </a:lnTo>
                    <a:lnTo>
                      <a:pt x="81" y="4"/>
                    </a:lnTo>
                    <a:lnTo>
                      <a:pt x="70" y="1"/>
                    </a:lnTo>
                    <a:lnTo>
                      <a:pt x="58" y="0"/>
                    </a:lnTo>
                    <a:lnTo>
                      <a:pt x="47" y="1"/>
                    </a:lnTo>
                    <a:lnTo>
                      <a:pt x="36" y="4"/>
                    </a:lnTo>
                    <a:lnTo>
                      <a:pt x="26" y="9"/>
                    </a:lnTo>
                    <a:lnTo>
                      <a:pt x="17" y="17"/>
                    </a:lnTo>
                    <a:lnTo>
                      <a:pt x="10" y="25"/>
                    </a:lnTo>
                    <a:lnTo>
                      <a:pt x="5" y="35"/>
                    </a:lnTo>
                    <a:lnTo>
                      <a:pt x="1" y="46"/>
                    </a:lnTo>
                    <a:lnTo>
                      <a:pt x="0" y="58"/>
                    </a:lnTo>
                    <a:lnTo>
                      <a:pt x="1" y="70"/>
                    </a:lnTo>
                    <a:lnTo>
                      <a:pt x="5" y="81"/>
                    </a:lnTo>
                    <a:lnTo>
                      <a:pt x="10" y="90"/>
                    </a:lnTo>
                    <a:lnTo>
                      <a:pt x="17" y="100"/>
                    </a:lnTo>
                    <a:lnTo>
                      <a:pt x="26" y="106"/>
                    </a:lnTo>
                    <a:lnTo>
                      <a:pt x="36" y="112"/>
                    </a:lnTo>
                    <a:lnTo>
                      <a:pt x="47" y="116"/>
                    </a:lnTo>
                    <a:lnTo>
                      <a:pt x="58" y="117"/>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35" name="Google Shape;9135;p132"/>
              <p:cNvSpPr/>
              <p:nvPr/>
            </p:nvSpPr>
            <p:spPr>
              <a:xfrm>
                <a:off x="4912" y="1970"/>
                <a:ext cx="9" cy="9"/>
              </a:xfrm>
              <a:custGeom>
                <a:rect b="b" l="l" r="r" t="t"/>
                <a:pathLst>
                  <a:path extrusionOk="0" h="59" w="58">
                    <a:moveTo>
                      <a:pt x="29" y="59"/>
                    </a:moveTo>
                    <a:lnTo>
                      <a:pt x="40" y="56"/>
                    </a:lnTo>
                    <a:lnTo>
                      <a:pt x="50" y="49"/>
                    </a:lnTo>
                    <a:lnTo>
                      <a:pt x="56" y="40"/>
                    </a:lnTo>
                    <a:lnTo>
                      <a:pt x="58" y="29"/>
                    </a:lnTo>
                    <a:lnTo>
                      <a:pt x="56" y="17"/>
                    </a:lnTo>
                    <a:lnTo>
                      <a:pt x="50" y="8"/>
                    </a:lnTo>
                    <a:lnTo>
                      <a:pt x="40" y="2"/>
                    </a:lnTo>
                    <a:lnTo>
                      <a:pt x="29" y="0"/>
                    </a:lnTo>
                    <a:lnTo>
                      <a:pt x="17" y="2"/>
                    </a:lnTo>
                    <a:lnTo>
                      <a:pt x="8" y="8"/>
                    </a:lnTo>
                    <a:lnTo>
                      <a:pt x="2" y="17"/>
                    </a:lnTo>
                    <a:lnTo>
                      <a:pt x="0" y="29"/>
                    </a:lnTo>
                    <a:lnTo>
                      <a:pt x="2" y="40"/>
                    </a:lnTo>
                    <a:lnTo>
                      <a:pt x="8" y="49"/>
                    </a:lnTo>
                    <a:lnTo>
                      <a:pt x="17" y="56"/>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36" name="Google Shape;9136;p132"/>
              <p:cNvSpPr/>
              <p:nvPr/>
            </p:nvSpPr>
            <p:spPr>
              <a:xfrm>
                <a:off x="4927" y="1971"/>
                <a:ext cx="8" cy="8"/>
              </a:xfrm>
              <a:custGeom>
                <a:rect b="b" l="l" r="r" t="t"/>
                <a:pathLst>
                  <a:path extrusionOk="0" h="59" w="58">
                    <a:moveTo>
                      <a:pt x="29" y="59"/>
                    </a:moveTo>
                    <a:lnTo>
                      <a:pt x="41" y="57"/>
                    </a:lnTo>
                    <a:lnTo>
                      <a:pt x="50" y="51"/>
                    </a:lnTo>
                    <a:lnTo>
                      <a:pt x="56" y="42"/>
                    </a:lnTo>
                    <a:lnTo>
                      <a:pt x="58" y="30"/>
                    </a:lnTo>
                    <a:lnTo>
                      <a:pt x="56" y="19"/>
                    </a:lnTo>
                    <a:lnTo>
                      <a:pt x="50" y="9"/>
                    </a:lnTo>
                    <a:lnTo>
                      <a:pt x="41" y="3"/>
                    </a:lnTo>
                    <a:lnTo>
                      <a:pt x="29" y="0"/>
                    </a:lnTo>
                    <a:lnTo>
                      <a:pt x="18" y="3"/>
                    </a:lnTo>
                    <a:lnTo>
                      <a:pt x="9" y="9"/>
                    </a:lnTo>
                    <a:lnTo>
                      <a:pt x="2" y="19"/>
                    </a:lnTo>
                    <a:lnTo>
                      <a:pt x="0" y="30"/>
                    </a:lnTo>
                    <a:lnTo>
                      <a:pt x="2" y="42"/>
                    </a:lnTo>
                    <a:lnTo>
                      <a:pt x="9" y="51"/>
                    </a:lnTo>
                    <a:lnTo>
                      <a:pt x="18" y="57"/>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37" name="Google Shape;9137;p132"/>
              <p:cNvSpPr/>
              <p:nvPr/>
            </p:nvSpPr>
            <p:spPr>
              <a:xfrm>
                <a:off x="4871" y="1856"/>
                <a:ext cx="23" cy="114"/>
              </a:xfrm>
              <a:custGeom>
                <a:rect b="b" l="l" r="r" t="t"/>
                <a:pathLst>
                  <a:path extrusionOk="0" h="800" w="166">
                    <a:moveTo>
                      <a:pt x="52" y="16"/>
                    </a:moveTo>
                    <a:lnTo>
                      <a:pt x="47" y="32"/>
                    </a:lnTo>
                    <a:lnTo>
                      <a:pt x="36" y="77"/>
                    </a:lnTo>
                    <a:lnTo>
                      <a:pt x="21" y="148"/>
                    </a:lnTo>
                    <a:lnTo>
                      <a:pt x="8" y="244"/>
                    </a:lnTo>
                    <a:lnTo>
                      <a:pt x="0" y="359"/>
                    </a:lnTo>
                    <a:lnTo>
                      <a:pt x="2" y="492"/>
                    </a:lnTo>
                    <a:lnTo>
                      <a:pt x="15" y="640"/>
                    </a:lnTo>
                    <a:lnTo>
                      <a:pt x="46" y="800"/>
                    </a:lnTo>
                    <a:lnTo>
                      <a:pt x="161" y="794"/>
                    </a:lnTo>
                    <a:lnTo>
                      <a:pt x="156" y="770"/>
                    </a:lnTo>
                    <a:lnTo>
                      <a:pt x="145" y="706"/>
                    </a:lnTo>
                    <a:lnTo>
                      <a:pt x="131" y="610"/>
                    </a:lnTo>
                    <a:lnTo>
                      <a:pt x="118" y="493"/>
                    </a:lnTo>
                    <a:lnTo>
                      <a:pt x="111" y="364"/>
                    </a:lnTo>
                    <a:lnTo>
                      <a:pt x="115" y="235"/>
                    </a:lnTo>
                    <a:lnTo>
                      <a:pt x="132" y="113"/>
                    </a:lnTo>
                    <a:lnTo>
                      <a:pt x="166" y="9"/>
                    </a:lnTo>
                    <a:lnTo>
                      <a:pt x="166" y="8"/>
                    </a:lnTo>
                    <a:lnTo>
                      <a:pt x="166" y="6"/>
                    </a:lnTo>
                    <a:lnTo>
                      <a:pt x="164" y="4"/>
                    </a:lnTo>
                    <a:lnTo>
                      <a:pt x="157" y="0"/>
                    </a:lnTo>
                    <a:lnTo>
                      <a:pt x="143" y="0"/>
                    </a:lnTo>
                    <a:lnTo>
                      <a:pt x="123" y="1"/>
                    </a:lnTo>
                    <a:lnTo>
                      <a:pt x="93" y="7"/>
                    </a:lnTo>
                    <a:lnTo>
                      <a:pt x="52" y="1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38" name="Google Shape;9138;p132"/>
              <p:cNvSpPr/>
              <p:nvPr/>
            </p:nvSpPr>
            <p:spPr>
              <a:xfrm>
                <a:off x="4993" y="1842"/>
                <a:ext cx="32" cy="128"/>
              </a:xfrm>
              <a:custGeom>
                <a:rect b="b" l="l" r="r" t="t"/>
                <a:pathLst>
                  <a:path extrusionOk="0" h="893" w="225">
                    <a:moveTo>
                      <a:pt x="225" y="6"/>
                    </a:moveTo>
                    <a:lnTo>
                      <a:pt x="219" y="12"/>
                    </a:lnTo>
                    <a:lnTo>
                      <a:pt x="204" y="35"/>
                    </a:lnTo>
                    <a:lnTo>
                      <a:pt x="185" y="82"/>
                    </a:lnTo>
                    <a:lnTo>
                      <a:pt x="165" y="158"/>
                    </a:lnTo>
                    <a:lnTo>
                      <a:pt x="149" y="270"/>
                    </a:lnTo>
                    <a:lnTo>
                      <a:pt x="141" y="427"/>
                    </a:lnTo>
                    <a:lnTo>
                      <a:pt x="146" y="631"/>
                    </a:lnTo>
                    <a:lnTo>
                      <a:pt x="168" y="893"/>
                    </a:lnTo>
                    <a:lnTo>
                      <a:pt x="41" y="893"/>
                    </a:lnTo>
                    <a:lnTo>
                      <a:pt x="36" y="867"/>
                    </a:lnTo>
                    <a:lnTo>
                      <a:pt x="26" y="794"/>
                    </a:lnTo>
                    <a:lnTo>
                      <a:pt x="13" y="686"/>
                    </a:lnTo>
                    <a:lnTo>
                      <a:pt x="3" y="554"/>
                    </a:lnTo>
                    <a:lnTo>
                      <a:pt x="0" y="408"/>
                    </a:lnTo>
                    <a:lnTo>
                      <a:pt x="6" y="260"/>
                    </a:lnTo>
                    <a:lnTo>
                      <a:pt x="30" y="121"/>
                    </a:lnTo>
                    <a:lnTo>
                      <a:pt x="73" y="0"/>
                    </a:lnTo>
                    <a:lnTo>
                      <a:pt x="225"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39" name="Google Shape;9139;p132"/>
              <p:cNvSpPr/>
              <p:nvPr/>
            </p:nvSpPr>
            <p:spPr>
              <a:xfrm>
                <a:off x="4871" y="1863"/>
                <a:ext cx="21" cy="100"/>
              </a:xfrm>
              <a:custGeom>
                <a:rect b="b" l="l" r="r" t="t"/>
                <a:pathLst>
                  <a:path extrusionOk="0" h="699" w="145">
                    <a:moveTo>
                      <a:pt x="46" y="14"/>
                    </a:moveTo>
                    <a:lnTo>
                      <a:pt x="41" y="28"/>
                    </a:lnTo>
                    <a:lnTo>
                      <a:pt x="32" y="67"/>
                    </a:lnTo>
                    <a:lnTo>
                      <a:pt x="20" y="130"/>
                    </a:lnTo>
                    <a:lnTo>
                      <a:pt x="7" y="213"/>
                    </a:lnTo>
                    <a:lnTo>
                      <a:pt x="0" y="314"/>
                    </a:lnTo>
                    <a:lnTo>
                      <a:pt x="1" y="430"/>
                    </a:lnTo>
                    <a:lnTo>
                      <a:pt x="13" y="559"/>
                    </a:lnTo>
                    <a:lnTo>
                      <a:pt x="40" y="699"/>
                    </a:lnTo>
                    <a:lnTo>
                      <a:pt x="140" y="693"/>
                    </a:lnTo>
                    <a:lnTo>
                      <a:pt x="135" y="672"/>
                    </a:lnTo>
                    <a:lnTo>
                      <a:pt x="126" y="616"/>
                    </a:lnTo>
                    <a:lnTo>
                      <a:pt x="113" y="532"/>
                    </a:lnTo>
                    <a:lnTo>
                      <a:pt x="103" y="430"/>
                    </a:lnTo>
                    <a:lnTo>
                      <a:pt x="97" y="317"/>
                    </a:lnTo>
                    <a:lnTo>
                      <a:pt x="100" y="205"/>
                    </a:lnTo>
                    <a:lnTo>
                      <a:pt x="115" y="98"/>
                    </a:lnTo>
                    <a:lnTo>
                      <a:pt x="145" y="8"/>
                    </a:lnTo>
                    <a:lnTo>
                      <a:pt x="145" y="7"/>
                    </a:lnTo>
                    <a:lnTo>
                      <a:pt x="145" y="5"/>
                    </a:lnTo>
                    <a:lnTo>
                      <a:pt x="143" y="3"/>
                    </a:lnTo>
                    <a:lnTo>
                      <a:pt x="137" y="0"/>
                    </a:lnTo>
                    <a:lnTo>
                      <a:pt x="126" y="0"/>
                    </a:lnTo>
                    <a:lnTo>
                      <a:pt x="108" y="1"/>
                    </a:lnTo>
                    <a:lnTo>
                      <a:pt x="81" y="6"/>
                    </a:lnTo>
                    <a:lnTo>
                      <a:pt x="46" y="1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40" name="Google Shape;9140;p132"/>
              <p:cNvSpPr/>
              <p:nvPr/>
            </p:nvSpPr>
            <p:spPr>
              <a:xfrm>
                <a:off x="4872" y="1870"/>
                <a:ext cx="18" cy="85"/>
              </a:xfrm>
              <a:custGeom>
                <a:rect b="b" l="l" r="r" t="t"/>
                <a:pathLst>
                  <a:path extrusionOk="0" h="597" w="123">
                    <a:moveTo>
                      <a:pt x="39" y="12"/>
                    </a:moveTo>
                    <a:lnTo>
                      <a:pt x="35" y="23"/>
                    </a:lnTo>
                    <a:lnTo>
                      <a:pt x="26" y="57"/>
                    </a:lnTo>
                    <a:lnTo>
                      <a:pt x="16" y="111"/>
                    </a:lnTo>
                    <a:lnTo>
                      <a:pt x="6" y="181"/>
                    </a:lnTo>
                    <a:lnTo>
                      <a:pt x="0" y="267"/>
                    </a:lnTo>
                    <a:lnTo>
                      <a:pt x="1" y="367"/>
                    </a:lnTo>
                    <a:lnTo>
                      <a:pt x="11" y="477"/>
                    </a:lnTo>
                    <a:lnTo>
                      <a:pt x="34" y="597"/>
                    </a:lnTo>
                    <a:lnTo>
                      <a:pt x="119" y="591"/>
                    </a:lnTo>
                    <a:lnTo>
                      <a:pt x="115" y="574"/>
                    </a:lnTo>
                    <a:lnTo>
                      <a:pt x="107" y="526"/>
                    </a:lnTo>
                    <a:lnTo>
                      <a:pt x="97" y="454"/>
                    </a:lnTo>
                    <a:lnTo>
                      <a:pt x="88" y="367"/>
                    </a:lnTo>
                    <a:lnTo>
                      <a:pt x="82" y="272"/>
                    </a:lnTo>
                    <a:lnTo>
                      <a:pt x="84" y="175"/>
                    </a:lnTo>
                    <a:lnTo>
                      <a:pt x="97" y="84"/>
                    </a:lnTo>
                    <a:lnTo>
                      <a:pt x="123" y="7"/>
                    </a:lnTo>
                    <a:lnTo>
                      <a:pt x="123" y="6"/>
                    </a:lnTo>
                    <a:lnTo>
                      <a:pt x="123" y="5"/>
                    </a:lnTo>
                    <a:lnTo>
                      <a:pt x="121" y="3"/>
                    </a:lnTo>
                    <a:lnTo>
                      <a:pt x="117" y="0"/>
                    </a:lnTo>
                    <a:lnTo>
                      <a:pt x="106" y="0"/>
                    </a:lnTo>
                    <a:lnTo>
                      <a:pt x="91" y="2"/>
                    </a:lnTo>
                    <a:lnTo>
                      <a:pt x="70" y="5"/>
                    </a:lnTo>
                    <a:lnTo>
                      <a:pt x="39" y="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41" name="Google Shape;9141;p132"/>
              <p:cNvSpPr/>
              <p:nvPr/>
            </p:nvSpPr>
            <p:spPr>
              <a:xfrm>
                <a:off x="4873" y="1876"/>
                <a:ext cx="15" cy="71"/>
              </a:xfrm>
              <a:custGeom>
                <a:rect b="b" l="l" r="r" t="t"/>
                <a:pathLst>
                  <a:path extrusionOk="0" h="492" w="103">
                    <a:moveTo>
                      <a:pt x="32" y="9"/>
                    </a:moveTo>
                    <a:lnTo>
                      <a:pt x="28" y="18"/>
                    </a:lnTo>
                    <a:lnTo>
                      <a:pt x="21" y="47"/>
                    </a:lnTo>
                    <a:lnTo>
                      <a:pt x="12" y="90"/>
                    </a:lnTo>
                    <a:lnTo>
                      <a:pt x="4" y="149"/>
                    </a:lnTo>
                    <a:lnTo>
                      <a:pt x="0" y="220"/>
                    </a:lnTo>
                    <a:lnTo>
                      <a:pt x="0" y="303"/>
                    </a:lnTo>
                    <a:lnTo>
                      <a:pt x="9" y="394"/>
                    </a:lnTo>
                    <a:lnTo>
                      <a:pt x="27" y="492"/>
                    </a:lnTo>
                    <a:lnTo>
                      <a:pt x="98" y="489"/>
                    </a:lnTo>
                    <a:lnTo>
                      <a:pt x="95" y="474"/>
                    </a:lnTo>
                    <a:lnTo>
                      <a:pt x="88" y="434"/>
                    </a:lnTo>
                    <a:lnTo>
                      <a:pt x="80" y="375"/>
                    </a:lnTo>
                    <a:lnTo>
                      <a:pt x="72" y="303"/>
                    </a:lnTo>
                    <a:lnTo>
                      <a:pt x="68" y="224"/>
                    </a:lnTo>
                    <a:lnTo>
                      <a:pt x="70" y="144"/>
                    </a:lnTo>
                    <a:lnTo>
                      <a:pt x="81" y="68"/>
                    </a:lnTo>
                    <a:lnTo>
                      <a:pt x="103" y="5"/>
                    </a:lnTo>
                    <a:lnTo>
                      <a:pt x="103" y="4"/>
                    </a:lnTo>
                    <a:lnTo>
                      <a:pt x="103" y="3"/>
                    </a:lnTo>
                    <a:lnTo>
                      <a:pt x="100" y="1"/>
                    </a:lnTo>
                    <a:lnTo>
                      <a:pt x="97" y="0"/>
                    </a:lnTo>
                    <a:lnTo>
                      <a:pt x="89" y="0"/>
                    </a:lnTo>
                    <a:lnTo>
                      <a:pt x="75" y="0"/>
                    </a:lnTo>
                    <a:lnTo>
                      <a:pt x="57" y="3"/>
                    </a:lnTo>
                    <a:lnTo>
                      <a:pt x="32" y="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42" name="Google Shape;9142;p132"/>
              <p:cNvSpPr/>
              <p:nvPr/>
            </p:nvSpPr>
            <p:spPr>
              <a:xfrm>
                <a:off x="4874" y="1883"/>
                <a:ext cx="12" cy="56"/>
              </a:xfrm>
              <a:custGeom>
                <a:rect b="b" l="l" r="r" t="t"/>
                <a:pathLst>
                  <a:path extrusionOk="0" h="390" w="82">
                    <a:moveTo>
                      <a:pt x="25" y="8"/>
                    </a:moveTo>
                    <a:lnTo>
                      <a:pt x="23" y="16"/>
                    </a:lnTo>
                    <a:lnTo>
                      <a:pt x="17" y="38"/>
                    </a:lnTo>
                    <a:lnTo>
                      <a:pt x="11" y="72"/>
                    </a:lnTo>
                    <a:lnTo>
                      <a:pt x="4" y="118"/>
                    </a:lnTo>
                    <a:lnTo>
                      <a:pt x="0" y="174"/>
                    </a:lnTo>
                    <a:lnTo>
                      <a:pt x="0" y="240"/>
                    </a:lnTo>
                    <a:lnTo>
                      <a:pt x="7" y="312"/>
                    </a:lnTo>
                    <a:lnTo>
                      <a:pt x="22" y="390"/>
                    </a:lnTo>
                    <a:lnTo>
                      <a:pt x="78" y="387"/>
                    </a:lnTo>
                    <a:lnTo>
                      <a:pt x="76" y="375"/>
                    </a:lnTo>
                    <a:lnTo>
                      <a:pt x="70" y="343"/>
                    </a:lnTo>
                    <a:lnTo>
                      <a:pt x="63" y="297"/>
                    </a:lnTo>
                    <a:lnTo>
                      <a:pt x="57" y="240"/>
                    </a:lnTo>
                    <a:lnTo>
                      <a:pt x="54" y="178"/>
                    </a:lnTo>
                    <a:lnTo>
                      <a:pt x="56" y="113"/>
                    </a:lnTo>
                    <a:lnTo>
                      <a:pt x="64" y="55"/>
                    </a:lnTo>
                    <a:lnTo>
                      <a:pt x="82" y="4"/>
                    </a:lnTo>
                    <a:lnTo>
                      <a:pt x="82" y="2"/>
                    </a:lnTo>
                    <a:lnTo>
                      <a:pt x="80" y="1"/>
                    </a:lnTo>
                    <a:lnTo>
                      <a:pt x="77" y="0"/>
                    </a:lnTo>
                    <a:lnTo>
                      <a:pt x="70" y="0"/>
                    </a:lnTo>
                    <a:lnTo>
                      <a:pt x="60" y="1"/>
                    </a:lnTo>
                    <a:lnTo>
                      <a:pt x="46" y="3"/>
                    </a:lnTo>
                    <a:lnTo>
                      <a:pt x="25" y="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43" name="Google Shape;9143;p132"/>
              <p:cNvSpPr/>
              <p:nvPr/>
            </p:nvSpPr>
            <p:spPr>
              <a:xfrm>
                <a:off x="4875" y="1890"/>
                <a:ext cx="8" cy="41"/>
              </a:xfrm>
              <a:custGeom>
                <a:rect b="b" l="l" r="r" t="t"/>
                <a:pathLst>
                  <a:path extrusionOk="0" h="288" w="59">
                    <a:moveTo>
                      <a:pt x="18" y="6"/>
                    </a:moveTo>
                    <a:lnTo>
                      <a:pt x="17" y="11"/>
                    </a:lnTo>
                    <a:lnTo>
                      <a:pt x="13" y="27"/>
                    </a:lnTo>
                    <a:lnTo>
                      <a:pt x="7" y="53"/>
                    </a:lnTo>
                    <a:lnTo>
                      <a:pt x="2" y="87"/>
                    </a:lnTo>
                    <a:lnTo>
                      <a:pt x="0" y="130"/>
                    </a:lnTo>
                    <a:lnTo>
                      <a:pt x="0" y="177"/>
                    </a:lnTo>
                    <a:lnTo>
                      <a:pt x="5" y="231"/>
                    </a:lnTo>
                    <a:lnTo>
                      <a:pt x="16" y="288"/>
                    </a:lnTo>
                    <a:lnTo>
                      <a:pt x="57" y="286"/>
                    </a:lnTo>
                    <a:lnTo>
                      <a:pt x="56" y="278"/>
                    </a:lnTo>
                    <a:lnTo>
                      <a:pt x="51" y="254"/>
                    </a:lnTo>
                    <a:lnTo>
                      <a:pt x="47" y="219"/>
                    </a:lnTo>
                    <a:lnTo>
                      <a:pt x="42" y="177"/>
                    </a:lnTo>
                    <a:lnTo>
                      <a:pt x="40" y="131"/>
                    </a:lnTo>
                    <a:lnTo>
                      <a:pt x="41" y="84"/>
                    </a:lnTo>
                    <a:lnTo>
                      <a:pt x="47" y="40"/>
                    </a:lnTo>
                    <a:lnTo>
                      <a:pt x="59" y="3"/>
                    </a:lnTo>
                    <a:lnTo>
                      <a:pt x="59" y="2"/>
                    </a:lnTo>
                    <a:lnTo>
                      <a:pt x="58" y="1"/>
                    </a:lnTo>
                    <a:lnTo>
                      <a:pt x="56" y="0"/>
                    </a:lnTo>
                    <a:lnTo>
                      <a:pt x="51" y="0"/>
                    </a:lnTo>
                    <a:lnTo>
                      <a:pt x="45" y="0"/>
                    </a:lnTo>
                    <a:lnTo>
                      <a:pt x="33" y="2"/>
                    </a:lnTo>
                    <a:lnTo>
                      <a:pt x="18"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44" name="Google Shape;9144;p132"/>
              <p:cNvSpPr/>
              <p:nvPr/>
            </p:nvSpPr>
            <p:spPr>
              <a:xfrm>
                <a:off x="4994" y="1850"/>
                <a:ext cx="28" cy="111"/>
              </a:xfrm>
              <a:custGeom>
                <a:rect b="b" l="l" r="r" t="t"/>
                <a:pathLst>
                  <a:path extrusionOk="0" h="779" w="198">
                    <a:moveTo>
                      <a:pt x="198" y="6"/>
                    </a:moveTo>
                    <a:lnTo>
                      <a:pt x="194" y="12"/>
                    </a:lnTo>
                    <a:lnTo>
                      <a:pt x="180" y="31"/>
                    </a:lnTo>
                    <a:lnTo>
                      <a:pt x="163" y="72"/>
                    </a:lnTo>
                    <a:lnTo>
                      <a:pt x="146" y="138"/>
                    </a:lnTo>
                    <a:lnTo>
                      <a:pt x="132" y="236"/>
                    </a:lnTo>
                    <a:lnTo>
                      <a:pt x="125" y="373"/>
                    </a:lnTo>
                    <a:lnTo>
                      <a:pt x="130" y="551"/>
                    </a:lnTo>
                    <a:lnTo>
                      <a:pt x="148" y="779"/>
                    </a:lnTo>
                    <a:lnTo>
                      <a:pt x="37" y="779"/>
                    </a:lnTo>
                    <a:lnTo>
                      <a:pt x="34" y="756"/>
                    </a:lnTo>
                    <a:lnTo>
                      <a:pt x="23" y="693"/>
                    </a:lnTo>
                    <a:lnTo>
                      <a:pt x="13" y="599"/>
                    </a:lnTo>
                    <a:lnTo>
                      <a:pt x="4" y="483"/>
                    </a:lnTo>
                    <a:lnTo>
                      <a:pt x="0" y="357"/>
                    </a:lnTo>
                    <a:lnTo>
                      <a:pt x="7" y="227"/>
                    </a:lnTo>
                    <a:lnTo>
                      <a:pt x="27" y="105"/>
                    </a:lnTo>
                    <a:lnTo>
                      <a:pt x="65" y="0"/>
                    </a:lnTo>
                    <a:lnTo>
                      <a:pt x="198"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45" name="Google Shape;9145;p132"/>
              <p:cNvSpPr/>
              <p:nvPr/>
            </p:nvSpPr>
            <p:spPr>
              <a:xfrm>
                <a:off x="4995" y="1857"/>
                <a:ext cx="24" cy="96"/>
              </a:xfrm>
              <a:custGeom>
                <a:rect b="b" l="l" r="r" t="t"/>
                <a:pathLst>
                  <a:path extrusionOk="0" h="666" w="169">
                    <a:moveTo>
                      <a:pt x="169" y="5"/>
                    </a:moveTo>
                    <a:lnTo>
                      <a:pt x="164" y="10"/>
                    </a:lnTo>
                    <a:lnTo>
                      <a:pt x="154" y="27"/>
                    </a:lnTo>
                    <a:lnTo>
                      <a:pt x="139" y="61"/>
                    </a:lnTo>
                    <a:lnTo>
                      <a:pt x="124" y="118"/>
                    </a:lnTo>
                    <a:lnTo>
                      <a:pt x="113" y="201"/>
                    </a:lnTo>
                    <a:lnTo>
                      <a:pt x="107" y="318"/>
                    </a:lnTo>
                    <a:lnTo>
                      <a:pt x="110" y="470"/>
                    </a:lnTo>
                    <a:lnTo>
                      <a:pt x="126" y="666"/>
                    </a:lnTo>
                    <a:lnTo>
                      <a:pt x="31" y="666"/>
                    </a:lnTo>
                    <a:lnTo>
                      <a:pt x="28" y="646"/>
                    </a:lnTo>
                    <a:lnTo>
                      <a:pt x="20" y="592"/>
                    </a:lnTo>
                    <a:lnTo>
                      <a:pt x="11" y="512"/>
                    </a:lnTo>
                    <a:lnTo>
                      <a:pt x="3" y="413"/>
                    </a:lnTo>
                    <a:lnTo>
                      <a:pt x="0" y="305"/>
                    </a:lnTo>
                    <a:lnTo>
                      <a:pt x="6" y="195"/>
                    </a:lnTo>
                    <a:lnTo>
                      <a:pt x="23" y="90"/>
                    </a:lnTo>
                    <a:lnTo>
                      <a:pt x="55" y="0"/>
                    </a:lnTo>
                    <a:lnTo>
                      <a:pt x="169" y="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46" name="Google Shape;9146;p132"/>
              <p:cNvSpPr/>
              <p:nvPr/>
            </p:nvSpPr>
            <p:spPr>
              <a:xfrm>
                <a:off x="4996" y="1865"/>
                <a:ext cx="20" cy="79"/>
              </a:xfrm>
              <a:custGeom>
                <a:rect b="b" l="l" r="r" t="t"/>
                <a:pathLst>
                  <a:path extrusionOk="0" h="551" w="140">
                    <a:moveTo>
                      <a:pt x="140" y="5"/>
                    </a:moveTo>
                    <a:lnTo>
                      <a:pt x="136" y="8"/>
                    </a:lnTo>
                    <a:lnTo>
                      <a:pt x="127" y="23"/>
                    </a:lnTo>
                    <a:lnTo>
                      <a:pt x="116" y="51"/>
                    </a:lnTo>
                    <a:lnTo>
                      <a:pt x="103" y="98"/>
                    </a:lnTo>
                    <a:lnTo>
                      <a:pt x="94" y="167"/>
                    </a:lnTo>
                    <a:lnTo>
                      <a:pt x="90" y="264"/>
                    </a:lnTo>
                    <a:lnTo>
                      <a:pt x="92" y="390"/>
                    </a:lnTo>
                    <a:lnTo>
                      <a:pt x="106" y="551"/>
                    </a:lnTo>
                    <a:lnTo>
                      <a:pt x="27" y="551"/>
                    </a:lnTo>
                    <a:lnTo>
                      <a:pt x="24" y="535"/>
                    </a:lnTo>
                    <a:lnTo>
                      <a:pt x="17" y="490"/>
                    </a:lnTo>
                    <a:lnTo>
                      <a:pt x="9" y="423"/>
                    </a:lnTo>
                    <a:lnTo>
                      <a:pt x="3" y="342"/>
                    </a:lnTo>
                    <a:lnTo>
                      <a:pt x="0" y="252"/>
                    </a:lnTo>
                    <a:lnTo>
                      <a:pt x="5" y="161"/>
                    </a:lnTo>
                    <a:lnTo>
                      <a:pt x="20" y="75"/>
                    </a:lnTo>
                    <a:lnTo>
                      <a:pt x="46" y="0"/>
                    </a:lnTo>
                    <a:lnTo>
                      <a:pt x="140" y="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47" name="Google Shape;9147;p132"/>
              <p:cNvSpPr/>
              <p:nvPr/>
            </p:nvSpPr>
            <p:spPr>
              <a:xfrm>
                <a:off x="4997" y="1873"/>
                <a:ext cx="16" cy="62"/>
              </a:xfrm>
              <a:custGeom>
                <a:rect b="b" l="l" r="r" t="t"/>
                <a:pathLst>
                  <a:path extrusionOk="0" h="437" w="111">
                    <a:moveTo>
                      <a:pt x="111" y="4"/>
                    </a:moveTo>
                    <a:lnTo>
                      <a:pt x="108" y="7"/>
                    </a:lnTo>
                    <a:lnTo>
                      <a:pt x="101" y="18"/>
                    </a:lnTo>
                    <a:lnTo>
                      <a:pt x="92" y="41"/>
                    </a:lnTo>
                    <a:lnTo>
                      <a:pt x="82" y="77"/>
                    </a:lnTo>
                    <a:lnTo>
                      <a:pt x="75" y="133"/>
                    </a:lnTo>
                    <a:lnTo>
                      <a:pt x="70" y="208"/>
                    </a:lnTo>
                    <a:lnTo>
                      <a:pt x="72" y="309"/>
                    </a:lnTo>
                    <a:lnTo>
                      <a:pt x="83" y="437"/>
                    </a:lnTo>
                    <a:lnTo>
                      <a:pt x="21" y="437"/>
                    </a:lnTo>
                    <a:lnTo>
                      <a:pt x="19" y="424"/>
                    </a:lnTo>
                    <a:lnTo>
                      <a:pt x="13" y="389"/>
                    </a:lnTo>
                    <a:lnTo>
                      <a:pt x="7" y="336"/>
                    </a:lnTo>
                    <a:lnTo>
                      <a:pt x="3" y="272"/>
                    </a:lnTo>
                    <a:lnTo>
                      <a:pt x="0" y="200"/>
                    </a:lnTo>
                    <a:lnTo>
                      <a:pt x="5" y="128"/>
                    </a:lnTo>
                    <a:lnTo>
                      <a:pt x="16" y="59"/>
                    </a:lnTo>
                    <a:lnTo>
                      <a:pt x="37" y="0"/>
                    </a:lnTo>
                    <a:lnTo>
                      <a:pt x="111" y="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48" name="Google Shape;9148;p132"/>
              <p:cNvSpPr/>
              <p:nvPr/>
            </p:nvSpPr>
            <p:spPr>
              <a:xfrm>
                <a:off x="4998" y="1881"/>
                <a:ext cx="12" cy="46"/>
              </a:xfrm>
              <a:custGeom>
                <a:rect b="b" l="l" r="r" t="t"/>
                <a:pathLst>
                  <a:path extrusionOk="0" h="322" w="82">
                    <a:moveTo>
                      <a:pt x="82" y="3"/>
                    </a:moveTo>
                    <a:lnTo>
                      <a:pt x="79" y="5"/>
                    </a:lnTo>
                    <a:lnTo>
                      <a:pt x="75" y="13"/>
                    </a:lnTo>
                    <a:lnTo>
                      <a:pt x="67" y="30"/>
                    </a:lnTo>
                    <a:lnTo>
                      <a:pt x="60" y="57"/>
                    </a:lnTo>
                    <a:lnTo>
                      <a:pt x="54" y="98"/>
                    </a:lnTo>
                    <a:lnTo>
                      <a:pt x="52" y="154"/>
                    </a:lnTo>
                    <a:lnTo>
                      <a:pt x="53" y="228"/>
                    </a:lnTo>
                    <a:lnTo>
                      <a:pt x="61" y="322"/>
                    </a:lnTo>
                    <a:lnTo>
                      <a:pt x="15" y="322"/>
                    </a:lnTo>
                    <a:lnTo>
                      <a:pt x="14" y="313"/>
                    </a:lnTo>
                    <a:lnTo>
                      <a:pt x="9" y="287"/>
                    </a:lnTo>
                    <a:lnTo>
                      <a:pt x="5" y="247"/>
                    </a:lnTo>
                    <a:lnTo>
                      <a:pt x="1" y="200"/>
                    </a:lnTo>
                    <a:lnTo>
                      <a:pt x="0" y="147"/>
                    </a:lnTo>
                    <a:lnTo>
                      <a:pt x="3" y="95"/>
                    </a:lnTo>
                    <a:lnTo>
                      <a:pt x="11" y="44"/>
                    </a:lnTo>
                    <a:lnTo>
                      <a:pt x="27" y="0"/>
                    </a:lnTo>
                    <a:lnTo>
                      <a:pt x="82" y="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49" name="Google Shape;9149;p132"/>
              <p:cNvSpPr/>
              <p:nvPr/>
            </p:nvSpPr>
            <p:spPr>
              <a:xfrm>
                <a:off x="4846" y="1869"/>
                <a:ext cx="4" cy="146"/>
              </a:xfrm>
              <a:prstGeom prst="rect">
                <a:avLst/>
              </a:pr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50" name="Google Shape;9150;p132"/>
              <p:cNvSpPr/>
              <p:nvPr/>
            </p:nvSpPr>
            <p:spPr>
              <a:xfrm>
                <a:off x="4898" y="1867"/>
                <a:ext cx="57" cy="67"/>
              </a:xfrm>
              <a:custGeom>
                <a:rect b="b" l="l" r="r" t="t"/>
                <a:pathLst>
                  <a:path extrusionOk="0" h="469" w="398">
                    <a:moveTo>
                      <a:pt x="37" y="44"/>
                    </a:moveTo>
                    <a:lnTo>
                      <a:pt x="33" y="53"/>
                    </a:lnTo>
                    <a:lnTo>
                      <a:pt x="27" y="79"/>
                    </a:lnTo>
                    <a:lnTo>
                      <a:pt x="17" y="120"/>
                    </a:lnTo>
                    <a:lnTo>
                      <a:pt x="8" y="174"/>
                    </a:lnTo>
                    <a:lnTo>
                      <a:pt x="1" y="238"/>
                    </a:lnTo>
                    <a:lnTo>
                      <a:pt x="0" y="309"/>
                    </a:lnTo>
                    <a:lnTo>
                      <a:pt x="7" y="387"/>
                    </a:lnTo>
                    <a:lnTo>
                      <a:pt x="24" y="469"/>
                    </a:lnTo>
                    <a:lnTo>
                      <a:pt x="24" y="466"/>
                    </a:lnTo>
                    <a:lnTo>
                      <a:pt x="24" y="455"/>
                    </a:lnTo>
                    <a:lnTo>
                      <a:pt x="24" y="438"/>
                    </a:lnTo>
                    <a:lnTo>
                      <a:pt x="24" y="417"/>
                    </a:lnTo>
                    <a:lnTo>
                      <a:pt x="27" y="391"/>
                    </a:lnTo>
                    <a:lnTo>
                      <a:pt x="30" y="363"/>
                    </a:lnTo>
                    <a:lnTo>
                      <a:pt x="35" y="332"/>
                    </a:lnTo>
                    <a:lnTo>
                      <a:pt x="41" y="300"/>
                    </a:lnTo>
                    <a:lnTo>
                      <a:pt x="52" y="268"/>
                    </a:lnTo>
                    <a:lnTo>
                      <a:pt x="64" y="237"/>
                    </a:lnTo>
                    <a:lnTo>
                      <a:pt x="79" y="207"/>
                    </a:lnTo>
                    <a:lnTo>
                      <a:pt x="99" y="179"/>
                    </a:lnTo>
                    <a:lnTo>
                      <a:pt x="123" y="155"/>
                    </a:lnTo>
                    <a:lnTo>
                      <a:pt x="150" y="136"/>
                    </a:lnTo>
                    <a:lnTo>
                      <a:pt x="183" y="122"/>
                    </a:lnTo>
                    <a:lnTo>
                      <a:pt x="221" y="114"/>
                    </a:lnTo>
                    <a:lnTo>
                      <a:pt x="223" y="112"/>
                    </a:lnTo>
                    <a:lnTo>
                      <a:pt x="230" y="107"/>
                    </a:lnTo>
                    <a:lnTo>
                      <a:pt x="242" y="99"/>
                    </a:lnTo>
                    <a:lnTo>
                      <a:pt x="260" y="88"/>
                    </a:lnTo>
                    <a:lnTo>
                      <a:pt x="284" y="74"/>
                    </a:lnTo>
                    <a:lnTo>
                      <a:pt x="315" y="58"/>
                    </a:lnTo>
                    <a:lnTo>
                      <a:pt x="352" y="39"/>
                    </a:lnTo>
                    <a:lnTo>
                      <a:pt x="398" y="19"/>
                    </a:lnTo>
                    <a:lnTo>
                      <a:pt x="396" y="17"/>
                    </a:lnTo>
                    <a:lnTo>
                      <a:pt x="389" y="16"/>
                    </a:lnTo>
                    <a:lnTo>
                      <a:pt x="379" y="14"/>
                    </a:lnTo>
                    <a:lnTo>
                      <a:pt x="364" y="12"/>
                    </a:lnTo>
                    <a:lnTo>
                      <a:pt x="347" y="8"/>
                    </a:lnTo>
                    <a:lnTo>
                      <a:pt x="326" y="6"/>
                    </a:lnTo>
                    <a:lnTo>
                      <a:pt x="302" y="4"/>
                    </a:lnTo>
                    <a:lnTo>
                      <a:pt x="277" y="1"/>
                    </a:lnTo>
                    <a:lnTo>
                      <a:pt x="250" y="0"/>
                    </a:lnTo>
                    <a:lnTo>
                      <a:pt x="221" y="1"/>
                    </a:lnTo>
                    <a:lnTo>
                      <a:pt x="191" y="3"/>
                    </a:lnTo>
                    <a:lnTo>
                      <a:pt x="160" y="6"/>
                    </a:lnTo>
                    <a:lnTo>
                      <a:pt x="129" y="12"/>
                    </a:lnTo>
                    <a:lnTo>
                      <a:pt x="97" y="20"/>
                    </a:lnTo>
                    <a:lnTo>
                      <a:pt x="67" y="30"/>
                    </a:lnTo>
                    <a:lnTo>
                      <a:pt x="37" y="44"/>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51" name="Google Shape;9151;p132"/>
              <p:cNvSpPr/>
              <p:nvPr/>
            </p:nvSpPr>
            <p:spPr>
              <a:xfrm>
                <a:off x="4819" y="1917"/>
                <a:ext cx="46" cy="13"/>
              </a:xfrm>
              <a:custGeom>
                <a:rect b="b" l="l" r="r" t="t"/>
                <a:pathLst>
                  <a:path extrusionOk="0" h="89" w="325">
                    <a:moveTo>
                      <a:pt x="0" y="57"/>
                    </a:moveTo>
                    <a:lnTo>
                      <a:pt x="0" y="55"/>
                    </a:lnTo>
                    <a:lnTo>
                      <a:pt x="2" y="52"/>
                    </a:lnTo>
                    <a:lnTo>
                      <a:pt x="6" y="47"/>
                    </a:lnTo>
                    <a:lnTo>
                      <a:pt x="12" y="41"/>
                    </a:lnTo>
                    <a:lnTo>
                      <a:pt x="20" y="34"/>
                    </a:lnTo>
                    <a:lnTo>
                      <a:pt x="29" y="27"/>
                    </a:lnTo>
                    <a:lnTo>
                      <a:pt x="41" y="20"/>
                    </a:lnTo>
                    <a:lnTo>
                      <a:pt x="57" y="13"/>
                    </a:lnTo>
                    <a:lnTo>
                      <a:pt x="77" y="7"/>
                    </a:lnTo>
                    <a:lnTo>
                      <a:pt x="98" y="3"/>
                    </a:lnTo>
                    <a:lnTo>
                      <a:pt x="126" y="0"/>
                    </a:lnTo>
                    <a:lnTo>
                      <a:pt x="156" y="0"/>
                    </a:lnTo>
                    <a:lnTo>
                      <a:pt x="191" y="3"/>
                    </a:lnTo>
                    <a:lnTo>
                      <a:pt x="230" y="8"/>
                    </a:lnTo>
                    <a:lnTo>
                      <a:pt x="275" y="18"/>
                    </a:lnTo>
                    <a:lnTo>
                      <a:pt x="325" y="31"/>
                    </a:lnTo>
                    <a:lnTo>
                      <a:pt x="318" y="51"/>
                    </a:lnTo>
                    <a:lnTo>
                      <a:pt x="316" y="50"/>
                    </a:lnTo>
                    <a:lnTo>
                      <a:pt x="308" y="47"/>
                    </a:lnTo>
                    <a:lnTo>
                      <a:pt x="295" y="44"/>
                    </a:lnTo>
                    <a:lnTo>
                      <a:pt x="279" y="39"/>
                    </a:lnTo>
                    <a:lnTo>
                      <a:pt x="260" y="35"/>
                    </a:lnTo>
                    <a:lnTo>
                      <a:pt x="238" y="30"/>
                    </a:lnTo>
                    <a:lnTo>
                      <a:pt x="214" y="27"/>
                    </a:lnTo>
                    <a:lnTo>
                      <a:pt x="188" y="24"/>
                    </a:lnTo>
                    <a:lnTo>
                      <a:pt x="161" y="23"/>
                    </a:lnTo>
                    <a:lnTo>
                      <a:pt x="134" y="23"/>
                    </a:lnTo>
                    <a:lnTo>
                      <a:pt x="108" y="26"/>
                    </a:lnTo>
                    <a:lnTo>
                      <a:pt x="82" y="31"/>
                    </a:lnTo>
                    <a:lnTo>
                      <a:pt x="58" y="41"/>
                    </a:lnTo>
                    <a:lnTo>
                      <a:pt x="36" y="52"/>
                    </a:lnTo>
                    <a:lnTo>
                      <a:pt x="16" y="68"/>
                    </a:lnTo>
                    <a:lnTo>
                      <a:pt x="0" y="89"/>
                    </a:lnTo>
                    <a:lnTo>
                      <a:pt x="0" y="5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52" name="Google Shape;9152;p132"/>
              <p:cNvSpPr/>
              <p:nvPr/>
            </p:nvSpPr>
            <p:spPr>
              <a:xfrm>
                <a:off x="4819" y="1887"/>
                <a:ext cx="46" cy="13"/>
              </a:xfrm>
              <a:custGeom>
                <a:rect b="b" l="l" r="r" t="t"/>
                <a:pathLst>
                  <a:path extrusionOk="0" h="89" w="325">
                    <a:moveTo>
                      <a:pt x="0" y="56"/>
                    </a:moveTo>
                    <a:lnTo>
                      <a:pt x="0" y="55"/>
                    </a:lnTo>
                    <a:lnTo>
                      <a:pt x="2" y="52"/>
                    </a:lnTo>
                    <a:lnTo>
                      <a:pt x="6" y="47"/>
                    </a:lnTo>
                    <a:lnTo>
                      <a:pt x="12" y="40"/>
                    </a:lnTo>
                    <a:lnTo>
                      <a:pt x="20" y="33"/>
                    </a:lnTo>
                    <a:lnTo>
                      <a:pt x="29" y="27"/>
                    </a:lnTo>
                    <a:lnTo>
                      <a:pt x="41" y="18"/>
                    </a:lnTo>
                    <a:lnTo>
                      <a:pt x="57" y="13"/>
                    </a:lnTo>
                    <a:lnTo>
                      <a:pt x="77" y="7"/>
                    </a:lnTo>
                    <a:lnTo>
                      <a:pt x="98" y="2"/>
                    </a:lnTo>
                    <a:lnTo>
                      <a:pt x="126" y="0"/>
                    </a:lnTo>
                    <a:lnTo>
                      <a:pt x="156" y="0"/>
                    </a:lnTo>
                    <a:lnTo>
                      <a:pt x="191" y="2"/>
                    </a:lnTo>
                    <a:lnTo>
                      <a:pt x="230" y="8"/>
                    </a:lnTo>
                    <a:lnTo>
                      <a:pt x="275" y="17"/>
                    </a:lnTo>
                    <a:lnTo>
                      <a:pt x="325" y="31"/>
                    </a:lnTo>
                    <a:lnTo>
                      <a:pt x="318" y="49"/>
                    </a:lnTo>
                    <a:lnTo>
                      <a:pt x="316" y="48"/>
                    </a:lnTo>
                    <a:lnTo>
                      <a:pt x="308" y="46"/>
                    </a:lnTo>
                    <a:lnTo>
                      <a:pt x="295" y="43"/>
                    </a:lnTo>
                    <a:lnTo>
                      <a:pt x="279" y="38"/>
                    </a:lnTo>
                    <a:lnTo>
                      <a:pt x="260" y="35"/>
                    </a:lnTo>
                    <a:lnTo>
                      <a:pt x="238" y="30"/>
                    </a:lnTo>
                    <a:lnTo>
                      <a:pt x="214" y="27"/>
                    </a:lnTo>
                    <a:lnTo>
                      <a:pt x="188" y="23"/>
                    </a:lnTo>
                    <a:lnTo>
                      <a:pt x="161" y="22"/>
                    </a:lnTo>
                    <a:lnTo>
                      <a:pt x="134" y="23"/>
                    </a:lnTo>
                    <a:lnTo>
                      <a:pt x="108" y="25"/>
                    </a:lnTo>
                    <a:lnTo>
                      <a:pt x="82" y="31"/>
                    </a:lnTo>
                    <a:lnTo>
                      <a:pt x="58" y="40"/>
                    </a:lnTo>
                    <a:lnTo>
                      <a:pt x="36" y="52"/>
                    </a:lnTo>
                    <a:lnTo>
                      <a:pt x="16" y="68"/>
                    </a:lnTo>
                    <a:lnTo>
                      <a:pt x="0" y="89"/>
                    </a:lnTo>
                    <a:lnTo>
                      <a:pt x="0" y="56"/>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53" name="Google Shape;9153;p132"/>
              <p:cNvSpPr/>
              <p:nvPr/>
            </p:nvSpPr>
            <p:spPr>
              <a:xfrm>
                <a:off x="4863" y="1872"/>
                <a:ext cx="75" cy="139"/>
              </a:xfrm>
              <a:custGeom>
                <a:rect b="b" l="l" r="r" t="t"/>
                <a:pathLst>
                  <a:path extrusionOk="0" h="975" w="528">
                    <a:moveTo>
                      <a:pt x="0" y="0"/>
                    </a:moveTo>
                    <a:lnTo>
                      <a:pt x="0" y="943"/>
                    </a:lnTo>
                    <a:lnTo>
                      <a:pt x="159" y="975"/>
                    </a:lnTo>
                    <a:lnTo>
                      <a:pt x="152" y="848"/>
                    </a:lnTo>
                    <a:lnTo>
                      <a:pt x="528" y="905"/>
                    </a:lnTo>
                    <a:lnTo>
                      <a:pt x="521" y="855"/>
                    </a:lnTo>
                    <a:lnTo>
                      <a:pt x="261" y="822"/>
                    </a:lnTo>
                    <a:lnTo>
                      <a:pt x="254" y="713"/>
                    </a:lnTo>
                    <a:lnTo>
                      <a:pt x="77" y="713"/>
                    </a:lnTo>
                    <a:lnTo>
                      <a:pt x="72" y="699"/>
                    </a:lnTo>
                    <a:lnTo>
                      <a:pt x="60" y="659"/>
                    </a:lnTo>
                    <a:lnTo>
                      <a:pt x="44" y="595"/>
                    </a:lnTo>
                    <a:lnTo>
                      <a:pt x="28" y="511"/>
                    </a:lnTo>
                    <a:lnTo>
                      <a:pt x="16" y="410"/>
                    </a:lnTo>
                    <a:lnTo>
                      <a:pt x="12" y="294"/>
                    </a:lnTo>
                    <a:lnTo>
                      <a:pt x="21" y="167"/>
                    </a:lnTo>
                    <a:lnTo>
                      <a:pt x="45" y="32"/>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54" name="Google Shape;9154;p132"/>
              <p:cNvSpPr/>
              <p:nvPr/>
            </p:nvSpPr>
            <p:spPr>
              <a:xfrm>
                <a:off x="4900" y="1840"/>
                <a:ext cx="97" cy="19"/>
              </a:xfrm>
              <a:custGeom>
                <a:rect b="b" l="l" r="r" t="t"/>
                <a:pathLst>
                  <a:path extrusionOk="0" h="133" w="678">
                    <a:moveTo>
                      <a:pt x="0" y="133"/>
                    </a:moveTo>
                    <a:lnTo>
                      <a:pt x="4" y="132"/>
                    </a:lnTo>
                    <a:lnTo>
                      <a:pt x="15" y="127"/>
                    </a:lnTo>
                    <a:lnTo>
                      <a:pt x="32" y="122"/>
                    </a:lnTo>
                    <a:lnTo>
                      <a:pt x="56" y="114"/>
                    </a:lnTo>
                    <a:lnTo>
                      <a:pt x="86" y="104"/>
                    </a:lnTo>
                    <a:lnTo>
                      <a:pt x="120" y="95"/>
                    </a:lnTo>
                    <a:lnTo>
                      <a:pt x="160" y="86"/>
                    </a:lnTo>
                    <a:lnTo>
                      <a:pt x="204" y="78"/>
                    </a:lnTo>
                    <a:lnTo>
                      <a:pt x="252" y="70"/>
                    </a:lnTo>
                    <a:lnTo>
                      <a:pt x="303" y="64"/>
                    </a:lnTo>
                    <a:lnTo>
                      <a:pt x="358" y="60"/>
                    </a:lnTo>
                    <a:lnTo>
                      <a:pt x="414" y="58"/>
                    </a:lnTo>
                    <a:lnTo>
                      <a:pt x="474" y="60"/>
                    </a:lnTo>
                    <a:lnTo>
                      <a:pt x="534" y="65"/>
                    </a:lnTo>
                    <a:lnTo>
                      <a:pt x="596" y="74"/>
                    </a:lnTo>
                    <a:lnTo>
                      <a:pt x="659" y="88"/>
                    </a:lnTo>
                    <a:lnTo>
                      <a:pt x="678" y="0"/>
                    </a:lnTo>
                    <a:lnTo>
                      <a:pt x="674" y="0"/>
                    </a:lnTo>
                    <a:lnTo>
                      <a:pt x="659" y="0"/>
                    </a:lnTo>
                    <a:lnTo>
                      <a:pt x="636" y="0"/>
                    </a:lnTo>
                    <a:lnTo>
                      <a:pt x="606" y="1"/>
                    </a:lnTo>
                    <a:lnTo>
                      <a:pt x="570" y="2"/>
                    </a:lnTo>
                    <a:lnTo>
                      <a:pt x="527" y="3"/>
                    </a:lnTo>
                    <a:lnTo>
                      <a:pt x="480" y="7"/>
                    </a:lnTo>
                    <a:lnTo>
                      <a:pt x="430" y="9"/>
                    </a:lnTo>
                    <a:lnTo>
                      <a:pt x="376" y="14"/>
                    </a:lnTo>
                    <a:lnTo>
                      <a:pt x="320" y="18"/>
                    </a:lnTo>
                    <a:lnTo>
                      <a:pt x="264" y="24"/>
                    </a:lnTo>
                    <a:lnTo>
                      <a:pt x="208" y="32"/>
                    </a:lnTo>
                    <a:lnTo>
                      <a:pt x="152" y="40"/>
                    </a:lnTo>
                    <a:lnTo>
                      <a:pt x="98" y="50"/>
                    </a:lnTo>
                    <a:lnTo>
                      <a:pt x="47" y="62"/>
                    </a:lnTo>
                    <a:lnTo>
                      <a:pt x="0" y="76"/>
                    </a:lnTo>
                    <a:lnTo>
                      <a:pt x="0"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55" name="Google Shape;9155;p132"/>
              <p:cNvSpPr/>
              <p:nvPr/>
            </p:nvSpPr>
            <p:spPr>
              <a:xfrm>
                <a:off x="4843" y="2015"/>
                <a:ext cx="163" cy="54"/>
              </a:xfrm>
              <a:custGeom>
                <a:rect b="b" l="l" r="r" t="t"/>
                <a:pathLst>
                  <a:path extrusionOk="0" h="379" w="1142">
                    <a:moveTo>
                      <a:pt x="482" y="367"/>
                    </a:moveTo>
                    <a:lnTo>
                      <a:pt x="485" y="366"/>
                    </a:lnTo>
                    <a:lnTo>
                      <a:pt x="492" y="363"/>
                    </a:lnTo>
                    <a:lnTo>
                      <a:pt x="502" y="359"/>
                    </a:lnTo>
                    <a:lnTo>
                      <a:pt x="516" y="353"/>
                    </a:lnTo>
                    <a:lnTo>
                      <a:pt x="533" y="346"/>
                    </a:lnTo>
                    <a:lnTo>
                      <a:pt x="551" y="338"/>
                    </a:lnTo>
                    <a:lnTo>
                      <a:pt x="572" y="328"/>
                    </a:lnTo>
                    <a:lnTo>
                      <a:pt x="593" y="317"/>
                    </a:lnTo>
                    <a:lnTo>
                      <a:pt x="616" y="306"/>
                    </a:lnTo>
                    <a:lnTo>
                      <a:pt x="638" y="292"/>
                    </a:lnTo>
                    <a:lnTo>
                      <a:pt x="660" y="279"/>
                    </a:lnTo>
                    <a:lnTo>
                      <a:pt x="680" y="264"/>
                    </a:lnTo>
                    <a:lnTo>
                      <a:pt x="700" y="249"/>
                    </a:lnTo>
                    <a:lnTo>
                      <a:pt x="717" y="233"/>
                    </a:lnTo>
                    <a:lnTo>
                      <a:pt x="732" y="217"/>
                    </a:lnTo>
                    <a:lnTo>
                      <a:pt x="743" y="201"/>
                    </a:lnTo>
                    <a:lnTo>
                      <a:pt x="0" y="20"/>
                    </a:lnTo>
                    <a:lnTo>
                      <a:pt x="57" y="0"/>
                    </a:lnTo>
                    <a:lnTo>
                      <a:pt x="1142" y="267"/>
                    </a:lnTo>
                    <a:lnTo>
                      <a:pt x="1098" y="292"/>
                    </a:lnTo>
                    <a:lnTo>
                      <a:pt x="784" y="212"/>
                    </a:lnTo>
                    <a:lnTo>
                      <a:pt x="783" y="213"/>
                    </a:lnTo>
                    <a:lnTo>
                      <a:pt x="781" y="216"/>
                    </a:lnTo>
                    <a:lnTo>
                      <a:pt x="776" y="221"/>
                    </a:lnTo>
                    <a:lnTo>
                      <a:pt x="769" y="228"/>
                    </a:lnTo>
                    <a:lnTo>
                      <a:pt x="761" y="237"/>
                    </a:lnTo>
                    <a:lnTo>
                      <a:pt x="750" y="246"/>
                    </a:lnTo>
                    <a:lnTo>
                      <a:pt x="737" y="258"/>
                    </a:lnTo>
                    <a:lnTo>
                      <a:pt x="721" y="269"/>
                    </a:lnTo>
                    <a:lnTo>
                      <a:pt x="703" y="282"/>
                    </a:lnTo>
                    <a:lnTo>
                      <a:pt x="684" y="295"/>
                    </a:lnTo>
                    <a:lnTo>
                      <a:pt x="660" y="309"/>
                    </a:lnTo>
                    <a:lnTo>
                      <a:pt x="635" y="323"/>
                    </a:lnTo>
                    <a:lnTo>
                      <a:pt x="606" y="338"/>
                    </a:lnTo>
                    <a:lnTo>
                      <a:pt x="574" y="352"/>
                    </a:lnTo>
                    <a:lnTo>
                      <a:pt x="540" y="366"/>
                    </a:lnTo>
                    <a:lnTo>
                      <a:pt x="502" y="379"/>
                    </a:lnTo>
                    <a:lnTo>
                      <a:pt x="482" y="36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56" name="Google Shape;9156;p132"/>
              <p:cNvSpPr/>
              <p:nvPr/>
            </p:nvSpPr>
            <p:spPr>
              <a:xfrm>
                <a:off x="4809" y="2029"/>
                <a:ext cx="167" cy="48"/>
              </a:xfrm>
              <a:custGeom>
                <a:rect b="b" l="l" r="r" t="t"/>
                <a:pathLst>
                  <a:path extrusionOk="0" h="340" w="1163">
                    <a:moveTo>
                      <a:pt x="0" y="0"/>
                    </a:moveTo>
                    <a:lnTo>
                      <a:pt x="1137" y="340"/>
                    </a:lnTo>
                    <a:lnTo>
                      <a:pt x="1163" y="340"/>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57" name="Google Shape;9157;p132"/>
              <p:cNvSpPr/>
              <p:nvPr/>
            </p:nvSpPr>
            <p:spPr>
              <a:xfrm>
                <a:off x="4837" y="2022"/>
                <a:ext cx="164" cy="44"/>
              </a:xfrm>
              <a:custGeom>
                <a:rect b="b" l="l" r="r" t="t"/>
                <a:pathLst>
                  <a:path extrusionOk="0" h="303" w="1149">
                    <a:moveTo>
                      <a:pt x="0" y="1"/>
                    </a:moveTo>
                    <a:lnTo>
                      <a:pt x="1124" y="303"/>
                    </a:lnTo>
                    <a:lnTo>
                      <a:pt x="1149" y="302"/>
                    </a:lnTo>
                    <a:lnTo>
                      <a:pt x="34" y="0"/>
                    </a:lnTo>
                    <a:lnTo>
                      <a:pt x="0" y="1"/>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58" name="Google Shape;9158;p132"/>
              <p:cNvSpPr/>
              <p:nvPr/>
            </p:nvSpPr>
            <p:spPr>
              <a:xfrm>
                <a:off x="4824" y="2025"/>
                <a:ext cx="165" cy="48"/>
              </a:xfrm>
              <a:custGeom>
                <a:rect b="b" l="l" r="r" t="t"/>
                <a:pathLst>
                  <a:path extrusionOk="0" h="336" w="1155">
                    <a:moveTo>
                      <a:pt x="0" y="0"/>
                    </a:moveTo>
                    <a:lnTo>
                      <a:pt x="1134" y="336"/>
                    </a:lnTo>
                    <a:lnTo>
                      <a:pt x="1155" y="328"/>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9159" name="Google Shape;9159;p132"/>
            <p:cNvGrpSpPr/>
            <p:nvPr/>
          </p:nvGrpSpPr>
          <p:grpSpPr>
            <a:xfrm>
              <a:off x="1553" y="3099"/>
              <a:ext cx="176" cy="150"/>
              <a:chOff x="4765" y="1531"/>
              <a:chExt cx="312" cy="261"/>
            </a:xfrm>
          </p:grpSpPr>
          <p:sp>
            <p:nvSpPr>
              <p:cNvPr id="9160" name="Google Shape;9160;p132"/>
              <p:cNvSpPr/>
              <p:nvPr/>
            </p:nvSpPr>
            <p:spPr>
              <a:xfrm>
                <a:off x="4765" y="1531"/>
                <a:ext cx="312" cy="2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61" name="Google Shape;9161;p132"/>
              <p:cNvSpPr/>
              <p:nvPr/>
            </p:nvSpPr>
            <p:spPr>
              <a:xfrm>
                <a:off x="4765" y="1534"/>
                <a:ext cx="307" cy="258"/>
              </a:xfrm>
              <a:custGeom>
                <a:rect b="b" l="l" r="r" t="t"/>
                <a:pathLst>
                  <a:path extrusionOk="0" h="1804" w="2150">
                    <a:moveTo>
                      <a:pt x="582" y="239"/>
                    </a:moveTo>
                    <a:lnTo>
                      <a:pt x="606" y="129"/>
                    </a:lnTo>
                    <a:lnTo>
                      <a:pt x="607" y="129"/>
                    </a:lnTo>
                    <a:lnTo>
                      <a:pt x="611" y="128"/>
                    </a:lnTo>
                    <a:lnTo>
                      <a:pt x="616" y="125"/>
                    </a:lnTo>
                    <a:lnTo>
                      <a:pt x="623" y="123"/>
                    </a:lnTo>
                    <a:lnTo>
                      <a:pt x="633" y="120"/>
                    </a:lnTo>
                    <a:lnTo>
                      <a:pt x="645" y="115"/>
                    </a:lnTo>
                    <a:lnTo>
                      <a:pt x="659" y="112"/>
                    </a:lnTo>
                    <a:lnTo>
                      <a:pt x="676" y="107"/>
                    </a:lnTo>
                    <a:lnTo>
                      <a:pt x="694" y="101"/>
                    </a:lnTo>
                    <a:lnTo>
                      <a:pt x="715" y="95"/>
                    </a:lnTo>
                    <a:lnTo>
                      <a:pt x="738" y="90"/>
                    </a:lnTo>
                    <a:lnTo>
                      <a:pt x="763" y="84"/>
                    </a:lnTo>
                    <a:lnTo>
                      <a:pt x="790" y="78"/>
                    </a:lnTo>
                    <a:lnTo>
                      <a:pt x="820" y="71"/>
                    </a:lnTo>
                    <a:lnTo>
                      <a:pt x="852" y="64"/>
                    </a:lnTo>
                    <a:lnTo>
                      <a:pt x="886" y="59"/>
                    </a:lnTo>
                    <a:lnTo>
                      <a:pt x="922" y="52"/>
                    </a:lnTo>
                    <a:lnTo>
                      <a:pt x="961" y="46"/>
                    </a:lnTo>
                    <a:lnTo>
                      <a:pt x="1002" y="40"/>
                    </a:lnTo>
                    <a:lnTo>
                      <a:pt x="1044" y="35"/>
                    </a:lnTo>
                    <a:lnTo>
                      <a:pt x="1090" y="29"/>
                    </a:lnTo>
                    <a:lnTo>
                      <a:pt x="1138" y="23"/>
                    </a:lnTo>
                    <a:lnTo>
                      <a:pt x="1187" y="18"/>
                    </a:lnTo>
                    <a:lnTo>
                      <a:pt x="1240" y="14"/>
                    </a:lnTo>
                    <a:lnTo>
                      <a:pt x="1294" y="10"/>
                    </a:lnTo>
                    <a:lnTo>
                      <a:pt x="1350" y="7"/>
                    </a:lnTo>
                    <a:lnTo>
                      <a:pt x="1410" y="4"/>
                    </a:lnTo>
                    <a:lnTo>
                      <a:pt x="1470" y="1"/>
                    </a:lnTo>
                    <a:lnTo>
                      <a:pt x="1535" y="0"/>
                    </a:lnTo>
                    <a:lnTo>
                      <a:pt x="1601" y="0"/>
                    </a:lnTo>
                    <a:lnTo>
                      <a:pt x="1668" y="0"/>
                    </a:lnTo>
                    <a:lnTo>
                      <a:pt x="1739" y="1"/>
                    </a:lnTo>
                    <a:lnTo>
                      <a:pt x="1816" y="44"/>
                    </a:lnTo>
                    <a:lnTo>
                      <a:pt x="1799" y="248"/>
                    </a:lnTo>
                    <a:lnTo>
                      <a:pt x="1804" y="251"/>
                    </a:lnTo>
                    <a:lnTo>
                      <a:pt x="1820" y="259"/>
                    </a:lnTo>
                    <a:lnTo>
                      <a:pt x="1842" y="272"/>
                    </a:lnTo>
                    <a:lnTo>
                      <a:pt x="1868" y="292"/>
                    </a:lnTo>
                    <a:lnTo>
                      <a:pt x="1896" y="318"/>
                    </a:lnTo>
                    <a:lnTo>
                      <a:pt x="1920" y="351"/>
                    </a:lnTo>
                    <a:lnTo>
                      <a:pt x="1939" y="390"/>
                    </a:lnTo>
                    <a:lnTo>
                      <a:pt x="1951" y="436"/>
                    </a:lnTo>
                    <a:lnTo>
                      <a:pt x="2125" y="593"/>
                    </a:lnTo>
                    <a:lnTo>
                      <a:pt x="2078" y="1009"/>
                    </a:lnTo>
                    <a:lnTo>
                      <a:pt x="1799" y="1149"/>
                    </a:lnTo>
                    <a:lnTo>
                      <a:pt x="2129" y="1247"/>
                    </a:lnTo>
                    <a:lnTo>
                      <a:pt x="2131" y="1251"/>
                    </a:lnTo>
                    <a:lnTo>
                      <a:pt x="2137" y="1264"/>
                    </a:lnTo>
                    <a:lnTo>
                      <a:pt x="2143" y="1284"/>
                    </a:lnTo>
                    <a:lnTo>
                      <a:pt x="2149" y="1310"/>
                    </a:lnTo>
                    <a:lnTo>
                      <a:pt x="2150" y="1342"/>
                    </a:lnTo>
                    <a:lnTo>
                      <a:pt x="2147" y="1380"/>
                    </a:lnTo>
                    <a:lnTo>
                      <a:pt x="2136" y="1423"/>
                    </a:lnTo>
                    <a:lnTo>
                      <a:pt x="2117" y="1468"/>
                    </a:lnTo>
                    <a:lnTo>
                      <a:pt x="1244" y="1804"/>
                    </a:lnTo>
                    <a:lnTo>
                      <a:pt x="0" y="1413"/>
                    </a:lnTo>
                    <a:lnTo>
                      <a:pt x="22" y="1367"/>
                    </a:lnTo>
                    <a:lnTo>
                      <a:pt x="212" y="1302"/>
                    </a:lnTo>
                    <a:lnTo>
                      <a:pt x="212" y="248"/>
                    </a:lnTo>
                    <a:lnTo>
                      <a:pt x="213" y="247"/>
                    </a:lnTo>
                    <a:lnTo>
                      <a:pt x="217" y="244"/>
                    </a:lnTo>
                    <a:lnTo>
                      <a:pt x="223" y="240"/>
                    </a:lnTo>
                    <a:lnTo>
                      <a:pt x="232" y="234"/>
                    </a:lnTo>
                    <a:lnTo>
                      <a:pt x="245" y="228"/>
                    </a:lnTo>
                    <a:lnTo>
                      <a:pt x="258" y="221"/>
                    </a:lnTo>
                    <a:lnTo>
                      <a:pt x="276" y="214"/>
                    </a:lnTo>
                    <a:lnTo>
                      <a:pt x="294" y="207"/>
                    </a:lnTo>
                    <a:lnTo>
                      <a:pt x="316" y="201"/>
                    </a:lnTo>
                    <a:lnTo>
                      <a:pt x="340" y="197"/>
                    </a:lnTo>
                    <a:lnTo>
                      <a:pt x="366" y="194"/>
                    </a:lnTo>
                    <a:lnTo>
                      <a:pt x="393" y="192"/>
                    </a:lnTo>
                    <a:lnTo>
                      <a:pt x="424" y="193"/>
                    </a:lnTo>
                    <a:lnTo>
                      <a:pt x="457" y="197"/>
                    </a:lnTo>
                    <a:lnTo>
                      <a:pt x="493" y="203"/>
                    </a:lnTo>
                    <a:lnTo>
                      <a:pt x="529" y="214"/>
                    </a:lnTo>
                    <a:lnTo>
                      <a:pt x="582" y="239"/>
                    </a:lnTo>
                    <a:close/>
                  </a:path>
                </a:pathLst>
              </a:cu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62" name="Google Shape;9162;p132"/>
              <p:cNvSpPr/>
              <p:nvPr/>
            </p:nvSpPr>
            <p:spPr>
              <a:xfrm>
                <a:off x="4882" y="1584"/>
                <a:ext cx="163" cy="111"/>
              </a:xfrm>
              <a:custGeom>
                <a:rect b="b" l="l" r="r" t="t"/>
                <a:pathLst>
                  <a:path extrusionOk="0" h="778" w="1139">
                    <a:moveTo>
                      <a:pt x="7" y="587"/>
                    </a:moveTo>
                    <a:lnTo>
                      <a:pt x="0" y="682"/>
                    </a:lnTo>
                    <a:lnTo>
                      <a:pt x="742" y="778"/>
                    </a:lnTo>
                    <a:lnTo>
                      <a:pt x="748" y="775"/>
                    </a:lnTo>
                    <a:lnTo>
                      <a:pt x="763" y="767"/>
                    </a:lnTo>
                    <a:lnTo>
                      <a:pt x="787" y="755"/>
                    </a:lnTo>
                    <a:lnTo>
                      <a:pt x="816" y="737"/>
                    </a:lnTo>
                    <a:lnTo>
                      <a:pt x="852" y="714"/>
                    </a:lnTo>
                    <a:lnTo>
                      <a:pt x="891" y="686"/>
                    </a:lnTo>
                    <a:lnTo>
                      <a:pt x="932" y="652"/>
                    </a:lnTo>
                    <a:lnTo>
                      <a:pt x="973" y="613"/>
                    </a:lnTo>
                    <a:lnTo>
                      <a:pt x="1013" y="570"/>
                    </a:lnTo>
                    <a:lnTo>
                      <a:pt x="1051" y="521"/>
                    </a:lnTo>
                    <a:lnTo>
                      <a:pt x="1083" y="466"/>
                    </a:lnTo>
                    <a:lnTo>
                      <a:pt x="1109" y="406"/>
                    </a:lnTo>
                    <a:lnTo>
                      <a:pt x="1129" y="342"/>
                    </a:lnTo>
                    <a:lnTo>
                      <a:pt x="1139" y="271"/>
                    </a:lnTo>
                    <a:lnTo>
                      <a:pt x="1138" y="196"/>
                    </a:lnTo>
                    <a:lnTo>
                      <a:pt x="1124" y="115"/>
                    </a:lnTo>
                    <a:lnTo>
                      <a:pt x="1122" y="110"/>
                    </a:lnTo>
                    <a:lnTo>
                      <a:pt x="1115" y="97"/>
                    </a:lnTo>
                    <a:lnTo>
                      <a:pt x="1102" y="80"/>
                    </a:lnTo>
                    <a:lnTo>
                      <a:pt x="1086" y="59"/>
                    </a:lnTo>
                    <a:lnTo>
                      <a:pt x="1066" y="39"/>
                    </a:lnTo>
                    <a:lnTo>
                      <a:pt x="1041" y="20"/>
                    </a:lnTo>
                    <a:lnTo>
                      <a:pt x="1011" y="7"/>
                    </a:lnTo>
                    <a:lnTo>
                      <a:pt x="978" y="0"/>
                    </a:lnTo>
                    <a:lnTo>
                      <a:pt x="982" y="12"/>
                    </a:lnTo>
                    <a:lnTo>
                      <a:pt x="994" y="46"/>
                    </a:lnTo>
                    <a:lnTo>
                      <a:pt x="1007" y="100"/>
                    </a:lnTo>
                    <a:lnTo>
                      <a:pt x="1019" y="169"/>
                    </a:lnTo>
                    <a:lnTo>
                      <a:pt x="1022" y="252"/>
                    </a:lnTo>
                    <a:lnTo>
                      <a:pt x="1013" y="344"/>
                    </a:lnTo>
                    <a:lnTo>
                      <a:pt x="987" y="444"/>
                    </a:lnTo>
                    <a:lnTo>
                      <a:pt x="940" y="549"/>
                    </a:lnTo>
                    <a:lnTo>
                      <a:pt x="939" y="550"/>
                    </a:lnTo>
                    <a:lnTo>
                      <a:pt x="934" y="553"/>
                    </a:lnTo>
                    <a:lnTo>
                      <a:pt x="927" y="559"/>
                    </a:lnTo>
                    <a:lnTo>
                      <a:pt x="917" y="567"/>
                    </a:lnTo>
                    <a:lnTo>
                      <a:pt x="904" y="575"/>
                    </a:lnTo>
                    <a:lnTo>
                      <a:pt x="890" y="585"/>
                    </a:lnTo>
                    <a:lnTo>
                      <a:pt x="871" y="594"/>
                    </a:lnTo>
                    <a:lnTo>
                      <a:pt x="851" y="603"/>
                    </a:lnTo>
                    <a:lnTo>
                      <a:pt x="828" y="611"/>
                    </a:lnTo>
                    <a:lnTo>
                      <a:pt x="802" y="619"/>
                    </a:lnTo>
                    <a:lnTo>
                      <a:pt x="773" y="625"/>
                    </a:lnTo>
                    <a:lnTo>
                      <a:pt x="741" y="629"/>
                    </a:lnTo>
                    <a:lnTo>
                      <a:pt x="708" y="630"/>
                    </a:lnTo>
                    <a:lnTo>
                      <a:pt x="671" y="629"/>
                    </a:lnTo>
                    <a:lnTo>
                      <a:pt x="631" y="626"/>
                    </a:lnTo>
                    <a:lnTo>
                      <a:pt x="590" y="618"/>
                    </a:lnTo>
                    <a:lnTo>
                      <a:pt x="590" y="720"/>
                    </a:lnTo>
                    <a:lnTo>
                      <a:pt x="26" y="663"/>
                    </a:lnTo>
                    <a:lnTo>
                      <a:pt x="7" y="58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63" name="Google Shape;9163;p132"/>
              <p:cNvSpPr/>
              <p:nvPr/>
            </p:nvSpPr>
            <p:spPr>
              <a:xfrm>
                <a:off x="4862" y="1693"/>
                <a:ext cx="119" cy="38"/>
              </a:xfrm>
              <a:custGeom>
                <a:rect b="b" l="l" r="r" t="t"/>
                <a:pathLst>
                  <a:path extrusionOk="0" h="269" w="837">
                    <a:moveTo>
                      <a:pt x="837" y="96"/>
                    </a:moveTo>
                    <a:lnTo>
                      <a:pt x="12" y="0"/>
                    </a:lnTo>
                    <a:lnTo>
                      <a:pt x="0" y="96"/>
                    </a:lnTo>
                    <a:lnTo>
                      <a:pt x="812" y="269"/>
                    </a:lnTo>
                    <a:lnTo>
                      <a:pt x="837" y="9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64" name="Google Shape;9164;p132"/>
              <p:cNvSpPr/>
              <p:nvPr/>
            </p:nvSpPr>
            <p:spPr>
              <a:xfrm>
                <a:off x="4921" y="1705"/>
                <a:ext cx="51" cy="18"/>
              </a:xfrm>
              <a:custGeom>
                <a:rect b="b" l="l" r="r" t="t"/>
                <a:pathLst>
                  <a:path extrusionOk="0" h="122" w="358">
                    <a:moveTo>
                      <a:pt x="358" y="53"/>
                    </a:moveTo>
                    <a:lnTo>
                      <a:pt x="5" y="0"/>
                    </a:lnTo>
                    <a:lnTo>
                      <a:pt x="0" y="51"/>
                    </a:lnTo>
                    <a:lnTo>
                      <a:pt x="348" y="122"/>
                    </a:lnTo>
                    <a:lnTo>
                      <a:pt x="358" y="53"/>
                    </a:lnTo>
                    <a:close/>
                  </a:path>
                </a:pathLst>
              </a:custGeom>
              <a:solidFill>
                <a:schemeClr val="folHlink"/>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65" name="Google Shape;9165;p132"/>
              <p:cNvSpPr/>
              <p:nvPr/>
            </p:nvSpPr>
            <p:spPr>
              <a:xfrm>
                <a:off x="4869" y="1696"/>
                <a:ext cx="34" cy="13"/>
              </a:xfrm>
              <a:custGeom>
                <a:rect b="b" l="l" r="r" t="t"/>
                <a:pathLst>
                  <a:path extrusionOk="0" h="91" w="239">
                    <a:moveTo>
                      <a:pt x="239" y="42"/>
                    </a:moveTo>
                    <a:lnTo>
                      <a:pt x="0" y="0"/>
                    </a:lnTo>
                    <a:lnTo>
                      <a:pt x="2" y="44"/>
                    </a:lnTo>
                    <a:lnTo>
                      <a:pt x="231" y="91"/>
                    </a:lnTo>
                    <a:lnTo>
                      <a:pt x="239" y="42"/>
                    </a:lnTo>
                    <a:close/>
                  </a:path>
                </a:pathLst>
              </a:custGeom>
              <a:solidFill>
                <a:schemeClr val="folHlink"/>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66" name="Google Shape;9166;p132"/>
              <p:cNvSpPr/>
              <p:nvPr/>
            </p:nvSpPr>
            <p:spPr>
              <a:xfrm>
                <a:off x="4783" y="1709"/>
                <a:ext cx="202" cy="67"/>
              </a:xfrm>
              <a:custGeom>
                <a:rect b="b" l="l" r="r" t="t"/>
                <a:pathLst>
                  <a:path extrusionOk="0" h="466" w="1409">
                    <a:moveTo>
                      <a:pt x="0" y="140"/>
                    </a:moveTo>
                    <a:lnTo>
                      <a:pt x="4" y="140"/>
                    </a:lnTo>
                    <a:lnTo>
                      <a:pt x="12" y="138"/>
                    </a:lnTo>
                    <a:lnTo>
                      <a:pt x="27" y="135"/>
                    </a:lnTo>
                    <a:lnTo>
                      <a:pt x="45" y="132"/>
                    </a:lnTo>
                    <a:lnTo>
                      <a:pt x="67" y="128"/>
                    </a:lnTo>
                    <a:lnTo>
                      <a:pt x="92" y="123"/>
                    </a:lnTo>
                    <a:lnTo>
                      <a:pt x="120" y="116"/>
                    </a:lnTo>
                    <a:lnTo>
                      <a:pt x="150" y="108"/>
                    </a:lnTo>
                    <a:lnTo>
                      <a:pt x="181" y="100"/>
                    </a:lnTo>
                    <a:lnTo>
                      <a:pt x="212" y="89"/>
                    </a:lnTo>
                    <a:lnTo>
                      <a:pt x="243" y="78"/>
                    </a:lnTo>
                    <a:lnTo>
                      <a:pt x="273" y="65"/>
                    </a:lnTo>
                    <a:lnTo>
                      <a:pt x="303" y="50"/>
                    </a:lnTo>
                    <a:lnTo>
                      <a:pt x="330" y="35"/>
                    </a:lnTo>
                    <a:lnTo>
                      <a:pt x="355" y="18"/>
                    </a:lnTo>
                    <a:lnTo>
                      <a:pt x="375" y="0"/>
                    </a:lnTo>
                    <a:lnTo>
                      <a:pt x="1409" y="236"/>
                    </a:lnTo>
                    <a:lnTo>
                      <a:pt x="1407" y="239"/>
                    </a:lnTo>
                    <a:lnTo>
                      <a:pt x="1401" y="245"/>
                    </a:lnTo>
                    <a:lnTo>
                      <a:pt x="1392" y="254"/>
                    </a:lnTo>
                    <a:lnTo>
                      <a:pt x="1379" y="265"/>
                    </a:lnTo>
                    <a:lnTo>
                      <a:pt x="1363" y="279"/>
                    </a:lnTo>
                    <a:lnTo>
                      <a:pt x="1345" y="295"/>
                    </a:lnTo>
                    <a:lnTo>
                      <a:pt x="1325" y="313"/>
                    </a:lnTo>
                    <a:lnTo>
                      <a:pt x="1303" y="332"/>
                    </a:lnTo>
                    <a:lnTo>
                      <a:pt x="1279" y="351"/>
                    </a:lnTo>
                    <a:lnTo>
                      <a:pt x="1253" y="371"/>
                    </a:lnTo>
                    <a:lnTo>
                      <a:pt x="1227" y="390"/>
                    </a:lnTo>
                    <a:lnTo>
                      <a:pt x="1200" y="409"/>
                    </a:lnTo>
                    <a:lnTo>
                      <a:pt x="1172" y="426"/>
                    </a:lnTo>
                    <a:lnTo>
                      <a:pt x="1145" y="441"/>
                    </a:lnTo>
                    <a:lnTo>
                      <a:pt x="1117" y="455"/>
                    </a:lnTo>
                    <a:lnTo>
                      <a:pt x="1091" y="466"/>
                    </a:lnTo>
                    <a:lnTo>
                      <a:pt x="0" y="14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67" name="Google Shape;9167;p132"/>
              <p:cNvSpPr/>
              <p:nvPr/>
            </p:nvSpPr>
            <p:spPr>
              <a:xfrm>
                <a:off x="4984" y="1702"/>
                <a:ext cx="72" cy="32"/>
              </a:xfrm>
              <a:custGeom>
                <a:rect b="b" l="l" r="r" t="t"/>
                <a:pathLst>
                  <a:path extrusionOk="0" h="223" w="502">
                    <a:moveTo>
                      <a:pt x="51" y="223"/>
                    </a:moveTo>
                    <a:lnTo>
                      <a:pt x="502" y="90"/>
                    </a:lnTo>
                    <a:lnTo>
                      <a:pt x="229" y="0"/>
                    </a:lnTo>
                    <a:lnTo>
                      <a:pt x="6" y="26"/>
                    </a:lnTo>
                    <a:lnTo>
                      <a:pt x="0" y="211"/>
                    </a:lnTo>
                    <a:lnTo>
                      <a:pt x="51" y="22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68" name="Google Shape;9168;p132"/>
              <p:cNvSpPr/>
              <p:nvPr/>
            </p:nvSpPr>
            <p:spPr>
              <a:xfrm>
                <a:off x="4799" y="1565"/>
                <a:ext cx="38" cy="152"/>
              </a:xfrm>
              <a:custGeom>
                <a:rect b="b" l="l" r="r" t="t"/>
                <a:pathLst>
                  <a:path extrusionOk="0" h="1064" w="267">
                    <a:moveTo>
                      <a:pt x="267" y="26"/>
                    </a:moveTo>
                    <a:lnTo>
                      <a:pt x="266" y="24"/>
                    </a:lnTo>
                    <a:lnTo>
                      <a:pt x="262" y="22"/>
                    </a:lnTo>
                    <a:lnTo>
                      <a:pt x="254" y="20"/>
                    </a:lnTo>
                    <a:lnTo>
                      <a:pt x="244" y="16"/>
                    </a:lnTo>
                    <a:lnTo>
                      <a:pt x="232" y="12"/>
                    </a:lnTo>
                    <a:lnTo>
                      <a:pt x="218" y="8"/>
                    </a:lnTo>
                    <a:lnTo>
                      <a:pt x="202" y="5"/>
                    </a:lnTo>
                    <a:lnTo>
                      <a:pt x="184" y="1"/>
                    </a:lnTo>
                    <a:lnTo>
                      <a:pt x="164" y="0"/>
                    </a:lnTo>
                    <a:lnTo>
                      <a:pt x="143" y="0"/>
                    </a:lnTo>
                    <a:lnTo>
                      <a:pt x="121" y="3"/>
                    </a:lnTo>
                    <a:lnTo>
                      <a:pt x="98" y="6"/>
                    </a:lnTo>
                    <a:lnTo>
                      <a:pt x="74" y="13"/>
                    </a:lnTo>
                    <a:lnTo>
                      <a:pt x="50" y="22"/>
                    </a:lnTo>
                    <a:lnTo>
                      <a:pt x="25" y="35"/>
                    </a:lnTo>
                    <a:lnTo>
                      <a:pt x="0" y="51"/>
                    </a:lnTo>
                    <a:lnTo>
                      <a:pt x="0" y="1064"/>
                    </a:lnTo>
                    <a:lnTo>
                      <a:pt x="1" y="1064"/>
                    </a:lnTo>
                    <a:lnTo>
                      <a:pt x="7" y="1064"/>
                    </a:lnTo>
                    <a:lnTo>
                      <a:pt x="15" y="1063"/>
                    </a:lnTo>
                    <a:lnTo>
                      <a:pt x="25" y="1062"/>
                    </a:lnTo>
                    <a:lnTo>
                      <a:pt x="37" y="1060"/>
                    </a:lnTo>
                    <a:lnTo>
                      <a:pt x="52" y="1057"/>
                    </a:lnTo>
                    <a:lnTo>
                      <a:pt x="69" y="1054"/>
                    </a:lnTo>
                    <a:lnTo>
                      <a:pt x="88" y="1049"/>
                    </a:lnTo>
                    <a:lnTo>
                      <a:pt x="108" y="1044"/>
                    </a:lnTo>
                    <a:lnTo>
                      <a:pt x="129" y="1037"/>
                    </a:lnTo>
                    <a:lnTo>
                      <a:pt x="152" y="1029"/>
                    </a:lnTo>
                    <a:lnTo>
                      <a:pt x="175" y="1018"/>
                    </a:lnTo>
                    <a:lnTo>
                      <a:pt x="198" y="1007"/>
                    </a:lnTo>
                    <a:lnTo>
                      <a:pt x="222" y="994"/>
                    </a:lnTo>
                    <a:lnTo>
                      <a:pt x="244" y="979"/>
                    </a:lnTo>
                    <a:lnTo>
                      <a:pt x="267" y="962"/>
                    </a:lnTo>
                    <a:lnTo>
                      <a:pt x="267" y="2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69" name="Google Shape;9169;p132"/>
              <p:cNvSpPr/>
              <p:nvPr/>
            </p:nvSpPr>
            <p:spPr>
              <a:xfrm>
                <a:off x="4800" y="1567"/>
                <a:ext cx="33" cy="128"/>
              </a:xfrm>
              <a:custGeom>
                <a:rect b="b" l="l" r="r" t="t"/>
                <a:pathLst>
                  <a:path extrusionOk="0" h="898" w="228">
                    <a:moveTo>
                      <a:pt x="228" y="21"/>
                    </a:moveTo>
                    <a:lnTo>
                      <a:pt x="227" y="20"/>
                    </a:lnTo>
                    <a:lnTo>
                      <a:pt x="224" y="19"/>
                    </a:lnTo>
                    <a:lnTo>
                      <a:pt x="217" y="17"/>
                    </a:lnTo>
                    <a:lnTo>
                      <a:pt x="209" y="13"/>
                    </a:lnTo>
                    <a:lnTo>
                      <a:pt x="199" y="10"/>
                    </a:lnTo>
                    <a:lnTo>
                      <a:pt x="186" y="6"/>
                    </a:lnTo>
                    <a:lnTo>
                      <a:pt x="172" y="4"/>
                    </a:lnTo>
                    <a:lnTo>
                      <a:pt x="157" y="2"/>
                    </a:lnTo>
                    <a:lnTo>
                      <a:pt x="140" y="0"/>
                    </a:lnTo>
                    <a:lnTo>
                      <a:pt x="122" y="0"/>
                    </a:lnTo>
                    <a:lnTo>
                      <a:pt x="104" y="2"/>
                    </a:lnTo>
                    <a:lnTo>
                      <a:pt x="83" y="5"/>
                    </a:lnTo>
                    <a:lnTo>
                      <a:pt x="64" y="11"/>
                    </a:lnTo>
                    <a:lnTo>
                      <a:pt x="42" y="19"/>
                    </a:lnTo>
                    <a:lnTo>
                      <a:pt x="21" y="29"/>
                    </a:lnTo>
                    <a:lnTo>
                      <a:pt x="0" y="43"/>
                    </a:lnTo>
                    <a:lnTo>
                      <a:pt x="0" y="898"/>
                    </a:lnTo>
                    <a:lnTo>
                      <a:pt x="1" y="898"/>
                    </a:lnTo>
                    <a:lnTo>
                      <a:pt x="5" y="898"/>
                    </a:lnTo>
                    <a:lnTo>
                      <a:pt x="12" y="897"/>
                    </a:lnTo>
                    <a:lnTo>
                      <a:pt x="21" y="896"/>
                    </a:lnTo>
                    <a:lnTo>
                      <a:pt x="32" y="894"/>
                    </a:lnTo>
                    <a:lnTo>
                      <a:pt x="45" y="892"/>
                    </a:lnTo>
                    <a:lnTo>
                      <a:pt x="59" y="889"/>
                    </a:lnTo>
                    <a:lnTo>
                      <a:pt x="75" y="884"/>
                    </a:lnTo>
                    <a:lnTo>
                      <a:pt x="92" y="879"/>
                    </a:lnTo>
                    <a:lnTo>
                      <a:pt x="111" y="874"/>
                    </a:lnTo>
                    <a:lnTo>
                      <a:pt x="130" y="867"/>
                    </a:lnTo>
                    <a:lnTo>
                      <a:pt x="149" y="858"/>
                    </a:lnTo>
                    <a:lnTo>
                      <a:pt x="169" y="848"/>
                    </a:lnTo>
                    <a:lnTo>
                      <a:pt x="190" y="837"/>
                    </a:lnTo>
                    <a:lnTo>
                      <a:pt x="209" y="824"/>
                    </a:lnTo>
                    <a:lnTo>
                      <a:pt x="228" y="809"/>
                    </a:lnTo>
                    <a:lnTo>
                      <a:pt x="228" y="21"/>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70" name="Google Shape;9170;p132"/>
              <p:cNvSpPr/>
              <p:nvPr/>
            </p:nvSpPr>
            <p:spPr>
              <a:xfrm>
                <a:off x="4801" y="1568"/>
                <a:ext cx="27" cy="104"/>
              </a:xfrm>
              <a:custGeom>
                <a:rect b="b" l="l" r="r" t="t"/>
                <a:pathLst>
                  <a:path extrusionOk="0" h="729" w="192">
                    <a:moveTo>
                      <a:pt x="192" y="17"/>
                    </a:moveTo>
                    <a:lnTo>
                      <a:pt x="191" y="17"/>
                    </a:lnTo>
                    <a:lnTo>
                      <a:pt x="187" y="15"/>
                    </a:lnTo>
                    <a:lnTo>
                      <a:pt x="183" y="12"/>
                    </a:lnTo>
                    <a:lnTo>
                      <a:pt x="176" y="10"/>
                    </a:lnTo>
                    <a:lnTo>
                      <a:pt x="167" y="8"/>
                    </a:lnTo>
                    <a:lnTo>
                      <a:pt x="156" y="4"/>
                    </a:lnTo>
                    <a:lnTo>
                      <a:pt x="145" y="2"/>
                    </a:lnTo>
                    <a:lnTo>
                      <a:pt x="132" y="0"/>
                    </a:lnTo>
                    <a:lnTo>
                      <a:pt x="117" y="0"/>
                    </a:lnTo>
                    <a:lnTo>
                      <a:pt x="102" y="0"/>
                    </a:lnTo>
                    <a:lnTo>
                      <a:pt x="86" y="1"/>
                    </a:lnTo>
                    <a:lnTo>
                      <a:pt x="70" y="3"/>
                    </a:lnTo>
                    <a:lnTo>
                      <a:pt x="53" y="8"/>
                    </a:lnTo>
                    <a:lnTo>
                      <a:pt x="35" y="15"/>
                    </a:lnTo>
                    <a:lnTo>
                      <a:pt x="18" y="24"/>
                    </a:lnTo>
                    <a:lnTo>
                      <a:pt x="0" y="35"/>
                    </a:lnTo>
                    <a:lnTo>
                      <a:pt x="0" y="729"/>
                    </a:lnTo>
                    <a:lnTo>
                      <a:pt x="1" y="729"/>
                    </a:lnTo>
                    <a:lnTo>
                      <a:pt x="4" y="729"/>
                    </a:lnTo>
                    <a:lnTo>
                      <a:pt x="10" y="728"/>
                    </a:lnTo>
                    <a:lnTo>
                      <a:pt x="18" y="727"/>
                    </a:lnTo>
                    <a:lnTo>
                      <a:pt x="27" y="726"/>
                    </a:lnTo>
                    <a:lnTo>
                      <a:pt x="37" y="725"/>
                    </a:lnTo>
                    <a:lnTo>
                      <a:pt x="50" y="721"/>
                    </a:lnTo>
                    <a:lnTo>
                      <a:pt x="64" y="719"/>
                    </a:lnTo>
                    <a:lnTo>
                      <a:pt x="77" y="714"/>
                    </a:lnTo>
                    <a:lnTo>
                      <a:pt x="92" y="710"/>
                    </a:lnTo>
                    <a:lnTo>
                      <a:pt x="108" y="704"/>
                    </a:lnTo>
                    <a:lnTo>
                      <a:pt x="125" y="697"/>
                    </a:lnTo>
                    <a:lnTo>
                      <a:pt x="141" y="689"/>
                    </a:lnTo>
                    <a:lnTo>
                      <a:pt x="159" y="680"/>
                    </a:lnTo>
                    <a:lnTo>
                      <a:pt x="176" y="668"/>
                    </a:lnTo>
                    <a:lnTo>
                      <a:pt x="192" y="657"/>
                    </a:lnTo>
                    <a:lnTo>
                      <a:pt x="192" y="17"/>
                    </a:lnTo>
                    <a:close/>
                  </a:path>
                </a:pathLst>
              </a:cu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71" name="Google Shape;9171;p132"/>
              <p:cNvSpPr/>
              <p:nvPr/>
            </p:nvSpPr>
            <p:spPr>
              <a:xfrm>
                <a:off x="4802" y="1569"/>
                <a:ext cx="22" cy="81"/>
              </a:xfrm>
              <a:custGeom>
                <a:rect b="b" l="l" r="r" t="t"/>
                <a:pathLst>
                  <a:path extrusionOk="0" h="564" w="156">
                    <a:moveTo>
                      <a:pt x="156" y="15"/>
                    </a:moveTo>
                    <a:lnTo>
                      <a:pt x="153" y="14"/>
                    </a:lnTo>
                    <a:lnTo>
                      <a:pt x="142" y="9"/>
                    </a:lnTo>
                    <a:lnTo>
                      <a:pt x="127" y="4"/>
                    </a:lnTo>
                    <a:lnTo>
                      <a:pt x="108" y="1"/>
                    </a:lnTo>
                    <a:lnTo>
                      <a:pt x="84" y="0"/>
                    </a:lnTo>
                    <a:lnTo>
                      <a:pt x="58" y="3"/>
                    </a:lnTo>
                    <a:lnTo>
                      <a:pt x="29" y="12"/>
                    </a:lnTo>
                    <a:lnTo>
                      <a:pt x="0" y="28"/>
                    </a:lnTo>
                    <a:lnTo>
                      <a:pt x="0" y="564"/>
                    </a:lnTo>
                    <a:lnTo>
                      <a:pt x="4" y="564"/>
                    </a:lnTo>
                    <a:lnTo>
                      <a:pt x="15" y="563"/>
                    </a:lnTo>
                    <a:lnTo>
                      <a:pt x="31" y="560"/>
                    </a:lnTo>
                    <a:lnTo>
                      <a:pt x="52" y="555"/>
                    </a:lnTo>
                    <a:lnTo>
                      <a:pt x="76" y="548"/>
                    </a:lnTo>
                    <a:lnTo>
                      <a:pt x="102" y="537"/>
                    </a:lnTo>
                    <a:lnTo>
                      <a:pt x="128" y="524"/>
                    </a:lnTo>
                    <a:lnTo>
                      <a:pt x="156" y="505"/>
                    </a:lnTo>
                    <a:lnTo>
                      <a:pt x="156" y="1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72" name="Google Shape;9172;p132"/>
              <p:cNvSpPr/>
              <p:nvPr/>
            </p:nvSpPr>
            <p:spPr>
              <a:xfrm>
                <a:off x="4803" y="1571"/>
                <a:ext cx="17" cy="56"/>
              </a:xfrm>
              <a:custGeom>
                <a:rect b="b" l="l" r="r" t="t"/>
                <a:pathLst>
                  <a:path extrusionOk="0" h="396" w="117">
                    <a:moveTo>
                      <a:pt x="117" y="10"/>
                    </a:moveTo>
                    <a:lnTo>
                      <a:pt x="115" y="9"/>
                    </a:lnTo>
                    <a:lnTo>
                      <a:pt x="107" y="6"/>
                    </a:lnTo>
                    <a:lnTo>
                      <a:pt x="95" y="2"/>
                    </a:lnTo>
                    <a:lnTo>
                      <a:pt x="80" y="0"/>
                    </a:lnTo>
                    <a:lnTo>
                      <a:pt x="63" y="0"/>
                    </a:lnTo>
                    <a:lnTo>
                      <a:pt x="43" y="2"/>
                    </a:lnTo>
                    <a:lnTo>
                      <a:pt x="22" y="9"/>
                    </a:lnTo>
                    <a:lnTo>
                      <a:pt x="0" y="22"/>
                    </a:lnTo>
                    <a:lnTo>
                      <a:pt x="0" y="396"/>
                    </a:lnTo>
                    <a:lnTo>
                      <a:pt x="3" y="396"/>
                    </a:lnTo>
                    <a:lnTo>
                      <a:pt x="11" y="395"/>
                    </a:lnTo>
                    <a:lnTo>
                      <a:pt x="23" y="393"/>
                    </a:lnTo>
                    <a:lnTo>
                      <a:pt x="39" y="389"/>
                    </a:lnTo>
                    <a:lnTo>
                      <a:pt x="58" y="385"/>
                    </a:lnTo>
                    <a:lnTo>
                      <a:pt x="77" y="377"/>
                    </a:lnTo>
                    <a:lnTo>
                      <a:pt x="96" y="365"/>
                    </a:lnTo>
                    <a:lnTo>
                      <a:pt x="117" y="351"/>
                    </a:lnTo>
                    <a:lnTo>
                      <a:pt x="117" y="1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73" name="Google Shape;9173;p132"/>
              <p:cNvSpPr/>
              <p:nvPr/>
            </p:nvSpPr>
            <p:spPr>
              <a:xfrm>
                <a:off x="4804" y="1572"/>
                <a:ext cx="11" cy="33"/>
              </a:xfrm>
              <a:custGeom>
                <a:rect b="b" l="l" r="r" t="t"/>
                <a:pathLst>
                  <a:path extrusionOk="0" h="230" w="80">
                    <a:moveTo>
                      <a:pt x="80" y="7"/>
                    </a:moveTo>
                    <a:lnTo>
                      <a:pt x="78" y="6"/>
                    </a:lnTo>
                    <a:lnTo>
                      <a:pt x="73" y="5"/>
                    </a:lnTo>
                    <a:lnTo>
                      <a:pt x="65" y="2"/>
                    </a:lnTo>
                    <a:lnTo>
                      <a:pt x="55" y="0"/>
                    </a:lnTo>
                    <a:lnTo>
                      <a:pt x="44" y="0"/>
                    </a:lnTo>
                    <a:lnTo>
                      <a:pt x="30" y="1"/>
                    </a:lnTo>
                    <a:lnTo>
                      <a:pt x="15" y="7"/>
                    </a:lnTo>
                    <a:lnTo>
                      <a:pt x="0" y="15"/>
                    </a:lnTo>
                    <a:lnTo>
                      <a:pt x="0" y="230"/>
                    </a:lnTo>
                    <a:lnTo>
                      <a:pt x="3" y="230"/>
                    </a:lnTo>
                    <a:lnTo>
                      <a:pt x="7" y="229"/>
                    </a:lnTo>
                    <a:lnTo>
                      <a:pt x="16" y="228"/>
                    </a:lnTo>
                    <a:lnTo>
                      <a:pt x="27" y="225"/>
                    </a:lnTo>
                    <a:lnTo>
                      <a:pt x="39" y="222"/>
                    </a:lnTo>
                    <a:lnTo>
                      <a:pt x="53" y="216"/>
                    </a:lnTo>
                    <a:lnTo>
                      <a:pt x="67" y="208"/>
                    </a:lnTo>
                    <a:lnTo>
                      <a:pt x="80" y="199"/>
                    </a:lnTo>
                    <a:lnTo>
                      <a:pt x="80" y="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74" name="Google Shape;9174;p132"/>
              <p:cNvSpPr/>
              <p:nvPr/>
            </p:nvSpPr>
            <p:spPr>
              <a:xfrm>
                <a:off x="4942" y="1666"/>
                <a:ext cx="16" cy="17"/>
              </a:xfrm>
              <a:custGeom>
                <a:rect b="b" l="l" r="r" t="t"/>
                <a:pathLst>
                  <a:path extrusionOk="0" h="117" w="117">
                    <a:moveTo>
                      <a:pt x="58" y="117"/>
                    </a:moveTo>
                    <a:lnTo>
                      <a:pt x="70" y="116"/>
                    </a:lnTo>
                    <a:lnTo>
                      <a:pt x="81" y="112"/>
                    </a:lnTo>
                    <a:lnTo>
                      <a:pt x="90" y="106"/>
                    </a:lnTo>
                    <a:lnTo>
                      <a:pt x="100" y="100"/>
                    </a:lnTo>
                    <a:lnTo>
                      <a:pt x="106" y="90"/>
                    </a:lnTo>
                    <a:lnTo>
                      <a:pt x="112" y="81"/>
                    </a:lnTo>
                    <a:lnTo>
                      <a:pt x="116" y="70"/>
                    </a:lnTo>
                    <a:lnTo>
                      <a:pt x="117" y="58"/>
                    </a:lnTo>
                    <a:lnTo>
                      <a:pt x="116" y="46"/>
                    </a:lnTo>
                    <a:lnTo>
                      <a:pt x="112" y="35"/>
                    </a:lnTo>
                    <a:lnTo>
                      <a:pt x="106" y="25"/>
                    </a:lnTo>
                    <a:lnTo>
                      <a:pt x="100" y="17"/>
                    </a:lnTo>
                    <a:lnTo>
                      <a:pt x="90" y="9"/>
                    </a:lnTo>
                    <a:lnTo>
                      <a:pt x="81" y="4"/>
                    </a:lnTo>
                    <a:lnTo>
                      <a:pt x="70" y="1"/>
                    </a:lnTo>
                    <a:lnTo>
                      <a:pt x="58" y="0"/>
                    </a:lnTo>
                    <a:lnTo>
                      <a:pt x="47" y="1"/>
                    </a:lnTo>
                    <a:lnTo>
                      <a:pt x="36" y="4"/>
                    </a:lnTo>
                    <a:lnTo>
                      <a:pt x="26" y="9"/>
                    </a:lnTo>
                    <a:lnTo>
                      <a:pt x="17" y="17"/>
                    </a:lnTo>
                    <a:lnTo>
                      <a:pt x="10" y="25"/>
                    </a:lnTo>
                    <a:lnTo>
                      <a:pt x="5" y="35"/>
                    </a:lnTo>
                    <a:lnTo>
                      <a:pt x="1" y="46"/>
                    </a:lnTo>
                    <a:lnTo>
                      <a:pt x="0" y="58"/>
                    </a:lnTo>
                    <a:lnTo>
                      <a:pt x="1" y="70"/>
                    </a:lnTo>
                    <a:lnTo>
                      <a:pt x="5" y="81"/>
                    </a:lnTo>
                    <a:lnTo>
                      <a:pt x="10" y="90"/>
                    </a:lnTo>
                    <a:lnTo>
                      <a:pt x="17" y="100"/>
                    </a:lnTo>
                    <a:lnTo>
                      <a:pt x="26" y="106"/>
                    </a:lnTo>
                    <a:lnTo>
                      <a:pt x="36" y="112"/>
                    </a:lnTo>
                    <a:lnTo>
                      <a:pt x="47" y="116"/>
                    </a:lnTo>
                    <a:lnTo>
                      <a:pt x="58" y="11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75" name="Google Shape;9175;p132"/>
              <p:cNvSpPr/>
              <p:nvPr/>
            </p:nvSpPr>
            <p:spPr>
              <a:xfrm>
                <a:off x="4890" y="1666"/>
                <a:ext cx="9" cy="9"/>
              </a:xfrm>
              <a:custGeom>
                <a:rect b="b" l="l" r="r" t="t"/>
                <a:pathLst>
                  <a:path extrusionOk="0" h="59" w="58">
                    <a:moveTo>
                      <a:pt x="29" y="59"/>
                    </a:moveTo>
                    <a:lnTo>
                      <a:pt x="40" y="56"/>
                    </a:lnTo>
                    <a:lnTo>
                      <a:pt x="50" y="49"/>
                    </a:lnTo>
                    <a:lnTo>
                      <a:pt x="56" y="40"/>
                    </a:lnTo>
                    <a:lnTo>
                      <a:pt x="58" y="29"/>
                    </a:lnTo>
                    <a:lnTo>
                      <a:pt x="56" y="17"/>
                    </a:lnTo>
                    <a:lnTo>
                      <a:pt x="50" y="8"/>
                    </a:lnTo>
                    <a:lnTo>
                      <a:pt x="40" y="2"/>
                    </a:lnTo>
                    <a:lnTo>
                      <a:pt x="29" y="0"/>
                    </a:lnTo>
                    <a:lnTo>
                      <a:pt x="17" y="2"/>
                    </a:lnTo>
                    <a:lnTo>
                      <a:pt x="8" y="8"/>
                    </a:lnTo>
                    <a:lnTo>
                      <a:pt x="2" y="17"/>
                    </a:lnTo>
                    <a:lnTo>
                      <a:pt x="0" y="29"/>
                    </a:lnTo>
                    <a:lnTo>
                      <a:pt x="2" y="40"/>
                    </a:lnTo>
                    <a:lnTo>
                      <a:pt x="8" y="49"/>
                    </a:lnTo>
                    <a:lnTo>
                      <a:pt x="17" y="56"/>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76" name="Google Shape;9176;p132"/>
              <p:cNvSpPr/>
              <p:nvPr/>
            </p:nvSpPr>
            <p:spPr>
              <a:xfrm>
                <a:off x="4905" y="1667"/>
                <a:ext cx="8" cy="8"/>
              </a:xfrm>
              <a:custGeom>
                <a:rect b="b" l="l" r="r" t="t"/>
                <a:pathLst>
                  <a:path extrusionOk="0" h="59" w="58">
                    <a:moveTo>
                      <a:pt x="29" y="59"/>
                    </a:moveTo>
                    <a:lnTo>
                      <a:pt x="41" y="57"/>
                    </a:lnTo>
                    <a:lnTo>
                      <a:pt x="50" y="51"/>
                    </a:lnTo>
                    <a:lnTo>
                      <a:pt x="56" y="42"/>
                    </a:lnTo>
                    <a:lnTo>
                      <a:pt x="58" y="30"/>
                    </a:lnTo>
                    <a:lnTo>
                      <a:pt x="56" y="19"/>
                    </a:lnTo>
                    <a:lnTo>
                      <a:pt x="50" y="9"/>
                    </a:lnTo>
                    <a:lnTo>
                      <a:pt x="41" y="3"/>
                    </a:lnTo>
                    <a:lnTo>
                      <a:pt x="29" y="0"/>
                    </a:lnTo>
                    <a:lnTo>
                      <a:pt x="18" y="3"/>
                    </a:lnTo>
                    <a:lnTo>
                      <a:pt x="9" y="9"/>
                    </a:lnTo>
                    <a:lnTo>
                      <a:pt x="2" y="19"/>
                    </a:lnTo>
                    <a:lnTo>
                      <a:pt x="0" y="30"/>
                    </a:lnTo>
                    <a:lnTo>
                      <a:pt x="2" y="42"/>
                    </a:lnTo>
                    <a:lnTo>
                      <a:pt x="9" y="51"/>
                    </a:lnTo>
                    <a:lnTo>
                      <a:pt x="18" y="57"/>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77" name="Google Shape;9177;p132"/>
              <p:cNvSpPr/>
              <p:nvPr/>
            </p:nvSpPr>
            <p:spPr>
              <a:xfrm>
                <a:off x="4849" y="1552"/>
                <a:ext cx="23" cy="114"/>
              </a:xfrm>
              <a:custGeom>
                <a:rect b="b" l="l" r="r" t="t"/>
                <a:pathLst>
                  <a:path extrusionOk="0" h="800" w="166">
                    <a:moveTo>
                      <a:pt x="52" y="16"/>
                    </a:moveTo>
                    <a:lnTo>
                      <a:pt x="47" y="32"/>
                    </a:lnTo>
                    <a:lnTo>
                      <a:pt x="36" y="77"/>
                    </a:lnTo>
                    <a:lnTo>
                      <a:pt x="21" y="148"/>
                    </a:lnTo>
                    <a:lnTo>
                      <a:pt x="8" y="244"/>
                    </a:lnTo>
                    <a:lnTo>
                      <a:pt x="0" y="359"/>
                    </a:lnTo>
                    <a:lnTo>
                      <a:pt x="2" y="492"/>
                    </a:lnTo>
                    <a:lnTo>
                      <a:pt x="15" y="640"/>
                    </a:lnTo>
                    <a:lnTo>
                      <a:pt x="46" y="800"/>
                    </a:lnTo>
                    <a:lnTo>
                      <a:pt x="161" y="794"/>
                    </a:lnTo>
                    <a:lnTo>
                      <a:pt x="156" y="770"/>
                    </a:lnTo>
                    <a:lnTo>
                      <a:pt x="145" y="706"/>
                    </a:lnTo>
                    <a:lnTo>
                      <a:pt x="131" y="610"/>
                    </a:lnTo>
                    <a:lnTo>
                      <a:pt x="118" y="493"/>
                    </a:lnTo>
                    <a:lnTo>
                      <a:pt x="111" y="364"/>
                    </a:lnTo>
                    <a:lnTo>
                      <a:pt x="115" y="235"/>
                    </a:lnTo>
                    <a:lnTo>
                      <a:pt x="132" y="113"/>
                    </a:lnTo>
                    <a:lnTo>
                      <a:pt x="166" y="9"/>
                    </a:lnTo>
                    <a:lnTo>
                      <a:pt x="166" y="8"/>
                    </a:lnTo>
                    <a:lnTo>
                      <a:pt x="166" y="6"/>
                    </a:lnTo>
                    <a:lnTo>
                      <a:pt x="164" y="4"/>
                    </a:lnTo>
                    <a:lnTo>
                      <a:pt x="157" y="0"/>
                    </a:lnTo>
                    <a:lnTo>
                      <a:pt x="143" y="0"/>
                    </a:lnTo>
                    <a:lnTo>
                      <a:pt x="123" y="1"/>
                    </a:lnTo>
                    <a:lnTo>
                      <a:pt x="93" y="7"/>
                    </a:lnTo>
                    <a:lnTo>
                      <a:pt x="52" y="1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78" name="Google Shape;9178;p132"/>
              <p:cNvSpPr/>
              <p:nvPr/>
            </p:nvSpPr>
            <p:spPr>
              <a:xfrm>
                <a:off x="4971" y="1538"/>
                <a:ext cx="32" cy="128"/>
              </a:xfrm>
              <a:custGeom>
                <a:rect b="b" l="l" r="r" t="t"/>
                <a:pathLst>
                  <a:path extrusionOk="0" h="893" w="225">
                    <a:moveTo>
                      <a:pt x="225" y="6"/>
                    </a:moveTo>
                    <a:lnTo>
                      <a:pt x="219" y="12"/>
                    </a:lnTo>
                    <a:lnTo>
                      <a:pt x="204" y="35"/>
                    </a:lnTo>
                    <a:lnTo>
                      <a:pt x="185" y="82"/>
                    </a:lnTo>
                    <a:lnTo>
                      <a:pt x="165" y="158"/>
                    </a:lnTo>
                    <a:lnTo>
                      <a:pt x="149" y="270"/>
                    </a:lnTo>
                    <a:lnTo>
                      <a:pt x="141" y="427"/>
                    </a:lnTo>
                    <a:lnTo>
                      <a:pt x="146" y="631"/>
                    </a:lnTo>
                    <a:lnTo>
                      <a:pt x="168" y="893"/>
                    </a:lnTo>
                    <a:lnTo>
                      <a:pt x="41" y="893"/>
                    </a:lnTo>
                    <a:lnTo>
                      <a:pt x="36" y="867"/>
                    </a:lnTo>
                    <a:lnTo>
                      <a:pt x="26" y="794"/>
                    </a:lnTo>
                    <a:lnTo>
                      <a:pt x="13" y="686"/>
                    </a:lnTo>
                    <a:lnTo>
                      <a:pt x="3" y="554"/>
                    </a:lnTo>
                    <a:lnTo>
                      <a:pt x="0" y="408"/>
                    </a:lnTo>
                    <a:lnTo>
                      <a:pt x="6" y="260"/>
                    </a:lnTo>
                    <a:lnTo>
                      <a:pt x="30" y="121"/>
                    </a:lnTo>
                    <a:lnTo>
                      <a:pt x="73" y="0"/>
                    </a:lnTo>
                    <a:lnTo>
                      <a:pt x="225"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79" name="Google Shape;9179;p132"/>
              <p:cNvSpPr/>
              <p:nvPr/>
            </p:nvSpPr>
            <p:spPr>
              <a:xfrm>
                <a:off x="4849" y="1559"/>
                <a:ext cx="21" cy="100"/>
              </a:xfrm>
              <a:custGeom>
                <a:rect b="b" l="l" r="r" t="t"/>
                <a:pathLst>
                  <a:path extrusionOk="0" h="699" w="145">
                    <a:moveTo>
                      <a:pt x="46" y="14"/>
                    </a:moveTo>
                    <a:lnTo>
                      <a:pt x="41" y="28"/>
                    </a:lnTo>
                    <a:lnTo>
                      <a:pt x="32" y="67"/>
                    </a:lnTo>
                    <a:lnTo>
                      <a:pt x="20" y="130"/>
                    </a:lnTo>
                    <a:lnTo>
                      <a:pt x="7" y="213"/>
                    </a:lnTo>
                    <a:lnTo>
                      <a:pt x="0" y="314"/>
                    </a:lnTo>
                    <a:lnTo>
                      <a:pt x="1" y="430"/>
                    </a:lnTo>
                    <a:lnTo>
                      <a:pt x="13" y="559"/>
                    </a:lnTo>
                    <a:lnTo>
                      <a:pt x="40" y="699"/>
                    </a:lnTo>
                    <a:lnTo>
                      <a:pt x="140" y="693"/>
                    </a:lnTo>
                    <a:lnTo>
                      <a:pt x="135" y="672"/>
                    </a:lnTo>
                    <a:lnTo>
                      <a:pt x="126" y="616"/>
                    </a:lnTo>
                    <a:lnTo>
                      <a:pt x="113" y="532"/>
                    </a:lnTo>
                    <a:lnTo>
                      <a:pt x="103" y="430"/>
                    </a:lnTo>
                    <a:lnTo>
                      <a:pt x="97" y="317"/>
                    </a:lnTo>
                    <a:lnTo>
                      <a:pt x="100" y="205"/>
                    </a:lnTo>
                    <a:lnTo>
                      <a:pt x="115" y="98"/>
                    </a:lnTo>
                    <a:lnTo>
                      <a:pt x="145" y="8"/>
                    </a:lnTo>
                    <a:lnTo>
                      <a:pt x="145" y="7"/>
                    </a:lnTo>
                    <a:lnTo>
                      <a:pt x="145" y="5"/>
                    </a:lnTo>
                    <a:lnTo>
                      <a:pt x="143" y="3"/>
                    </a:lnTo>
                    <a:lnTo>
                      <a:pt x="137" y="0"/>
                    </a:lnTo>
                    <a:lnTo>
                      <a:pt x="126" y="0"/>
                    </a:lnTo>
                    <a:lnTo>
                      <a:pt x="108" y="1"/>
                    </a:lnTo>
                    <a:lnTo>
                      <a:pt x="81" y="6"/>
                    </a:lnTo>
                    <a:lnTo>
                      <a:pt x="46" y="14"/>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80" name="Google Shape;9180;p132"/>
              <p:cNvSpPr/>
              <p:nvPr/>
            </p:nvSpPr>
            <p:spPr>
              <a:xfrm>
                <a:off x="4850" y="1566"/>
                <a:ext cx="18" cy="85"/>
              </a:xfrm>
              <a:custGeom>
                <a:rect b="b" l="l" r="r" t="t"/>
                <a:pathLst>
                  <a:path extrusionOk="0" h="597" w="123">
                    <a:moveTo>
                      <a:pt x="39" y="12"/>
                    </a:moveTo>
                    <a:lnTo>
                      <a:pt x="35" y="23"/>
                    </a:lnTo>
                    <a:lnTo>
                      <a:pt x="26" y="57"/>
                    </a:lnTo>
                    <a:lnTo>
                      <a:pt x="16" y="111"/>
                    </a:lnTo>
                    <a:lnTo>
                      <a:pt x="6" y="181"/>
                    </a:lnTo>
                    <a:lnTo>
                      <a:pt x="0" y="267"/>
                    </a:lnTo>
                    <a:lnTo>
                      <a:pt x="1" y="367"/>
                    </a:lnTo>
                    <a:lnTo>
                      <a:pt x="11" y="477"/>
                    </a:lnTo>
                    <a:lnTo>
                      <a:pt x="34" y="597"/>
                    </a:lnTo>
                    <a:lnTo>
                      <a:pt x="119" y="591"/>
                    </a:lnTo>
                    <a:lnTo>
                      <a:pt x="115" y="574"/>
                    </a:lnTo>
                    <a:lnTo>
                      <a:pt x="107" y="526"/>
                    </a:lnTo>
                    <a:lnTo>
                      <a:pt x="97" y="454"/>
                    </a:lnTo>
                    <a:lnTo>
                      <a:pt x="88" y="367"/>
                    </a:lnTo>
                    <a:lnTo>
                      <a:pt x="82" y="272"/>
                    </a:lnTo>
                    <a:lnTo>
                      <a:pt x="84" y="175"/>
                    </a:lnTo>
                    <a:lnTo>
                      <a:pt x="97" y="84"/>
                    </a:lnTo>
                    <a:lnTo>
                      <a:pt x="123" y="7"/>
                    </a:lnTo>
                    <a:lnTo>
                      <a:pt x="123" y="6"/>
                    </a:lnTo>
                    <a:lnTo>
                      <a:pt x="123" y="5"/>
                    </a:lnTo>
                    <a:lnTo>
                      <a:pt x="121" y="3"/>
                    </a:lnTo>
                    <a:lnTo>
                      <a:pt x="117" y="0"/>
                    </a:lnTo>
                    <a:lnTo>
                      <a:pt x="106" y="0"/>
                    </a:lnTo>
                    <a:lnTo>
                      <a:pt x="91" y="2"/>
                    </a:lnTo>
                    <a:lnTo>
                      <a:pt x="70" y="5"/>
                    </a:lnTo>
                    <a:lnTo>
                      <a:pt x="39" y="12"/>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81" name="Google Shape;9181;p132"/>
              <p:cNvSpPr/>
              <p:nvPr/>
            </p:nvSpPr>
            <p:spPr>
              <a:xfrm>
                <a:off x="4851" y="1572"/>
                <a:ext cx="15" cy="71"/>
              </a:xfrm>
              <a:custGeom>
                <a:rect b="b" l="l" r="r" t="t"/>
                <a:pathLst>
                  <a:path extrusionOk="0" h="492" w="103">
                    <a:moveTo>
                      <a:pt x="32" y="9"/>
                    </a:moveTo>
                    <a:lnTo>
                      <a:pt x="28" y="18"/>
                    </a:lnTo>
                    <a:lnTo>
                      <a:pt x="21" y="47"/>
                    </a:lnTo>
                    <a:lnTo>
                      <a:pt x="12" y="90"/>
                    </a:lnTo>
                    <a:lnTo>
                      <a:pt x="4" y="149"/>
                    </a:lnTo>
                    <a:lnTo>
                      <a:pt x="0" y="220"/>
                    </a:lnTo>
                    <a:lnTo>
                      <a:pt x="0" y="303"/>
                    </a:lnTo>
                    <a:lnTo>
                      <a:pt x="9" y="394"/>
                    </a:lnTo>
                    <a:lnTo>
                      <a:pt x="27" y="492"/>
                    </a:lnTo>
                    <a:lnTo>
                      <a:pt x="98" y="489"/>
                    </a:lnTo>
                    <a:lnTo>
                      <a:pt x="95" y="474"/>
                    </a:lnTo>
                    <a:lnTo>
                      <a:pt x="88" y="434"/>
                    </a:lnTo>
                    <a:lnTo>
                      <a:pt x="80" y="375"/>
                    </a:lnTo>
                    <a:lnTo>
                      <a:pt x="72" y="303"/>
                    </a:lnTo>
                    <a:lnTo>
                      <a:pt x="68" y="224"/>
                    </a:lnTo>
                    <a:lnTo>
                      <a:pt x="70" y="144"/>
                    </a:lnTo>
                    <a:lnTo>
                      <a:pt x="81" y="68"/>
                    </a:lnTo>
                    <a:lnTo>
                      <a:pt x="103" y="5"/>
                    </a:lnTo>
                    <a:lnTo>
                      <a:pt x="103" y="4"/>
                    </a:lnTo>
                    <a:lnTo>
                      <a:pt x="103" y="3"/>
                    </a:lnTo>
                    <a:lnTo>
                      <a:pt x="100" y="1"/>
                    </a:lnTo>
                    <a:lnTo>
                      <a:pt x="97" y="0"/>
                    </a:lnTo>
                    <a:lnTo>
                      <a:pt x="89" y="0"/>
                    </a:lnTo>
                    <a:lnTo>
                      <a:pt x="75" y="0"/>
                    </a:lnTo>
                    <a:lnTo>
                      <a:pt x="57" y="3"/>
                    </a:lnTo>
                    <a:lnTo>
                      <a:pt x="32" y="9"/>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82" name="Google Shape;9182;p132"/>
              <p:cNvSpPr/>
              <p:nvPr/>
            </p:nvSpPr>
            <p:spPr>
              <a:xfrm>
                <a:off x="4852" y="1579"/>
                <a:ext cx="12" cy="56"/>
              </a:xfrm>
              <a:custGeom>
                <a:rect b="b" l="l" r="r" t="t"/>
                <a:pathLst>
                  <a:path extrusionOk="0" h="390" w="82">
                    <a:moveTo>
                      <a:pt x="25" y="8"/>
                    </a:moveTo>
                    <a:lnTo>
                      <a:pt x="23" y="16"/>
                    </a:lnTo>
                    <a:lnTo>
                      <a:pt x="17" y="38"/>
                    </a:lnTo>
                    <a:lnTo>
                      <a:pt x="11" y="72"/>
                    </a:lnTo>
                    <a:lnTo>
                      <a:pt x="4" y="118"/>
                    </a:lnTo>
                    <a:lnTo>
                      <a:pt x="0" y="174"/>
                    </a:lnTo>
                    <a:lnTo>
                      <a:pt x="0" y="240"/>
                    </a:lnTo>
                    <a:lnTo>
                      <a:pt x="7" y="312"/>
                    </a:lnTo>
                    <a:lnTo>
                      <a:pt x="22" y="390"/>
                    </a:lnTo>
                    <a:lnTo>
                      <a:pt x="78" y="387"/>
                    </a:lnTo>
                    <a:lnTo>
                      <a:pt x="76" y="375"/>
                    </a:lnTo>
                    <a:lnTo>
                      <a:pt x="70" y="343"/>
                    </a:lnTo>
                    <a:lnTo>
                      <a:pt x="63" y="297"/>
                    </a:lnTo>
                    <a:lnTo>
                      <a:pt x="57" y="240"/>
                    </a:lnTo>
                    <a:lnTo>
                      <a:pt x="54" y="178"/>
                    </a:lnTo>
                    <a:lnTo>
                      <a:pt x="56" y="113"/>
                    </a:lnTo>
                    <a:lnTo>
                      <a:pt x="64" y="55"/>
                    </a:lnTo>
                    <a:lnTo>
                      <a:pt x="82" y="4"/>
                    </a:lnTo>
                    <a:lnTo>
                      <a:pt x="82" y="2"/>
                    </a:lnTo>
                    <a:lnTo>
                      <a:pt x="80" y="1"/>
                    </a:lnTo>
                    <a:lnTo>
                      <a:pt x="77" y="0"/>
                    </a:lnTo>
                    <a:lnTo>
                      <a:pt x="70" y="0"/>
                    </a:lnTo>
                    <a:lnTo>
                      <a:pt x="60" y="1"/>
                    </a:lnTo>
                    <a:lnTo>
                      <a:pt x="46" y="3"/>
                    </a:lnTo>
                    <a:lnTo>
                      <a:pt x="25" y="8"/>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83" name="Google Shape;9183;p132"/>
              <p:cNvSpPr/>
              <p:nvPr/>
            </p:nvSpPr>
            <p:spPr>
              <a:xfrm>
                <a:off x="4853" y="1586"/>
                <a:ext cx="8" cy="41"/>
              </a:xfrm>
              <a:custGeom>
                <a:rect b="b" l="l" r="r" t="t"/>
                <a:pathLst>
                  <a:path extrusionOk="0" h="288" w="59">
                    <a:moveTo>
                      <a:pt x="18" y="6"/>
                    </a:moveTo>
                    <a:lnTo>
                      <a:pt x="17" y="11"/>
                    </a:lnTo>
                    <a:lnTo>
                      <a:pt x="13" y="27"/>
                    </a:lnTo>
                    <a:lnTo>
                      <a:pt x="7" y="53"/>
                    </a:lnTo>
                    <a:lnTo>
                      <a:pt x="2" y="87"/>
                    </a:lnTo>
                    <a:lnTo>
                      <a:pt x="0" y="130"/>
                    </a:lnTo>
                    <a:lnTo>
                      <a:pt x="0" y="177"/>
                    </a:lnTo>
                    <a:lnTo>
                      <a:pt x="5" y="231"/>
                    </a:lnTo>
                    <a:lnTo>
                      <a:pt x="16" y="288"/>
                    </a:lnTo>
                    <a:lnTo>
                      <a:pt x="57" y="286"/>
                    </a:lnTo>
                    <a:lnTo>
                      <a:pt x="56" y="278"/>
                    </a:lnTo>
                    <a:lnTo>
                      <a:pt x="51" y="254"/>
                    </a:lnTo>
                    <a:lnTo>
                      <a:pt x="47" y="219"/>
                    </a:lnTo>
                    <a:lnTo>
                      <a:pt x="42" y="177"/>
                    </a:lnTo>
                    <a:lnTo>
                      <a:pt x="40" y="131"/>
                    </a:lnTo>
                    <a:lnTo>
                      <a:pt x="41" y="84"/>
                    </a:lnTo>
                    <a:lnTo>
                      <a:pt x="47" y="40"/>
                    </a:lnTo>
                    <a:lnTo>
                      <a:pt x="59" y="3"/>
                    </a:lnTo>
                    <a:lnTo>
                      <a:pt x="59" y="2"/>
                    </a:lnTo>
                    <a:lnTo>
                      <a:pt x="58" y="1"/>
                    </a:lnTo>
                    <a:lnTo>
                      <a:pt x="56" y="0"/>
                    </a:lnTo>
                    <a:lnTo>
                      <a:pt x="51" y="0"/>
                    </a:lnTo>
                    <a:lnTo>
                      <a:pt x="45" y="0"/>
                    </a:lnTo>
                    <a:lnTo>
                      <a:pt x="33" y="2"/>
                    </a:lnTo>
                    <a:lnTo>
                      <a:pt x="18"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84" name="Google Shape;9184;p132"/>
              <p:cNvSpPr/>
              <p:nvPr/>
            </p:nvSpPr>
            <p:spPr>
              <a:xfrm>
                <a:off x="4972" y="1546"/>
                <a:ext cx="28" cy="111"/>
              </a:xfrm>
              <a:custGeom>
                <a:rect b="b" l="l" r="r" t="t"/>
                <a:pathLst>
                  <a:path extrusionOk="0" h="779" w="198">
                    <a:moveTo>
                      <a:pt x="198" y="6"/>
                    </a:moveTo>
                    <a:lnTo>
                      <a:pt x="194" y="12"/>
                    </a:lnTo>
                    <a:lnTo>
                      <a:pt x="180" y="31"/>
                    </a:lnTo>
                    <a:lnTo>
                      <a:pt x="163" y="72"/>
                    </a:lnTo>
                    <a:lnTo>
                      <a:pt x="146" y="138"/>
                    </a:lnTo>
                    <a:lnTo>
                      <a:pt x="132" y="236"/>
                    </a:lnTo>
                    <a:lnTo>
                      <a:pt x="125" y="373"/>
                    </a:lnTo>
                    <a:lnTo>
                      <a:pt x="130" y="551"/>
                    </a:lnTo>
                    <a:lnTo>
                      <a:pt x="148" y="779"/>
                    </a:lnTo>
                    <a:lnTo>
                      <a:pt x="37" y="779"/>
                    </a:lnTo>
                    <a:lnTo>
                      <a:pt x="34" y="756"/>
                    </a:lnTo>
                    <a:lnTo>
                      <a:pt x="23" y="693"/>
                    </a:lnTo>
                    <a:lnTo>
                      <a:pt x="13" y="599"/>
                    </a:lnTo>
                    <a:lnTo>
                      <a:pt x="4" y="483"/>
                    </a:lnTo>
                    <a:lnTo>
                      <a:pt x="0" y="357"/>
                    </a:lnTo>
                    <a:lnTo>
                      <a:pt x="7" y="227"/>
                    </a:lnTo>
                    <a:lnTo>
                      <a:pt x="27" y="105"/>
                    </a:lnTo>
                    <a:lnTo>
                      <a:pt x="65" y="0"/>
                    </a:lnTo>
                    <a:lnTo>
                      <a:pt x="198"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85" name="Google Shape;9185;p132"/>
              <p:cNvSpPr/>
              <p:nvPr/>
            </p:nvSpPr>
            <p:spPr>
              <a:xfrm>
                <a:off x="4973" y="1553"/>
                <a:ext cx="24" cy="96"/>
              </a:xfrm>
              <a:custGeom>
                <a:rect b="b" l="l" r="r" t="t"/>
                <a:pathLst>
                  <a:path extrusionOk="0" h="666" w="169">
                    <a:moveTo>
                      <a:pt x="169" y="5"/>
                    </a:moveTo>
                    <a:lnTo>
                      <a:pt x="164" y="10"/>
                    </a:lnTo>
                    <a:lnTo>
                      <a:pt x="154" y="27"/>
                    </a:lnTo>
                    <a:lnTo>
                      <a:pt x="139" y="61"/>
                    </a:lnTo>
                    <a:lnTo>
                      <a:pt x="124" y="118"/>
                    </a:lnTo>
                    <a:lnTo>
                      <a:pt x="113" y="201"/>
                    </a:lnTo>
                    <a:lnTo>
                      <a:pt x="107" y="318"/>
                    </a:lnTo>
                    <a:lnTo>
                      <a:pt x="110" y="470"/>
                    </a:lnTo>
                    <a:lnTo>
                      <a:pt x="126" y="666"/>
                    </a:lnTo>
                    <a:lnTo>
                      <a:pt x="31" y="666"/>
                    </a:lnTo>
                    <a:lnTo>
                      <a:pt x="28" y="646"/>
                    </a:lnTo>
                    <a:lnTo>
                      <a:pt x="20" y="592"/>
                    </a:lnTo>
                    <a:lnTo>
                      <a:pt x="11" y="512"/>
                    </a:lnTo>
                    <a:lnTo>
                      <a:pt x="3" y="413"/>
                    </a:lnTo>
                    <a:lnTo>
                      <a:pt x="0" y="305"/>
                    </a:lnTo>
                    <a:lnTo>
                      <a:pt x="6" y="195"/>
                    </a:lnTo>
                    <a:lnTo>
                      <a:pt x="23" y="90"/>
                    </a:lnTo>
                    <a:lnTo>
                      <a:pt x="55" y="0"/>
                    </a:lnTo>
                    <a:lnTo>
                      <a:pt x="169" y="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86" name="Google Shape;9186;p132"/>
              <p:cNvSpPr/>
              <p:nvPr/>
            </p:nvSpPr>
            <p:spPr>
              <a:xfrm>
                <a:off x="4974" y="1561"/>
                <a:ext cx="20" cy="79"/>
              </a:xfrm>
              <a:custGeom>
                <a:rect b="b" l="l" r="r" t="t"/>
                <a:pathLst>
                  <a:path extrusionOk="0" h="551" w="140">
                    <a:moveTo>
                      <a:pt x="140" y="5"/>
                    </a:moveTo>
                    <a:lnTo>
                      <a:pt x="136" y="8"/>
                    </a:lnTo>
                    <a:lnTo>
                      <a:pt x="127" y="23"/>
                    </a:lnTo>
                    <a:lnTo>
                      <a:pt x="116" y="51"/>
                    </a:lnTo>
                    <a:lnTo>
                      <a:pt x="103" y="98"/>
                    </a:lnTo>
                    <a:lnTo>
                      <a:pt x="94" y="167"/>
                    </a:lnTo>
                    <a:lnTo>
                      <a:pt x="90" y="264"/>
                    </a:lnTo>
                    <a:lnTo>
                      <a:pt x="92" y="390"/>
                    </a:lnTo>
                    <a:lnTo>
                      <a:pt x="106" y="551"/>
                    </a:lnTo>
                    <a:lnTo>
                      <a:pt x="27" y="551"/>
                    </a:lnTo>
                    <a:lnTo>
                      <a:pt x="24" y="535"/>
                    </a:lnTo>
                    <a:lnTo>
                      <a:pt x="17" y="490"/>
                    </a:lnTo>
                    <a:lnTo>
                      <a:pt x="9" y="423"/>
                    </a:lnTo>
                    <a:lnTo>
                      <a:pt x="3" y="342"/>
                    </a:lnTo>
                    <a:lnTo>
                      <a:pt x="0" y="252"/>
                    </a:lnTo>
                    <a:lnTo>
                      <a:pt x="5" y="161"/>
                    </a:lnTo>
                    <a:lnTo>
                      <a:pt x="20" y="75"/>
                    </a:lnTo>
                    <a:lnTo>
                      <a:pt x="46" y="0"/>
                    </a:lnTo>
                    <a:lnTo>
                      <a:pt x="140" y="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87" name="Google Shape;9187;p132"/>
              <p:cNvSpPr/>
              <p:nvPr/>
            </p:nvSpPr>
            <p:spPr>
              <a:xfrm>
                <a:off x="4975" y="1569"/>
                <a:ext cx="16" cy="62"/>
              </a:xfrm>
              <a:custGeom>
                <a:rect b="b" l="l" r="r" t="t"/>
                <a:pathLst>
                  <a:path extrusionOk="0" h="437" w="111">
                    <a:moveTo>
                      <a:pt x="111" y="4"/>
                    </a:moveTo>
                    <a:lnTo>
                      <a:pt x="108" y="7"/>
                    </a:lnTo>
                    <a:lnTo>
                      <a:pt x="101" y="18"/>
                    </a:lnTo>
                    <a:lnTo>
                      <a:pt x="92" y="41"/>
                    </a:lnTo>
                    <a:lnTo>
                      <a:pt x="82" y="77"/>
                    </a:lnTo>
                    <a:lnTo>
                      <a:pt x="75" y="133"/>
                    </a:lnTo>
                    <a:lnTo>
                      <a:pt x="70" y="208"/>
                    </a:lnTo>
                    <a:lnTo>
                      <a:pt x="72" y="309"/>
                    </a:lnTo>
                    <a:lnTo>
                      <a:pt x="83" y="437"/>
                    </a:lnTo>
                    <a:lnTo>
                      <a:pt x="21" y="437"/>
                    </a:lnTo>
                    <a:lnTo>
                      <a:pt x="19" y="424"/>
                    </a:lnTo>
                    <a:lnTo>
                      <a:pt x="13" y="389"/>
                    </a:lnTo>
                    <a:lnTo>
                      <a:pt x="7" y="336"/>
                    </a:lnTo>
                    <a:lnTo>
                      <a:pt x="3" y="272"/>
                    </a:lnTo>
                    <a:lnTo>
                      <a:pt x="0" y="200"/>
                    </a:lnTo>
                    <a:lnTo>
                      <a:pt x="5" y="128"/>
                    </a:lnTo>
                    <a:lnTo>
                      <a:pt x="16" y="59"/>
                    </a:lnTo>
                    <a:lnTo>
                      <a:pt x="37" y="0"/>
                    </a:lnTo>
                    <a:lnTo>
                      <a:pt x="111" y="4"/>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88" name="Google Shape;9188;p132"/>
              <p:cNvSpPr/>
              <p:nvPr/>
            </p:nvSpPr>
            <p:spPr>
              <a:xfrm>
                <a:off x="4976" y="1577"/>
                <a:ext cx="12" cy="46"/>
              </a:xfrm>
              <a:custGeom>
                <a:rect b="b" l="l" r="r" t="t"/>
                <a:pathLst>
                  <a:path extrusionOk="0" h="322" w="82">
                    <a:moveTo>
                      <a:pt x="82" y="3"/>
                    </a:moveTo>
                    <a:lnTo>
                      <a:pt x="79" y="5"/>
                    </a:lnTo>
                    <a:lnTo>
                      <a:pt x="75" y="13"/>
                    </a:lnTo>
                    <a:lnTo>
                      <a:pt x="67" y="30"/>
                    </a:lnTo>
                    <a:lnTo>
                      <a:pt x="60" y="57"/>
                    </a:lnTo>
                    <a:lnTo>
                      <a:pt x="54" y="98"/>
                    </a:lnTo>
                    <a:lnTo>
                      <a:pt x="52" y="154"/>
                    </a:lnTo>
                    <a:lnTo>
                      <a:pt x="53" y="228"/>
                    </a:lnTo>
                    <a:lnTo>
                      <a:pt x="61" y="322"/>
                    </a:lnTo>
                    <a:lnTo>
                      <a:pt x="15" y="322"/>
                    </a:lnTo>
                    <a:lnTo>
                      <a:pt x="14" y="313"/>
                    </a:lnTo>
                    <a:lnTo>
                      <a:pt x="9" y="287"/>
                    </a:lnTo>
                    <a:lnTo>
                      <a:pt x="5" y="247"/>
                    </a:lnTo>
                    <a:lnTo>
                      <a:pt x="1" y="200"/>
                    </a:lnTo>
                    <a:lnTo>
                      <a:pt x="0" y="147"/>
                    </a:lnTo>
                    <a:lnTo>
                      <a:pt x="3" y="95"/>
                    </a:lnTo>
                    <a:lnTo>
                      <a:pt x="11" y="44"/>
                    </a:lnTo>
                    <a:lnTo>
                      <a:pt x="27" y="0"/>
                    </a:lnTo>
                    <a:lnTo>
                      <a:pt x="82" y="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89" name="Google Shape;9189;p132"/>
              <p:cNvSpPr/>
              <p:nvPr/>
            </p:nvSpPr>
            <p:spPr>
              <a:xfrm>
                <a:off x="4824" y="1565"/>
                <a:ext cx="4" cy="146"/>
              </a:xfrm>
              <a:prstGeom prst="rect">
                <a:avLst/>
              </a:pr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90" name="Google Shape;9190;p132"/>
              <p:cNvSpPr/>
              <p:nvPr/>
            </p:nvSpPr>
            <p:spPr>
              <a:xfrm>
                <a:off x="4876" y="1563"/>
                <a:ext cx="57" cy="67"/>
              </a:xfrm>
              <a:custGeom>
                <a:rect b="b" l="l" r="r" t="t"/>
                <a:pathLst>
                  <a:path extrusionOk="0" h="469" w="398">
                    <a:moveTo>
                      <a:pt x="37" y="44"/>
                    </a:moveTo>
                    <a:lnTo>
                      <a:pt x="33" y="53"/>
                    </a:lnTo>
                    <a:lnTo>
                      <a:pt x="27" y="79"/>
                    </a:lnTo>
                    <a:lnTo>
                      <a:pt x="17" y="120"/>
                    </a:lnTo>
                    <a:lnTo>
                      <a:pt x="8" y="174"/>
                    </a:lnTo>
                    <a:lnTo>
                      <a:pt x="1" y="238"/>
                    </a:lnTo>
                    <a:lnTo>
                      <a:pt x="0" y="309"/>
                    </a:lnTo>
                    <a:lnTo>
                      <a:pt x="7" y="387"/>
                    </a:lnTo>
                    <a:lnTo>
                      <a:pt x="24" y="469"/>
                    </a:lnTo>
                    <a:lnTo>
                      <a:pt x="24" y="466"/>
                    </a:lnTo>
                    <a:lnTo>
                      <a:pt x="24" y="455"/>
                    </a:lnTo>
                    <a:lnTo>
                      <a:pt x="24" y="438"/>
                    </a:lnTo>
                    <a:lnTo>
                      <a:pt x="24" y="417"/>
                    </a:lnTo>
                    <a:lnTo>
                      <a:pt x="27" y="391"/>
                    </a:lnTo>
                    <a:lnTo>
                      <a:pt x="30" y="363"/>
                    </a:lnTo>
                    <a:lnTo>
                      <a:pt x="35" y="332"/>
                    </a:lnTo>
                    <a:lnTo>
                      <a:pt x="41" y="300"/>
                    </a:lnTo>
                    <a:lnTo>
                      <a:pt x="52" y="268"/>
                    </a:lnTo>
                    <a:lnTo>
                      <a:pt x="64" y="237"/>
                    </a:lnTo>
                    <a:lnTo>
                      <a:pt x="79" y="207"/>
                    </a:lnTo>
                    <a:lnTo>
                      <a:pt x="99" y="179"/>
                    </a:lnTo>
                    <a:lnTo>
                      <a:pt x="123" y="155"/>
                    </a:lnTo>
                    <a:lnTo>
                      <a:pt x="150" y="136"/>
                    </a:lnTo>
                    <a:lnTo>
                      <a:pt x="183" y="122"/>
                    </a:lnTo>
                    <a:lnTo>
                      <a:pt x="221" y="114"/>
                    </a:lnTo>
                    <a:lnTo>
                      <a:pt x="223" y="112"/>
                    </a:lnTo>
                    <a:lnTo>
                      <a:pt x="230" y="107"/>
                    </a:lnTo>
                    <a:lnTo>
                      <a:pt x="242" y="99"/>
                    </a:lnTo>
                    <a:lnTo>
                      <a:pt x="260" y="88"/>
                    </a:lnTo>
                    <a:lnTo>
                      <a:pt x="284" y="74"/>
                    </a:lnTo>
                    <a:lnTo>
                      <a:pt x="315" y="58"/>
                    </a:lnTo>
                    <a:lnTo>
                      <a:pt x="352" y="39"/>
                    </a:lnTo>
                    <a:lnTo>
                      <a:pt x="398" y="19"/>
                    </a:lnTo>
                    <a:lnTo>
                      <a:pt x="396" y="17"/>
                    </a:lnTo>
                    <a:lnTo>
                      <a:pt x="389" y="16"/>
                    </a:lnTo>
                    <a:lnTo>
                      <a:pt x="379" y="14"/>
                    </a:lnTo>
                    <a:lnTo>
                      <a:pt x="364" y="12"/>
                    </a:lnTo>
                    <a:lnTo>
                      <a:pt x="347" y="8"/>
                    </a:lnTo>
                    <a:lnTo>
                      <a:pt x="326" y="6"/>
                    </a:lnTo>
                    <a:lnTo>
                      <a:pt x="302" y="4"/>
                    </a:lnTo>
                    <a:lnTo>
                      <a:pt x="277" y="1"/>
                    </a:lnTo>
                    <a:lnTo>
                      <a:pt x="250" y="0"/>
                    </a:lnTo>
                    <a:lnTo>
                      <a:pt x="221" y="1"/>
                    </a:lnTo>
                    <a:lnTo>
                      <a:pt x="191" y="3"/>
                    </a:lnTo>
                    <a:lnTo>
                      <a:pt x="160" y="6"/>
                    </a:lnTo>
                    <a:lnTo>
                      <a:pt x="129" y="12"/>
                    </a:lnTo>
                    <a:lnTo>
                      <a:pt x="97" y="20"/>
                    </a:lnTo>
                    <a:lnTo>
                      <a:pt x="67" y="30"/>
                    </a:lnTo>
                    <a:lnTo>
                      <a:pt x="37" y="44"/>
                    </a:lnTo>
                    <a:close/>
                  </a:path>
                </a:pathLst>
              </a:custGeom>
              <a:solidFill>
                <a:srgbClr val="9999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91" name="Google Shape;9191;p132"/>
              <p:cNvSpPr/>
              <p:nvPr/>
            </p:nvSpPr>
            <p:spPr>
              <a:xfrm>
                <a:off x="4797" y="1613"/>
                <a:ext cx="46" cy="13"/>
              </a:xfrm>
              <a:custGeom>
                <a:rect b="b" l="l" r="r" t="t"/>
                <a:pathLst>
                  <a:path extrusionOk="0" h="89" w="325">
                    <a:moveTo>
                      <a:pt x="0" y="57"/>
                    </a:moveTo>
                    <a:lnTo>
                      <a:pt x="0" y="55"/>
                    </a:lnTo>
                    <a:lnTo>
                      <a:pt x="2" y="52"/>
                    </a:lnTo>
                    <a:lnTo>
                      <a:pt x="6" y="47"/>
                    </a:lnTo>
                    <a:lnTo>
                      <a:pt x="12" y="41"/>
                    </a:lnTo>
                    <a:lnTo>
                      <a:pt x="20" y="34"/>
                    </a:lnTo>
                    <a:lnTo>
                      <a:pt x="29" y="27"/>
                    </a:lnTo>
                    <a:lnTo>
                      <a:pt x="41" y="20"/>
                    </a:lnTo>
                    <a:lnTo>
                      <a:pt x="57" y="13"/>
                    </a:lnTo>
                    <a:lnTo>
                      <a:pt x="77" y="7"/>
                    </a:lnTo>
                    <a:lnTo>
                      <a:pt x="98" y="3"/>
                    </a:lnTo>
                    <a:lnTo>
                      <a:pt x="126" y="0"/>
                    </a:lnTo>
                    <a:lnTo>
                      <a:pt x="156" y="0"/>
                    </a:lnTo>
                    <a:lnTo>
                      <a:pt x="191" y="3"/>
                    </a:lnTo>
                    <a:lnTo>
                      <a:pt x="230" y="8"/>
                    </a:lnTo>
                    <a:lnTo>
                      <a:pt x="275" y="18"/>
                    </a:lnTo>
                    <a:lnTo>
                      <a:pt x="325" y="31"/>
                    </a:lnTo>
                    <a:lnTo>
                      <a:pt x="318" y="51"/>
                    </a:lnTo>
                    <a:lnTo>
                      <a:pt x="316" y="50"/>
                    </a:lnTo>
                    <a:lnTo>
                      <a:pt x="308" y="47"/>
                    </a:lnTo>
                    <a:lnTo>
                      <a:pt x="295" y="44"/>
                    </a:lnTo>
                    <a:lnTo>
                      <a:pt x="279" y="39"/>
                    </a:lnTo>
                    <a:lnTo>
                      <a:pt x="260" y="35"/>
                    </a:lnTo>
                    <a:lnTo>
                      <a:pt x="238" y="30"/>
                    </a:lnTo>
                    <a:lnTo>
                      <a:pt x="214" y="27"/>
                    </a:lnTo>
                    <a:lnTo>
                      <a:pt x="188" y="24"/>
                    </a:lnTo>
                    <a:lnTo>
                      <a:pt x="161" y="23"/>
                    </a:lnTo>
                    <a:lnTo>
                      <a:pt x="134" y="23"/>
                    </a:lnTo>
                    <a:lnTo>
                      <a:pt x="108" y="26"/>
                    </a:lnTo>
                    <a:lnTo>
                      <a:pt x="82" y="31"/>
                    </a:lnTo>
                    <a:lnTo>
                      <a:pt x="58" y="41"/>
                    </a:lnTo>
                    <a:lnTo>
                      <a:pt x="36" y="52"/>
                    </a:lnTo>
                    <a:lnTo>
                      <a:pt x="16" y="68"/>
                    </a:lnTo>
                    <a:lnTo>
                      <a:pt x="0" y="89"/>
                    </a:lnTo>
                    <a:lnTo>
                      <a:pt x="0" y="5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92" name="Google Shape;9192;p132"/>
              <p:cNvSpPr/>
              <p:nvPr/>
            </p:nvSpPr>
            <p:spPr>
              <a:xfrm>
                <a:off x="4797" y="1583"/>
                <a:ext cx="46" cy="13"/>
              </a:xfrm>
              <a:custGeom>
                <a:rect b="b" l="l" r="r" t="t"/>
                <a:pathLst>
                  <a:path extrusionOk="0" h="89" w="325">
                    <a:moveTo>
                      <a:pt x="0" y="56"/>
                    </a:moveTo>
                    <a:lnTo>
                      <a:pt x="0" y="55"/>
                    </a:lnTo>
                    <a:lnTo>
                      <a:pt x="2" y="52"/>
                    </a:lnTo>
                    <a:lnTo>
                      <a:pt x="6" y="47"/>
                    </a:lnTo>
                    <a:lnTo>
                      <a:pt x="12" y="40"/>
                    </a:lnTo>
                    <a:lnTo>
                      <a:pt x="20" y="33"/>
                    </a:lnTo>
                    <a:lnTo>
                      <a:pt x="29" y="27"/>
                    </a:lnTo>
                    <a:lnTo>
                      <a:pt x="41" y="18"/>
                    </a:lnTo>
                    <a:lnTo>
                      <a:pt x="57" y="13"/>
                    </a:lnTo>
                    <a:lnTo>
                      <a:pt x="77" y="7"/>
                    </a:lnTo>
                    <a:lnTo>
                      <a:pt x="98" y="2"/>
                    </a:lnTo>
                    <a:lnTo>
                      <a:pt x="126" y="0"/>
                    </a:lnTo>
                    <a:lnTo>
                      <a:pt x="156" y="0"/>
                    </a:lnTo>
                    <a:lnTo>
                      <a:pt x="191" y="2"/>
                    </a:lnTo>
                    <a:lnTo>
                      <a:pt x="230" y="8"/>
                    </a:lnTo>
                    <a:lnTo>
                      <a:pt x="275" y="17"/>
                    </a:lnTo>
                    <a:lnTo>
                      <a:pt x="325" y="31"/>
                    </a:lnTo>
                    <a:lnTo>
                      <a:pt x="318" y="49"/>
                    </a:lnTo>
                    <a:lnTo>
                      <a:pt x="316" y="48"/>
                    </a:lnTo>
                    <a:lnTo>
                      <a:pt x="308" y="46"/>
                    </a:lnTo>
                    <a:lnTo>
                      <a:pt x="295" y="43"/>
                    </a:lnTo>
                    <a:lnTo>
                      <a:pt x="279" y="38"/>
                    </a:lnTo>
                    <a:lnTo>
                      <a:pt x="260" y="35"/>
                    </a:lnTo>
                    <a:lnTo>
                      <a:pt x="238" y="30"/>
                    </a:lnTo>
                    <a:lnTo>
                      <a:pt x="214" y="27"/>
                    </a:lnTo>
                    <a:lnTo>
                      <a:pt x="188" y="23"/>
                    </a:lnTo>
                    <a:lnTo>
                      <a:pt x="161" y="22"/>
                    </a:lnTo>
                    <a:lnTo>
                      <a:pt x="134" y="23"/>
                    </a:lnTo>
                    <a:lnTo>
                      <a:pt x="108" y="25"/>
                    </a:lnTo>
                    <a:lnTo>
                      <a:pt x="82" y="31"/>
                    </a:lnTo>
                    <a:lnTo>
                      <a:pt x="58" y="40"/>
                    </a:lnTo>
                    <a:lnTo>
                      <a:pt x="36" y="52"/>
                    </a:lnTo>
                    <a:lnTo>
                      <a:pt x="16" y="68"/>
                    </a:lnTo>
                    <a:lnTo>
                      <a:pt x="0" y="89"/>
                    </a:lnTo>
                    <a:lnTo>
                      <a:pt x="0" y="56"/>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93" name="Google Shape;9193;p132"/>
              <p:cNvSpPr/>
              <p:nvPr/>
            </p:nvSpPr>
            <p:spPr>
              <a:xfrm>
                <a:off x="4841" y="1568"/>
                <a:ext cx="75" cy="139"/>
              </a:xfrm>
              <a:custGeom>
                <a:rect b="b" l="l" r="r" t="t"/>
                <a:pathLst>
                  <a:path extrusionOk="0" h="975" w="528">
                    <a:moveTo>
                      <a:pt x="0" y="0"/>
                    </a:moveTo>
                    <a:lnTo>
                      <a:pt x="0" y="943"/>
                    </a:lnTo>
                    <a:lnTo>
                      <a:pt x="159" y="975"/>
                    </a:lnTo>
                    <a:lnTo>
                      <a:pt x="152" y="848"/>
                    </a:lnTo>
                    <a:lnTo>
                      <a:pt x="528" y="905"/>
                    </a:lnTo>
                    <a:lnTo>
                      <a:pt x="521" y="855"/>
                    </a:lnTo>
                    <a:lnTo>
                      <a:pt x="261" y="822"/>
                    </a:lnTo>
                    <a:lnTo>
                      <a:pt x="254" y="713"/>
                    </a:lnTo>
                    <a:lnTo>
                      <a:pt x="77" y="713"/>
                    </a:lnTo>
                    <a:lnTo>
                      <a:pt x="72" y="699"/>
                    </a:lnTo>
                    <a:lnTo>
                      <a:pt x="60" y="659"/>
                    </a:lnTo>
                    <a:lnTo>
                      <a:pt x="44" y="595"/>
                    </a:lnTo>
                    <a:lnTo>
                      <a:pt x="28" y="511"/>
                    </a:lnTo>
                    <a:lnTo>
                      <a:pt x="16" y="410"/>
                    </a:lnTo>
                    <a:lnTo>
                      <a:pt x="12" y="294"/>
                    </a:lnTo>
                    <a:lnTo>
                      <a:pt x="21" y="167"/>
                    </a:lnTo>
                    <a:lnTo>
                      <a:pt x="45" y="32"/>
                    </a:lnTo>
                    <a:lnTo>
                      <a:pt x="0" y="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94" name="Google Shape;9194;p132"/>
              <p:cNvSpPr/>
              <p:nvPr/>
            </p:nvSpPr>
            <p:spPr>
              <a:xfrm>
                <a:off x="4878" y="1536"/>
                <a:ext cx="97" cy="19"/>
              </a:xfrm>
              <a:custGeom>
                <a:rect b="b" l="l" r="r" t="t"/>
                <a:pathLst>
                  <a:path extrusionOk="0" h="133" w="678">
                    <a:moveTo>
                      <a:pt x="0" y="133"/>
                    </a:moveTo>
                    <a:lnTo>
                      <a:pt x="4" y="132"/>
                    </a:lnTo>
                    <a:lnTo>
                      <a:pt x="15" y="127"/>
                    </a:lnTo>
                    <a:lnTo>
                      <a:pt x="32" y="122"/>
                    </a:lnTo>
                    <a:lnTo>
                      <a:pt x="56" y="114"/>
                    </a:lnTo>
                    <a:lnTo>
                      <a:pt x="86" y="104"/>
                    </a:lnTo>
                    <a:lnTo>
                      <a:pt x="120" y="95"/>
                    </a:lnTo>
                    <a:lnTo>
                      <a:pt x="160" y="86"/>
                    </a:lnTo>
                    <a:lnTo>
                      <a:pt x="204" y="78"/>
                    </a:lnTo>
                    <a:lnTo>
                      <a:pt x="252" y="70"/>
                    </a:lnTo>
                    <a:lnTo>
                      <a:pt x="303" y="64"/>
                    </a:lnTo>
                    <a:lnTo>
                      <a:pt x="358" y="60"/>
                    </a:lnTo>
                    <a:lnTo>
                      <a:pt x="414" y="58"/>
                    </a:lnTo>
                    <a:lnTo>
                      <a:pt x="474" y="60"/>
                    </a:lnTo>
                    <a:lnTo>
                      <a:pt x="534" y="65"/>
                    </a:lnTo>
                    <a:lnTo>
                      <a:pt x="596" y="74"/>
                    </a:lnTo>
                    <a:lnTo>
                      <a:pt x="659" y="88"/>
                    </a:lnTo>
                    <a:lnTo>
                      <a:pt x="678" y="0"/>
                    </a:lnTo>
                    <a:lnTo>
                      <a:pt x="674" y="0"/>
                    </a:lnTo>
                    <a:lnTo>
                      <a:pt x="659" y="0"/>
                    </a:lnTo>
                    <a:lnTo>
                      <a:pt x="636" y="0"/>
                    </a:lnTo>
                    <a:lnTo>
                      <a:pt x="606" y="1"/>
                    </a:lnTo>
                    <a:lnTo>
                      <a:pt x="570" y="2"/>
                    </a:lnTo>
                    <a:lnTo>
                      <a:pt x="527" y="3"/>
                    </a:lnTo>
                    <a:lnTo>
                      <a:pt x="480" y="7"/>
                    </a:lnTo>
                    <a:lnTo>
                      <a:pt x="430" y="9"/>
                    </a:lnTo>
                    <a:lnTo>
                      <a:pt x="376" y="14"/>
                    </a:lnTo>
                    <a:lnTo>
                      <a:pt x="320" y="18"/>
                    </a:lnTo>
                    <a:lnTo>
                      <a:pt x="264" y="24"/>
                    </a:lnTo>
                    <a:lnTo>
                      <a:pt x="208" y="32"/>
                    </a:lnTo>
                    <a:lnTo>
                      <a:pt x="152" y="40"/>
                    </a:lnTo>
                    <a:lnTo>
                      <a:pt x="98" y="50"/>
                    </a:lnTo>
                    <a:lnTo>
                      <a:pt x="47" y="62"/>
                    </a:lnTo>
                    <a:lnTo>
                      <a:pt x="0" y="76"/>
                    </a:lnTo>
                    <a:lnTo>
                      <a:pt x="0" y="13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95" name="Google Shape;9195;p132"/>
              <p:cNvSpPr/>
              <p:nvPr/>
            </p:nvSpPr>
            <p:spPr>
              <a:xfrm>
                <a:off x="4821" y="1711"/>
                <a:ext cx="163" cy="54"/>
              </a:xfrm>
              <a:custGeom>
                <a:rect b="b" l="l" r="r" t="t"/>
                <a:pathLst>
                  <a:path extrusionOk="0" h="379" w="1142">
                    <a:moveTo>
                      <a:pt x="482" y="367"/>
                    </a:moveTo>
                    <a:lnTo>
                      <a:pt x="485" y="366"/>
                    </a:lnTo>
                    <a:lnTo>
                      <a:pt x="492" y="363"/>
                    </a:lnTo>
                    <a:lnTo>
                      <a:pt x="502" y="359"/>
                    </a:lnTo>
                    <a:lnTo>
                      <a:pt x="516" y="353"/>
                    </a:lnTo>
                    <a:lnTo>
                      <a:pt x="533" y="346"/>
                    </a:lnTo>
                    <a:lnTo>
                      <a:pt x="551" y="338"/>
                    </a:lnTo>
                    <a:lnTo>
                      <a:pt x="572" y="328"/>
                    </a:lnTo>
                    <a:lnTo>
                      <a:pt x="593" y="317"/>
                    </a:lnTo>
                    <a:lnTo>
                      <a:pt x="616" y="306"/>
                    </a:lnTo>
                    <a:lnTo>
                      <a:pt x="638" y="292"/>
                    </a:lnTo>
                    <a:lnTo>
                      <a:pt x="660" y="279"/>
                    </a:lnTo>
                    <a:lnTo>
                      <a:pt x="680" y="264"/>
                    </a:lnTo>
                    <a:lnTo>
                      <a:pt x="700" y="249"/>
                    </a:lnTo>
                    <a:lnTo>
                      <a:pt x="717" y="233"/>
                    </a:lnTo>
                    <a:lnTo>
                      <a:pt x="732" y="217"/>
                    </a:lnTo>
                    <a:lnTo>
                      <a:pt x="743" y="201"/>
                    </a:lnTo>
                    <a:lnTo>
                      <a:pt x="0" y="20"/>
                    </a:lnTo>
                    <a:lnTo>
                      <a:pt x="57" y="0"/>
                    </a:lnTo>
                    <a:lnTo>
                      <a:pt x="1142" y="267"/>
                    </a:lnTo>
                    <a:lnTo>
                      <a:pt x="1098" y="292"/>
                    </a:lnTo>
                    <a:lnTo>
                      <a:pt x="784" y="212"/>
                    </a:lnTo>
                    <a:lnTo>
                      <a:pt x="783" y="213"/>
                    </a:lnTo>
                    <a:lnTo>
                      <a:pt x="781" y="216"/>
                    </a:lnTo>
                    <a:lnTo>
                      <a:pt x="776" y="221"/>
                    </a:lnTo>
                    <a:lnTo>
                      <a:pt x="769" y="228"/>
                    </a:lnTo>
                    <a:lnTo>
                      <a:pt x="761" y="237"/>
                    </a:lnTo>
                    <a:lnTo>
                      <a:pt x="750" y="246"/>
                    </a:lnTo>
                    <a:lnTo>
                      <a:pt x="737" y="258"/>
                    </a:lnTo>
                    <a:lnTo>
                      <a:pt x="721" y="269"/>
                    </a:lnTo>
                    <a:lnTo>
                      <a:pt x="703" y="282"/>
                    </a:lnTo>
                    <a:lnTo>
                      <a:pt x="684" y="295"/>
                    </a:lnTo>
                    <a:lnTo>
                      <a:pt x="660" y="309"/>
                    </a:lnTo>
                    <a:lnTo>
                      <a:pt x="635" y="323"/>
                    </a:lnTo>
                    <a:lnTo>
                      <a:pt x="606" y="338"/>
                    </a:lnTo>
                    <a:lnTo>
                      <a:pt x="574" y="352"/>
                    </a:lnTo>
                    <a:lnTo>
                      <a:pt x="540" y="366"/>
                    </a:lnTo>
                    <a:lnTo>
                      <a:pt x="502" y="379"/>
                    </a:lnTo>
                    <a:lnTo>
                      <a:pt x="482" y="36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96" name="Google Shape;9196;p132"/>
              <p:cNvSpPr/>
              <p:nvPr/>
            </p:nvSpPr>
            <p:spPr>
              <a:xfrm>
                <a:off x="4787" y="1725"/>
                <a:ext cx="167" cy="48"/>
              </a:xfrm>
              <a:custGeom>
                <a:rect b="b" l="l" r="r" t="t"/>
                <a:pathLst>
                  <a:path extrusionOk="0" h="340" w="1163">
                    <a:moveTo>
                      <a:pt x="0" y="0"/>
                    </a:moveTo>
                    <a:lnTo>
                      <a:pt x="1137" y="340"/>
                    </a:lnTo>
                    <a:lnTo>
                      <a:pt x="1163" y="340"/>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97" name="Google Shape;9197;p132"/>
              <p:cNvSpPr/>
              <p:nvPr/>
            </p:nvSpPr>
            <p:spPr>
              <a:xfrm>
                <a:off x="4815" y="1718"/>
                <a:ext cx="164" cy="44"/>
              </a:xfrm>
              <a:custGeom>
                <a:rect b="b" l="l" r="r" t="t"/>
                <a:pathLst>
                  <a:path extrusionOk="0" h="303" w="1149">
                    <a:moveTo>
                      <a:pt x="0" y="1"/>
                    </a:moveTo>
                    <a:lnTo>
                      <a:pt x="1124" y="303"/>
                    </a:lnTo>
                    <a:lnTo>
                      <a:pt x="1149" y="302"/>
                    </a:lnTo>
                    <a:lnTo>
                      <a:pt x="34" y="0"/>
                    </a:lnTo>
                    <a:lnTo>
                      <a:pt x="0" y="1"/>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198" name="Google Shape;9198;p132"/>
              <p:cNvSpPr/>
              <p:nvPr/>
            </p:nvSpPr>
            <p:spPr>
              <a:xfrm>
                <a:off x="4802" y="1721"/>
                <a:ext cx="165" cy="48"/>
              </a:xfrm>
              <a:custGeom>
                <a:rect b="b" l="l" r="r" t="t"/>
                <a:pathLst>
                  <a:path extrusionOk="0" h="336" w="1155">
                    <a:moveTo>
                      <a:pt x="0" y="0"/>
                    </a:moveTo>
                    <a:lnTo>
                      <a:pt x="1134" y="336"/>
                    </a:lnTo>
                    <a:lnTo>
                      <a:pt x="1155" y="328"/>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9199" name="Google Shape;9199;p132"/>
            <p:cNvGrpSpPr/>
            <p:nvPr/>
          </p:nvGrpSpPr>
          <p:grpSpPr>
            <a:xfrm rot="10800000">
              <a:off x="1234" y="3229"/>
              <a:ext cx="391" cy="88"/>
              <a:chOff x="1450" y="3513"/>
              <a:chExt cx="391" cy="88"/>
            </a:xfrm>
          </p:grpSpPr>
          <p:sp>
            <p:nvSpPr>
              <p:cNvPr id="9200" name="Google Shape;9200;p132"/>
              <p:cNvSpPr/>
              <p:nvPr/>
            </p:nvSpPr>
            <p:spPr>
              <a:xfrm flipH="1" rot="10800000">
                <a:off x="1450" y="3574"/>
                <a:ext cx="391" cy="27"/>
              </a:xfrm>
              <a:custGeom>
                <a:rect b="b" l="l" r="r" t="t"/>
                <a:pathLst>
                  <a:path extrusionOk="0" h="56" w="720">
                    <a:moveTo>
                      <a:pt x="0" y="0"/>
                    </a:moveTo>
                    <a:lnTo>
                      <a:pt x="0" y="56"/>
                    </a:lnTo>
                    <a:lnTo>
                      <a:pt x="720" y="56"/>
                    </a:lnTo>
                    <a:lnTo>
                      <a:pt x="720" y="8"/>
                    </a:lnTo>
                  </a:path>
                </a:pathLst>
              </a:custGeom>
              <a:noFill/>
              <a:ln cap="flat" cmpd="sng" w="12700">
                <a:solidFill>
                  <a:schemeClr val="dk1"/>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201" name="Google Shape;9201;p132"/>
              <p:cNvCxnSpPr/>
              <p:nvPr/>
            </p:nvCxnSpPr>
            <p:spPr>
              <a:xfrm>
                <a:off x="1642" y="3513"/>
                <a:ext cx="0" cy="60"/>
              </a:xfrm>
              <a:prstGeom prst="straightConnector1">
                <a:avLst/>
              </a:prstGeom>
              <a:noFill/>
              <a:ln cap="flat" cmpd="sng" w="19050">
                <a:solidFill>
                  <a:schemeClr val="dk1"/>
                </a:solidFill>
                <a:prstDash val="solid"/>
                <a:round/>
                <a:headEnd len="med" w="med" type="none"/>
                <a:tailEnd len="med" w="med" type="none"/>
              </a:ln>
            </p:spPr>
          </p:cxnSp>
        </p:grpSp>
        <p:grpSp>
          <p:nvGrpSpPr>
            <p:cNvPr id="9202" name="Google Shape;9202;p132"/>
            <p:cNvGrpSpPr/>
            <p:nvPr/>
          </p:nvGrpSpPr>
          <p:grpSpPr>
            <a:xfrm>
              <a:off x="1305" y="3286"/>
              <a:ext cx="275" cy="118"/>
              <a:chOff x="3600" y="219"/>
              <a:chExt cx="360" cy="175"/>
            </a:xfrm>
          </p:grpSpPr>
          <p:sp>
            <p:nvSpPr>
              <p:cNvPr id="9203" name="Google Shape;9203;p132"/>
              <p:cNvSpPr/>
              <p:nvPr/>
            </p:nvSpPr>
            <p:spPr>
              <a:xfrm>
                <a:off x="3603" y="297"/>
                <a:ext cx="357" cy="97"/>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204" name="Google Shape;9204;p132"/>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9205" name="Google Shape;9205;p132"/>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9206" name="Google Shape;9206;p132"/>
              <p:cNvSpPr/>
              <p:nvPr/>
            </p:nvSpPr>
            <p:spPr>
              <a:xfrm>
                <a:off x="3603" y="289"/>
                <a:ext cx="354" cy="59"/>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9207" name="Google Shape;9207;p132"/>
              <p:cNvSpPr/>
              <p:nvPr/>
            </p:nvSpPr>
            <p:spPr>
              <a:xfrm>
                <a:off x="3600" y="219"/>
                <a:ext cx="357" cy="113"/>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9208" name="Google Shape;9208;p132"/>
              <p:cNvGrpSpPr/>
              <p:nvPr/>
            </p:nvGrpSpPr>
            <p:grpSpPr>
              <a:xfrm>
                <a:off x="3686" y="244"/>
                <a:ext cx="177" cy="66"/>
                <a:chOff x="2848" y="848"/>
                <a:chExt cx="140" cy="98"/>
              </a:xfrm>
            </p:grpSpPr>
            <p:cxnSp>
              <p:nvCxnSpPr>
                <p:cNvPr id="9209" name="Google Shape;9209;p13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210" name="Google Shape;9210;p13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211" name="Google Shape;9211;p13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9212" name="Google Shape;9212;p132"/>
              <p:cNvGrpSpPr/>
              <p:nvPr/>
            </p:nvGrpSpPr>
            <p:grpSpPr>
              <a:xfrm flipH="1" rot="10800000">
                <a:off x="3686" y="243"/>
                <a:ext cx="177" cy="66"/>
                <a:chOff x="2848" y="848"/>
                <a:chExt cx="140" cy="98"/>
              </a:xfrm>
            </p:grpSpPr>
            <p:cxnSp>
              <p:nvCxnSpPr>
                <p:cNvPr id="9213" name="Google Shape;9213;p13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214" name="Google Shape;9214;p13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215" name="Google Shape;9215;p13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sp>
        <p:nvSpPr>
          <p:cNvPr id="9216" name="Google Shape;9216;p132"/>
          <p:cNvSpPr txBox="1"/>
          <p:nvPr/>
        </p:nvSpPr>
        <p:spPr>
          <a:xfrm>
            <a:off x="1643063" y="1806575"/>
            <a:ext cx="4762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R1</a:t>
            </a:r>
            <a:endParaRPr/>
          </a:p>
        </p:txBody>
      </p:sp>
      <p:grpSp>
        <p:nvGrpSpPr>
          <p:cNvPr id="9217" name="Google Shape;9217;p132"/>
          <p:cNvGrpSpPr/>
          <p:nvPr/>
        </p:nvGrpSpPr>
        <p:grpSpPr>
          <a:xfrm>
            <a:off x="3763963" y="3902075"/>
            <a:ext cx="547687" cy="233363"/>
            <a:chOff x="3600" y="219"/>
            <a:chExt cx="360" cy="175"/>
          </a:xfrm>
        </p:grpSpPr>
        <p:sp>
          <p:nvSpPr>
            <p:cNvPr id="9218" name="Google Shape;9218;p132"/>
            <p:cNvSpPr/>
            <p:nvPr/>
          </p:nvSpPr>
          <p:spPr>
            <a:xfrm>
              <a:off x="3603" y="297"/>
              <a:ext cx="357" cy="97"/>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219" name="Google Shape;9219;p132"/>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9220" name="Google Shape;9220;p132"/>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9221" name="Google Shape;9221;p132"/>
            <p:cNvSpPr/>
            <p:nvPr/>
          </p:nvSpPr>
          <p:spPr>
            <a:xfrm>
              <a:off x="3603" y="289"/>
              <a:ext cx="354" cy="59"/>
            </a:xfrm>
            <a:prstGeom prst="rect">
              <a:avLst/>
            </a:prstGeom>
            <a:solidFill>
              <a:srgbClr val="DDDDD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9222" name="Google Shape;9222;p132"/>
            <p:cNvSpPr/>
            <p:nvPr/>
          </p:nvSpPr>
          <p:spPr>
            <a:xfrm>
              <a:off x="3600" y="219"/>
              <a:ext cx="357" cy="113"/>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9223" name="Google Shape;9223;p132"/>
            <p:cNvGrpSpPr/>
            <p:nvPr/>
          </p:nvGrpSpPr>
          <p:grpSpPr>
            <a:xfrm>
              <a:off x="3686" y="244"/>
              <a:ext cx="177" cy="66"/>
              <a:chOff x="2848" y="848"/>
              <a:chExt cx="140" cy="98"/>
            </a:xfrm>
          </p:grpSpPr>
          <p:cxnSp>
            <p:nvCxnSpPr>
              <p:cNvPr id="9224" name="Google Shape;9224;p13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225" name="Google Shape;9225;p13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226" name="Google Shape;9226;p13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9227" name="Google Shape;9227;p132"/>
            <p:cNvGrpSpPr/>
            <p:nvPr/>
          </p:nvGrpSpPr>
          <p:grpSpPr>
            <a:xfrm flipH="1" rot="10800000">
              <a:off x="3686" y="243"/>
              <a:ext cx="177" cy="66"/>
              <a:chOff x="2848" y="848"/>
              <a:chExt cx="140" cy="98"/>
            </a:xfrm>
          </p:grpSpPr>
          <p:cxnSp>
            <p:nvCxnSpPr>
              <p:cNvPr id="9228" name="Google Shape;9228;p13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229" name="Google Shape;9229;p13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230" name="Google Shape;9230;p13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sp>
        <p:nvSpPr>
          <p:cNvPr id="9231" name="Google Shape;9231;p132"/>
          <p:cNvSpPr txBox="1"/>
          <p:nvPr/>
        </p:nvSpPr>
        <p:spPr>
          <a:xfrm>
            <a:off x="1254125" y="2595563"/>
            <a:ext cx="4762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R2</a:t>
            </a:r>
            <a:endParaRPr/>
          </a:p>
        </p:txBody>
      </p:sp>
      <p:sp>
        <p:nvSpPr>
          <p:cNvPr id="9232" name="Google Shape;9232;p132"/>
          <p:cNvSpPr txBox="1"/>
          <p:nvPr/>
        </p:nvSpPr>
        <p:spPr>
          <a:xfrm>
            <a:off x="741363" y="3592513"/>
            <a:ext cx="4762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R3</a:t>
            </a:r>
            <a:endParaRPr/>
          </a:p>
        </p:txBody>
      </p:sp>
      <p:sp>
        <p:nvSpPr>
          <p:cNvPr id="9233" name="Google Shape;9233;p132"/>
          <p:cNvSpPr txBox="1"/>
          <p:nvPr/>
        </p:nvSpPr>
        <p:spPr>
          <a:xfrm>
            <a:off x="3387725" y="2012950"/>
            <a:ext cx="4762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R4</a:t>
            </a:r>
            <a:endParaRPr/>
          </a:p>
        </p:txBody>
      </p:sp>
      <p:sp>
        <p:nvSpPr>
          <p:cNvPr id="9234" name="Google Shape;9234;p132"/>
          <p:cNvSpPr txBox="1"/>
          <p:nvPr/>
        </p:nvSpPr>
        <p:spPr>
          <a:xfrm>
            <a:off x="3830638" y="3151188"/>
            <a:ext cx="4762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R5</a:t>
            </a:r>
            <a:endParaRPr/>
          </a:p>
        </p:txBody>
      </p:sp>
      <p:sp>
        <p:nvSpPr>
          <p:cNvPr id="9235" name="Google Shape;9235;p132"/>
          <p:cNvSpPr txBox="1"/>
          <p:nvPr/>
        </p:nvSpPr>
        <p:spPr>
          <a:xfrm>
            <a:off x="2595563" y="3884613"/>
            <a:ext cx="4762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R6</a:t>
            </a:r>
            <a:endParaRPr/>
          </a:p>
        </p:txBody>
      </p:sp>
      <p:sp>
        <p:nvSpPr>
          <p:cNvPr id="9236" name="Google Shape;9236;p132"/>
          <p:cNvSpPr txBox="1"/>
          <p:nvPr/>
        </p:nvSpPr>
        <p:spPr>
          <a:xfrm>
            <a:off x="3316288" y="3841750"/>
            <a:ext cx="4762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R7</a:t>
            </a:r>
            <a:endParaRPr/>
          </a:p>
        </p:txBody>
      </p:sp>
      <p:grpSp>
        <p:nvGrpSpPr>
          <p:cNvPr id="9237" name="Google Shape;9237;p132"/>
          <p:cNvGrpSpPr/>
          <p:nvPr/>
        </p:nvGrpSpPr>
        <p:grpSpPr>
          <a:xfrm>
            <a:off x="5389563" y="2311400"/>
            <a:ext cx="569912" cy="222250"/>
            <a:chOff x="3600" y="219"/>
            <a:chExt cx="360" cy="175"/>
          </a:xfrm>
        </p:grpSpPr>
        <p:sp>
          <p:nvSpPr>
            <p:cNvPr id="9238" name="Google Shape;9238;p132"/>
            <p:cNvSpPr/>
            <p:nvPr/>
          </p:nvSpPr>
          <p:spPr>
            <a:xfrm>
              <a:off x="3603" y="297"/>
              <a:ext cx="357" cy="97"/>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239" name="Google Shape;9239;p132"/>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9240" name="Google Shape;9240;p132"/>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9241" name="Google Shape;9241;p132"/>
            <p:cNvSpPr/>
            <p:nvPr/>
          </p:nvSpPr>
          <p:spPr>
            <a:xfrm>
              <a:off x="3603" y="289"/>
              <a:ext cx="354" cy="59"/>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9242" name="Google Shape;9242;p132"/>
            <p:cNvSpPr/>
            <p:nvPr/>
          </p:nvSpPr>
          <p:spPr>
            <a:xfrm>
              <a:off x="3600" y="219"/>
              <a:ext cx="357" cy="113"/>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9243" name="Google Shape;9243;p132"/>
            <p:cNvGrpSpPr/>
            <p:nvPr/>
          </p:nvGrpSpPr>
          <p:grpSpPr>
            <a:xfrm>
              <a:off x="3686" y="244"/>
              <a:ext cx="177" cy="66"/>
              <a:chOff x="2848" y="848"/>
              <a:chExt cx="140" cy="98"/>
            </a:xfrm>
          </p:grpSpPr>
          <p:cxnSp>
            <p:nvCxnSpPr>
              <p:cNvPr id="9244" name="Google Shape;9244;p13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245" name="Google Shape;9245;p13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246" name="Google Shape;9246;p13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9247" name="Google Shape;9247;p132"/>
            <p:cNvGrpSpPr/>
            <p:nvPr/>
          </p:nvGrpSpPr>
          <p:grpSpPr>
            <a:xfrm flipH="1" rot="10800000">
              <a:off x="3686" y="243"/>
              <a:ext cx="177" cy="66"/>
              <a:chOff x="2848" y="848"/>
              <a:chExt cx="140" cy="98"/>
            </a:xfrm>
          </p:grpSpPr>
          <p:cxnSp>
            <p:nvCxnSpPr>
              <p:cNvPr id="9248" name="Google Shape;9248;p13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249" name="Google Shape;9249;p13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250" name="Google Shape;9250;p13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9251" name="Google Shape;9251;p132"/>
          <p:cNvGrpSpPr/>
          <p:nvPr/>
        </p:nvGrpSpPr>
        <p:grpSpPr>
          <a:xfrm>
            <a:off x="5399088" y="3105150"/>
            <a:ext cx="547687" cy="233363"/>
            <a:chOff x="3600" y="219"/>
            <a:chExt cx="360" cy="175"/>
          </a:xfrm>
        </p:grpSpPr>
        <p:sp>
          <p:nvSpPr>
            <p:cNvPr id="9252" name="Google Shape;9252;p132"/>
            <p:cNvSpPr/>
            <p:nvPr/>
          </p:nvSpPr>
          <p:spPr>
            <a:xfrm>
              <a:off x="3603" y="297"/>
              <a:ext cx="357" cy="97"/>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253" name="Google Shape;9253;p132"/>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9254" name="Google Shape;9254;p132"/>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9255" name="Google Shape;9255;p132"/>
            <p:cNvSpPr/>
            <p:nvPr/>
          </p:nvSpPr>
          <p:spPr>
            <a:xfrm>
              <a:off x="3603" y="289"/>
              <a:ext cx="354" cy="59"/>
            </a:xfrm>
            <a:prstGeom prst="rect">
              <a:avLst/>
            </a:prstGeom>
            <a:solidFill>
              <a:srgbClr val="DDDDD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9256" name="Google Shape;9256;p132"/>
            <p:cNvSpPr/>
            <p:nvPr/>
          </p:nvSpPr>
          <p:spPr>
            <a:xfrm>
              <a:off x="3600" y="219"/>
              <a:ext cx="357" cy="113"/>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9257" name="Google Shape;9257;p132"/>
            <p:cNvGrpSpPr/>
            <p:nvPr/>
          </p:nvGrpSpPr>
          <p:grpSpPr>
            <a:xfrm>
              <a:off x="3686" y="244"/>
              <a:ext cx="177" cy="66"/>
              <a:chOff x="2848" y="848"/>
              <a:chExt cx="140" cy="98"/>
            </a:xfrm>
          </p:grpSpPr>
          <p:cxnSp>
            <p:nvCxnSpPr>
              <p:cNvPr id="9258" name="Google Shape;9258;p13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259" name="Google Shape;9259;p13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260" name="Google Shape;9260;p13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9261" name="Google Shape;9261;p132"/>
            <p:cNvGrpSpPr/>
            <p:nvPr/>
          </p:nvGrpSpPr>
          <p:grpSpPr>
            <a:xfrm flipH="1" rot="10800000">
              <a:off x="3686" y="243"/>
              <a:ext cx="177" cy="66"/>
              <a:chOff x="2848" y="848"/>
              <a:chExt cx="140" cy="98"/>
            </a:xfrm>
          </p:grpSpPr>
          <p:cxnSp>
            <p:nvCxnSpPr>
              <p:cNvPr id="9262" name="Google Shape;9262;p132"/>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263" name="Google Shape;9263;p132"/>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264" name="Google Shape;9264;p132"/>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cxnSp>
        <p:nvCxnSpPr>
          <p:cNvPr id="9265" name="Google Shape;9265;p132"/>
          <p:cNvCxnSpPr/>
          <p:nvPr/>
        </p:nvCxnSpPr>
        <p:spPr>
          <a:xfrm>
            <a:off x="5365750" y="3781425"/>
            <a:ext cx="596900" cy="0"/>
          </a:xfrm>
          <a:prstGeom prst="straightConnector1">
            <a:avLst/>
          </a:prstGeom>
          <a:noFill/>
          <a:ln cap="flat" cmpd="sng" w="28575">
            <a:solidFill>
              <a:srgbClr val="FF0000"/>
            </a:solidFill>
            <a:prstDash val="solid"/>
            <a:round/>
            <a:headEnd len="med" w="med" type="none"/>
            <a:tailEnd len="med" w="med" type="triangle"/>
          </a:ln>
        </p:spPr>
      </p:cxnSp>
      <p:sp>
        <p:nvSpPr>
          <p:cNvPr id="9266" name="Google Shape;9266;p132"/>
          <p:cNvSpPr txBox="1"/>
          <p:nvPr/>
        </p:nvSpPr>
        <p:spPr>
          <a:xfrm>
            <a:off x="5991225" y="2074863"/>
            <a:ext cx="3076575"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router nối với group member</a:t>
            </a:r>
            <a:endParaRPr/>
          </a:p>
        </p:txBody>
      </p:sp>
      <p:sp>
        <p:nvSpPr>
          <p:cNvPr id="9267" name="Google Shape;9267;p132"/>
          <p:cNvSpPr txBox="1"/>
          <p:nvPr/>
        </p:nvSpPr>
        <p:spPr>
          <a:xfrm>
            <a:off x="5978525" y="2919413"/>
            <a:ext cx="2276475" cy="6413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router không nối với </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group member</a:t>
            </a:r>
            <a:endParaRPr/>
          </a:p>
        </p:txBody>
      </p:sp>
      <p:sp>
        <p:nvSpPr>
          <p:cNvPr id="9268" name="Google Shape;9268;p132"/>
          <p:cNvSpPr txBox="1"/>
          <p:nvPr/>
        </p:nvSpPr>
        <p:spPr>
          <a:xfrm>
            <a:off x="5953125" y="3587750"/>
            <a:ext cx="3028950" cy="6413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datagram sẽ được</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chuyển tiếp</a:t>
            </a:r>
            <a:endParaRPr/>
          </a:p>
        </p:txBody>
      </p:sp>
      <p:sp>
        <p:nvSpPr>
          <p:cNvPr id="9269" name="Google Shape;9269;p132"/>
          <p:cNvSpPr txBox="1"/>
          <p:nvPr/>
        </p:nvSpPr>
        <p:spPr>
          <a:xfrm>
            <a:off x="5286375" y="1560513"/>
            <a:ext cx="11620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Chú thích</a:t>
            </a:r>
            <a:endParaRPr/>
          </a:p>
        </p:txBody>
      </p:sp>
      <p:sp>
        <p:nvSpPr>
          <p:cNvPr id="9270" name="Google Shape;9270;p132"/>
          <p:cNvSpPr txBox="1"/>
          <p:nvPr/>
        </p:nvSpPr>
        <p:spPr>
          <a:xfrm>
            <a:off x="542925" y="1444625"/>
            <a:ext cx="10985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Arial"/>
                <a:ea typeface="Arial"/>
                <a:cs typeface="Arial"/>
                <a:sym typeface="Arial"/>
              </a:rPr>
              <a:t>S: nguồn</a:t>
            </a:r>
            <a:endParaRPr/>
          </a:p>
        </p:txBody>
      </p:sp>
      <p:cxnSp>
        <p:nvCxnSpPr>
          <p:cNvPr id="9271" name="Google Shape;9271;p132"/>
          <p:cNvCxnSpPr/>
          <p:nvPr/>
        </p:nvCxnSpPr>
        <p:spPr>
          <a:xfrm flipH="1">
            <a:off x="1868488" y="2138363"/>
            <a:ext cx="228600" cy="511175"/>
          </a:xfrm>
          <a:prstGeom prst="straightConnector1">
            <a:avLst/>
          </a:prstGeom>
          <a:noFill/>
          <a:ln cap="flat" cmpd="sng" w="19050">
            <a:solidFill>
              <a:srgbClr val="FF0000"/>
            </a:solidFill>
            <a:prstDash val="solid"/>
            <a:round/>
            <a:headEnd len="med" w="med" type="none"/>
            <a:tailEnd len="med" w="med" type="triangle"/>
          </a:ln>
        </p:spPr>
      </p:cxnSp>
      <p:cxnSp>
        <p:nvCxnSpPr>
          <p:cNvPr id="9272" name="Google Shape;9272;p132"/>
          <p:cNvCxnSpPr/>
          <p:nvPr/>
        </p:nvCxnSpPr>
        <p:spPr>
          <a:xfrm flipH="1">
            <a:off x="1455738" y="3030538"/>
            <a:ext cx="228600" cy="511175"/>
          </a:xfrm>
          <a:prstGeom prst="straightConnector1">
            <a:avLst/>
          </a:prstGeom>
          <a:noFill/>
          <a:ln cap="flat" cmpd="sng" w="19050">
            <a:solidFill>
              <a:srgbClr val="FF0000"/>
            </a:solidFill>
            <a:prstDash val="solid"/>
            <a:round/>
            <a:headEnd len="med" w="med" type="none"/>
            <a:tailEnd len="med" w="med" type="triangle"/>
          </a:ln>
        </p:spPr>
      </p:cxnSp>
      <p:cxnSp>
        <p:nvCxnSpPr>
          <p:cNvPr id="9273" name="Google Shape;9273;p132"/>
          <p:cNvCxnSpPr/>
          <p:nvPr/>
        </p:nvCxnSpPr>
        <p:spPr>
          <a:xfrm>
            <a:off x="2025650" y="2995613"/>
            <a:ext cx="511175" cy="592137"/>
          </a:xfrm>
          <a:prstGeom prst="straightConnector1">
            <a:avLst/>
          </a:prstGeom>
          <a:noFill/>
          <a:ln cap="flat" cmpd="sng" w="19050">
            <a:solidFill>
              <a:srgbClr val="FF0000"/>
            </a:solidFill>
            <a:prstDash val="solid"/>
            <a:round/>
            <a:headEnd len="med" w="med" type="none"/>
            <a:tailEnd len="med" w="med" type="triangle"/>
          </a:ln>
        </p:spPr>
      </p:cxnSp>
      <p:cxnSp>
        <p:nvCxnSpPr>
          <p:cNvPr id="9274" name="Google Shape;9274;p132"/>
          <p:cNvCxnSpPr/>
          <p:nvPr/>
        </p:nvCxnSpPr>
        <p:spPr>
          <a:xfrm>
            <a:off x="2527300" y="2100263"/>
            <a:ext cx="698500" cy="336550"/>
          </a:xfrm>
          <a:prstGeom prst="straightConnector1">
            <a:avLst/>
          </a:prstGeom>
          <a:noFill/>
          <a:ln cap="flat" cmpd="sng" w="19050">
            <a:solidFill>
              <a:srgbClr val="FF0000"/>
            </a:solidFill>
            <a:prstDash val="solid"/>
            <a:round/>
            <a:headEnd len="med" w="med" type="none"/>
            <a:tailEnd len="med" w="med" type="triangle"/>
          </a:ln>
        </p:spPr>
      </p:cxnSp>
      <p:cxnSp>
        <p:nvCxnSpPr>
          <p:cNvPr id="9275" name="Google Shape;9275;p132"/>
          <p:cNvCxnSpPr/>
          <p:nvPr/>
        </p:nvCxnSpPr>
        <p:spPr>
          <a:xfrm>
            <a:off x="3473450" y="2630488"/>
            <a:ext cx="12700" cy="498475"/>
          </a:xfrm>
          <a:prstGeom prst="straightConnector1">
            <a:avLst/>
          </a:prstGeom>
          <a:noFill/>
          <a:ln cap="flat" cmpd="sng" w="19050">
            <a:solidFill>
              <a:srgbClr val="FF0000"/>
            </a:solidFill>
            <a:prstDash val="solid"/>
            <a:round/>
            <a:headEnd len="med" w="med" type="none"/>
            <a:tailEnd len="med" w="med" type="triangle"/>
          </a:ln>
        </p:spPr>
      </p:cxnSp>
      <p:cxnSp>
        <p:nvCxnSpPr>
          <p:cNvPr id="9276" name="Google Shape;9276;p132"/>
          <p:cNvCxnSpPr/>
          <p:nvPr/>
        </p:nvCxnSpPr>
        <p:spPr>
          <a:xfrm>
            <a:off x="3600450" y="3455988"/>
            <a:ext cx="241300" cy="419100"/>
          </a:xfrm>
          <a:prstGeom prst="straightConnector1">
            <a:avLst/>
          </a:prstGeom>
          <a:noFill/>
          <a:ln cap="flat" cmpd="sng" w="19050">
            <a:solidFill>
              <a:srgbClr val="FF0000"/>
            </a:solidFill>
            <a:prstDash val="solid"/>
            <a:round/>
            <a:headEnd len="med" w="med" type="none"/>
            <a:tailEnd len="med" w="med" type="triangle"/>
          </a:ln>
        </p:spPr>
      </p:cxnSp>
      <p:grpSp>
        <p:nvGrpSpPr>
          <p:cNvPr id="9277" name="Google Shape;9277;p132"/>
          <p:cNvGrpSpPr/>
          <p:nvPr/>
        </p:nvGrpSpPr>
        <p:grpSpPr>
          <a:xfrm rot="4749582">
            <a:off x="3075782" y="3410744"/>
            <a:ext cx="254000" cy="344487"/>
            <a:chOff x="2356" y="2709"/>
            <a:chExt cx="200" cy="287"/>
          </a:xfrm>
        </p:grpSpPr>
        <p:cxnSp>
          <p:nvCxnSpPr>
            <p:cNvPr id="9278" name="Google Shape;9278;p132"/>
            <p:cNvCxnSpPr/>
            <p:nvPr/>
          </p:nvCxnSpPr>
          <p:spPr>
            <a:xfrm>
              <a:off x="2356" y="2709"/>
              <a:ext cx="152" cy="264"/>
            </a:xfrm>
            <a:prstGeom prst="straightConnector1">
              <a:avLst/>
            </a:prstGeom>
            <a:noFill/>
            <a:ln cap="flat" cmpd="sng" w="19050">
              <a:solidFill>
                <a:schemeClr val="lt2"/>
              </a:solidFill>
              <a:prstDash val="solid"/>
              <a:round/>
              <a:headEnd len="med" w="med" type="none"/>
              <a:tailEnd len="med" w="med" type="triangle"/>
            </a:ln>
          </p:spPr>
        </p:cxnSp>
        <p:cxnSp>
          <p:nvCxnSpPr>
            <p:cNvPr id="9279" name="Google Shape;9279;p132"/>
            <p:cNvCxnSpPr/>
            <p:nvPr/>
          </p:nvCxnSpPr>
          <p:spPr>
            <a:xfrm flipH="1" rot="10800000">
              <a:off x="2464" y="2944"/>
              <a:ext cx="92" cy="52"/>
            </a:xfrm>
            <a:prstGeom prst="straightConnector1">
              <a:avLst/>
            </a:prstGeom>
            <a:noFill/>
            <a:ln cap="flat" cmpd="sng" w="38100">
              <a:solidFill>
                <a:schemeClr val="lt2"/>
              </a:solidFill>
              <a:prstDash val="solid"/>
              <a:round/>
              <a:headEnd len="med" w="med" type="none"/>
              <a:tailEnd len="med" w="med" type="none"/>
            </a:ln>
          </p:spPr>
        </p:cxnSp>
      </p:grpSp>
      <p:grpSp>
        <p:nvGrpSpPr>
          <p:cNvPr id="9280" name="Google Shape;9280;p132"/>
          <p:cNvGrpSpPr/>
          <p:nvPr/>
        </p:nvGrpSpPr>
        <p:grpSpPr>
          <a:xfrm rot="-6022826">
            <a:off x="3253582" y="3436145"/>
            <a:ext cx="254000" cy="344487"/>
            <a:chOff x="2356" y="2709"/>
            <a:chExt cx="200" cy="287"/>
          </a:xfrm>
        </p:grpSpPr>
        <p:cxnSp>
          <p:nvCxnSpPr>
            <p:cNvPr id="9281" name="Google Shape;9281;p132"/>
            <p:cNvCxnSpPr/>
            <p:nvPr/>
          </p:nvCxnSpPr>
          <p:spPr>
            <a:xfrm>
              <a:off x="2356" y="2709"/>
              <a:ext cx="152" cy="264"/>
            </a:xfrm>
            <a:prstGeom prst="straightConnector1">
              <a:avLst/>
            </a:prstGeom>
            <a:noFill/>
            <a:ln cap="flat" cmpd="sng" w="19050">
              <a:solidFill>
                <a:schemeClr val="lt2"/>
              </a:solidFill>
              <a:prstDash val="solid"/>
              <a:round/>
              <a:headEnd len="med" w="med" type="none"/>
              <a:tailEnd len="med" w="med" type="triangle"/>
            </a:ln>
          </p:spPr>
        </p:cxnSp>
        <p:cxnSp>
          <p:nvCxnSpPr>
            <p:cNvPr id="9282" name="Google Shape;9282;p132"/>
            <p:cNvCxnSpPr/>
            <p:nvPr/>
          </p:nvCxnSpPr>
          <p:spPr>
            <a:xfrm flipH="1" rot="10800000">
              <a:off x="2464" y="2944"/>
              <a:ext cx="92" cy="52"/>
            </a:xfrm>
            <a:prstGeom prst="straightConnector1">
              <a:avLst/>
            </a:prstGeom>
            <a:noFill/>
            <a:ln cap="flat" cmpd="sng" w="38100">
              <a:solidFill>
                <a:schemeClr val="lt2"/>
              </a:solidFill>
              <a:prstDash val="solid"/>
              <a:round/>
              <a:headEnd len="med" w="med" type="none"/>
              <a:tailEnd len="med" w="med" type="none"/>
            </a:ln>
          </p:spPr>
        </p:cxnSp>
      </p:grpSp>
      <p:cxnSp>
        <p:nvCxnSpPr>
          <p:cNvPr id="9283" name="Google Shape;9283;p132"/>
          <p:cNvCxnSpPr/>
          <p:nvPr/>
        </p:nvCxnSpPr>
        <p:spPr>
          <a:xfrm rot="-4663823">
            <a:off x="2569369" y="2256632"/>
            <a:ext cx="466725" cy="941387"/>
          </a:xfrm>
          <a:prstGeom prst="straightConnector1">
            <a:avLst/>
          </a:prstGeom>
          <a:noFill/>
          <a:ln cap="flat" cmpd="sng" w="19050">
            <a:solidFill>
              <a:schemeClr val="lt2"/>
            </a:solidFill>
            <a:prstDash val="solid"/>
            <a:round/>
            <a:headEnd len="med" w="med" type="none"/>
            <a:tailEnd len="med" w="med" type="triangle"/>
          </a:ln>
        </p:spPr>
      </p:cxnSp>
      <p:cxnSp>
        <p:nvCxnSpPr>
          <p:cNvPr id="9284" name="Google Shape;9284;p132"/>
          <p:cNvCxnSpPr/>
          <p:nvPr/>
        </p:nvCxnSpPr>
        <p:spPr>
          <a:xfrm flipH="1" rot="6136177">
            <a:off x="3236120" y="2583656"/>
            <a:ext cx="119062" cy="60325"/>
          </a:xfrm>
          <a:prstGeom prst="straightConnector1">
            <a:avLst/>
          </a:prstGeom>
          <a:noFill/>
          <a:ln cap="flat" cmpd="sng" w="38100">
            <a:solidFill>
              <a:schemeClr val="lt2"/>
            </a:solidFill>
            <a:prstDash val="solid"/>
            <a:round/>
            <a:headEnd len="med" w="med" type="none"/>
            <a:tailEnd len="med" w="med" type="none"/>
          </a:ln>
        </p:spPr>
      </p:cxnSp>
      <p:cxnSp>
        <p:nvCxnSpPr>
          <p:cNvPr id="9285" name="Google Shape;9285;p132"/>
          <p:cNvCxnSpPr/>
          <p:nvPr/>
        </p:nvCxnSpPr>
        <p:spPr>
          <a:xfrm rot="-4663823">
            <a:off x="2526507" y="2124869"/>
            <a:ext cx="452437" cy="904875"/>
          </a:xfrm>
          <a:prstGeom prst="straightConnector1">
            <a:avLst/>
          </a:prstGeom>
          <a:noFill/>
          <a:ln cap="flat" cmpd="sng" w="19050">
            <a:solidFill>
              <a:schemeClr val="lt2"/>
            </a:solidFill>
            <a:prstDash val="solid"/>
            <a:round/>
            <a:headEnd len="med" w="med" type="triangle"/>
            <a:tailEnd len="med" w="med" type="none"/>
          </a:ln>
        </p:spPr>
      </p:cxnSp>
      <p:cxnSp>
        <p:nvCxnSpPr>
          <p:cNvPr id="9286" name="Google Shape;9286;p132"/>
          <p:cNvCxnSpPr/>
          <p:nvPr/>
        </p:nvCxnSpPr>
        <p:spPr>
          <a:xfrm flipH="1" rot="6136177">
            <a:off x="2201070" y="2659856"/>
            <a:ext cx="119062" cy="60325"/>
          </a:xfrm>
          <a:prstGeom prst="straightConnector1">
            <a:avLst/>
          </a:prstGeom>
          <a:noFill/>
          <a:ln cap="flat" cmpd="sng" w="38100">
            <a:solidFill>
              <a:schemeClr val="lt2"/>
            </a:solidFill>
            <a:prstDash val="solid"/>
            <a:round/>
            <a:headEnd len="med" w="med" type="none"/>
            <a:tailEnd len="med" w="med" type="none"/>
          </a:ln>
        </p:spPr>
      </p:cxnSp>
      <p:cxnSp>
        <p:nvCxnSpPr>
          <p:cNvPr id="9287" name="Google Shape;9287;p132"/>
          <p:cNvCxnSpPr/>
          <p:nvPr/>
        </p:nvCxnSpPr>
        <p:spPr>
          <a:xfrm rot="-4663823">
            <a:off x="2044700" y="3382963"/>
            <a:ext cx="130175" cy="619125"/>
          </a:xfrm>
          <a:prstGeom prst="straightConnector1">
            <a:avLst/>
          </a:prstGeom>
          <a:noFill/>
          <a:ln cap="flat" cmpd="sng" w="19050">
            <a:solidFill>
              <a:schemeClr val="lt2"/>
            </a:solidFill>
            <a:prstDash val="solid"/>
            <a:round/>
            <a:headEnd len="med" w="med" type="none"/>
            <a:tailEnd len="med" w="med" type="triangle"/>
          </a:ln>
        </p:spPr>
      </p:cxnSp>
      <p:cxnSp>
        <p:nvCxnSpPr>
          <p:cNvPr id="9288" name="Google Shape;9288;p132"/>
          <p:cNvCxnSpPr/>
          <p:nvPr/>
        </p:nvCxnSpPr>
        <p:spPr>
          <a:xfrm flipH="1" rot="6136177">
            <a:off x="2371725" y="3668713"/>
            <a:ext cx="144463" cy="39687"/>
          </a:xfrm>
          <a:prstGeom prst="straightConnector1">
            <a:avLst/>
          </a:prstGeom>
          <a:noFill/>
          <a:ln cap="flat" cmpd="sng" w="38100">
            <a:solidFill>
              <a:schemeClr val="lt2"/>
            </a:solidFill>
            <a:prstDash val="solid"/>
            <a:round/>
            <a:headEnd len="med" w="med" type="none"/>
            <a:tailEnd len="med" w="med" type="none"/>
          </a:ln>
        </p:spPr>
      </p:cxnSp>
      <p:cxnSp>
        <p:nvCxnSpPr>
          <p:cNvPr id="9289" name="Google Shape;9289;p132"/>
          <p:cNvCxnSpPr/>
          <p:nvPr/>
        </p:nvCxnSpPr>
        <p:spPr>
          <a:xfrm rot="-4663823">
            <a:off x="2093912" y="3573463"/>
            <a:ext cx="138113" cy="623888"/>
          </a:xfrm>
          <a:prstGeom prst="straightConnector1">
            <a:avLst/>
          </a:prstGeom>
          <a:noFill/>
          <a:ln cap="flat" cmpd="sng" w="19050">
            <a:solidFill>
              <a:schemeClr val="lt2"/>
            </a:solidFill>
            <a:prstDash val="solid"/>
            <a:round/>
            <a:headEnd len="med" w="med" type="triangle"/>
            <a:tailEnd len="med" w="med" type="none"/>
          </a:ln>
        </p:spPr>
      </p:cxnSp>
      <p:cxnSp>
        <p:nvCxnSpPr>
          <p:cNvPr id="9290" name="Google Shape;9290;p132"/>
          <p:cNvCxnSpPr/>
          <p:nvPr/>
        </p:nvCxnSpPr>
        <p:spPr>
          <a:xfrm flipH="1" rot="6136177">
            <a:off x="1755775" y="3871913"/>
            <a:ext cx="144463" cy="39687"/>
          </a:xfrm>
          <a:prstGeom prst="straightConnector1">
            <a:avLst/>
          </a:prstGeom>
          <a:noFill/>
          <a:ln cap="flat" cmpd="sng" w="38100">
            <a:solidFill>
              <a:schemeClr val="lt2"/>
            </a:solidFill>
            <a:prstDash val="solid"/>
            <a:round/>
            <a:headEnd len="med" w="med" type="none"/>
            <a:tailEnd len="med" w="med" type="none"/>
          </a:ln>
        </p:spPr>
      </p:cxnSp>
      <p:sp>
        <p:nvSpPr>
          <p:cNvPr id="9291" name="Google Shape;9291;p132"/>
          <p:cNvSpPr txBox="1"/>
          <p:nvPr/>
        </p:nvSpPr>
        <p:spPr>
          <a:xfrm>
            <a:off x="5953125" y="4129088"/>
            <a:ext cx="2746375" cy="6413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datagram sẽ không được</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chuyển tiếp</a:t>
            </a:r>
            <a:endParaRPr/>
          </a:p>
        </p:txBody>
      </p:sp>
      <p:cxnSp>
        <p:nvCxnSpPr>
          <p:cNvPr id="9292" name="Google Shape;9292;p132"/>
          <p:cNvCxnSpPr/>
          <p:nvPr/>
        </p:nvCxnSpPr>
        <p:spPr>
          <a:xfrm rot="-4663823">
            <a:off x="5562600" y="4030663"/>
            <a:ext cx="130175" cy="619125"/>
          </a:xfrm>
          <a:prstGeom prst="straightConnector1">
            <a:avLst/>
          </a:prstGeom>
          <a:noFill/>
          <a:ln cap="flat" cmpd="sng" w="19050">
            <a:solidFill>
              <a:schemeClr val="lt2"/>
            </a:solidFill>
            <a:prstDash val="solid"/>
            <a:round/>
            <a:headEnd len="med" w="med" type="none"/>
            <a:tailEnd len="med" w="med" type="triangle"/>
          </a:ln>
        </p:spPr>
      </p:cxnSp>
      <p:cxnSp>
        <p:nvCxnSpPr>
          <p:cNvPr id="9293" name="Google Shape;9293;p132"/>
          <p:cNvCxnSpPr/>
          <p:nvPr/>
        </p:nvCxnSpPr>
        <p:spPr>
          <a:xfrm flipH="1" rot="6136177">
            <a:off x="5889625" y="4303713"/>
            <a:ext cx="144463" cy="39687"/>
          </a:xfrm>
          <a:prstGeom prst="straightConnector1">
            <a:avLst/>
          </a:prstGeom>
          <a:noFill/>
          <a:ln cap="flat" cmpd="sng" w="38100">
            <a:solidFill>
              <a:schemeClr val="lt2"/>
            </a:solidFill>
            <a:prstDash val="solid"/>
            <a:round/>
            <a:headEnd len="med" w="med" type="none"/>
            <a:tailEnd len="med" w="med" type="none"/>
          </a:ln>
        </p:spPr>
      </p:cxnSp>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98" name="Shape 9298"/>
        <p:cNvGrpSpPr/>
        <p:nvPr/>
      </p:nvGrpSpPr>
      <p:grpSpPr>
        <a:xfrm>
          <a:off x="0" y="0"/>
          <a:ext cx="0" cy="0"/>
          <a:chOff x="0" y="0"/>
          <a:chExt cx="0" cy="0"/>
        </a:xfrm>
      </p:grpSpPr>
      <p:sp>
        <p:nvSpPr>
          <p:cNvPr id="9299" name="Google Shape;9299;p133"/>
          <p:cNvSpPr txBox="1"/>
          <p:nvPr>
            <p:ph type="title"/>
          </p:nvPr>
        </p:nvSpPr>
        <p:spPr>
          <a:xfrm>
            <a:off x="469900" y="304800"/>
            <a:ext cx="7620000" cy="685800"/>
          </a:xfrm>
          <a:prstGeom prst="rect">
            <a:avLst/>
          </a:prstGeom>
          <a:noFill/>
          <a:ln>
            <a:noFill/>
          </a:ln>
        </p:spPr>
        <p:txBody>
          <a:bodyPr anchorCtr="0" anchor="b" bIns="46025" lIns="92075" spcFirstLastPara="1" rIns="92075" wrap="square" tIns="46025">
            <a:normAutofit/>
          </a:bodyPr>
          <a:lstStyle/>
          <a:p>
            <a:pPr indent="0" lvl="0" marL="0" rtl="0" algn="l">
              <a:spcBef>
                <a:spcPts val="0"/>
              </a:spcBef>
              <a:spcAft>
                <a:spcPts val="0"/>
              </a:spcAft>
              <a:buNone/>
            </a:pPr>
            <a:r>
              <a:rPr lang="en-US" sz="3600"/>
              <a:t>Reverse Path Forwarding: Tỉa</a:t>
            </a:r>
            <a:endParaRPr/>
          </a:p>
        </p:txBody>
      </p:sp>
      <p:sp>
        <p:nvSpPr>
          <p:cNvPr id="9300" name="Google Shape;9300;p133"/>
          <p:cNvSpPr txBox="1"/>
          <p:nvPr>
            <p:ph idx="1" type="body"/>
          </p:nvPr>
        </p:nvSpPr>
        <p:spPr>
          <a:xfrm>
            <a:off x="520700" y="1155700"/>
            <a:ext cx="8077200" cy="2438400"/>
          </a:xfrm>
          <a:prstGeom prst="rect">
            <a:avLst/>
          </a:prstGeom>
          <a:noFill/>
          <a:ln>
            <a:noFill/>
          </a:ln>
        </p:spPr>
        <p:txBody>
          <a:bodyPr anchorCtr="0" anchor="t" bIns="46025" lIns="92075" spcFirstLastPara="1" rIns="92075" wrap="square" tIns="46025">
            <a:noAutofit/>
          </a:bodyPr>
          <a:lstStyle/>
          <a:p>
            <a:pPr indent="-273050" lvl="0" marL="273050" rtl="0" algn="l">
              <a:spcBef>
                <a:spcPts val="0"/>
              </a:spcBef>
              <a:spcAft>
                <a:spcPts val="0"/>
              </a:spcAft>
              <a:buSzPts val="1680"/>
              <a:buChar char="🞆"/>
            </a:pPr>
            <a:r>
              <a:rPr lang="en-US"/>
              <a:t>forwarding tree chứa các cây con mà subtree con đó không có mcast group member</a:t>
            </a:r>
            <a:endParaRPr/>
          </a:p>
          <a:p>
            <a:pPr indent="-273049" lvl="1" marL="639763" rtl="0" algn="l">
              <a:spcBef>
                <a:spcPts val="420"/>
              </a:spcBef>
              <a:spcAft>
                <a:spcPts val="0"/>
              </a:spcAft>
              <a:buSzPts val="1680"/>
              <a:buChar char="⚫"/>
            </a:pPr>
            <a:r>
              <a:rPr lang="en-US"/>
              <a:t>Không cần chuyển tiếp các datagram xuống subtree</a:t>
            </a:r>
            <a:endParaRPr/>
          </a:p>
          <a:p>
            <a:pPr indent="-273049" lvl="1" marL="639763" rtl="0" algn="l">
              <a:spcBef>
                <a:spcPts val="420"/>
              </a:spcBef>
              <a:spcAft>
                <a:spcPts val="0"/>
              </a:spcAft>
              <a:buSzPts val="1680"/>
              <a:buChar char="⚫"/>
            </a:pPr>
            <a:r>
              <a:rPr lang="en-US"/>
              <a:t>“Tỉa” các bản tin gửi lên bởi router mà không có downstream group members</a:t>
            </a:r>
            <a:endParaRPr/>
          </a:p>
        </p:txBody>
      </p:sp>
      <p:cxnSp>
        <p:nvCxnSpPr>
          <p:cNvPr id="9301" name="Google Shape;9301;p133"/>
          <p:cNvCxnSpPr/>
          <p:nvPr/>
        </p:nvCxnSpPr>
        <p:spPr>
          <a:xfrm>
            <a:off x="3549650" y="5321300"/>
            <a:ext cx="401638" cy="690563"/>
          </a:xfrm>
          <a:prstGeom prst="straightConnector1">
            <a:avLst/>
          </a:prstGeom>
          <a:noFill/>
          <a:ln cap="flat" cmpd="sng" w="19050">
            <a:solidFill>
              <a:schemeClr val="dk1"/>
            </a:solidFill>
            <a:prstDash val="solid"/>
            <a:round/>
            <a:headEnd len="med" w="med" type="none"/>
            <a:tailEnd len="med" w="med" type="none"/>
          </a:ln>
        </p:spPr>
      </p:cxnSp>
      <p:cxnSp>
        <p:nvCxnSpPr>
          <p:cNvPr id="9302" name="Google Shape;9302;p133"/>
          <p:cNvCxnSpPr/>
          <p:nvPr/>
        </p:nvCxnSpPr>
        <p:spPr>
          <a:xfrm flipH="1" rot="10800000">
            <a:off x="2147888" y="4465638"/>
            <a:ext cx="1365250" cy="347662"/>
          </a:xfrm>
          <a:prstGeom prst="straightConnector1">
            <a:avLst/>
          </a:prstGeom>
          <a:noFill/>
          <a:ln cap="flat" cmpd="sng" w="19050">
            <a:solidFill>
              <a:schemeClr val="dk1"/>
            </a:solidFill>
            <a:prstDash val="solid"/>
            <a:round/>
            <a:headEnd len="med" w="med" type="none"/>
            <a:tailEnd len="med" w="med" type="none"/>
          </a:ln>
        </p:spPr>
      </p:cxnSp>
      <p:cxnSp>
        <p:nvCxnSpPr>
          <p:cNvPr id="9303" name="Google Shape;9303;p133"/>
          <p:cNvCxnSpPr/>
          <p:nvPr/>
        </p:nvCxnSpPr>
        <p:spPr>
          <a:xfrm>
            <a:off x="1882775" y="4783138"/>
            <a:ext cx="852488" cy="974725"/>
          </a:xfrm>
          <a:prstGeom prst="straightConnector1">
            <a:avLst/>
          </a:prstGeom>
          <a:noFill/>
          <a:ln cap="flat" cmpd="sng" w="57150">
            <a:solidFill>
              <a:srgbClr val="FF0000"/>
            </a:solidFill>
            <a:prstDash val="solid"/>
            <a:round/>
            <a:headEnd len="med" w="med" type="none"/>
            <a:tailEnd len="med" w="med" type="none"/>
          </a:ln>
        </p:spPr>
      </p:cxnSp>
      <p:cxnSp>
        <p:nvCxnSpPr>
          <p:cNvPr id="9304" name="Google Shape;9304;p133"/>
          <p:cNvCxnSpPr/>
          <p:nvPr/>
        </p:nvCxnSpPr>
        <p:spPr>
          <a:xfrm>
            <a:off x="2470150" y="4027488"/>
            <a:ext cx="993775" cy="446087"/>
          </a:xfrm>
          <a:prstGeom prst="straightConnector1">
            <a:avLst/>
          </a:prstGeom>
          <a:noFill/>
          <a:ln cap="flat" cmpd="sng" w="57150">
            <a:solidFill>
              <a:srgbClr val="FF0000"/>
            </a:solidFill>
            <a:prstDash val="solid"/>
            <a:round/>
            <a:headEnd len="med" w="med" type="none"/>
            <a:tailEnd len="med" w="med" type="none"/>
          </a:ln>
        </p:spPr>
      </p:cxnSp>
      <p:cxnSp>
        <p:nvCxnSpPr>
          <p:cNvPr id="9305" name="Google Shape;9305;p133"/>
          <p:cNvCxnSpPr/>
          <p:nvPr/>
        </p:nvCxnSpPr>
        <p:spPr>
          <a:xfrm flipH="1" rot="10800000">
            <a:off x="3000375" y="5349875"/>
            <a:ext cx="538163" cy="468313"/>
          </a:xfrm>
          <a:prstGeom prst="straightConnector1">
            <a:avLst/>
          </a:prstGeom>
          <a:noFill/>
          <a:ln cap="flat" cmpd="sng" w="19050">
            <a:solidFill>
              <a:schemeClr val="dk1"/>
            </a:solidFill>
            <a:prstDash val="solid"/>
            <a:round/>
            <a:headEnd len="med" w="med" type="none"/>
            <a:tailEnd len="med" w="med" type="none"/>
          </a:ln>
        </p:spPr>
      </p:cxnSp>
      <p:cxnSp>
        <p:nvCxnSpPr>
          <p:cNvPr id="9306" name="Google Shape;9306;p133"/>
          <p:cNvCxnSpPr/>
          <p:nvPr/>
        </p:nvCxnSpPr>
        <p:spPr>
          <a:xfrm>
            <a:off x="3522663" y="4572000"/>
            <a:ext cx="0" cy="717550"/>
          </a:xfrm>
          <a:prstGeom prst="straightConnector1">
            <a:avLst/>
          </a:prstGeom>
          <a:noFill/>
          <a:ln cap="flat" cmpd="sng" w="19050">
            <a:solidFill>
              <a:schemeClr val="dk1"/>
            </a:solidFill>
            <a:prstDash val="solid"/>
            <a:round/>
            <a:headEnd len="med" w="med" type="none"/>
            <a:tailEnd len="med" w="med" type="none"/>
          </a:ln>
        </p:spPr>
      </p:cxnSp>
      <p:cxnSp>
        <p:nvCxnSpPr>
          <p:cNvPr id="9307" name="Google Shape;9307;p133"/>
          <p:cNvCxnSpPr/>
          <p:nvPr/>
        </p:nvCxnSpPr>
        <p:spPr>
          <a:xfrm>
            <a:off x="1547813" y="5786438"/>
            <a:ext cx="1025525" cy="0"/>
          </a:xfrm>
          <a:prstGeom prst="straightConnector1">
            <a:avLst/>
          </a:prstGeom>
          <a:noFill/>
          <a:ln cap="flat" cmpd="sng" w="19050">
            <a:solidFill>
              <a:schemeClr val="dk1"/>
            </a:solidFill>
            <a:prstDash val="solid"/>
            <a:round/>
            <a:headEnd len="med" w="med" type="none"/>
            <a:tailEnd len="med" w="med" type="none"/>
          </a:ln>
        </p:spPr>
      </p:cxnSp>
      <p:cxnSp>
        <p:nvCxnSpPr>
          <p:cNvPr id="9308" name="Google Shape;9308;p133"/>
          <p:cNvCxnSpPr/>
          <p:nvPr/>
        </p:nvCxnSpPr>
        <p:spPr>
          <a:xfrm flipH="1">
            <a:off x="1427163" y="4889500"/>
            <a:ext cx="373062" cy="846138"/>
          </a:xfrm>
          <a:prstGeom prst="straightConnector1">
            <a:avLst/>
          </a:prstGeom>
          <a:noFill/>
          <a:ln cap="flat" cmpd="sng" w="57150">
            <a:solidFill>
              <a:srgbClr val="FF0000"/>
            </a:solidFill>
            <a:prstDash val="solid"/>
            <a:round/>
            <a:headEnd len="med" w="med" type="none"/>
            <a:tailEnd len="med" w="med" type="none"/>
          </a:ln>
        </p:spPr>
      </p:cxnSp>
      <p:cxnSp>
        <p:nvCxnSpPr>
          <p:cNvPr id="9309" name="Google Shape;9309;p133"/>
          <p:cNvCxnSpPr/>
          <p:nvPr/>
        </p:nvCxnSpPr>
        <p:spPr>
          <a:xfrm flipH="1">
            <a:off x="1874838" y="4041775"/>
            <a:ext cx="347662" cy="749300"/>
          </a:xfrm>
          <a:prstGeom prst="straightConnector1">
            <a:avLst/>
          </a:prstGeom>
          <a:noFill/>
          <a:ln cap="flat" cmpd="sng" w="57150">
            <a:solidFill>
              <a:srgbClr val="FF0000"/>
            </a:solidFill>
            <a:prstDash val="solid"/>
            <a:round/>
            <a:headEnd len="med" w="med" type="none"/>
            <a:tailEnd len="med" w="med" type="none"/>
          </a:ln>
        </p:spPr>
      </p:cxnSp>
      <p:grpSp>
        <p:nvGrpSpPr>
          <p:cNvPr id="9310" name="Google Shape;9310;p133"/>
          <p:cNvGrpSpPr/>
          <p:nvPr/>
        </p:nvGrpSpPr>
        <p:grpSpPr>
          <a:xfrm>
            <a:off x="2447925" y="5699125"/>
            <a:ext cx="568325" cy="222250"/>
            <a:chOff x="3600" y="219"/>
            <a:chExt cx="360" cy="175"/>
          </a:xfrm>
        </p:grpSpPr>
        <p:sp>
          <p:nvSpPr>
            <p:cNvPr id="9311" name="Google Shape;9311;p133"/>
            <p:cNvSpPr/>
            <p:nvPr/>
          </p:nvSpPr>
          <p:spPr>
            <a:xfrm>
              <a:off x="3603" y="297"/>
              <a:ext cx="357" cy="97"/>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312" name="Google Shape;9312;p133"/>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9313" name="Google Shape;9313;p133"/>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9314" name="Google Shape;9314;p133"/>
            <p:cNvSpPr/>
            <p:nvPr/>
          </p:nvSpPr>
          <p:spPr>
            <a:xfrm>
              <a:off x="3603" y="289"/>
              <a:ext cx="354" cy="59"/>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9315" name="Google Shape;9315;p133"/>
            <p:cNvSpPr/>
            <p:nvPr/>
          </p:nvSpPr>
          <p:spPr>
            <a:xfrm>
              <a:off x="3600" y="219"/>
              <a:ext cx="357" cy="113"/>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9316" name="Google Shape;9316;p133"/>
            <p:cNvGrpSpPr/>
            <p:nvPr/>
          </p:nvGrpSpPr>
          <p:grpSpPr>
            <a:xfrm>
              <a:off x="3686" y="244"/>
              <a:ext cx="177" cy="66"/>
              <a:chOff x="2848" y="848"/>
              <a:chExt cx="140" cy="98"/>
            </a:xfrm>
          </p:grpSpPr>
          <p:cxnSp>
            <p:nvCxnSpPr>
              <p:cNvPr id="9317" name="Google Shape;9317;p133"/>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318" name="Google Shape;9318;p133"/>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319" name="Google Shape;9319;p133"/>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9320" name="Google Shape;9320;p133"/>
            <p:cNvGrpSpPr/>
            <p:nvPr/>
          </p:nvGrpSpPr>
          <p:grpSpPr>
            <a:xfrm flipH="1" rot="10800000">
              <a:off x="3686" y="243"/>
              <a:ext cx="177" cy="66"/>
              <a:chOff x="2848" y="848"/>
              <a:chExt cx="140" cy="98"/>
            </a:xfrm>
          </p:grpSpPr>
          <p:cxnSp>
            <p:nvCxnSpPr>
              <p:cNvPr id="9321" name="Google Shape;9321;p133"/>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322" name="Google Shape;9322;p133"/>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323" name="Google Shape;9323;p133"/>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9324" name="Google Shape;9324;p133"/>
          <p:cNvGrpSpPr/>
          <p:nvPr/>
        </p:nvGrpSpPr>
        <p:grpSpPr>
          <a:xfrm>
            <a:off x="3233738" y="4379913"/>
            <a:ext cx="569912" cy="222250"/>
            <a:chOff x="3600" y="219"/>
            <a:chExt cx="360" cy="175"/>
          </a:xfrm>
        </p:grpSpPr>
        <p:sp>
          <p:nvSpPr>
            <p:cNvPr id="9325" name="Google Shape;9325;p133"/>
            <p:cNvSpPr/>
            <p:nvPr/>
          </p:nvSpPr>
          <p:spPr>
            <a:xfrm>
              <a:off x="3603" y="297"/>
              <a:ext cx="357" cy="97"/>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326" name="Google Shape;9326;p133"/>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9327" name="Google Shape;9327;p133"/>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9328" name="Google Shape;9328;p133"/>
            <p:cNvSpPr/>
            <p:nvPr/>
          </p:nvSpPr>
          <p:spPr>
            <a:xfrm>
              <a:off x="3603" y="289"/>
              <a:ext cx="354" cy="59"/>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9329" name="Google Shape;9329;p133"/>
            <p:cNvSpPr/>
            <p:nvPr/>
          </p:nvSpPr>
          <p:spPr>
            <a:xfrm>
              <a:off x="3600" y="219"/>
              <a:ext cx="357" cy="113"/>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9330" name="Google Shape;9330;p133"/>
            <p:cNvGrpSpPr/>
            <p:nvPr/>
          </p:nvGrpSpPr>
          <p:grpSpPr>
            <a:xfrm>
              <a:off x="3686" y="244"/>
              <a:ext cx="177" cy="66"/>
              <a:chOff x="2848" y="848"/>
              <a:chExt cx="140" cy="98"/>
            </a:xfrm>
          </p:grpSpPr>
          <p:cxnSp>
            <p:nvCxnSpPr>
              <p:cNvPr id="9331" name="Google Shape;9331;p133"/>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332" name="Google Shape;9332;p133"/>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333" name="Google Shape;9333;p133"/>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9334" name="Google Shape;9334;p133"/>
            <p:cNvGrpSpPr/>
            <p:nvPr/>
          </p:nvGrpSpPr>
          <p:grpSpPr>
            <a:xfrm flipH="1" rot="10800000">
              <a:off x="3686" y="243"/>
              <a:ext cx="177" cy="66"/>
              <a:chOff x="2848" y="848"/>
              <a:chExt cx="140" cy="98"/>
            </a:xfrm>
          </p:grpSpPr>
          <p:cxnSp>
            <p:nvCxnSpPr>
              <p:cNvPr id="9335" name="Google Shape;9335;p133"/>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336" name="Google Shape;9336;p133"/>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337" name="Google Shape;9337;p133"/>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9338" name="Google Shape;9338;p133"/>
          <p:cNvGrpSpPr/>
          <p:nvPr/>
        </p:nvGrpSpPr>
        <p:grpSpPr>
          <a:xfrm>
            <a:off x="1098550" y="5678488"/>
            <a:ext cx="568325" cy="222250"/>
            <a:chOff x="3600" y="219"/>
            <a:chExt cx="360" cy="175"/>
          </a:xfrm>
        </p:grpSpPr>
        <p:sp>
          <p:nvSpPr>
            <p:cNvPr id="9339" name="Google Shape;9339;p133"/>
            <p:cNvSpPr/>
            <p:nvPr/>
          </p:nvSpPr>
          <p:spPr>
            <a:xfrm>
              <a:off x="3603" y="297"/>
              <a:ext cx="357" cy="97"/>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340" name="Google Shape;9340;p133"/>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9341" name="Google Shape;9341;p133"/>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9342" name="Google Shape;9342;p133"/>
            <p:cNvSpPr/>
            <p:nvPr/>
          </p:nvSpPr>
          <p:spPr>
            <a:xfrm>
              <a:off x="3603" y="289"/>
              <a:ext cx="354" cy="59"/>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9343" name="Google Shape;9343;p133"/>
            <p:cNvSpPr/>
            <p:nvPr/>
          </p:nvSpPr>
          <p:spPr>
            <a:xfrm>
              <a:off x="3600" y="219"/>
              <a:ext cx="357" cy="113"/>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9344" name="Google Shape;9344;p133"/>
            <p:cNvGrpSpPr/>
            <p:nvPr/>
          </p:nvGrpSpPr>
          <p:grpSpPr>
            <a:xfrm>
              <a:off x="3686" y="244"/>
              <a:ext cx="177" cy="66"/>
              <a:chOff x="2848" y="848"/>
              <a:chExt cx="140" cy="98"/>
            </a:xfrm>
          </p:grpSpPr>
          <p:cxnSp>
            <p:nvCxnSpPr>
              <p:cNvPr id="9345" name="Google Shape;9345;p133"/>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346" name="Google Shape;9346;p133"/>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347" name="Google Shape;9347;p133"/>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9348" name="Google Shape;9348;p133"/>
            <p:cNvGrpSpPr/>
            <p:nvPr/>
          </p:nvGrpSpPr>
          <p:grpSpPr>
            <a:xfrm flipH="1" rot="10800000">
              <a:off x="3686" y="243"/>
              <a:ext cx="177" cy="66"/>
              <a:chOff x="2848" y="848"/>
              <a:chExt cx="140" cy="98"/>
            </a:xfrm>
          </p:grpSpPr>
          <p:cxnSp>
            <p:nvCxnSpPr>
              <p:cNvPr id="9349" name="Google Shape;9349;p133"/>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350" name="Google Shape;9350;p133"/>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351" name="Google Shape;9351;p133"/>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9352" name="Google Shape;9352;p133"/>
          <p:cNvGrpSpPr/>
          <p:nvPr/>
        </p:nvGrpSpPr>
        <p:grpSpPr>
          <a:xfrm>
            <a:off x="3257550" y="5214938"/>
            <a:ext cx="547688" cy="233362"/>
            <a:chOff x="3600" y="219"/>
            <a:chExt cx="360" cy="175"/>
          </a:xfrm>
        </p:grpSpPr>
        <p:sp>
          <p:nvSpPr>
            <p:cNvPr id="9353" name="Google Shape;9353;p133"/>
            <p:cNvSpPr/>
            <p:nvPr/>
          </p:nvSpPr>
          <p:spPr>
            <a:xfrm>
              <a:off x="3603" y="297"/>
              <a:ext cx="357" cy="97"/>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354" name="Google Shape;9354;p133"/>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9355" name="Google Shape;9355;p133"/>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9356" name="Google Shape;9356;p133"/>
            <p:cNvSpPr/>
            <p:nvPr/>
          </p:nvSpPr>
          <p:spPr>
            <a:xfrm>
              <a:off x="3603" y="289"/>
              <a:ext cx="354" cy="59"/>
            </a:xfrm>
            <a:prstGeom prst="rect">
              <a:avLst/>
            </a:prstGeom>
            <a:solidFill>
              <a:srgbClr val="DDDDD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9357" name="Google Shape;9357;p133"/>
            <p:cNvSpPr/>
            <p:nvPr/>
          </p:nvSpPr>
          <p:spPr>
            <a:xfrm>
              <a:off x="3600" y="219"/>
              <a:ext cx="357" cy="113"/>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9358" name="Google Shape;9358;p133"/>
            <p:cNvGrpSpPr/>
            <p:nvPr/>
          </p:nvGrpSpPr>
          <p:grpSpPr>
            <a:xfrm>
              <a:off x="3686" y="244"/>
              <a:ext cx="177" cy="66"/>
              <a:chOff x="2848" y="848"/>
              <a:chExt cx="140" cy="98"/>
            </a:xfrm>
          </p:grpSpPr>
          <p:cxnSp>
            <p:nvCxnSpPr>
              <p:cNvPr id="9359" name="Google Shape;9359;p133"/>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360" name="Google Shape;9360;p133"/>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361" name="Google Shape;9361;p133"/>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9362" name="Google Shape;9362;p133"/>
            <p:cNvGrpSpPr/>
            <p:nvPr/>
          </p:nvGrpSpPr>
          <p:grpSpPr>
            <a:xfrm flipH="1" rot="10800000">
              <a:off x="3686" y="243"/>
              <a:ext cx="177" cy="66"/>
              <a:chOff x="2848" y="848"/>
              <a:chExt cx="140" cy="98"/>
            </a:xfrm>
          </p:grpSpPr>
          <p:cxnSp>
            <p:nvCxnSpPr>
              <p:cNvPr id="9363" name="Google Shape;9363;p133"/>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364" name="Google Shape;9364;p133"/>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365" name="Google Shape;9365;p133"/>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9366" name="Google Shape;9366;p133"/>
          <p:cNvGrpSpPr/>
          <p:nvPr/>
        </p:nvGrpSpPr>
        <p:grpSpPr>
          <a:xfrm>
            <a:off x="1601788" y="4700588"/>
            <a:ext cx="547687" cy="233362"/>
            <a:chOff x="3600" y="219"/>
            <a:chExt cx="360" cy="175"/>
          </a:xfrm>
        </p:grpSpPr>
        <p:sp>
          <p:nvSpPr>
            <p:cNvPr id="9367" name="Google Shape;9367;p133"/>
            <p:cNvSpPr/>
            <p:nvPr/>
          </p:nvSpPr>
          <p:spPr>
            <a:xfrm>
              <a:off x="3603" y="297"/>
              <a:ext cx="357" cy="97"/>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368" name="Google Shape;9368;p133"/>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9369" name="Google Shape;9369;p133"/>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9370" name="Google Shape;9370;p133"/>
            <p:cNvSpPr/>
            <p:nvPr/>
          </p:nvSpPr>
          <p:spPr>
            <a:xfrm>
              <a:off x="3603" y="289"/>
              <a:ext cx="354" cy="59"/>
            </a:xfrm>
            <a:prstGeom prst="rect">
              <a:avLst/>
            </a:prstGeom>
            <a:solidFill>
              <a:srgbClr val="DDDDD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9371" name="Google Shape;9371;p133"/>
            <p:cNvSpPr/>
            <p:nvPr/>
          </p:nvSpPr>
          <p:spPr>
            <a:xfrm>
              <a:off x="3600" y="219"/>
              <a:ext cx="357" cy="113"/>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9372" name="Google Shape;9372;p133"/>
            <p:cNvGrpSpPr/>
            <p:nvPr/>
          </p:nvGrpSpPr>
          <p:grpSpPr>
            <a:xfrm>
              <a:off x="3686" y="244"/>
              <a:ext cx="177" cy="66"/>
              <a:chOff x="2848" y="848"/>
              <a:chExt cx="140" cy="98"/>
            </a:xfrm>
          </p:grpSpPr>
          <p:cxnSp>
            <p:nvCxnSpPr>
              <p:cNvPr id="9373" name="Google Shape;9373;p133"/>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374" name="Google Shape;9374;p133"/>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375" name="Google Shape;9375;p133"/>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9376" name="Google Shape;9376;p133"/>
            <p:cNvGrpSpPr/>
            <p:nvPr/>
          </p:nvGrpSpPr>
          <p:grpSpPr>
            <a:xfrm flipH="1" rot="10800000">
              <a:off x="3686" y="243"/>
              <a:ext cx="177" cy="66"/>
              <a:chOff x="2848" y="848"/>
              <a:chExt cx="140" cy="98"/>
            </a:xfrm>
          </p:grpSpPr>
          <p:cxnSp>
            <p:nvCxnSpPr>
              <p:cNvPr id="9377" name="Google Shape;9377;p133"/>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378" name="Google Shape;9378;p133"/>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379" name="Google Shape;9379;p133"/>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9380" name="Google Shape;9380;p133"/>
          <p:cNvGrpSpPr/>
          <p:nvPr/>
        </p:nvGrpSpPr>
        <p:grpSpPr>
          <a:xfrm>
            <a:off x="1679575" y="3511550"/>
            <a:ext cx="1157288" cy="584200"/>
            <a:chOff x="1170" y="3095"/>
            <a:chExt cx="559" cy="309"/>
          </a:xfrm>
        </p:grpSpPr>
        <p:grpSp>
          <p:nvGrpSpPr>
            <p:cNvPr id="9381" name="Google Shape;9381;p133"/>
            <p:cNvGrpSpPr/>
            <p:nvPr/>
          </p:nvGrpSpPr>
          <p:grpSpPr>
            <a:xfrm>
              <a:off x="1170" y="3095"/>
              <a:ext cx="159" cy="146"/>
              <a:chOff x="4781" y="1833"/>
              <a:chExt cx="318" cy="262"/>
            </a:xfrm>
          </p:grpSpPr>
          <p:sp>
            <p:nvSpPr>
              <p:cNvPr id="9382" name="Google Shape;9382;p133"/>
              <p:cNvSpPr/>
              <p:nvPr/>
            </p:nvSpPr>
            <p:spPr>
              <a:xfrm>
                <a:off x="4787" y="1835"/>
                <a:ext cx="312" cy="2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383" name="Google Shape;9383;p133"/>
              <p:cNvSpPr/>
              <p:nvPr/>
            </p:nvSpPr>
            <p:spPr>
              <a:xfrm>
                <a:off x="4781" y="1833"/>
                <a:ext cx="307" cy="258"/>
              </a:xfrm>
              <a:custGeom>
                <a:rect b="b" l="l" r="r" t="t"/>
                <a:pathLst>
                  <a:path extrusionOk="0" h="1804" w="2150">
                    <a:moveTo>
                      <a:pt x="582" y="239"/>
                    </a:moveTo>
                    <a:lnTo>
                      <a:pt x="606" y="129"/>
                    </a:lnTo>
                    <a:lnTo>
                      <a:pt x="607" y="129"/>
                    </a:lnTo>
                    <a:lnTo>
                      <a:pt x="611" y="128"/>
                    </a:lnTo>
                    <a:lnTo>
                      <a:pt x="616" y="125"/>
                    </a:lnTo>
                    <a:lnTo>
                      <a:pt x="623" y="123"/>
                    </a:lnTo>
                    <a:lnTo>
                      <a:pt x="633" y="120"/>
                    </a:lnTo>
                    <a:lnTo>
                      <a:pt x="645" y="115"/>
                    </a:lnTo>
                    <a:lnTo>
                      <a:pt x="659" y="112"/>
                    </a:lnTo>
                    <a:lnTo>
                      <a:pt x="676" y="107"/>
                    </a:lnTo>
                    <a:lnTo>
                      <a:pt x="694" y="101"/>
                    </a:lnTo>
                    <a:lnTo>
                      <a:pt x="715" y="95"/>
                    </a:lnTo>
                    <a:lnTo>
                      <a:pt x="738" y="90"/>
                    </a:lnTo>
                    <a:lnTo>
                      <a:pt x="763" y="84"/>
                    </a:lnTo>
                    <a:lnTo>
                      <a:pt x="790" y="78"/>
                    </a:lnTo>
                    <a:lnTo>
                      <a:pt x="820" y="71"/>
                    </a:lnTo>
                    <a:lnTo>
                      <a:pt x="852" y="64"/>
                    </a:lnTo>
                    <a:lnTo>
                      <a:pt x="886" y="59"/>
                    </a:lnTo>
                    <a:lnTo>
                      <a:pt x="922" y="52"/>
                    </a:lnTo>
                    <a:lnTo>
                      <a:pt x="961" y="46"/>
                    </a:lnTo>
                    <a:lnTo>
                      <a:pt x="1002" y="40"/>
                    </a:lnTo>
                    <a:lnTo>
                      <a:pt x="1044" y="35"/>
                    </a:lnTo>
                    <a:lnTo>
                      <a:pt x="1090" y="29"/>
                    </a:lnTo>
                    <a:lnTo>
                      <a:pt x="1138" y="23"/>
                    </a:lnTo>
                    <a:lnTo>
                      <a:pt x="1187" y="18"/>
                    </a:lnTo>
                    <a:lnTo>
                      <a:pt x="1240" y="14"/>
                    </a:lnTo>
                    <a:lnTo>
                      <a:pt x="1294" y="10"/>
                    </a:lnTo>
                    <a:lnTo>
                      <a:pt x="1350" y="7"/>
                    </a:lnTo>
                    <a:lnTo>
                      <a:pt x="1410" y="4"/>
                    </a:lnTo>
                    <a:lnTo>
                      <a:pt x="1470" y="1"/>
                    </a:lnTo>
                    <a:lnTo>
                      <a:pt x="1535" y="0"/>
                    </a:lnTo>
                    <a:lnTo>
                      <a:pt x="1601" y="0"/>
                    </a:lnTo>
                    <a:lnTo>
                      <a:pt x="1668" y="0"/>
                    </a:lnTo>
                    <a:lnTo>
                      <a:pt x="1739" y="1"/>
                    </a:lnTo>
                    <a:lnTo>
                      <a:pt x="1816" y="44"/>
                    </a:lnTo>
                    <a:lnTo>
                      <a:pt x="1799" y="248"/>
                    </a:lnTo>
                    <a:lnTo>
                      <a:pt x="1804" y="251"/>
                    </a:lnTo>
                    <a:lnTo>
                      <a:pt x="1820" y="259"/>
                    </a:lnTo>
                    <a:lnTo>
                      <a:pt x="1842" y="272"/>
                    </a:lnTo>
                    <a:lnTo>
                      <a:pt x="1868" y="292"/>
                    </a:lnTo>
                    <a:lnTo>
                      <a:pt x="1896" y="318"/>
                    </a:lnTo>
                    <a:lnTo>
                      <a:pt x="1920" y="351"/>
                    </a:lnTo>
                    <a:lnTo>
                      <a:pt x="1939" y="390"/>
                    </a:lnTo>
                    <a:lnTo>
                      <a:pt x="1951" y="436"/>
                    </a:lnTo>
                    <a:lnTo>
                      <a:pt x="2125" y="593"/>
                    </a:lnTo>
                    <a:lnTo>
                      <a:pt x="2078" y="1009"/>
                    </a:lnTo>
                    <a:lnTo>
                      <a:pt x="1799" y="1149"/>
                    </a:lnTo>
                    <a:lnTo>
                      <a:pt x="2129" y="1247"/>
                    </a:lnTo>
                    <a:lnTo>
                      <a:pt x="2131" y="1251"/>
                    </a:lnTo>
                    <a:lnTo>
                      <a:pt x="2137" y="1264"/>
                    </a:lnTo>
                    <a:lnTo>
                      <a:pt x="2143" y="1284"/>
                    </a:lnTo>
                    <a:lnTo>
                      <a:pt x="2149" y="1310"/>
                    </a:lnTo>
                    <a:lnTo>
                      <a:pt x="2150" y="1342"/>
                    </a:lnTo>
                    <a:lnTo>
                      <a:pt x="2147" y="1380"/>
                    </a:lnTo>
                    <a:lnTo>
                      <a:pt x="2136" y="1423"/>
                    </a:lnTo>
                    <a:lnTo>
                      <a:pt x="2117" y="1468"/>
                    </a:lnTo>
                    <a:lnTo>
                      <a:pt x="1244" y="1804"/>
                    </a:lnTo>
                    <a:lnTo>
                      <a:pt x="0" y="1413"/>
                    </a:lnTo>
                    <a:lnTo>
                      <a:pt x="22" y="1367"/>
                    </a:lnTo>
                    <a:lnTo>
                      <a:pt x="212" y="1302"/>
                    </a:lnTo>
                    <a:lnTo>
                      <a:pt x="212" y="248"/>
                    </a:lnTo>
                    <a:lnTo>
                      <a:pt x="213" y="247"/>
                    </a:lnTo>
                    <a:lnTo>
                      <a:pt x="217" y="244"/>
                    </a:lnTo>
                    <a:lnTo>
                      <a:pt x="223" y="240"/>
                    </a:lnTo>
                    <a:lnTo>
                      <a:pt x="232" y="234"/>
                    </a:lnTo>
                    <a:lnTo>
                      <a:pt x="245" y="228"/>
                    </a:lnTo>
                    <a:lnTo>
                      <a:pt x="258" y="221"/>
                    </a:lnTo>
                    <a:lnTo>
                      <a:pt x="276" y="214"/>
                    </a:lnTo>
                    <a:lnTo>
                      <a:pt x="294" y="207"/>
                    </a:lnTo>
                    <a:lnTo>
                      <a:pt x="316" y="201"/>
                    </a:lnTo>
                    <a:lnTo>
                      <a:pt x="340" y="197"/>
                    </a:lnTo>
                    <a:lnTo>
                      <a:pt x="366" y="194"/>
                    </a:lnTo>
                    <a:lnTo>
                      <a:pt x="393" y="192"/>
                    </a:lnTo>
                    <a:lnTo>
                      <a:pt x="424" y="193"/>
                    </a:lnTo>
                    <a:lnTo>
                      <a:pt x="457" y="197"/>
                    </a:lnTo>
                    <a:lnTo>
                      <a:pt x="493" y="203"/>
                    </a:lnTo>
                    <a:lnTo>
                      <a:pt x="529" y="214"/>
                    </a:lnTo>
                    <a:lnTo>
                      <a:pt x="582" y="239"/>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384" name="Google Shape;9384;p133"/>
              <p:cNvSpPr/>
              <p:nvPr/>
            </p:nvSpPr>
            <p:spPr>
              <a:xfrm>
                <a:off x="4894" y="1857"/>
                <a:ext cx="98" cy="112"/>
              </a:xfrm>
              <a:custGeom>
                <a:rect b="b" l="l" r="r" t="t"/>
                <a:pathLst>
                  <a:path extrusionOk="0" h="782" w="690">
                    <a:moveTo>
                      <a:pt x="684" y="29"/>
                    </a:moveTo>
                    <a:lnTo>
                      <a:pt x="681" y="28"/>
                    </a:lnTo>
                    <a:lnTo>
                      <a:pt x="670" y="25"/>
                    </a:lnTo>
                    <a:lnTo>
                      <a:pt x="652" y="21"/>
                    </a:lnTo>
                    <a:lnTo>
                      <a:pt x="628" y="16"/>
                    </a:lnTo>
                    <a:lnTo>
                      <a:pt x="600" y="11"/>
                    </a:lnTo>
                    <a:lnTo>
                      <a:pt x="566" y="7"/>
                    </a:lnTo>
                    <a:lnTo>
                      <a:pt x="527" y="3"/>
                    </a:lnTo>
                    <a:lnTo>
                      <a:pt x="483" y="1"/>
                    </a:lnTo>
                    <a:lnTo>
                      <a:pt x="436" y="0"/>
                    </a:lnTo>
                    <a:lnTo>
                      <a:pt x="386" y="2"/>
                    </a:lnTo>
                    <a:lnTo>
                      <a:pt x="333" y="7"/>
                    </a:lnTo>
                    <a:lnTo>
                      <a:pt x="277" y="16"/>
                    </a:lnTo>
                    <a:lnTo>
                      <a:pt x="221" y="28"/>
                    </a:lnTo>
                    <a:lnTo>
                      <a:pt x="163" y="45"/>
                    </a:lnTo>
                    <a:lnTo>
                      <a:pt x="104" y="65"/>
                    </a:lnTo>
                    <a:lnTo>
                      <a:pt x="44" y="93"/>
                    </a:lnTo>
                    <a:lnTo>
                      <a:pt x="40" y="108"/>
                    </a:lnTo>
                    <a:lnTo>
                      <a:pt x="29" y="150"/>
                    </a:lnTo>
                    <a:lnTo>
                      <a:pt x="17" y="216"/>
                    </a:lnTo>
                    <a:lnTo>
                      <a:pt x="5" y="301"/>
                    </a:lnTo>
                    <a:lnTo>
                      <a:pt x="0" y="402"/>
                    </a:lnTo>
                    <a:lnTo>
                      <a:pt x="4" y="516"/>
                    </a:lnTo>
                    <a:lnTo>
                      <a:pt x="21" y="638"/>
                    </a:lnTo>
                    <a:lnTo>
                      <a:pt x="57" y="763"/>
                    </a:lnTo>
                    <a:lnTo>
                      <a:pt x="60" y="763"/>
                    </a:lnTo>
                    <a:lnTo>
                      <a:pt x="69" y="762"/>
                    </a:lnTo>
                    <a:lnTo>
                      <a:pt x="84" y="759"/>
                    </a:lnTo>
                    <a:lnTo>
                      <a:pt x="105" y="758"/>
                    </a:lnTo>
                    <a:lnTo>
                      <a:pt x="131" y="756"/>
                    </a:lnTo>
                    <a:lnTo>
                      <a:pt x="162" y="754"/>
                    </a:lnTo>
                    <a:lnTo>
                      <a:pt x="198" y="753"/>
                    </a:lnTo>
                    <a:lnTo>
                      <a:pt x="239" y="751"/>
                    </a:lnTo>
                    <a:lnTo>
                      <a:pt x="283" y="750"/>
                    </a:lnTo>
                    <a:lnTo>
                      <a:pt x="331" y="751"/>
                    </a:lnTo>
                    <a:lnTo>
                      <a:pt x="384" y="753"/>
                    </a:lnTo>
                    <a:lnTo>
                      <a:pt x="440" y="755"/>
                    </a:lnTo>
                    <a:lnTo>
                      <a:pt x="498" y="759"/>
                    </a:lnTo>
                    <a:lnTo>
                      <a:pt x="560" y="765"/>
                    </a:lnTo>
                    <a:lnTo>
                      <a:pt x="624" y="773"/>
                    </a:lnTo>
                    <a:lnTo>
                      <a:pt x="690" y="782"/>
                    </a:lnTo>
                    <a:lnTo>
                      <a:pt x="687" y="759"/>
                    </a:lnTo>
                    <a:lnTo>
                      <a:pt x="680" y="697"/>
                    </a:lnTo>
                    <a:lnTo>
                      <a:pt x="670" y="604"/>
                    </a:lnTo>
                    <a:lnTo>
                      <a:pt x="662" y="492"/>
                    </a:lnTo>
                    <a:lnTo>
                      <a:pt x="656" y="368"/>
                    </a:lnTo>
                    <a:lnTo>
                      <a:pt x="656" y="244"/>
                    </a:lnTo>
                    <a:lnTo>
                      <a:pt x="665" y="128"/>
                    </a:lnTo>
                    <a:lnTo>
                      <a:pt x="684" y="29"/>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385" name="Google Shape;9385;p133"/>
              <p:cNvSpPr/>
              <p:nvPr/>
            </p:nvSpPr>
            <p:spPr>
              <a:xfrm>
                <a:off x="4904" y="1888"/>
                <a:ext cx="163" cy="111"/>
              </a:xfrm>
              <a:custGeom>
                <a:rect b="b" l="l" r="r" t="t"/>
                <a:pathLst>
                  <a:path extrusionOk="0" h="778" w="1139">
                    <a:moveTo>
                      <a:pt x="7" y="587"/>
                    </a:moveTo>
                    <a:lnTo>
                      <a:pt x="0" y="682"/>
                    </a:lnTo>
                    <a:lnTo>
                      <a:pt x="742" y="778"/>
                    </a:lnTo>
                    <a:lnTo>
                      <a:pt x="748" y="775"/>
                    </a:lnTo>
                    <a:lnTo>
                      <a:pt x="763" y="767"/>
                    </a:lnTo>
                    <a:lnTo>
                      <a:pt x="787" y="755"/>
                    </a:lnTo>
                    <a:lnTo>
                      <a:pt x="816" y="737"/>
                    </a:lnTo>
                    <a:lnTo>
                      <a:pt x="852" y="714"/>
                    </a:lnTo>
                    <a:lnTo>
                      <a:pt x="891" y="686"/>
                    </a:lnTo>
                    <a:lnTo>
                      <a:pt x="932" y="652"/>
                    </a:lnTo>
                    <a:lnTo>
                      <a:pt x="973" y="613"/>
                    </a:lnTo>
                    <a:lnTo>
                      <a:pt x="1013" y="570"/>
                    </a:lnTo>
                    <a:lnTo>
                      <a:pt x="1051" y="521"/>
                    </a:lnTo>
                    <a:lnTo>
                      <a:pt x="1083" y="466"/>
                    </a:lnTo>
                    <a:lnTo>
                      <a:pt x="1109" y="406"/>
                    </a:lnTo>
                    <a:lnTo>
                      <a:pt x="1129" y="342"/>
                    </a:lnTo>
                    <a:lnTo>
                      <a:pt x="1139" y="271"/>
                    </a:lnTo>
                    <a:lnTo>
                      <a:pt x="1138" y="196"/>
                    </a:lnTo>
                    <a:lnTo>
                      <a:pt x="1124" y="115"/>
                    </a:lnTo>
                    <a:lnTo>
                      <a:pt x="1122" y="110"/>
                    </a:lnTo>
                    <a:lnTo>
                      <a:pt x="1115" y="97"/>
                    </a:lnTo>
                    <a:lnTo>
                      <a:pt x="1102" y="80"/>
                    </a:lnTo>
                    <a:lnTo>
                      <a:pt x="1086" y="59"/>
                    </a:lnTo>
                    <a:lnTo>
                      <a:pt x="1066" y="39"/>
                    </a:lnTo>
                    <a:lnTo>
                      <a:pt x="1041" y="20"/>
                    </a:lnTo>
                    <a:lnTo>
                      <a:pt x="1011" y="7"/>
                    </a:lnTo>
                    <a:lnTo>
                      <a:pt x="978" y="0"/>
                    </a:lnTo>
                    <a:lnTo>
                      <a:pt x="982" y="12"/>
                    </a:lnTo>
                    <a:lnTo>
                      <a:pt x="994" y="46"/>
                    </a:lnTo>
                    <a:lnTo>
                      <a:pt x="1007" y="100"/>
                    </a:lnTo>
                    <a:lnTo>
                      <a:pt x="1019" y="169"/>
                    </a:lnTo>
                    <a:lnTo>
                      <a:pt x="1022" y="252"/>
                    </a:lnTo>
                    <a:lnTo>
                      <a:pt x="1013" y="344"/>
                    </a:lnTo>
                    <a:lnTo>
                      <a:pt x="987" y="444"/>
                    </a:lnTo>
                    <a:lnTo>
                      <a:pt x="940" y="549"/>
                    </a:lnTo>
                    <a:lnTo>
                      <a:pt x="939" y="550"/>
                    </a:lnTo>
                    <a:lnTo>
                      <a:pt x="934" y="553"/>
                    </a:lnTo>
                    <a:lnTo>
                      <a:pt x="927" y="559"/>
                    </a:lnTo>
                    <a:lnTo>
                      <a:pt x="917" y="567"/>
                    </a:lnTo>
                    <a:lnTo>
                      <a:pt x="904" y="575"/>
                    </a:lnTo>
                    <a:lnTo>
                      <a:pt x="890" y="585"/>
                    </a:lnTo>
                    <a:lnTo>
                      <a:pt x="871" y="594"/>
                    </a:lnTo>
                    <a:lnTo>
                      <a:pt x="851" y="603"/>
                    </a:lnTo>
                    <a:lnTo>
                      <a:pt x="828" y="611"/>
                    </a:lnTo>
                    <a:lnTo>
                      <a:pt x="802" y="619"/>
                    </a:lnTo>
                    <a:lnTo>
                      <a:pt x="773" y="625"/>
                    </a:lnTo>
                    <a:lnTo>
                      <a:pt x="741" y="629"/>
                    </a:lnTo>
                    <a:lnTo>
                      <a:pt x="708" y="630"/>
                    </a:lnTo>
                    <a:lnTo>
                      <a:pt x="671" y="629"/>
                    </a:lnTo>
                    <a:lnTo>
                      <a:pt x="631" y="626"/>
                    </a:lnTo>
                    <a:lnTo>
                      <a:pt x="590" y="618"/>
                    </a:lnTo>
                    <a:lnTo>
                      <a:pt x="590" y="720"/>
                    </a:lnTo>
                    <a:lnTo>
                      <a:pt x="26" y="663"/>
                    </a:lnTo>
                    <a:lnTo>
                      <a:pt x="7" y="58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386" name="Google Shape;9386;p133"/>
              <p:cNvSpPr/>
              <p:nvPr/>
            </p:nvSpPr>
            <p:spPr>
              <a:xfrm>
                <a:off x="4884" y="1997"/>
                <a:ext cx="119" cy="38"/>
              </a:xfrm>
              <a:custGeom>
                <a:rect b="b" l="l" r="r" t="t"/>
                <a:pathLst>
                  <a:path extrusionOk="0" h="269" w="837">
                    <a:moveTo>
                      <a:pt x="837" y="96"/>
                    </a:moveTo>
                    <a:lnTo>
                      <a:pt x="12" y="0"/>
                    </a:lnTo>
                    <a:lnTo>
                      <a:pt x="0" y="96"/>
                    </a:lnTo>
                    <a:lnTo>
                      <a:pt x="812" y="269"/>
                    </a:lnTo>
                    <a:lnTo>
                      <a:pt x="837" y="9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387" name="Google Shape;9387;p133"/>
              <p:cNvSpPr/>
              <p:nvPr/>
            </p:nvSpPr>
            <p:spPr>
              <a:xfrm>
                <a:off x="4943" y="2009"/>
                <a:ext cx="51" cy="18"/>
              </a:xfrm>
              <a:custGeom>
                <a:rect b="b" l="l" r="r" t="t"/>
                <a:pathLst>
                  <a:path extrusionOk="0" h="122" w="358">
                    <a:moveTo>
                      <a:pt x="358" y="53"/>
                    </a:moveTo>
                    <a:lnTo>
                      <a:pt x="5" y="0"/>
                    </a:lnTo>
                    <a:lnTo>
                      <a:pt x="0" y="51"/>
                    </a:lnTo>
                    <a:lnTo>
                      <a:pt x="348" y="122"/>
                    </a:lnTo>
                    <a:lnTo>
                      <a:pt x="358" y="53"/>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388" name="Google Shape;9388;p133"/>
              <p:cNvSpPr/>
              <p:nvPr/>
            </p:nvSpPr>
            <p:spPr>
              <a:xfrm>
                <a:off x="4891" y="2000"/>
                <a:ext cx="34" cy="13"/>
              </a:xfrm>
              <a:custGeom>
                <a:rect b="b" l="l" r="r" t="t"/>
                <a:pathLst>
                  <a:path extrusionOk="0" h="91" w="239">
                    <a:moveTo>
                      <a:pt x="239" y="42"/>
                    </a:moveTo>
                    <a:lnTo>
                      <a:pt x="0" y="0"/>
                    </a:lnTo>
                    <a:lnTo>
                      <a:pt x="2" y="44"/>
                    </a:lnTo>
                    <a:lnTo>
                      <a:pt x="231" y="91"/>
                    </a:lnTo>
                    <a:lnTo>
                      <a:pt x="239" y="42"/>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389" name="Google Shape;9389;p133"/>
              <p:cNvSpPr/>
              <p:nvPr/>
            </p:nvSpPr>
            <p:spPr>
              <a:xfrm>
                <a:off x="4805" y="2013"/>
                <a:ext cx="202" cy="67"/>
              </a:xfrm>
              <a:custGeom>
                <a:rect b="b" l="l" r="r" t="t"/>
                <a:pathLst>
                  <a:path extrusionOk="0" h="466" w="1409">
                    <a:moveTo>
                      <a:pt x="0" y="140"/>
                    </a:moveTo>
                    <a:lnTo>
                      <a:pt x="4" y="140"/>
                    </a:lnTo>
                    <a:lnTo>
                      <a:pt x="12" y="138"/>
                    </a:lnTo>
                    <a:lnTo>
                      <a:pt x="27" y="135"/>
                    </a:lnTo>
                    <a:lnTo>
                      <a:pt x="45" y="132"/>
                    </a:lnTo>
                    <a:lnTo>
                      <a:pt x="67" y="128"/>
                    </a:lnTo>
                    <a:lnTo>
                      <a:pt x="92" y="123"/>
                    </a:lnTo>
                    <a:lnTo>
                      <a:pt x="120" y="116"/>
                    </a:lnTo>
                    <a:lnTo>
                      <a:pt x="150" y="108"/>
                    </a:lnTo>
                    <a:lnTo>
                      <a:pt x="181" y="100"/>
                    </a:lnTo>
                    <a:lnTo>
                      <a:pt x="212" y="89"/>
                    </a:lnTo>
                    <a:lnTo>
                      <a:pt x="243" y="78"/>
                    </a:lnTo>
                    <a:lnTo>
                      <a:pt x="273" y="65"/>
                    </a:lnTo>
                    <a:lnTo>
                      <a:pt x="303" y="50"/>
                    </a:lnTo>
                    <a:lnTo>
                      <a:pt x="330" y="35"/>
                    </a:lnTo>
                    <a:lnTo>
                      <a:pt x="355" y="18"/>
                    </a:lnTo>
                    <a:lnTo>
                      <a:pt x="375" y="0"/>
                    </a:lnTo>
                    <a:lnTo>
                      <a:pt x="1409" y="236"/>
                    </a:lnTo>
                    <a:lnTo>
                      <a:pt x="1407" y="239"/>
                    </a:lnTo>
                    <a:lnTo>
                      <a:pt x="1401" y="245"/>
                    </a:lnTo>
                    <a:lnTo>
                      <a:pt x="1392" y="254"/>
                    </a:lnTo>
                    <a:lnTo>
                      <a:pt x="1379" y="265"/>
                    </a:lnTo>
                    <a:lnTo>
                      <a:pt x="1363" y="279"/>
                    </a:lnTo>
                    <a:lnTo>
                      <a:pt x="1345" y="295"/>
                    </a:lnTo>
                    <a:lnTo>
                      <a:pt x="1325" y="313"/>
                    </a:lnTo>
                    <a:lnTo>
                      <a:pt x="1303" y="332"/>
                    </a:lnTo>
                    <a:lnTo>
                      <a:pt x="1279" y="351"/>
                    </a:lnTo>
                    <a:lnTo>
                      <a:pt x="1253" y="371"/>
                    </a:lnTo>
                    <a:lnTo>
                      <a:pt x="1227" y="390"/>
                    </a:lnTo>
                    <a:lnTo>
                      <a:pt x="1200" y="409"/>
                    </a:lnTo>
                    <a:lnTo>
                      <a:pt x="1172" y="426"/>
                    </a:lnTo>
                    <a:lnTo>
                      <a:pt x="1145" y="441"/>
                    </a:lnTo>
                    <a:lnTo>
                      <a:pt x="1117" y="455"/>
                    </a:lnTo>
                    <a:lnTo>
                      <a:pt x="1091" y="466"/>
                    </a:lnTo>
                    <a:lnTo>
                      <a:pt x="0" y="140"/>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390" name="Google Shape;9390;p133"/>
              <p:cNvSpPr/>
              <p:nvPr/>
            </p:nvSpPr>
            <p:spPr>
              <a:xfrm>
                <a:off x="5006" y="2006"/>
                <a:ext cx="72" cy="32"/>
              </a:xfrm>
              <a:custGeom>
                <a:rect b="b" l="l" r="r" t="t"/>
                <a:pathLst>
                  <a:path extrusionOk="0" h="223" w="502">
                    <a:moveTo>
                      <a:pt x="51" y="223"/>
                    </a:moveTo>
                    <a:lnTo>
                      <a:pt x="502" y="90"/>
                    </a:lnTo>
                    <a:lnTo>
                      <a:pt x="229" y="0"/>
                    </a:lnTo>
                    <a:lnTo>
                      <a:pt x="6" y="26"/>
                    </a:lnTo>
                    <a:lnTo>
                      <a:pt x="0" y="211"/>
                    </a:lnTo>
                    <a:lnTo>
                      <a:pt x="51" y="22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391" name="Google Shape;9391;p133"/>
              <p:cNvSpPr/>
              <p:nvPr/>
            </p:nvSpPr>
            <p:spPr>
              <a:xfrm>
                <a:off x="4821" y="1869"/>
                <a:ext cx="38" cy="152"/>
              </a:xfrm>
              <a:custGeom>
                <a:rect b="b" l="l" r="r" t="t"/>
                <a:pathLst>
                  <a:path extrusionOk="0" h="1064" w="267">
                    <a:moveTo>
                      <a:pt x="267" y="26"/>
                    </a:moveTo>
                    <a:lnTo>
                      <a:pt x="266" y="24"/>
                    </a:lnTo>
                    <a:lnTo>
                      <a:pt x="262" y="22"/>
                    </a:lnTo>
                    <a:lnTo>
                      <a:pt x="254" y="20"/>
                    </a:lnTo>
                    <a:lnTo>
                      <a:pt x="244" y="16"/>
                    </a:lnTo>
                    <a:lnTo>
                      <a:pt x="232" y="12"/>
                    </a:lnTo>
                    <a:lnTo>
                      <a:pt x="218" y="8"/>
                    </a:lnTo>
                    <a:lnTo>
                      <a:pt x="202" y="5"/>
                    </a:lnTo>
                    <a:lnTo>
                      <a:pt x="184" y="1"/>
                    </a:lnTo>
                    <a:lnTo>
                      <a:pt x="164" y="0"/>
                    </a:lnTo>
                    <a:lnTo>
                      <a:pt x="143" y="0"/>
                    </a:lnTo>
                    <a:lnTo>
                      <a:pt x="121" y="3"/>
                    </a:lnTo>
                    <a:lnTo>
                      <a:pt x="98" y="6"/>
                    </a:lnTo>
                    <a:lnTo>
                      <a:pt x="74" y="13"/>
                    </a:lnTo>
                    <a:lnTo>
                      <a:pt x="50" y="22"/>
                    </a:lnTo>
                    <a:lnTo>
                      <a:pt x="25" y="35"/>
                    </a:lnTo>
                    <a:lnTo>
                      <a:pt x="0" y="51"/>
                    </a:lnTo>
                    <a:lnTo>
                      <a:pt x="0" y="1064"/>
                    </a:lnTo>
                    <a:lnTo>
                      <a:pt x="1" y="1064"/>
                    </a:lnTo>
                    <a:lnTo>
                      <a:pt x="7" y="1064"/>
                    </a:lnTo>
                    <a:lnTo>
                      <a:pt x="15" y="1063"/>
                    </a:lnTo>
                    <a:lnTo>
                      <a:pt x="25" y="1062"/>
                    </a:lnTo>
                    <a:lnTo>
                      <a:pt x="37" y="1060"/>
                    </a:lnTo>
                    <a:lnTo>
                      <a:pt x="52" y="1057"/>
                    </a:lnTo>
                    <a:lnTo>
                      <a:pt x="69" y="1054"/>
                    </a:lnTo>
                    <a:lnTo>
                      <a:pt x="88" y="1049"/>
                    </a:lnTo>
                    <a:lnTo>
                      <a:pt x="108" y="1044"/>
                    </a:lnTo>
                    <a:lnTo>
                      <a:pt x="129" y="1037"/>
                    </a:lnTo>
                    <a:lnTo>
                      <a:pt x="152" y="1029"/>
                    </a:lnTo>
                    <a:lnTo>
                      <a:pt x="175" y="1018"/>
                    </a:lnTo>
                    <a:lnTo>
                      <a:pt x="198" y="1007"/>
                    </a:lnTo>
                    <a:lnTo>
                      <a:pt x="222" y="994"/>
                    </a:lnTo>
                    <a:lnTo>
                      <a:pt x="244" y="979"/>
                    </a:lnTo>
                    <a:lnTo>
                      <a:pt x="267" y="962"/>
                    </a:lnTo>
                    <a:lnTo>
                      <a:pt x="267" y="2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392" name="Google Shape;9392;p133"/>
              <p:cNvSpPr/>
              <p:nvPr/>
            </p:nvSpPr>
            <p:spPr>
              <a:xfrm>
                <a:off x="4822" y="1871"/>
                <a:ext cx="33" cy="128"/>
              </a:xfrm>
              <a:custGeom>
                <a:rect b="b" l="l" r="r" t="t"/>
                <a:pathLst>
                  <a:path extrusionOk="0" h="898" w="228">
                    <a:moveTo>
                      <a:pt x="228" y="21"/>
                    </a:moveTo>
                    <a:lnTo>
                      <a:pt x="227" y="20"/>
                    </a:lnTo>
                    <a:lnTo>
                      <a:pt x="224" y="19"/>
                    </a:lnTo>
                    <a:lnTo>
                      <a:pt x="217" y="17"/>
                    </a:lnTo>
                    <a:lnTo>
                      <a:pt x="209" y="13"/>
                    </a:lnTo>
                    <a:lnTo>
                      <a:pt x="199" y="10"/>
                    </a:lnTo>
                    <a:lnTo>
                      <a:pt x="186" y="6"/>
                    </a:lnTo>
                    <a:lnTo>
                      <a:pt x="172" y="4"/>
                    </a:lnTo>
                    <a:lnTo>
                      <a:pt x="157" y="2"/>
                    </a:lnTo>
                    <a:lnTo>
                      <a:pt x="140" y="0"/>
                    </a:lnTo>
                    <a:lnTo>
                      <a:pt x="122" y="0"/>
                    </a:lnTo>
                    <a:lnTo>
                      <a:pt x="104" y="2"/>
                    </a:lnTo>
                    <a:lnTo>
                      <a:pt x="83" y="5"/>
                    </a:lnTo>
                    <a:lnTo>
                      <a:pt x="64" y="11"/>
                    </a:lnTo>
                    <a:lnTo>
                      <a:pt x="42" y="19"/>
                    </a:lnTo>
                    <a:lnTo>
                      <a:pt x="21" y="29"/>
                    </a:lnTo>
                    <a:lnTo>
                      <a:pt x="0" y="43"/>
                    </a:lnTo>
                    <a:lnTo>
                      <a:pt x="0" y="898"/>
                    </a:lnTo>
                    <a:lnTo>
                      <a:pt x="1" y="898"/>
                    </a:lnTo>
                    <a:lnTo>
                      <a:pt x="5" y="898"/>
                    </a:lnTo>
                    <a:lnTo>
                      <a:pt x="12" y="897"/>
                    </a:lnTo>
                    <a:lnTo>
                      <a:pt x="21" y="896"/>
                    </a:lnTo>
                    <a:lnTo>
                      <a:pt x="32" y="894"/>
                    </a:lnTo>
                    <a:lnTo>
                      <a:pt x="45" y="892"/>
                    </a:lnTo>
                    <a:lnTo>
                      <a:pt x="59" y="889"/>
                    </a:lnTo>
                    <a:lnTo>
                      <a:pt x="75" y="884"/>
                    </a:lnTo>
                    <a:lnTo>
                      <a:pt x="92" y="879"/>
                    </a:lnTo>
                    <a:lnTo>
                      <a:pt x="111" y="874"/>
                    </a:lnTo>
                    <a:lnTo>
                      <a:pt x="130" y="867"/>
                    </a:lnTo>
                    <a:lnTo>
                      <a:pt x="149" y="858"/>
                    </a:lnTo>
                    <a:lnTo>
                      <a:pt x="169" y="848"/>
                    </a:lnTo>
                    <a:lnTo>
                      <a:pt x="190" y="837"/>
                    </a:lnTo>
                    <a:lnTo>
                      <a:pt x="209" y="824"/>
                    </a:lnTo>
                    <a:lnTo>
                      <a:pt x="228" y="809"/>
                    </a:lnTo>
                    <a:lnTo>
                      <a:pt x="228" y="21"/>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393" name="Google Shape;9393;p133"/>
              <p:cNvSpPr/>
              <p:nvPr/>
            </p:nvSpPr>
            <p:spPr>
              <a:xfrm>
                <a:off x="4823" y="1872"/>
                <a:ext cx="27" cy="104"/>
              </a:xfrm>
              <a:custGeom>
                <a:rect b="b" l="l" r="r" t="t"/>
                <a:pathLst>
                  <a:path extrusionOk="0" h="729" w="192">
                    <a:moveTo>
                      <a:pt x="192" y="17"/>
                    </a:moveTo>
                    <a:lnTo>
                      <a:pt x="191" y="17"/>
                    </a:lnTo>
                    <a:lnTo>
                      <a:pt x="187" y="15"/>
                    </a:lnTo>
                    <a:lnTo>
                      <a:pt x="183" y="12"/>
                    </a:lnTo>
                    <a:lnTo>
                      <a:pt x="176" y="10"/>
                    </a:lnTo>
                    <a:lnTo>
                      <a:pt x="167" y="8"/>
                    </a:lnTo>
                    <a:lnTo>
                      <a:pt x="156" y="4"/>
                    </a:lnTo>
                    <a:lnTo>
                      <a:pt x="145" y="2"/>
                    </a:lnTo>
                    <a:lnTo>
                      <a:pt x="132" y="0"/>
                    </a:lnTo>
                    <a:lnTo>
                      <a:pt x="117" y="0"/>
                    </a:lnTo>
                    <a:lnTo>
                      <a:pt x="102" y="0"/>
                    </a:lnTo>
                    <a:lnTo>
                      <a:pt x="86" y="1"/>
                    </a:lnTo>
                    <a:lnTo>
                      <a:pt x="70" y="3"/>
                    </a:lnTo>
                    <a:lnTo>
                      <a:pt x="53" y="8"/>
                    </a:lnTo>
                    <a:lnTo>
                      <a:pt x="35" y="15"/>
                    </a:lnTo>
                    <a:lnTo>
                      <a:pt x="18" y="24"/>
                    </a:lnTo>
                    <a:lnTo>
                      <a:pt x="0" y="35"/>
                    </a:lnTo>
                    <a:lnTo>
                      <a:pt x="0" y="729"/>
                    </a:lnTo>
                    <a:lnTo>
                      <a:pt x="1" y="729"/>
                    </a:lnTo>
                    <a:lnTo>
                      <a:pt x="4" y="729"/>
                    </a:lnTo>
                    <a:lnTo>
                      <a:pt x="10" y="728"/>
                    </a:lnTo>
                    <a:lnTo>
                      <a:pt x="18" y="727"/>
                    </a:lnTo>
                    <a:lnTo>
                      <a:pt x="27" y="726"/>
                    </a:lnTo>
                    <a:lnTo>
                      <a:pt x="37" y="725"/>
                    </a:lnTo>
                    <a:lnTo>
                      <a:pt x="50" y="721"/>
                    </a:lnTo>
                    <a:lnTo>
                      <a:pt x="64" y="719"/>
                    </a:lnTo>
                    <a:lnTo>
                      <a:pt x="77" y="714"/>
                    </a:lnTo>
                    <a:lnTo>
                      <a:pt x="92" y="710"/>
                    </a:lnTo>
                    <a:lnTo>
                      <a:pt x="108" y="704"/>
                    </a:lnTo>
                    <a:lnTo>
                      <a:pt x="125" y="697"/>
                    </a:lnTo>
                    <a:lnTo>
                      <a:pt x="141" y="689"/>
                    </a:lnTo>
                    <a:lnTo>
                      <a:pt x="159" y="680"/>
                    </a:lnTo>
                    <a:lnTo>
                      <a:pt x="176" y="668"/>
                    </a:lnTo>
                    <a:lnTo>
                      <a:pt x="192" y="657"/>
                    </a:lnTo>
                    <a:lnTo>
                      <a:pt x="192" y="1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394" name="Google Shape;9394;p133"/>
              <p:cNvSpPr/>
              <p:nvPr/>
            </p:nvSpPr>
            <p:spPr>
              <a:xfrm>
                <a:off x="4824" y="1873"/>
                <a:ext cx="22" cy="81"/>
              </a:xfrm>
              <a:custGeom>
                <a:rect b="b" l="l" r="r" t="t"/>
                <a:pathLst>
                  <a:path extrusionOk="0" h="564" w="156">
                    <a:moveTo>
                      <a:pt x="156" y="15"/>
                    </a:moveTo>
                    <a:lnTo>
                      <a:pt x="153" y="14"/>
                    </a:lnTo>
                    <a:lnTo>
                      <a:pt x="142" y="9"/>
                    </a:lnTo>
                    <a:lnTo>
                      <a:pt x="127" y="4"/>
                    </a:lnTo>
                    <a:lnTo>
                      <a:pt x="108" y="1"/>
                    </a:lnTo>
                    <a:lnTo>
                      <a:pt x="84" y="0"/>
                    </a:lnTo>
                    <a:lnTo>
                      <a:pt x="58" y="3"/>
                    </a:lnTo>
                    <a:lnTo>
                      <a:pt x="29" y="12"/>
                    </a:lnTo>
                    <a:lnTo>
                      <a:pt x="0" y="28"/>
                    </a:lnTo>
                    <a:lnTo>
                      <a:pt x="0" y="564"/>
                    </a:lnTo>
                    <a:lnTo>
                      <a:pt x="4" y="564"/>
                    </a:lnTo>
                    <a:lnTo>
                      <a:pt x="15" y="563"/>
                    </a:lnTo>
                    <a:lnTo>
                      <a:pt x="31" y="560"/>
                    </a:lnTo>
                    <a:lnTo>
                      <a:pt x="52" y="555"/>
                    </a:lnTo>
                    <a:lnTo>
                      <a:pt x="76" y="548"/>
                    </a:lnTo>
                    <a:lnTo>
                      <a:pt x="102" y="537"/>
                    </a:lnTo>
                    <a:lnTo>
                      <a:pt x="128" y="524"/>
                    </a:lnTo>
                    <a:lnTo>
                      <a:pt x="156" y="505"/>
                    </a:lnTo>
                    <a:lnTo>
                      <a:pt x="156" y="1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395" name="Google Shape;9395;p133"/>
              <p:cNvSpPr/>
              <p:nvPr/>
            </p:nvSpPr>
            <p:spPr>
              <a:xfrm>
                <a:off x="4825" y="1875"/>
                <a:ext cx="17" cy="56"/>
              </a:xfrm>
              <a:custGeom>
                <a:rect b="b" l="l" r="r" t="t"/>
                <a:pathLst>
                  <a:path extrusionOk="0" h="396" w="117">
                    <a:moveTo>
                      <a:pt x="117" y="10"/>
                    </a:moveTo>
                    <a:lnTo>
                      <a:pt x="115" y="9"/>
                    </a:lnTo>
                    <a:lnTo>
                      <a:pt x="107" y="6"/>
                    </a:lnTo>
                    <a:lnTo>
                      <a:pt x="95" y="2"/>
                    </a:lnTo>
                    <a:lnTo>
                      <a:pt x="80" y="0"/>
                    </a:lnTo>
                    <a:lnTo>
                      <a:pt x="63" y="0"/>
                    </a:lnTo>
                    <a:lnTo>
                      <a:pt x="43" y="2"/>
                    </a:lnTo>
                    <a:lnTo>
                      <a:pt x="22" y="9"/>
                    </a:lnTo>
                    <a:lnTo>
                      <a:pt x="0" y="22"/>
                    </a:lnTo>
                    <a:lnTo>
                      <a:pt x="0" y="396"/>
                    </a:lnTo>
                    <a:lnTo>
                      <a:pt x="3" y="396"/>
                    </a:lnTo>
                    <a:lnTo>
                      <a:pt x="11" y="395"/>
                    </a:lnTo>
                    <a:lnTo>
                      <a:pt x="23" y="393"/>
                    </a:lnTo>
                    <a:lnTo>
                      <a:pt x="39" y="389"/>
                    </a:lnTo>
                    <a:lnTo>
                      <a:pt x="58" y="385"/>
                    </a:lnTo>
                    <a:lnTo>
                      <a:pt x="77" y="377"/>
                    </a:lnTo>
                    <a:lnTo>
                      <a:pt x="96" y="365"/>
                    </a:lnTo>
                    <a:lnTo>
                      <a:pt x="117" y="351"/>
                    </a:lnTo>
                    <a:lnTo>
                      <a:pt x="117" y="10"/>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396" name="Google Shape;9396;p133"/>
              <p:cNvSpPr/>
              <p:nvPr/>
            </p:nvSpPr>
            <p:spPr>
              <a:xfrm>
                <a:off x="4826" y="1876"/>
                <a:ext cx="11" cy="33"/>
              </a:xfrm>
              <a:custGeom>
                <a:rect b="b" l="l" r="r" t="t"/>
                <a:pathLst>
                  <a:path extrusionOk="0" h="230" w="80">
                    <a:moveTo>
                      <a:pt x="80" y="7"/>
                    </a:moveTo>
                    <a:lnTo>
                      <a:pt x="78" y="6"/>
                    </a:lnTo>
                    <a:lnTo>
                      <a:pt x="73" y="5"/>
                    </a:lnTo>
                    <a:lnTo>
                      <a:pt x="65" y="2"/>
                    </a:lnTo>
                    <a:lnTo>
                      <a:pt x="55" y="0"/>
                    </a:lnTo>
                    <a:lnTo>
                      <a:pt x="44" y="0"/>
                    </a:lnTo>
                    <a:lnTo>
                      <a:pt x="30" y="1"/>
                    </a:lnTo>
                    <a:lnTo>
                      <a:pt x="15" y="7"/>
                    </a:lnTo>
                    <a:lnTo>
                      <a:pt x="0" y="15"/>
                    </a:lnTo>
                    <a:lnTo>
                      <a:pt x="0" y="230"/>
                    </a:lnTo>
                    <a:lnTo>
                      <a:pt x="3" y="230"/>
                    </a:lnTo>
                    <a:lnTo>
                      <a:pt x="7" y="229"/>
                    </a:lnTo>
                    <a:lnTo>
                      <a:pt x="16" y="228"/>
                    </a:lnTo>
                    <a:lnTo>
                      <a:pt x="27" y="225"/>
                    </a:lnTo>
                    <a:lnTo>
                      <a:pt x="39" y="222"/>
                    </a:lnTo>
                    <a:lnTo>
                      <a:pt x="53" y="216"/>
                    </a:lnTo>
                    <a:lnTo>
                      <a:pt x="67" y="208"/>
                    </a:lnTo>
                    <a:lnTo>
                      <a:pt x="80" y="199"/>
                    </a:lnTo>
                    <a:lnTo>
                      <a:pt x="80" y="7"/>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397" name="Google Shape;9397;p133"/>
              <p:cNvSpPr/>
              <p:nvPr/>
            </p:nvSpPr>
            <p:spPr>
              <a:xfrm>
                <a:off x="4964" y="1970"/>
                <a:ext cx="16" cy="17"/>
              </a:xfrm>
              <a:custGeom>
                <a:rect b="b" l="l" r="r" t="t"/>
                <a:pathLst>
                  <a:path extrusionOk="0" h="117" w="117">
                    <a:moveTo>
                      <a:pt x="58" y="117"/>
                    </a:moveTo>
                    <a:lnTo>
                      <a:pt x="70" y="116"/>
                    </a:lnTo>
                    <a:lnTo>
                      <a:pt x="81" y="112"/>
                    </a:lnTo>
                    <a:lnTo>
                      <a:pt x="90" y="106"/>
                    </a:lnTo>
                    <a:lnTo>
                      <a:pt x="100" y="100"/>
                    </a:lnTo>
                    <a:lnTo>
                      <a:pt x="106" y="90"/>
                    </a:lnTo>
                    <a:lnTo>
                      <a:pt x="112" y="81"/>
                    </a:lnTo>
                    <a:lnTo>
                      <a:pt x="116" y="70"/>
                    </a:lnTo>
                    <a:lnTo>
                      <a:pt x="117" y="58"/>
                    </a:lnTo>
                    <a:lnTo>
                      <a:pt x="116" y="46"/>
                    </a:lnTo>
                    <a:lnTo>
                      <a:pt x="112" y="35"/>
                    </a:lnTo>
                    <a:lnTo>
                      <a:pt x="106" y="25"/>
                    </a:lnTo>
                    <a:lnTo>
                      <a:pt x="100" y="17"/>
                    </a:lnTo>
                    <a:lnTo>
                      <a:pt x="90" y="9"/>
                    </a:lnTo>
                    <a:lnTo>
                      <a:pt x="81" y="4"/>
                    </a:lnTo>
                    <a:lnTo>
                      <a:pt x="70" y="1"/>
                    </a:lnTo>
                    <a:lnTo>
                      <a:pt x="58" y="0"/>
                    </a:lnTo>
                    <a:lnTo>
                      <a:pt x="47" y="1"/>
                    </a:lnTo>
                    <a:lnTo>
                      <a:pt x="36" y="4"/>
                    </a:lnTo>
                    <a:lnTo>
                      <a:pt x="26" y="9"/>
                    </a:lnTo>
                    <a:lnTo>
                      <a:pt x="17" y="17"/>
                    </a:lnTo>
                    <a:lnTo>
                      <a:pt x="10" y="25"/>
                    </a:lnTo>
                    <a:lnTo>
                      <a:pt x="5" y="35"/>
                    </a:lnTo>
                    <a:lnTo>
                      <a:pt x="1" y="46"/>
                    </a:lnTo>
                    <a:lnTo>
                      <a:pt x="0" y="58"/>
                    </a:lnTo>
                    <a:lnTo>
                      <a:pt x="1" y="70"/>
                    </a:lnTo>
                    <a:lnTo>
                      <a:pt x="5" y="81"/>
                    </a:lnTo>
                    <a:lnTo>
                      <a:pt x="10" y="90"/>
                    </a:lnTo>
                    <a:lnTo>
                      <a:pt x="17" y="100"/>
                    </a:lnTo>
                    <a:lnTo>
                      <a:pt x="26" y="106"/>
                    </a:lnTo>
                    <a:lnTo>
                      <a:pt x="36" y="112"/>
                    </a:lnTo>
                    <a:lnTo>
                      <a:pt x="47" y="116"/>
                    </a:lnTo>
                    <a:lnTo>
                      <a:pt x="58" y="117"/>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398" name="Google Shape;9398;p133"/>
              <p:cNvSpPr/>
              <p:nvPr/>
            </p:nvSpPr>
            <p:spPr>
              <a:xfrm>
                <a:off x="4912" y="1970"/>
                <a:ext cx="9" cy="9"/>
              </a:xfrm>
              <a:custGeom>
                <a:rect b="b" l="l" r="r" t="t"/>
                <a:pathLst>
                  <a:path extrusionOk="0" h="59" w="58">
                    <a:moveTo>
                      <a:pt x="29" y="59"/>
                    </a:moveTo>
                    <a:lnTo>
                      <a:pt x="40" y="56"/>
                    </a:lnTo>
                    <a:lnTo>
                      <a:pt x="50" y="49"/>
                    </a:lnTo>
                    <a:lnTo>
                      <a:pt x="56" y="40"/>
                    </a:lnTo>
                    <a:lnTo>
                      <a:pt x="58" y="29"/>
                    </a:lnTo>
                    <a:lnTo>
                      <a:pt x="56" y="17"/>
                    </a:lnTo>
                    <a:lnTo>
                      <a:pt x="50" y="8"/>
                    </a:lnTo>
                    <a:lnTo>
                      <a:pt x="40" y="2"/>
                    </a:lnTo>
                    <a:lnTo>
                      <a:pt x="29" y="0"/>
                    </a:lnTo>
                    <a:lnTo>
                      <a:pt x="17" y="2"/>
                    </a:lnTo>
                    <a:lnTo>
                      <a:pt x="8" y="8"/>
                    </a:lnTo>
                    <a:lnTo>
                      <a:pt x="2" y="17"/>
                    </a:lnTo>
                    <a:lnTo>
                      <a:pt x="0" y="29"/>
                    </a:lnTo>
                    <a:lnTo>
                      <a:pt x="2" y="40"/>
                    </a:lnTo>
                    <a:lnTo>
                      <a:pt x="8" y="49"/>
                    </a:lnTo>
                    <a:lnTo>
                      <a:pt x="17" y="56"/>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399" name="Google Shape;9399;p133"/>
              <p:cNvSpPr/>
              <p:nvPr/>
            </p:nvSpPr>
            <p:spPr>
              <a:xfrm>
                <a:off x="4927" y="1971"/>
                <a:ext cx="8" cy="8"/>
              </a:xfrm>
              <a:custGeom>
                <a:rect b="b" l="l" r="r" t="t"/>
                <a:pathLst>
                  <a:path extrusionOk="0" h="59" w="58">
                    <a:moveTo>
                      <a:pt x="29" y="59"/>
                    </a:moveTo>
                    <a:lnTo>
                      <a:pt x="41" y="57"/>
                    </a:lnTo>
                    <a:lnTo>
                      <a:pt x="50" y="51"/>
                    </a:lnTo>
                    <a:lnTo>
                      <a:pt x="56" y="42"/>
                    </a:lnTo>
                    <a:lnTo>
                      <a:pt x="58" y="30"/>
                    </a:lnTo>
                    <a:lnTo>
                      <a:pt x="56" y="19"/>
                    </a:lnTo>
                    <a:lnTo>
                      <a:pt x="50" y="9"/>
                    </a:lnTo>
                    <a:lnTo>
                      <a:pt x="41" y="3"/>
                    </a:lnTo>
                    <a:lnTo>
                      <a:pt x="29" y="0"/>
                    </a:lnTo>
                    <a:lnTo>
                      <a:pt x="18" y="3"/>
                    </a:lnTo>
                    <a:lnTo>
                      <a:pt x="9" y="9"/>
                    </a:lnTo>
                    <a:lnTo>
                      <a:pt x="2" y="19"/>
                    </a:lnTo>
                    <a:lnTo>
                      <a:pt x="0" y="30"/>
                    </a:lnTo>
                    <a:lnTo>
                      <a:pt x="2" y="42"/>
                    </a:lnTo>
                    <a:lnTo>
                      <a:pt x="9" y="51"/>
                    </a:lnTo>
                    <a:lnTo>
                      <a:pt x="18" y="57"/>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00" name="Google Shape;9400;p133"/>
              <p:cNvSpPr/>
              <p:nvPr/>
            </p:nvSpPr>
            <p:spPr>
              <a:xfrm>
                <a:off x="4871" y="1856"/>
                <a:ext cx="23" cy="114"/>
              </a:xfrm>
              <a:custGeom>
                <a:rect b="b" l="l" r="r" t="t"/>
                <a:pathLst>
                  <a:path extrusionOk="0" h="800" w="166">
                    <a:moveTo>
                      <a:pt x="52" y="16"/>
                    </a:moveTo>
                    <a:lnTo>
                      <a:pt x="47" y="32"/>
                    </a:lnTo>
                    <a:lnTo>
                      <a:pt x="36" y="77"/>
                    </a:lnTo>
                    <a:lnTo>
                      <a:pt x="21" y="148"/>
                    </a:lnTo>
                    <a:lnTo>
                      <a:pt x="8" y="244"/>
                    </a:lnTo>
                    <a:lnTo>
                      <a:pt x="0" y="359"/>
                    </a:lnTo>
                    <a:lnTo>
                      <a:pt x="2" y="492"/>
                    </a:lnTo>
                    <a:lnTo>
                      <a:pt x="15" y="640"/>
                    </a:lnTo>
                    <a:lnTo>
                      <a:pt x="46" y="800"/>
                    </a:lnTo>
                    <a:lnTo>
                      <a:pt x="161" y="794"/>
                    </a:lnTo>
                    <a:lnTo>
                      <a:pt x="156" y="770"/>
                    </a:lnTo>
                    <a:lnTo>
                      <a:pt x="145" y="706"/>
                    </a:lnTo>
                    <a:lnTo>
                      <a:pt x="131" y="610"/>
                    </a:lnTo>
                    <a:lnTo>
                      <a:pt x="118" y="493"/>
                    </a:lnTo>
                    <a:lnTo>
                      <a:pt x="111" y="364"/>
                    </a:lnTo>
                    <a:lnTo>
                      <a:pt x="115" y="235"/>
                    </a:lnTo>
                    <a:lnTo>
                      <a:pt x="132" y="113"/>
                    </a:lnTo>
                    <a:lnTo>
                      <a:pt x="166" y="9"/>
                    </a:lnTo>
                    <a:lnTo>
                      <a:pt x="166" y="8"/>
                    </a:lnTo>
                    <a:lnTo>
                      <a:pt x="166" y="6"/>
                    </a:lnTo>
                    <a:lnTo>
                      <a:pt x="164" y="4"/>
                    </a:lnTo>
                    <a:lnTo>
                      <a:pt x="157" y="0"/>
                    </a:lnTo>
                    <a:lnTo>
                      <a:pt x="143" y="0"/>
                    </a:lnTo>
                    <a:lnTo>
                      <a:pt x="123" y="1"/>
                    </a:lnTo>
                    <a:lnTo>
                      <a:pt x="93" y="7"/>
                    </a:lnTo>
                    <a:lnTo>
                      <a:pt x="52" y="1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01" name="Google Shape;9401;p133"/>
              <p:cNvSpPr/>
              <p:nvPr/>
            </p:nvSpPr>
            <p:spPr>
              <a:xfrm>
                <a:off x="4993" y="1842"/>
                <a:ext cx="32" cy="128"/>
              </a:xfrm>
              <a:custGeom>
                <a:rect b="b" l="l" r="r" t="t"/>
                <a:pathLst>
                  <a:path extrusionOk="0" h="893" w="225">
                    <a:moveTo>
                      <a:pt x="225" y="6"/>
                    </a:moveTo>
                    <a:lnTo>
                      <a:pt x="219" y="12"/>
                    </a:lnTo>
                    <a:lnTo>
                      <a:pt x="204" y="35"/>
                    </a:lnTo>
                    <a:lnTo>
                      <a:pt x="185" y="82"/>
                    </a:lnTo>
                    <a:lnTo>
                      <a:pt x="165" y="158"/>
                    </a:lnTo>
                    <a:lnTo>
                      <a:pt x="149" y="270"/>
                    </a:lnTo>
                    <a:lnTo>
                      <a:pt x="141" y="427"/>
                    </a:lnTo>
                    <a:lnTo>
                      <a:pt x="146" y="631"/>
                    </a:lnTo>
                    <a:lnTo>
                      <a:pt x="168" y="893"/>
                    </a:lnTo>
                    <a:lnTo>
                      <a:pt x="41" y="893"/>
                    </a:lnTo>
                    <a:lnTo>
                      <a:pt x="36" y="867"/>
                    </a:lnTo>
                    <a:lnTo>
                      <a:pt x="26" y="794"/>
                    </a:lnTo>
                    <a:lnTo>
                      <a:pt x="13" y="686"/>
                    </a:lnTo>
                    <a:lnTo>
                      <a:pt x="3" y="554"/>
                    </a:lnTo>
                    <a:lnTo>
                      <a:pt x="0" y="408"/>
                    </a:lnTo>
                    <a:lnTo>
                      <a:pt x="6" y="260"/>
                    </a:lnTo>
                    <a:lnTo>
                      <a:pt x="30" y="121"/>
                    </a:lnTo>
                    <a:lnTo>
                      <a:pt x="73" y="0"/>
                    </a:lnTo>
                    <a:lnTo>
                      <a:pt x="225"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02" name="Google Shape;9402;p133"/>
              <p:cNvSpPr/>
              <p:nvPr/>
            </p:nvSpPr>
            <p:spPr>
              <a:xfrm>
                <a:off x="4871" y="1863"/>
                <a:ext cx="21" cy="100"/>
              </a:xfrm>
              <a:custGeom>
                <a:rect b="b" l="l" r="r" t="t"/>
                <a:pathLst>
                  <a:path extrusionOk="0" h="699" w="145">
                    <a:moveTo>
                      <a:pt x="46" y="14"/>
                    </a:moveTo>
                    <a:lnTo>
                      <a:pt x="41" y="28"/>
                    </a:lnTo>
                    <a:lnTo>
                      <a:pt x="32" y="67"/>
                    </a:lnTo>
                    <a:lnTo>
                      <a:pt x="20" y="130"/>
                    </a:lnTo>
                    <a:lnTo>
                      <a:pt x="7" y="213"/>
                    </a:lnTo>
                    <a:lnTo>
                      <a:pt x="0" y="314"/>
                    </a:lnTo>
                    <a:lnTo>
                      <a:pt x="1" y="430"/>
                    </a:lnTo>
                    <a:lnTo>
                      <a:pt x="13" y="559"/>
                    </a:lnTo>
                    <a:lnTo>
                      <a:pt x="40" y="699"/>
                    </a:lnTo>
                    <a:lnTo>
                      <a:pt x="140" y="693"/>
                    </a:lnTo>
                    <a:lnTo>
                      <a:pt x="135" y="672"/>
                    </a:lnTo>
                    <a:lnTo>
                      <a:pt x="126" y="616"/>
                    </a:lnTo>
                    <a:lnTo>
                      <a:pt x="113" y="532"/>
                    </a:lnTo>
                    <a:lnTo>
                      <a:pt x="103" y="430"/>
                    </a:lnTo>
                    <a:lnTo>
                      <a:pt x="97" y="317"/>
                    </a:lnTo>
                    <a:lnTo>
                      <a:pt x="100" y="205"/>
                    </a:lnTo>
                    <a:lnTo>
                      <a:pt x="115" y="98"/>
                    </a:lnTo>
                    <a:lnTo>
                      <a:pt x="145" y="8"/>
                    </a:lnTo>
                    <a:lnTo>
                      <a:pt x="145" y="7"/>
                    </a:lnTo>
                    <a:lnTo>
                      <a:pt x="145" y="5"/>
                    </a:lnTo>
                    <a:lnTo>
                      <a:pt x="143" y="3"/>
                    </a:lnTo>
                    <a:lnTo>
                      <a:pt x="137" y="0"/>
                    </a:lnTo>
                    <a:lnTo>
                      <a:pt x="126" y="0"/>
                    </a:lnTo>
                    <a:lnTo>
                      <a:pt x="108" y="1"/>
                    </a:lnTo>
                    <a:lnTo>
                      <a:pt x="81" y="6"/>
                    </a:lnTo>
                    <a:lnTo>
                      <a:pt x="46" y="1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03" name="Google Shape;9403;p133"/>
              <p:cNvSpPr/>
              <p:nvPr/>
            </p:nvSpPr>
            <p:spPr>
              <a:xfrm>
                <a:off x="4872" y="1870"/>
                <a:ext cx="18" cy="85"/>
              </a:xfrm>
              <a:custGeom>
                <a:rect b="b" l="l" r="r" t="t"/>
                <a:pathLst>
                  <a:path extrusionOk="0" h="597" w="123">
                    <a:moveTo>
                      <a:pt x="39" y="12"/>
                    </a:moveTo>
                    <a:lnTo>
                      <a:pt x="35" y="23"/>
                    </a:lnTo>
                    <a:lnTo>
                      <a:pt x="26" y="57"/>
                    </a:lnTo>
                    <a:lnTo>
                      <a:pt x="16" y="111"/>
                    </a:lnTo>
                    <a:lnTo>
                      <a:pt x="6" y="181"/>
                    </a:lnTo>
                    <a:lnTo>
                      <a:pt x="0" y="267"/>
                    </a:lnTo>
                    <a:lnTo>
                      <a:pt x="1" y="367"/>
                    </a:lnTo>
                    <a:lnTo>
                      <a:pt x="11" y="477"/>
                    </a:lnTo>
                    <a:lnTo>
                      <a:pt x="34" y="597"/>
                    </a:lnTo>
                    <a:lnTo>
                      <a:pt x="119" y="591"/>
                    </a:lnTo>
                    <a:lnTo>
                      <a:pt x="115" y="574"/>
                    </a:lnTo>
                    <a:lnTo>
                      <a:pt x="107" y="526"/>
                    </a:lnTo>
                    <a:lnTo>
                      <a:pt x="97" y="454"/>
                    </a:lnTo>
                    <a:lnTo>
                      <a:pt x="88" y="367"/>
                    </a:lnTo>
                    <a:lnTo>
                      <a:pt x="82" y="272"/>
                    </a:lnTo>
                    <a:lnTo>
                      <a:pt x="84" y="175"/>
                    </a:lnTo>
                    <a:lnTo>
                      <a:pt x="97" y="84"/>
                    </a:lnTo>
                    <a:lnTo>
                      <a:pt x="123" y="7"/>
                    </a:lnTo>
                    <a:lnTo>
                      <a:pt x="123" y="6"/>
                    </a:lnTo>
                    <a:lnTo>
                      <a:pt x="123" y="5"/>
                    </a:lnTo>
                    <a:lnTo>
                      <a:pt x="121" y="3"/>
                    </a:lnTo>
                    <a:lnTo>
                      <a:pt x="117" y="0"/>
                    </a:lnTo>
                    <a:lnTo>
                      <a:pt x="106" y="0"/>
                    </a:lnTo>
                    <a:lnTo>
                      <a:pt x="91" y="2"/>
                    </a:lnTo>
                    <a:lnTo>
                      <a:pt x="70" y="5"/>
                    </a:lnTo>
                    <a:lnTo>
                      <a:pt x="39" y="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04" name="Google Shape;9404;p133"/>
              <p:cNvSpPr/>
              <p:nvPr/>
            </p:nvSpPr>
            <p:spPr>
              <a:xfrm>
                <a:off x="4873" y="1876"/>
                <a:ext cx="15" cy="71"/>
              </a:xfrm>
              <a:custGeom>
                <a:rect b="b" l="l" r="r" t="t"/>
                <a:pathLst>
                  <a:path extrusionOk="0" h="492" w="103">
                    <a:moveTo>
                      <a:pt x="32" y="9"/>
                    </a:moveTo>
                    <a:lnTo>
                      <a:pt x="28" y="18"/>
                    </a:lnTo>
                    <a:lnTo>
                      <a:pt x="21" y="47"/>
                    </a:lnTo>
                    <a:lnTo>
                      <a:pt x="12" y="90"/>
                    </a:lnTo>
                    <a:lnTo>
                      <a:pt x="4" y="149"/>
                    </a:lnTo>
                    <a:lnTo>
                      <a:pt x="0" y="220"/>
                    </a:lnTo>
                    <a:lnTo>
                      <a:pt x="0" y="303"/>
                    </a:lnTo>
                    <a:lnTo>
                      <a:pt x="9" y="394"/>
                    </a:lnTo>
                    <a:lnTo>
                      <a:pt x="27" y="492"/>
                    </a:lnTo>
                    <a:lnTo>
                      <a:pt x="98" y="489"/>
                    </a:lnTo>
                    <a:lnTo>
                      <a:pt x="95" y="474"/>
                    </a:lnTo>
                    <a:lnTo>
                      <a:pt x="88" y="434"/>
                    </a:lnTo>
                    <a:lnTo>
                      <a:pt x="80" y="375"/>
                    </a:lnTo>
                    <a:lnTo>
                      <a:pt x="72" y="303"/>
                    </a:lnTo>
                    <a:lnTo>
                      <a:pt x="68" y="224"/>
                    </a:lnTo>
                    <a:lnTo>
                      <a:pt x="70" y="144"/>
                    </a:lnTo>
                    <a:lnTo>
                      <a:pt x="81" y="68"/>
                    </a:lnTo>
                    <a:lnTo>
                      <a:pt x="103" y="5"/>
                    </a:lnTo>
                    <a:lnTo>
                      <a:pt x="103" y="4"/>
                    </a:lnTo>
                    <a:lnTo>
                      <a:pt x="103" y="3"/>
                    </a:lnTo>
                    <a:lnTo>
                      <a:pt x="100" y="1"/>
                    </a:lnTo>
                    <a:lnTo>
                      <a:pt x="97" y="0"/>
                    </a:lnTo>
                    <a:lnTo>
                      <a:pt x="89" y="0"/>
                    </a:lnTo>
                    <a:lnTo>
                      <a:pt x="75" y="0"/>
                    </a:lnTo>
                    <a:lnTo>
                      <a:pt x="57" y="3"/>
                    </a:lnTo>
                    <a:lnTo>
                      <a:pt x="32" y="9"/>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05" name="Google Shape;9405;p133"/>
              <p:cNvSpPr/>
              <p:nvPr/>
            </p:nvSpPr>
            <p:spPr>
              <a:xfrm>
                <a:off x="4874" y="1883"/>
                <a:ext cx="12" cy="56"/>
              </a:xfrm>
              <a:custGeom>
                <a:rect b="b" l="l" r="r" t="t"/>
                <a:pathLst>
                  <a:path extrusionOk="0" h="390" w="82">
                    <a:moveTo>
                      <a:pt x="25" y="8"/>
                    </a:moveTo>
                    <a:lnTo>
                      <a:pt x="23" y="16"/>
                    </a:lnTo>
                    <a:lnTo>
                      <a:pt x="17" y="38"/>
                    </a:lnTo>
                    <a:lnTo>
                      <a:pt x="11" y="72"/>
                    </a:lnTo>
                    <a:lnTo>
                      <a:pt x="4" y="118"/>
                    </a:lnTo>
                    <a:lnTo>
                      <a:pt x="0" y="174"/>
                    </a:lnTo>
                    <a:lnTo>
                      <a:pt x="0" y="240"/>
                    </a:lnTo>
                    <a:lnTo>
                      <a:pt x="7" y="312"/>
                    </a:lnTo>
                    <a:lnTo>
                      <a:pt x="22" y="390"/>
                    </a:lnTo>
                    <a:lnTo>
                      <a:pt x="78" y="387"/>
                    </a:lnTo>
                    <a:lnTo>
                      <a:pt x="76" y="375"/>
                    </a:lnTo>
                    <a:lnTo>
                      <a:pt x="70" y="343"/>
                    </a:lnTo>
                    <a:lnTo>
                      <a:pt x="63" y="297"/>
                    </a:lnTo>
                    <a:lnTo>
                      <a:pt x="57" y="240"/>
                    </a:lnTo>
                    <a:lnTo>
                      <a:pt x="54" y="178"/>
                    </a:lnTo>
                    <a:lnTo>
                      <a:pt x="56" y="113"/>
                    </a:lnTo>
                    <a:lnTo>
                      <a:pt x="64" y="55"/>
                    </a:lnTo>
                    <a:lnTo>
                      <a:pt x="82" y="4"/>
                    </a:lnTo>
                    <a:lnTo>
                      <a:pt x="82" y="2"/>
                    </a:lnTo>
                    <a:lnTo>
                      <a:pt x="80" y="1"/>
                    </a:lnTo>
                    <a:lnTo>
                      <a:pt x="77" y="0"/>
                    </a:lnTo>
                    <a:lnTo>
                      <a:pt x="70" y="0"/>
                    </a:lnTo>
                    <a:lnTo>
                      <a:pt x="60" y="1"/>
                    </a:lnTo>
                    <a:lnTo>
                      <a:pt x="46" y="3"/>
                    </a:lnTo>
                    <a:lnTo>
                      <a:pt x="25" y="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06" name="Google Shape;9406;p133"/>
              <p:cNvSpPr/>
              <p:nvPr/>
            </p:nvSpPr>
            <p:spPr>
              <a:xfrm>
                <a:off x="4875" y="1890"/>
                <a:ext cx="8" cy="41"/>
              </a:xfrm>
              <a:custGeom>
                <a:rect b="b" l="l" r="r" t="t"/>
                <a:pathLst>
                  <a:path extrusionOk="0" h="288" w="59">
                    <a:moveTo>
                      <a:pt x="18" y="6"/>
                    </a:moveTo>
                    <a:lnTo>
                      <a:pt x="17" y="11"/>
                    </a:lnTo>
                    <a:lnTo>
                      <a:pt x="13" y="27"/>
                    </a:lnTo>
                    <a:lnTo>
                      <a:pt x="7" y="53"/>
                    </a:lnTo>
                    <a:lnTo>
                      <a:pt x="2" y="87"/>
                    </a:lnTo>
                    <a:lnTo>
                      <a:pt x="0" y="130"/>
                    </a:lnTo>
                    <a:lnTo>
                      <a:pt x="0" y="177"/>
                    </a:lnTo>
                    <a:lnTo>
                      <a:pt x="5" y="231"/>
                    </a:lnTo>
                    <a:lnTo>
                      <a:pt x="16" y="288"/>
                    </a:lnTo>
                    <a:lnTo>
                      <a:pt x="57" y="286"/>
                    </a:lnTo>
                    <a:lnTo>
                      <a:pt x="56" y="278"/>
                    </a:lnTo>
                    <a:lnTo>
                      <a:pt x="51" y="254"/>
                    </a:lnTo>
                    <a:lnTo>
                      <a:pt x="47" y="219"/>
                    </a:lnTo>
                    <a:lnTo>
                      <a:pt x="42" y="177"/>
                    </a:lnTo>
                    <a:lnTo>
                      <a:pt x="40" y="131"/>
                    </a:lnTo>
                    <a:lnTo>
                      <a:pt x="41" y="84"/>
                    </a:lnTo>
                    <a:lnTo>
                      <a:pt x="47" y="40"/>
                    </a:lnTo>
                    <a:lnTo>
                      <a:pt x="59" y="3"/>
                    </a:lnTo>
                    <a:lnTo>
                      <a:pt x="59" y="2"/>
                    </a:lnTo>
                    <a:lnTo>
                      <a:pt x="58" y="1"/>
                    </a:lnTo>
                    <a:lnTo>
                      <a:pt x="56" y="0"/>
                    </a:lnTo>
                    <a:lnTo>
                      <a:pt x="51" y="0"/>
                    </a:lnTo>
                    <a:lnTo>
                      <a:pt x="45" y="0"/>
                    </a:lnTo>
                    <a:lnTo>
                      <a:pt x="33" y="2"/>
                    </a:lnTo>
                    <a:lnTo>
                      <a:pt x="18"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07" name="Google Shape;9407;p133"/>
              <p:cNvSpPr/>
              <p:nvPr/>
            </p:nvSpPr>
            <p:spPr>
              <a:xfrm>
                <a:off x="4994" y="1850"/>
                <a:ext cx="28" cy="111"/>
              </a:xfrm>
              <a:custGeom>
                <a:rect b="b" l="l" r="r" t="t"/>
                <a:pathLst>
                  <a:path extrusionOk="0" h="779" w="198">
                    <a:moveTo>
                      <a:pt x="198" y="6"/>
                    </a:moveTo>
                    <a:lnTo>
                      <a:pt x="194" y="12"/>
                    </a:lnTo>
                    <a:lnTo>
                      <a:pt x="180" y="31"/>
                    </a:lnTo>
                    <a:lnTo>
                      <a:pt x="163" y="72"/>
                    </a:lnTo>
                    <a:lnTo>
                      <a:pt x="146" y="138"/>
                    </a:lnTo>
                    <a:lnTo>
                      <a:pt x="132" y="236"/>
                    </a:lnTo>
                    <a:lnTo>
                      <a:pt x="125" y="373"/>
                    </a:lnTo>
                    <a:lnTo>
                      <a:pt x="130" y="551"/>
                    </a:lnTo>
                    <a:lnTo>
                      <a:pt x="148" y="779"/>
                    </a:lnTo>
                    <a:lnTo>
                      <a:pt x="37" y="779"/>
                    </a:lnTo>
                    <a:lnTo>
                      <a:pt x="34" y="756"/>
                    </a:lnTo>
                    <a:lnTo>
                      <a:pt x="23" y="693"/>
                    </a:lnTo>
                    <a:lnTo>
                      <a:pt x="13" y="599"/>
                    </a:lnTo>
                    <a:lnTo>
                      <a:pt x="4" y="483"/>
                    </a:lnTo>
                    <a:lnTo>
                      <a:pt x="0" y="357"/>
                    </a:lnTo>
                    <a:lnTo>
                      <a:pt x="7" y="227"/>
                    </a:lnTo>
                    <a:lnTo>
                      <a:pt x="27" y="105"/>
                    </a:lnTo>
                    <a:lnTo>
                      <a:pt x="65" y="0"/>
                    </a:lnTo>
                    <a:lnTo>
                      <a:pt x="198" y="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08" name="Google Shape;9408;p133"/>
              <p:cNvSpPr/>
              <p:nvPr/>
            </p:nvSpPr>
            <p:spPr>
              <a:xfrm>
                <a:off x="4995" y="1857"/>
                <a:ext cx="24" cy="96"/>
              </a:xfrm>
              <a:custGeom>
                <a:rect b="b" l="l" r="r" t="t"/>
                <a:pathLst>
                  <a:path extrusionOk="0" h="666" w="169">
                    <a:moveTo>
                      <a:pt x="169" y="5"/>
                    </a:moveTo>
                    <a:lnTo>
                      <a:pt x="164" y="10"/>
                    </a:lnTo>
                    <a:lnTo>
                      <a:pt x="154" y="27"/>
                    </a:lnTo>
                    <a:lnTo>
                      <a:pt x="139" y="61"/>
                    </a:lnTo>
                    <a:lnTo>
                      <a:pt x="124" y="118"/>
                    </a:lnTo>
                    <a:lnTo>
                      <a:pt x="113" y="201"/>
                    </a:lnTo>
                    <a:lnTo>
                      <a:pt x="107" y="318"/>
                    </a:lnTo>
                    <a:lnTo>
                      <a:pt x="110" y="470"/>
                    </a:lnTo>
                    <a:lnTo>
                      <a:pt x="126" y="666"/>
                    </a:lnTo>
                    <a:lnTo>
                      <a:pt x="31" y="666"/>
                    </a:lnTo>
                    <a:lnTo>
                      <a:pt x="28" y="646"/>
                    </a:lnTo>
                    <a:lnTo>
                      <a:pt x="20" y="592"/>
                    </a:lnTo>
                    <a:lnTo>
                      <a:pt x="11" y="512"/>
                    </a:lnTo>
                    <a:lnTo>
                      <a:pt x="3" y="413"/>
                    </a:lnTo>
                    <a:lnTo>
                      <a:pt x="0" y="305"/>
                    </a:lnTo>
                    <a:lnTo>
                      <a:pt x="6" y="195"/>
                    </a:lnTo>
                    <a:lnTo>
                      <a:pt x="23" y="90"/>
                    </a:lnTo>
                    <a:lnTo>
                      <a:pt x="55" y="0"/>
                    </a:lnTo>
                    <a:lnTo>
                      <a:pt x="169" y="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09" name="Google Shape;9409;p133"/>
              <p:cNvSpPr/>
              <p:nvPr/>
            </p:nvSpPr>
            <p:spPr>
              <a:xfrm>
                <a:off x="4996" y="1865"/>
                <a:ext cx="20" cy="79"/>
              </a:xfrm>
              <a:custGeom>
                <a:rect b="b" l="l" r="r" t="t"/>
                <a:pathLst>
                  <a:path extrusionOk="0" h="551" w="140">
                    <a:moveTo>
                      <a:pt x="140" y="5"/>
                    </a:moveTo>
                    <a:lnTo>
                      <a:pt x="136" y="8"/>
                    </a:lnTo>
                    <a:lnTo>
                      <a:pt x="127" y="23"/>
                    </a:lnTo>
                    <a:lnTo>
                      <a:pt x="116" y="51"/>
                    </a:lnTo>
                    <a:lnTo>
                      <a:pt x="103" y="98"/>
                    </a:lnTo>
                    <a:lnTo>
                      <a:pt x="94" y="167"/>
                    </a:lnTo>
                    <a:lnTo>
                      <a:pt x="90" y="264"/>
                    </a:lnTo>
                    <a:lnTo>
                      <a:pt x="92" y="390"/>
                    </a:lnTo>
                    <a:lnTo>
                      <a:pt x="106" y="551"/>
                    </a:lnTo>
                    <a:lnTo>
                      <a:pt x="27" y="551"/>
                    </a:lnTo>
                    <a:lnTo>
                      <a:pt x="24" y="535"/>
                    </a:lnTo>
                    <a:lnTo>
                      <a:pt x="17" y="490"/>
                    </a:lnTo>
                    <a:lnTo>
                      <a:pt x="9" y="423"/>
                    </a:lnTo>
                    <a:lnTo>
                      <a:pt x="3" y="342"/>
                    </a:lnTo>
                    <a:lnTo>
                      <a:pt x="0" y="252"/>
                    </a:lnTo>
                    <a:lnTo>
                      <a:pt x="5" y="161"/>
                    </a:lnTo>
                    <a:lnTo>
                      <a:pt x="20" y="75"/>
                    </a:lnTo>
                    <a:lnTo>
                      <a:pt x="46" y="0"/>
                    </a:lnTo>
                    <a:lnTo>
                      <a:pt x="140" y="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10" name="Google Shape;9410;p133"/>
              <p:cNvSpPr/>
              <p:nvPr/>
            </p:nvSpPr>
            <p:spPr>
              <a:xfrm>
                <a:off x="4997" y="1873"/>
                <a:ext cx="16" cy="62"/>
              </a:xfrm>
              <a:custGeom>
                <a:rect b="b" l="l" r="r" t="t"/>
                <a:pathLst>
                  <a:path extrusionOk="0" h="437" w="111">
                    <a:moveTo>
                      <a:pt x="111" y="4"/>
                    </a:moveTo>
                    <a:lnTo>
                      <a:pt x="108" y="7"/>
                    </a:lnTo>
                    <a:lnTo>
                      <a:pt x="101" y="18"/>
                    </a:lnTo>
                    <a:lnTo>
                      <a:pt x="92" y="41"/>
                    </a:lnTo>
                    <a:lnTo>
                      <a:pt x="82" y="77"/>
                    </a:lnTo>
                    <a:lnTo>
                      <a:pt x="75" y="133"/>
                    </a:lnTo>
                    <a:lnTo>
                      <a:pt x="70" y="208"/>
                    </a:lnTo>
                    <a:lnTo>
                      <a:pt x="72" y="309"/>
                    </a:lnTo>
                    <a:lnTo>
                      <a:pt x="83" y="437"/>
                    </a:lnTo>
                    <a:lnTo>
                      <a:pt x="21" y="437"/>
                    </a:lnTo>
                    <a:lnTo>
                      <a:pt x="19" y="424"/>
                    </a:lnTo>
                    <a:lnTo>
                      <a:pt x="13" y="389"/>
                    </a:lnTo>
                    <a:lnTo>
                      <a:pt x="7" y="336"/>
                    </a:lnTo>
                    <a:lnTo>
                      <a:pt x="3" y="272"/>
                    </a:lnTo>
                    <a:lnTo>
                      <a:pt x="0" y="200"/>
                    </a:lnTo>
                    <a:lnTo>
                      <a:pt x="5" y="128"/>
                    </a:lnTo>
                    <a:lnTo>
                      <a:pt x="16" y="59"/>
                    </a:lnTo>
                    <a:lnTo>
                      <a:pt x="37" y="0"/>
                    </a:lnTo>
                    <a:lnTo>
                      <a:pt x="111" y="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11" name="Google Shape;9411;p133"/>
              <p:cNvSpPr/>
              <p:nvPr/>
            </p:nvSpPr>
            <p:spPr>
              <a:xfrm>
                <a:off x="4998" y="1881"/>
                <a:ext cx="12" cy="46"/>
              </a:xfrm>
              <a:custGeom>
                <a:rect b="b" l="l" r="r" t="t"/>
                <a:pathLst>
                  <a:path extrusionOk="0" h="322" w="82">
                    <a:moveTo>
                      <a:pt x="82" y="3"/>
                    </a:moveTo>
                    <a:lnTo>
                      <a:pt x="79" y="5"/>
                    </a:lnTo>
                    <a:lnTo>
                      <a:pt x="75" y="13"/>
                    </a:lnTo>
                    <a:lnTo>
                      <a:pt x="67" y="30"/>
                    </a:lnTo>
                    <a:lnTo>
                      <a:pt x="60" y="57"/>
                    </a:lnTo>
                    <a:lnTo>
                      <a:pt x="54" y="98"/>
                    </a:lnTo>
                    <a:lnTo>
                      <a:pt x="52" y="154"/>
                    </a:lnTo>
                    <a:lnTo>
                      <a:pt x="53" y="228"/>
                    </a:lnTo>
                    <a:lnTo>
                      <a:pt x="61" y="322"/>
                    </a:lnTo>
                    <a:lnTo>
                      <a:pt x="15" y="322"/>
                    </a:lnTo>
                    <a:lnTo>
                      <a:pt x="14" y="313"/>
                    </a:lnTo>
                    <a:lnTo>
                      <a:pt x="9" y="287"/>
                    </a:lnTo>
                    <a:lnTo>
                      <a:pt x="5" y="247"/>
                    </a:lnTo>
                    <a:lnTo>
                      <a:pt x="1" y="200"/>
                    </a:lnTo>
                    <a:lnTo>
                      <a:pt x="0" y="147"/>
                    </a:lnTo>
                    <a:lnTo>
                      <a:pt x="3" y="95"/>
                    </a:lnTo>
                    <a:lnTo>
                      <a:pt x="11" y="44"/>
                    </a:lnTo>
                    <a:lnTo>
                      <a:pt x="27" y="0"/>
                    </a:lnTo>
                    <a:lnTo>
                      <a:pt x="82" y="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12" name="Google Shape;9412;p133"/>
              <p:cNvSpPr/>
              <p:nvPr/>
            </p:nvSpPr>
            <p:spPr>
              <a:xfrm>
                <a:off x="4846" y="1869"/>
                <a:ext cx="4" cy="146"/>
              </a:xfrm>
              <a:prstGeom prst="rect">
                <a:avLst/>
              </a:pr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13" name="Google Shape;9413;p133"/>
              <p:cNvSpPr/>
              <p:nvPr/>
            </p:nvSpPr>
            <p:spPr>
              <a:xfrm>
                <a:off x="4898" y="1867"/>
                <a:ext cx="57" cy="67"/>
              </a:xfrm>
              <a:custGeom>
                <a:rect b="b" l="l" r="r" t="t"/>
                <a:pathLst>
                  <a:path extrusionOk="0" h="469" w="398">
                    <a:moveTo>
                      <a:pt x="37" y="44"/>
                    </a:moveTo>
                    <a:lnTo>
                      <a:pt x="33" y="53"/>
                    </a:lnTo>
                    <a:lnTo>
                      <a:pt x="27" y="79"/>
                    </a:lnTo>
                    <a:lnTo>
                      <a:pt x="17" y="120"/>
                    </a:lnTo>
                    <a:lnTo>
                      <a:pt x="8" y="174"/>
                    </a:lnTo>
                    <a:lnTo>
                      <a:pt x="1" y="238"/>
                    </a:lnTo>
                    <a:lnTo>
                      <a:pt x="0" y="309"/>
                    </a:lnTo>
                    <a:lnTo>
                      <a:pt x="7" y="387"/>
                    </a:lnTo>
                    <a:lnTo>
                      <a:pt x="24" y="469"/>
                    </a:lnTo>
                    <a:lnTo>
                      <a:pt x="24" y="466"/>
                    </a:lnTo>
                    <a:lnTo>
                      <a:pt x="24" y="455"/>
                    </a:lnTo>
                    <a:lnTo>
                      <a:pt x="24" y="438"/>
                    </a:lnTo>
                    <a:lnTo>
                      <a:pt x="24" y="417"/>
                    </a:lnTo>
                    <a:lnTo>
                      <a:pt x="27" y="391"/>
                    </a:lnTo>
                    <a:lnTo>
                      <a:pt x="30" y="363"/>
                    </a:lnTo>
                    <a:lnTo>
                      <a:pt x="35" y="332"/>
                    </a:lnTo>
                    <a:lnTo>
                      <a:pt x="41" y="300"/>
                    </a:lnTo>
                    <a:lnTo>
                      <a:pt x="52" y="268"/>
                    </a:lnTo>
                    <a:lnTo>
                      <a:pt x="64" y="237"/>
                    </a:lnTo>
                    <a:lnTo>
                      <a:pt x="79" y="207"/>
                    </a:lnTo>
                    <a:lnTo>
                      <a:pt x="99" y="179"/>
                    </a:lnTo>
                    <a:lnTo>
                      <a:pt x="123" y="155"/>
                    </a:lnTo>
                    <a:lnTo>
                      <a:pt x="150" y="136"/>
                    </a:lnTo>
                    <a:lnTo>
                      <a:pt x="183" y="122"/>
                    </a:lnTo>
                    <a:lnTo>
                      <a:pt x="221" y="114"/>
                    </a:lnTo>
                    <a:lnTo>
                      <a:pt x="223" y="112"/>
                    </a:lnTo>
                    <a:lnTo>
                      <a:pt x="230" y="107"/>
                    </a:lnTo>
                    <a:lnTo>
                      <a:pt x="242" y="99"/>
                    </a:lnTo>
                    <a:lnTo>
                      <a:pt x="260" y="88"/>
                    </a:lnTo>
                    <a:lnTo>
                      <a:pt x="284" y="74"/>
                    </a:lnTo>
                    <a:lnTo>
                      <a:pt x="315" y="58"/>
                    </a:lnTo>
                    <a:lnTo>
                      <a:pt x="352" y="39"/>
                    </a:lnTo>
                    <a:lnTo>
                      <a:pt x="398" y="19"/>
                    </a:lnTo>
                    <a:lnTo>
                      <a:pt x="396" y="17"/>
                    </a:lnTo>
                    <a:lnTo>
                      <a:pt x="389" y="16"/>
                    </a:lnTo>
                    <a:lnTo>
                      <a:pt x="379" y="14"/>
                    </a:lnTo>
                    <a:lnTo>
                      <a:pt x="364" y="12"/>
                    </a:lnTo>
                    <a:lnTo>
                      <a:pt x="347" y="8"/>
                    </a:lnTo>
                    <a:lnTo>
                      <a:pt x="326" y="6"/>
                    </a:lnTo>
                    <a:lnTo>
                      <a:pt x="302" y="4"/>
                    </a:lnTo>
                    <a:lnTo>
                      <a:pt x="277" y="1"/>
                    </a:lnTo>
                    <a:lnTo>
                      <a:pt x="250" y="0"/>
                    </a:lnTo>
                    <a:lnTo>
                      <a:pt x="221" y="1"/>
                    </a:lnTo>
                    <a:lnTo>
                      <a:pt x="191" y="3"/>
                    </a:lnTo>
                    <a:lnTo>
                      <a:pt x="160" y="6"/>
                    </a:lnTo>
                    <a:lnTo>
                      <a:pt x="129" y="12"/>
                    </a:lnTo>
                    <a:lnTo>
                      <a:pt x="97" y="20"/>
                    </a:lnTo>
                    <a:lnTo>
                      <a:pt x="67" y="30"/>
                    </a:lnTo>
                    <a:lnTo>
                      <a:pt x="37" y="44"/>
                    </a:lnTo>
                    <a:close/>
                  </a:path>
                </a:pathLst>
              </a:custGeom>
              <a:solidFill>
                <a:srgbClr val="FFCC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14" name="Google Shape;9414;p133"/>
              <p:cNvSpPr/>
              <p:nvPr/>
            </p:nvSpPr>
            <p:spPr>
              <a:xfrm>
                <a:off x="4819" y="1917"/>
                <a:ext cx="46" cy="13"/>
              </a:xfrm>
              <a:custGeom>
                <a:rect b="b" l="l" r="r" t="t"/>
                <a:pathLst>
                  <a:path extrusionOk="0" h="89" w="325">
                    <a:moveTo>
                      <a:pt x="0" y="57"/>
                    </a:moveTo>
                    <a:lnTo>
                      <a:pt x="0" y="55"/>
                    </a:lnTo>
                    <a:lnTo>
                      <a:pt x="2" y="52"/>
                    </a:lnTo>
                    <a:lnTo>
                      <a:pt x="6" y="47"/>
                    </a:lnTo>
                    <a:lnTo>
                      <a:pt x="12" y="41"/>
                    </a:lnTo>
                    <a:lnTo>
                      <a:pt x="20" y="34"/>
                    </a:lnTo>
                    <a:lnTo>
                      <a:pt x="29" y="27"/>
                    </a:lnTo>
                    <a:lnTo>
                      <a:pt x="41" y="20"/>
                    </a:lnTo>
                    <a:lnTo>
                      <a:pt x="57" y="13"/>
                    </a:lnTo>
                    <a:lnTo>
                      <a:pt x="77" y="7"/>
                    </a:lnTo>
                    <a:lnTo>
                      <a:pt x="98" y="3"/>
                    </a:lnTo>
                    <a:lnTo>
                      <a:pt x="126" y="0"/>
                    </a:lnTo>
                    <a:lnTo>
                      <a:pt x="156" y="0"/>
                    </a:lnTo>
                    <a:lnTo>
                      <a:pt x="191" y="3"/>
                    </a:lnTo>
                    <a:lnTo>
                      <a:pt x="230" y="8"/>
                    </a:lnTo>
                    <a:lnTo>
                      <a:pt x="275" y="18"/>
                    </a:lnTo>
                    <a:lnTo>
                      <a:pt x="325" y="31"/>
                    </a:lnTo>
                    <a:lnTo>
                      <a:pt x="318" y="51"/>
                    </a:lnTo>
                    <a:lnTo>
                      <a:pt x="316" y="50"/>
                    </a:lnTo>
                    <a:lnTo>
                      <a:pt x="308" y="47"/>
                    </a:lnTo>
                    <a:lnTo>
                      <a:pt x="295" y="44"/>
                    </a:lnTo>
                    <a:lnTo>
                      <a:pt x="279" y="39"/>
                    </a:lnTo>
                    <a:lnTo>
                      <a:pt x="260" y="35"/>
                    </a:lnTo>
                    <a:lnTo>
                      <a:pt x="238" y="30"/>
                    </a:lnTo>
                    <a:lnTo>
                      <a:pt x="214" y="27"/>
                    </a:lnTo>
                    <a:lnTo>
                      <a:pt x="188" y="24"/>
                    </a:lnTo>
                    <a:lnTo>
                      <a:pt x="161" y="23"/>
                    </a:lnTo>
                    <a:lnTo>
                      <a:pt x="134" y="23"/>
                    </a:lnTo>
                    <a:lnTo>
                      <a:pt x="108" y="26"/>
                    </a:lnTo>
                    <a:lnTo>
                      <a:pt x="82" y="31"/>
                    </a:lnTo>
                    <a:lnTo>
                      <a:pt x="58" y="41"/>
                    </a:lnTo>
                    <a:lnTo>
                      <a:pt x="36" y="52"/>
                    </a:lnTo>
                    <a:lnTo>
                      <a:pt x="16" y="68"/>
                    </a:lnTo>
                    <a:lnTo>
                      <a:pt x="0" y="89"/>
                    </a:lnTo>
                    <a:lnTo>
                      <a:pt x="0" y="5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15" name="Google Shape;9415;p133"/>
              <p:cNvSpPr/>
              <p:nvPr/>
            </p:nvSpPr>
            <p:spPr>
              <a:xfrm>
                <a:off x="4819" y="1887"/>
                <a:ext cx="46" cy="13"/>
              </a:xfrm>
              <a:custGeom>
                <a:rect b="b" l="l" r="r" t="t"/>
                <a:pathLst>
                  <a:path extrusionOk="0" h="89" w="325">
                    <a:moveTo>
                      <a:pt x="0" y="56"/>
                    </a:moveTo>
                    <a:lnTo>
                      <a:pt x="0" y="55"/>
                    </a:lnTo>
                    <a:lnTo>
                      <a:pt x="2" y="52"/>
                    </a:lnTo>
                    <a:lnTo>
                      <a:pt x="6" y="47"/>
                    </a:lnTo>
                    <a:lnTo>
                      <a:pt x="12" y="40"/>
                    </a:lnTo>
                    <a:lnTo>
                      <a:pt x="20" y="33"/>
                    </a:lnTo>
                    <a:lnTo>
                      <a:pt x="29" y="27"/>
                    </a:lnTo>
                    <a:lnTo>
                      <a:pt x="41" y="18"/>
                    </a:lnTo>
                    <a:lnTo>
                      <a:pt x="57" y="13"/>
                    </a:lnTo>
                    <a:lnTo>
                      <a:pt x="77" y="7"/>
                    </a:lnTo>
                    <a:lnTo>
                      <a:pt x="98" y="2"/>
                    </a:lnTo>
                    <a:lnTo>
                      <a:pt x="126" y="0"/>
                    </a:lnTo>
                    <a:lnTo>
                      <a:pt x="156" y="0"/>
                    </a:lnTo>
                    <a:lnTo>
                      <a:pt x="191" y="2"/>
                    </a:lnTo>
                    <a:lnTo>
                      <a:pt x="230" y="8"/>
                    </a:lnTo>
                    <a:lnTo>
                      <a:pt x="275" y="17"/>
                    </a:lnTo>
                    <a:lnTo>
                      <a:pt x="325" y="31"/>
                    </a:lnTo>
                    <a:lnTo>
                      <a:pt x="318" y="49"/>
                    </a:lnTo>
                    <a:lnTo>
                      <a:pt x="316" y="48"/>
                    </a:lnTo>
                    <a:lnTo>
                      <a:pt x="308" y="46"/>
                    </a:lnTo>
                    <a:lnTo>
                      <a:pt x="295" y="43"/>
                    </a:lnTo>
                    <a:lnTo>
                      <a:pt x="279" y="38"/>
                    </a:lnTo>
                    <a:lnTo>
                      <a:pt x="260" y="35"/>
                    </a:lnTo>
                    <a:lnTo>
                      <a:pt x="238" y="30"/>
                    </a:lnTo>
                    <a:lnTo>
                      <a:pt x="214" y="27"/>
                    </a:lnTo>
                    <a:lnTo>
                      <a:pt x="188" y="23"/>
                    </a:lnTo>
                    <a:lnTo>
                      <a:pt x="161" y="22"/>
                    </a:lnTo>
                    <a:lnTo>
                      <a:pt x="134" y="23"/>
                    </a:lnTo>
                    <a:lnTo>
                      <a:pt x="108" y="25"/>
                    </a:lnTo>
                    <a:lnTo>
                      <a:pt x="82" y="31"/>
                    </a:lnTo>
                    <a:lnTo>
                      <a:pt x="58" y="40"/>
                    </a:lnTo>
                    <a:lnTo>
                      <a:pt x="36" y="52"/>
                    </a:lnTo>
                    <a:lnTo>
                      <a:pt x="16" y="68"/>
                    </a:lnTo>
                    <a:lnTo>
                      <a:pt x="0" y="89"/>
                    </a:lnTo>
                    <a:lnTo>
                      <a:pt x="0" y="56"/>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16" name="Google Shape;9416;p133"/>
              <p:cNvSpPr/>
              <p:nvPr/>
            </p:nvSpPr>
            <p:spPr>
              <a:xfrm>
                <a:off x="4863" y="1872"/>
                <a:ext cx="75" cy="139"/>
              </a:xfrm>
              <a:custGeom>
                <a:rect b="b" l="l" r="r" t="t"/>
                <a:pathLst>
                  <a:path extrusionOk="0" h="975" w="528">
                    <a:moveTo>
                      <a:pt x="0" y="0"/>
                    </a:moveTo>
                    <a:lnTo>
                      <a:pt x="0" y="943"/>
                    </a:lnTo>
                    <a:lnTo>
                      <a:pt x="159" y="975"/>
                    </a:lnTo>
                    <a:lnTo>
                      <a:pt x="152" y="848"/>
                    </a:lnTo>
                    <a:lnTo>
                      <a:pt x="528" y="905"/>
                    </a:lnTo>
                    <a:lnTo>
                      <a:pt x="521" y="855"/>
                    </a:lnTo>
                    <a:lnTo>
                      <a:pt x="261" y="822"/>
                    </a:lnTo>
                    <a:lnTo>
                      <a:pt x="254" y="713"/>
                    </a:lnTo>
                    <a:lnTo>
                      <a:pt x="77" y="713"/>
                    </a:lnTo>
                    <a:lnTo>
                      <a:pt x="72" y="699"/>
                    </a:lnTo>
                    <a:lnTo>
                      <a:pt x="60" y="659"/>
                    </a:lnTo>
                    <a:lnTo>
                      <a:pt x="44" y="595"/>
                    </a:lnTo>
                    <a:lnTo>
                      <a:pt x="28" y="511"/>
                    </a:lnTo>
                    <a:lnTo>
                      <a:pt x="16" y="410"/>
                    </a:lnTo>
                    <a:lnTo>
                      <a:pt x="12" y="294"/>
                    </a:lnTo>
                    <a:lnTo>
                      <a:pt x="21" y="167"/>
                    </a:lnTo>
                    <a:lnTo>
                      <a:pt x="45" y="32"/>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17" name="Google Shape;9417;p133"/>
              <p:cNvSpPr/>
              <p:nvPr/>
            </p:nvSpPr>
            <p:spPr>
              <a:xfrm>
                <a:off x="4900" y="1840"/>
                <a:ext cx="97" cy="19"/>
              </a:xfrm>
              <a:custGeom>
                <a:rect b="b" l="l" r="r" t="t"/>
                <a:pathLst>
                  <a:path extrusionOk="0" h="133" w="678">
                    <a:moveTo>
                      <a:pt x="0" y="133"/>
                    </a:moveTo>
                    <a:lnTo>
                      <a:pt x="4" y="132"/>
                    </a:lnTo>
                    <a:lnTo>
                      <a:pt x="15" y="127"/>
                    </a:lnTo>
                    <a:lnTo>
                      <a:pt x="32" y="122"/>
                    </a:lnTo>
                    <a:lnTo>
                      <a:pt x="56" y="114"/>
                    </a:lnTo>
                    <a:lnTo>
                      <a:pt x="86" y="104"/>
                    </a:lnTo>
                    <a:lnTo>
                      <a:pt x="120" y="95"/>
                    </a:lnTo>
                    <a:lnTo>
                      <a:pt x="160" y="86"/>
                    </a:lnTo>
                    <a:lnTo>
                      <a:pt x="204" y="78"/>
                    </a:lnTo>
                    <a:lnTo>
                      <a:pt x="252" y="70"/>
                    </a:lnTo>
                    <a:lnTo>
                      <a:pt x="303" y="64"/>
                    </a:lnTo>
                    <a:lnTo>
                      <a:pt x="358" y="60"/>
                    </a:lnTo>
                    <a:lnTo>
                      <a:pt x="414" y="58"/>
                    </a:lnTo>
                    <a:lnTo>
                      <a:pt x="474" y="60"/>
                    </a:lnTo>
                    <a:lnTo>
                      <a:pt x="534" y="65"/>
                    </a:lnTo>
                    <a:lnTo>
                      <a:pt x="596" y="74"/>
                    </a:lnTo>
                    <a:lnTo>
                      <a:pt x="659" y="88"/>
                    </a:lnTo>
                    <a:lnTo>
                      <a:pt x="678" y="0"/>
                    </a:lnTo>
                    <a:lnTo>
                      <a:pt x="674" y="0"/>
                    </a:lnTo>
                    <a:lnTo>
                      <a:pt x="659" y="0"/>
                    </a:lnTo>
                    <a:lnTo>
                      <a:pt x="636" y="0"/>
                    </a:lnTo>
                    <a:lnTo>
                      <a:pt x="606" y="1"/>
                    </a:lnTo>
                    <a:lnTo>
                      <a:pt x="570" y="2"/>
                    </a:lnTo>
                    <a:lnTo>
                      <a:pt x="527" y="3"/>
                    </a:lnTo>
                    <a:lnTo>
                      <a:pt x="480" y="7"/>
                    </a:lnTo>
                    <a:lnTo>
                      <a:pt x="430" y="9"/>
                    </a:lnTo>
                    <a:lnTo>
                      <a:pt x="376" y="14"/>
                    </a:lnTo>
                    <a:lnTo>
                      <a:pt x="320" y="18"/>
                    </a:lnTo>
                    <a:lnTo>
                      <a:pt x="264" y="24"/>
                    </a:lnTo>
                    <a:lnTo>
                      <a:pt x="208" y="32"/>
                    </a:lnTo>
                    <a:lnTo>
                      <a:pt x="152" y="40"/>
                    </a:lnTo>
                    <a:lnTo>
                      <a:pt x="98" y="50"/>
                    </a:lnTo>
                    <a:lnTo>
                      <a:pt x="47" y="62"/>
                    </a:lnTo>
                    <a:lnTo>
                      <a:pt x="0" y="76"/>
                    </a:lnTo>
                    <a:lnTo>
                      <a:pt x="0" y="13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18" name="Google Shape;9418;p133"/>
              <p:cNvSpPr/>
              <p:nvPr/>
            </p:nvSpPr>
            <p:spPr>
              <a:xfrm>
                <a:off x="4843" y="2015"/>
                <a:ext cx="163" cy="54"/>
              </a:xfrm>
              <a:custGeom>
                <a:rect b="b" l="l" r="r" t="t"/>
                <a:pathLst>
                  <a:path extrusionOk="0" h="379" w="1142">
                    <a:moveTo>
                      <a:pt x="482" y="367"/>
                    </a:moveTo>
                    <a:lnTo>
                      <a:pt x="485" y="366"/>
                    </a:lnTo>
                    <a:lnTo>
                      <a:pt x="492" y="363"/>
                    </a:lnTo>
                    <a:lnTo>
                      <a:pt x="502" y="359"/>
                    </a:lnTo>
                    <a:lnTo>
                      <a:pt x="516" y="353"/>
                    </a:lnTo>
                    <a:lnTo>
                      <a:pt x="533" y="346"/>
                    </a:lnTo>
                    <a:lnTo>
                      <a:pt x="551" y="338"/>
                    </a:lnTo>
                    <a:lnTo>
                      <a:pt x="572" y="328"/>
                    </a:lnTo>
                    <a:lnTo>
                      <a:pt x="593" y="317"/>
                    </a:lnTo>
                    <a:lnTo>
                      <a:pt x="616" y="306"/>
                    </a:lnTo>
                    <a:lnTo>
                      <a:pt x="638" y="292"/>
                    </a:lnTo>
                    <a:lnTo>
                      <a:pt x="660" y="279"/>
                    </a:lnTo>
                    <a:lnTo>
                      <a:pt x="680" y="264"/>
                    </a:lnTo>
                    <a:lnTo>
                      <a:pt x="700" y="249"/>
                    </a:lnTo>
                    <a:lnTo>
                      <a:pt x="717" y="233"/>
                    </a:lnTo>
                    <a:lnTo>
                      <a:pt x="732" y="217"/>
                    </a:lnTo>
                    <a:lnTo>
                      <a:pt x="743" y="201"/>
                    </a:lnTo>
                    <a:lnTo>
                      <a:pt x="0" y="20"/>
                    </a:lnTo>
                    <a:lnTo>
                      <a:pt x="57" y="0"/>
                    </a:lnTo>
                    <a:lnTo>
                      <a:pt x="1142" y="267"/>
                    </a:lnTo>
                    <a:lnTo>
                      <a:pt x="1098" y="292"/>
                    </a:lnTo>
                    <a:lnTo>
                      <a:pt x="784" y="212"/>
                    </a:lnTo>
                    <a:lnTo>
                      <a:pt x="783" y="213"/>
                    </a:lnTo>
                    <a:lnTo>
                      <a:pt x="781" y="216"/>
                    </a:lnTo>
                    <a:lnTo>
                      <a:pt x="776" y="221"/>
                    </a:lnTo>
                    <a:lnTo>
                      <a:pt x="769" y="228"/>
                    </a:lnTo>
                    <a:lnTo>
                      <a:pt x="761" y="237"/>
                    </a:lnTo>
                    <a:lnTo>
                      <a:pt x="750" y="246"/>
                    </a:lnTo>
                    <a:lnTo>
                      <a:pt x="737" y="258"/>
                    </a:lnTo>
                    <a:lnTo>
                      <a:pt x="721" y="269"/>
                    </a:lnTo>
                    <a:lnTo>
                      <a:pt x="703" y="282"/>
                    </a:lnTo>
                    <a:lnTo>
                      <a:pt x="684" y="295"/>
                    </a:lnTo>
                    <a:lnTo>
                      <a:pt x="660" y="309"/>
                    </a:lnTo>
                    <a:lnTo>
                      <a:pt x="635" y="323"/>
                    </a:lnTo>
                    <a:lnTo>
                      <a:pt x="606" y="338"/>
                    </a:lnTo>
                    <a:lnTo>
                      <a:pt x="574" y="352"/>
                    </a:lnTo>
                    <a:lnTo>
                      <a:pt x="540" y="366"/>
                    </a:lnTo>
                    <a:lnTo>
                      <a:pt x="502" y="379"/>
                    </a:lnTo>
                    <a:lnTo>
                      <a:pt x="482" y="36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19" name="Google Shape;9419;p133"/>
              <p:cNvSpPr/>
              <p:nvPr/>
            </p:nvSpPr>
            <p:spPr>
              <a:xfrm>
                <a:off x="4809" y="2029"/>
                <a:ext cx="167" cy="48"/>
              </a:xfrm>
              <a:custGeom>
                <a:rect b="b" l="l" r="r" t="t"/>
                <a:pathLst>
                  <a:path extrusionOk="0" h="340" w="1163">
                    <a:moveTo>
                      <a:pt x="0" y="0"/>
                    </a:moveTo>
                    <a:lnTo>
                      <a:pt x="1137" y="340"/>
                    </a:lnTo>
                    <a:lnTo>
                      <a:pt x="1163" y="340"/>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20" name="Google Shape;9420;p133"/>
              <p:cNvSpPr/>
              <p:nvPr/>
            </p:nvSpPr>
            <p:spPr>
              <a:xfrm>
                <a:off x="4837" y="2022"/>
                <a:ext cx="164" cy="44"/>
              </a:xfrm>
              <a:custGeom>
                <a:rect b="b" l="l" r="r" t="t"/>
                <a:pathLst>
                  <a:path extrusionOk="0" h="303" w="1149">
                    <a:moveTo>
                      <a:pt x="0" y="1"/>
                    </a:moveTo>
                    <a:lnTo>
                      <a:pt x="1124" y="303"/>
                    </a:lnTo>
                    <a:lnTo>
                      <a:pt x="1149" y="302"/>
                    </a:lnTo>
                    <a:lnTo>
                      <a:pt x="34" y="0"/>
                    </a:lnTo>
                    <a:lnTo>
                      <a:pt x="0" y="1"/>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21" name="Google Shape;9421;p133"/>
              <p:cNvSpPr/>
              <p:nvPr/>
            </p:nvSpPr>
            <p:spPr>
              <a:xfrm>
                <a:off x="4824" y="2025"/>
                <a:ext cx="165" cy="48"/>
              </a:xfrm>
              <a:custGeom>
                <a:rect b="b" l="l" r="r" t="t"/>
                <a:pathLst>
                  <a:path extrusionOk="0" h="336" w="1155">
                    <a:moveTo>
                      <a:pt x="0" y="0"/>
                    </a:moveTo>
                    <a:lnTo>
                      <a:pt x="1134" y="336"/>
                    </a:lnTo>
                    <a:lnTo>
                      <a:pt x="1155" y="328"/>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9422" name="Google Shape;9422;p133"/>
            <p:cNvGrpSpPr/>
            <p:nvPr/>
          </p:nvGrpSpPr>
          <p:grpSpPr>
            <a:xfrm>
              <a:off x="1553" y="3099"/>
              <a:ext cx="176" cy="150"/>
              <a:chOff x="4765" y="1531"/>
              <a:chExt cx="312" cy="261"/>
            </a:xfrm>
          </p:grpSpPr>
          <p:sp>
            <p:nvSpPr>
              <p:cNvPr id="9423" name="Google Shape;9423;p133"/>
              <p:cNvSpPr/>
              <p:nvPr/>
            </p:nvSpPr>
            <p:spPr>
              <a:xfrm>
                <a:off x="4765" y="1531"/>
                <a:ext cx="312" cy="2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24" name="Google Shape;9424;p133"/>
              <p:cNvSpPr/>
              <p:nvPr/>
            </p:nvSpPr>
            <p:spPr>
              <a:xfrm>
                <a:off x="4765" y="1534"/>
                <a:ext cx="307" cy="258"/>
              </a:xfrm>
              <a:custGeom>
                <a:rect b="b" l="l" r="r" t="t"/>
                <a:pathLst>
                  <a:path extrusionOk="0" h="1804" w="2150">
                    <a:moveTo>
                      <a:pt x="582" y="239"/>
                    </a:moveTo>
                    <a:lnTo>
                      <a:pt x="606" y="129"/>
                    </a:lnTo>
                    <a:lnTo>
                      <a:pt x="607" y="129"/>
                    </a:lnTo>
                    <a:lnTo>
                      <a:pt x="611" y="128"/>
                    </a:lnTo>
                    <a:lnTo>
                      <a:pt x="616" y="125"/>
                    </a:lnTo>
                    <a:lnTo>
                      <a:pt x="623" y="123"/>
                    </a:lnTo>
                    <a:lnTo>
                      <a:pt x="633" y="120"/>
                    </a:lnTo>
                    <a:lnTo>
                      <a:pt x="645" y="115"/>
                    </a:lnTo>
                    <a:lnTo>
                      <a:pt x="659" y="112"/>
                    </a:lnTo>
                    <a:lnTo>
                      <a:pt x="676" y="107"/>
                    </a:lnTo>
                    <a:lnTo>
                      <a:pt x="694" y="101"/>
                    </a:lnTo>
                    <a:lnTo>
                      <a:pt x="715" y="95"/>
                    </a:lnTo>
                    <a:lnTo>
                      <a:pt x="738" y="90"/>
                    </a:lnTo>
                    <a:lnTo>
                      <a:pt x="763" y="84"/>
                    </a:lnTo>
                    <a:lnTo>
                      <a:pt x="790" y="78"/>
                    </a:lnTo>
                    <a:lnTo>
                      <a:pt x="820" y="71"/>
                    </a:lnTo>
                    <a:lnTo>
                      <a:pt x="852" y="64"/>
                    </a:lnTo>
                    <a:lnTo>
                      <a:pt x="886" y="59"/>
                    </a:lnTo>
                    <a:lnTo>
                      <a:pt x="922" y="52"/>
                    </a:lnTo>
                    <a:lnTo>
                      <a:pt x="961" y="46"/>
                    </a:lnTo>
                    <a:lnTo>
                      <a:pt x="1002" y="40"/>
                    </a:lnTo>
                    <a:lnTo>
                      <a:pt x="1044" y="35"/>
                    </a:lnTo>
                    <a:lnTo>
                      <a:pt x="1090" y="29"/>
                    </a:lnTo>
                    <a:lnTo>
                      <a:pt x="1138" y="23"/>
                    </a:lnTo>
                    <a:lnTo>
                      <a:pt x="1187" y="18"/>
                    </a:lnTo>
                    <a:lnTo>
                      <a:pt x="1240" y="14"/>
                    </a:lnTo>
                    <a:lnTo>
                      <a:pt x="1294" y="10"/>
                    </a:lnTo>
                    <a:lnTo>
                      <a:pt x="1350" y="7"/>
                    </a:lnTo>
                    <a:lnTo>
                      <a:pt x="1410" y="4"/>
                    </a:lnTo>
                    <a:lnTo>
                      <a:pt x="1470" y="1"/>
                    </a:lnTo>
                    <a:lnTo>
                      <a:pt x="1535" y="0"/>
                    </a:lnTo>
                    <a:lnTo>
                      <a:pt x="1601" y="0"/>
                    </a:lnTo>
                    <a:lnTo>
                      <a:pt x="1668" y="0"/>
                    </a:lnTo>
                    <a:lnTo>
                      <a:pt x="1739" y="1"/>
                    </a:lnTo>
                    <a:lnTo>
                      <a:pt x="1816" y="44"/>
                    </a:lnTo>
                    <a:lnTo>
                      <a:pt x="1799" y="248"/>
                    </a:lnTo>
                    <a:lnTo>
                      <a:pt x="1804" y="251"/>
                    </a:lnTo>
                    <a:lnTo>
                      <a:pt x="1820" y="259"/>
                    </a:lnTo>
                    <a:lnTo>
                      <a:pt x="1842" y="272"/>
                    </a:lnTo>
                    <a:lnTo>
                      <a:pt x="1868" y="292"/>
                    </a:lnTo>
                    <a:lnTo>
                      <a:pt x="1896" y="318"/>
                    </a:lnTo>
                    <a:lnTo>
                      <a:pt x="1920" y="351"/>
                    </a:lnTo>
                    <a:lnTo>
                      <a:pt x="1939" y="390"/>
                    </a:lnTo>
                    <a:lnTo>
                      <a:pt x="1951" y="436"/>
                    </a:lnTo>
                    <a:lnTo>
                      <a:pt x="2125" y="593"/>
                    </a:lnTo>
                    <a:lnTo>
                      <a:pt x="2078" y="1009"/>
                    </a:lnTo>
                    <a:lnTo>
                      <a:pt x="1799" y="1149"/>
                    </a:lnTo>
                    <a:lnTo>
                      <a:pt x="2129" y="1247"/>
                    </a:lnTo>
                    <a:lnTo>
                      <a:pt x="2131" y="1251"/>
                    </a:lnTo>
                    <a:lnTo>
                      <a:pt x="2137" y="1264"/>
                    </a:lnTo>
                    <a:lnTo>
                      <a:pt x="2143" y="1284"/>
                    </a:lnTo>
                    <a:lnTo>
                      <a:pt x="2149" y="1310"/>
                    </a:lnTo>
                    <a:lnTo>
                      <a:pt x="2150" y="1342"/>
                    </a:lnTo>
                    <a:lnTo>
                      <a:pt x="2147" y="1380"/>
                    </a:lnTo>
                    <a:lnTo>
                      <a:pt x="2136" y="1423"/>
                    </a:lnTo>
                    <a:lnTo>
                      <a:pt x="2117" y="1468"/>
                    </a:lnTo>
                    <a:lnTo>
                      <a:pt x="1244" y="1804"/>
                    </a:lnTo>
                    <a:lnTo>
                      <a:pt x="0" y="1413"/>
                    </a:lnTo>
                    <a:lnTo>
                      <a:pt x="22" y="1367"/>
                    </a:lnTo>
                    <a:lnTo>
                      <a:pt x="212" y="1302"/>
                    </a:lnTo>
                    <a:lnTo>
                      <a:pt x="212" y="248"/>
                    </a:lnTo>
                    <a:lnTo>
                      <a:pt x="213" y="247"/>
                    </a:lnTo>
                    <a:lnTo>
                      <a:pt x="217" y="244"/>
                    </a:lnTo>
                    <a:lnTo>
                      <a:pt x="223" y="240"/>
                    </a:lnTo>
                    <a:lnTo>
                      <a:pt x="232" y="234"/>
                    </a:lnTo>
                    <a:lnTo>
                      <a:pt x="245" y="228"/>
                    </a:lnTo>
                    <a:lnTo>
                      <a:pt x="258" y="221"/>
                    </a:lnTo>
                    <a:lnTo>
                      <a:pt x="276" y="214"/>
                    </a:lnTo>
                    <a:lnTo>
                      <a:pt x="294" y="207"/>
                    </a:lnTo>
                    <a:lnTo>
                      <a:pt x="316" y="201"/>
                    </a:lnTo>
                    <a:lnTo>
                      <a:pt x="340" y="197"/>
                    </a:lnTo>
                    <a:lnTo>
                      <a:pt x="366" y="194"/>
                    </a:lnTo>
                    <a:lnTo>
                      <a:pt x="393" y="192"/>
                    </a:lnTo>
                    <a:lnTo>
                      <a:pt x="424" y="193"/>
                    </a:lnTo>
                    <a:lnTo>
                      <a:pt x="457" y="197"/>
                    </a:lnTo>
                    <a:lnTo>
                      <a:pt x="493" y="203"/>
                    </a:lnTo>
                    <a:lnTo>
                      <a:pt x="529" y="214"/>
                    </a:lnTo>
                    <a:lnTo>
                      <a:pt x="582" y="239"/>
                    </a:lnTo>
                    <a:close/>
                  </a:path>
                </a:pathLst>
              </a:cu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25" name="Google Shape;9425;p133"/>
              <p:cNvSpPr/>
              <p:nvPr/>
            </p:nvSpPr>
            <p:spPr>
              <a:xfrm>
                <a:off x="4882" y="1584"/>
                <a:ext cx="163" cy="111"/>
              </a:xfrm>
              <a:custGeom>
                <a:rect b="b" l="l" r="r" t="t"/>
                <a:pathLst>
                  <a:path extrusionOk="0" h="778" w="1139">
                    <a:moveTo>
                      <a:pt x="7" y="587"/>
                    </a:moveTo>
                    <a:lnTo>
                      <a:pt x="0" y="682"/>
                    </a:lnTo>
                    <a:lnTo>
                      <a:pt x="742" y="778"/>
                    </a:lnTo>
                    <a:lnTo>
                      <a:pt x="748" y="775"/>
                    </a:lnTo>
                    <a:lnTo>
                      <a:pt x="763" y="767"/>
                    </a:lnTo>
                    <a:lnTo>
                      <a:pt x="787" y="755"/>
                    </a:lnTo>
                    <a:lnTo>
                      <a:pt x="816" y="737"/>
                    </a:lnTo>
                    <a:lnTo>
                      <a:pt x="852" y="714"/>
                    </a:lnTo>
                    <a:lnTo>
                      <a:pt x="891" y="686"/>
                    </a:lnTo>
                    <a:lnTo>
                      <a:pt x="932" y="652"/>
                    </a:lnTo>
                    <a:lnTo>
                      <a:pt x="973" y="613"/>
                    </a:lnTo>
                    <a:lnTo>
                      <a:pt x="1013" y="570"/>
                    </a:lnTo>
                    <a:lnTo>
                      <a:pt x="1051" y="521"/>
                    </a:lnTo>
                    <a:lnTo>
                      <a:pt x="1083" y="466"/>
                    </a:lnTo>
                    <a:lnTo>
                      <a:pt x="1109" y="406"/>
                    </a:lnTo>
                    <a:lnTo>
                      <a:pt x="1129" y="342"/>
                    </a:lnTo>
                    <a:lnTo>
                      <a:pt x="1139" y="271"/>
                    </a:lnTo>
                    <a:lnTo>
                      <a:pt x="1138" y="196"/>
                    </a:lnTo>
                    <a:lnTo>
                      <a:pt x="1124" y="115"/>
                    </a:lnTo>
                    <a:lnTo>
                      <a:pt x="1122" y="110"/>
                    </a:lnTo>
                    <a:lnTo>
                      <a:pt x="1115" y="97"/>
                    </a:lnTo>
                    <a:lnTo>
                      <a:pt x="1102" y="80"/>
                    </a:lnTo>
                    <a:lnTo>
                      <a:pt x="1086" y="59"/>
                    </a:lnTo>
                    <a:lnTo>
                      <a:pt x="1066" y="39"/>
                    </a:lnTo>
                    <a:lnTo>
                      <a:pt x="1041" y="20"/>
                    </a:lnTo>
                    <a:lnTo>
                      <a:pt x="1011" y="7"/>
                    </a:lnTo>
                    <a:lnTo>
                      <a:pt x="978" y="0"/>
                    </a:lnTo>
                    <a:lnTo>
                      <a:pt x="982" y="12"/>
                    </a:lnTo>
                    <a:lnTo>
                      <a:pt x="994" y="46"/>
                    </a:lnTo>
                    <a:lnTo>
                      <a:pt x="1007" y="100"/>
                    </a:lnTo>
                    <a:lnTo>
                      <a:pt x="1019" y="169"/>
                    </a:lnTo>
                    <a:lnTo>
                      <a:pt x="1022" y="252"/>
                    </a:lnTo>
                    <a:lnTo>
                      <a:pt x="1013" y="344"/>
                    </a:lnTo>
                    <a:lnTo>
                      <a:pt x="987" y="444"/>
                    </a:lnTo>
                    <a:lnTo>
                      <a:pt x="940" y="549"/>
                    </a:lnTo>
                    <a:lnTo>
                      <a:pt x="939" y="550"/>
                    </a:lnTo>
                    <a:lnTo>
                      <a:pt x="934" y="553"/>
                    </a:lnTo>
                    <a:lnTo>
                      <a:pt x="927" y="559"/>
                    </a:lnTo>
                    <a:lnTo>
                      <a:pt x="917" y="567"/>
                    </a:lnTo>
                    <a:lnTo>
                      <a:pt x="904" y="575"/>
                    </a:lnTo>
                    <a:lnTo>
                      <a:pt x="890" y="585"/>
                    </a:lnTo>
                    <a:lnTo>
                      <a:pt x="871" y="594"/>
                    </a:lnTo>
                    <a:lnTo>
                      <a:pt x="851" y="603"/>
                    </a:lnTo>
                    <a:lnTo>
                      <a:pt x="828" y="611"/>
                    </a:lnTo>
                    <a:lnTo>
                      <a:pt x="802" y="619"/>
                    </a:lnTo>
                    <a:lnTo>
                      <a:pt x="773" y="625"/>
                    </a:lnTo>
                    <a:lnTo>
                      <a:pt x="741" y="629"/>
                    </a:lnTo>
                    <a:lnTo>
                      <a:pt x="708" y="630"/>
                    </a:lnTo>
                    <a:lnTo>
                      <a:pt x="671" y="629"/>
                    </a:lnTo>
                    <a:lnTo>
                      <a:pt x="631" y="626"/>
                    </a:lnTo>
                    <a:lnTo>
                      <a:pt x="590" y="618"/>
                    </a:lnTo>
                    <a:lnTo>
                      <a:pt x="590" y="720"/>
                    </a:lnTo>
                    <a:lnTo>
                      <a:pt x="26" y="663"/>
                    </a:lnTo>
                    <a:lnTo>
                      <a:pt x="7" y="58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26" name="Google Shape;9426;p133"/>
              <p:cNvSpPr/>
              <p:nvPr/>
            </p:nvSpPr>
            <p:spPr>
              <a:xfrm>
                <a:off x="4862" y="1693"/>
                <a:ext cx="119" cy="38"/>
              </a:xfrm>
              <a:custGeom>
                <a:rect b="b" l="l" r="r" t="t"/>
                <a:pathLst>
                  <a:path extrusionOk="0" h="269" w="837">
                    <a:moveTo>
                      <a:pt x="837" y="96"/>
                    </a:moveTo>
                    <a:lnTo>
                      <a:pt x="12" y="0"/>
                    </a:lnTo>
                    <a:lnTo>
                      <a:pt x="0" y="96"/>
                    </a:lnTo>
                    <a:lnTo>
                      <a:pt x="812" y="269"/>
                    </a:lnTo>
                    <a:lnTo>
                      <a:pt x="837" y="9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27" name="Google Shape;9427;p133"/>
              <p:cNvSpPr/>
              <p:nvPr/>
            </p:nvSpPr>
            <p:spPr>
              <a:xfrm>
                <a:off x="4921" y="1705"/>
                <a:ext cx="51" cy="18"/>
              </a:xfrm>
              <a:custGeom>
                <a:rect b="b" l="l" r="r" t="t"/>
                <a:pathLst>
                  <a:path extrusionOk="0" h="122" w="358">
                    <a:moveTo>
                      <a:pt x="358" y="53"/>
                    </a:moveTo>
                    <a:lnTo>
                      <a:pt x="5" y="0"/>
                    </a:lnTo>
                    <a:lnTo>
                      <a:pt x="0" y="51"/>
                    </a:lnTo>
                    <a:lnTo>
                      <a:pt x="348" y="122"/>
                    </a:lnTo>
                    <a:lnTo>
                      <a:pt x="358" y="53"/>
                    </a:lnTo>
                    <a:close/>
                  </a:path>
                </a:pathLst>
              </a:custGeom>
              <a:solidFill>
                <a:schemeClr val="folHlink"/>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28" name="Google Shape;9428;p133"/>
              <p:cNvSpPr/>
              <p:nvPr/>
            </p:nvSpPr>
            <p:spPr>
              <a:xfrm>
                <a:off x="4869" y="1696"/>
                <a:ext cx="34" cy="13"/>
              </a:xfrm>
              <a:custGeom>
                <a:rect b="b" l="l" r="r" t="t"/>
                <a:pathLst>
                  <a:path extrusionOk="0" h="91" w="239">
                    <a:moveTo>
                      <a:pt x="239" y="42"/>
                    </a:moveTo>
                    <a:lnTo>
                      <a:pt x="0" y="0"/>
                    </a:lnTo>
                    <a:lnTo>
                      <a:pt x="2" y="44"/>
                    </a:lnTo>
                    <a:lnTo>
                      <a:pt x="231" y="91"/>
                    </a:lnTo>
                    <a:lnTo>
                      <a:pt x="239" y="42"/>
                    </a:lnTo>
                    <a:close/>
                  </a:path>
                </a:pathLst>
              </a:custGeom>
              <a:solidFill>
                <a:schemeClr val="folHlink"/>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29" name="Google Shape;9429;p133"/>
              <p:cNvSpPr/>
              <p:nvPr/>
            </p:nvSpPr>
            <p:spPr>
              <a:xfrm>
                <a:off x="4783" y="1709"/>
                <a:ext cx="202" cy="67"/>
              </a:xfrm>
              <a:custGeom>
                <a:rect b="b" l="l" r="r" t="t"/>
                <a:pathLst>
                  <a:path extrusionOk="0" h="466" w="1409">
                    <a:moveTo>
                      <a:pt x="0" y="140"/>
                    </a:moveTo>
                    <a:lnTo>
                      <a:pt x="4" y="140"/>
                    </a:lnTo>
                    <a:lnTo>
                      <a:pt x="12" y="138"/>
                    </a:lnTo>
                    <a:lnTo>
                      <a:pt x="27" y="135"/>
                    </a:lnTo>
                    <a:lnTo>
                      <a:pt x="45" y="132"/>
                    </a:lnTo>
                    <a:lnTo>
                      <a:pt x="67" y="128"/>
                    </a:lnTo>
                    <a:lnTo>
                      <a:pt x="92" y="123"/>
                    </a:lnTo>
                    <a:lnTo>
                      <a:pt x="120" y="116"/>
                    </a:lnTo>
                    <a:lnTo>
                      <a:pt x="150" y="108"/>
                    </a:lnTo>
                    <a:lnTo>
                      <a:pt x="181" y="100"/>
                    </a:lnTo>
                    <a:lnTo>
                      <a:pt x="212" y="89"/>
                    </a:lnTo>
                    <a:lnTo>
                      <a:pt x="243" y="78"/>
                    </a:lnTo>
                    <a:lnTo>
                      <a:pt x="273" y="65"/>
                    </a:lnTo>
                    <a:lnTo>
                      <a:pt x="303" y="50"/>
                    </a:lnTo>
                    <a:lnTo>
                      <a:pt x="330" y="35"/>
                    </a:lnTo>
                    <a:lnTo>
                      <a:pt x="355" y="18"/>
                    </a:lnTo>
                    <a:lnTo>
                      <a:pt x="375" y="0"/>
                    </a:lnTo>
                    <a:lnTo>
                      <a:pt x="1409" y="236"/>
                    </a:lnTo>
                    <a:lnTo>
                      <a:pt x="1407" y="239"/>
                    </a:lnTo>
                    <a:lnTo>
                      <a:pt x="1401" y="245"/>
                    </a:lnTo>
                    <a:lnTo>
                      <a:pt x="1392" y="254"/>
                    </a:lnTo>
                    <a:lnTo>
                      <a:pt x="1379" y="265"/>
                    </a:lnTo>
                    <a:lnTo>
                      <a:pt x="1363" y="279"/>
                    </a:lnTo>
                    <a:lnTo>
                      <a:pt x="1345" y="295"/>
                    </a:lnTo>
                    <a:lnTo>
                      <a:pt x="1325" y="313"/>
                    </a:lnTo>
                    <a:lnTo>
                      <a:pt x="1303" y="332"/>
                    </a:lnTo>
                    <a:lnTo>
                      <a:pt x="1279" y="351"/>
                    </a:lnTo>
                    <a:lnTo>
                      <a:pt x="1253" y="371"/>
                    </a:lnTo>
                    <a:lnTo>
                      <a:pt x="1227" y="390"/>
                    </a:lnTo>
                    <a:lnTo>
                      <a:pt x="1200" y="409"/>
                    </a:lnTo>
                    <a:lnTo>
                      <a:pt x="1172" y="426"/>
                    </a:lnTo>
                    <a:lnTo>
                      <a:pt x="1145" y="441"/>
                    </a:lnTo>
                    <a:lnTo>
                      <a:pt x="1117" y="455"/>
                    </a:lnTo>
                    <a:lnTo>
                      <a:pt x="1091" y="466"/>
                    </a:lnTo>
                    <a:lnTo>
                      <a:pt x="0" y="14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30" name="Google Shape;9430;p133"/>
              <p:cNvSpPr/>
              <p:nvPr/>
            </p:nvSpPr>
            <p:spPr>
              <a:xfrm>
                <a:off x="4984" y="1702"/>
                <a:ext cx="72" cy="32"/>
              </a:xfrm>
              <a:custGeom>
                <a:rect b="b" l="l" r="r" t="t"/>
                <a:pathLst>
                  <a:path extrusionOk="0" h="223" w="502">
                    <a:moveTo>
                      <a:pt x="51" y="223"/>
                    </a:moveTo>
                    <a:lnTo>
                      <a:pt x="502" y="90"/>
                    </a:lnTo>
                    <a:lnTo>
                      <a:pt x="229" y="0"/>
                    </a:lnTo>
                    <a:lnTo>
                      <a:pt x="6" y="26"/>
                    </a:lnTo>
                    <a:lnTo>
                      <a:pt x="0" y="211"/>
                    </a:lnTo>
                    <a:lnTo>
                      <a:pt x="51" y="22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31" name="Google Shape;9431;p133"/>
              <p:cNvSpPr/>
              <p:nvPr/>
            </p:nvSpPr>
            <p:spPr>
              <a:xfrm>
                <a:off x="4799" y="1565"/>
                <a:ext cx="38" cy="152"/>
              </a:xfrm>
              <a:custGeom>
                <a:rect b="b" l="l" r="r" t="t"/>
                <a:pathLst>
                  <a:path extrusionOk="0" h="1064" w="267">
                    <a:moveTo>
                      <a:pt x="267" y="26"/>
                    </a:moveTo>
                    <a:lnTo>
                      <a:pt x="266" y="24"/>
                    </a:lnTo>
                    <a:lnTo>
                      <a:pt x="262" y="22"/>
                    </a:lnTo>
                    <a:lnTo>
                      <a:pt x="254" y="20"/>
                    </a:lnTo>
                    <a:lnTo>
                      <a:pt x="244" y="16"/>
                    </a:lnTo>
                    <a:lnTo>
                      <a:pt x="232" y="12"/>
                    </a:lnTo>
                    <a:lnTo>
                      <a:pt x="218" y="8"/>
                    </a:lnTo>
                    <a:lnTo>
                      <a:pt x="202" y="5"/>
                    </a:lnTo>
                    <a:lnTo>
                      <a:pt x="184" y="1"/>
                    </a:lnTo>
                    <a:lnTo>
                      <a:pt x="164" y="0"/>
                    </a:lnTo>
                    <a:lnTo>
                      <a:pt x="143" y="0"/>
                    </a:lnTo>
                    <a:lnTo>
                      <a:pt x="121" y="3"/>
                    </a:lnTo>
                    <a:lnTo>
                      <a:pt x="98" y="6"/>
                    </a:lnTo>
                    <a:lnTo>
                      <a:pt x="74" y="13"/>
                    </a:lnTo>
                    <a:lnTo>
                      <a:pt x="50" y="22"/>
                    </a:lnTo>
                    <a:lnTo>
                      <a:pt x="25" y="35"/>
                    </a:lnTo>
                    <a:lnTo>
                      <a:pt x="0" y="51"/>
                    </a:lnTo>
                    <a:lnTo>
                      <a:pt x="0" y="1064"/>
                    </a:lnTo>
                    <a:lnTo>
                      <a:pt x="1" y="1064"/>
                    </a:lnTo>
                    <a:lnTo>
                      <a:pt x="7" y="1064"/>
                    </a:lnTo>
                    <a:lnTo>
                      <a:pt x="15" y="1063"/>
                    </a:lnTo>
                    <a:lnTo>
                      <a:pt x="25" y="1062"/>
                    </a:lnTo>
                    <a:lnTo>
                      <a:pt x="37" y="1060"/>
                    </a:lnTo>
                    <a:lnTo>
                      <a:pt x="52" y="1057"/>
                    </a:lnTo>
                    <a:lnTo>
                      <a:pt x="69" y="1054"/>
                    </a:lnTo>
                    <a:lnTo>
                      <a:pt x="88" y="1049"/>
                    </a:lnTo>
                    <a:lnTo>
                      <a:pt x="108" y="1044"/>
                    </a:lnTo>
                    <a:lnTo>
                      <a:pt x="129" y="1037"/>
                    </a:lnTo>
                    <a:lnTo>
                      <a:pt x="152" y="1029"/>
                    </a:lnTo>
                    <a:lnTo>
                      <a:pt x="175" y="1018"/>
                    </a:lnTo>
                    <a:lnTo>
                      <a:pt x="198" y="1007"/>
                    </a:lnTo>
                    <a:lnTo>
                      <a:pt x="222" y="994"/>
                    </a:lnTo>
                    <a:lnTo>
                      <a:pt x="244" y="979"/>
                    </a:lnTo>
                    <a:lnTo>
                      <a:pt x="267" y="962"/>
                    </a:lnTo>
                    <a:lnTo>
                      <a:pt x="267" y="2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32" name="Google Shape;9432;p133"/>
              <p:cNvSpPr/>
              <p:nvPr/>
            </p:nvSpPr>
            <p:spPr>
              <a:xfrm>
                <a:off x="4800" y="1567"/>
                <a:ext cx="33" cy="128"/>
              </a:xfrm>
              <a:custGeom>
                <a:rect b="b" l="l" r="r" t="t"/>
                <a:pathLst>
                  <a:path extrusionOk="0" h="898" w="228">
                    <a:moveTo>
                      <a:pt x="228" y="21"/>
                    </a:moveTo>
                    <a:lnTo>
                      <a:pt x="227" y="20"/>
                    </a:lnTo>
                    <a:lnTo>
                      <a:pt x="224" y="19"/>
                    </a:lnTo>
                    <a:lnTo>
                      <a:pt x="217" y="17"/>
                    </a:lnTo>
                    <a:lnTo>
                      <a:pt x="209" y="13"/>
                    </a:lnTo>
                    <a:lnTo>
                      <a:pt x="199" y="10"/>
                    </a:lnTo>
                    <a:lnTo>
                      <a:pt x="186" y="6"/>
                    </a:lnTo>
                    <a:lnTo>
                      <a:pt x="172" y="4"/>
                    </a:lnTo>
                    <a:lnTo>
                      <a:pt x="157" y="2"/>
                    </a:lnTo>
                    <a:lnTo>
                      <a:pt x="140" y="0"/>
                    </a:lnTo>
                    <a:lnTo>
                      <a:pt x="122" y="0"/>
                    </a:lnTo>
                    <a:lnTo>
                      <a:pt x="104" y="2"/>
                    </a:lnTo>
                    <a:lnTo>
                      <a:pt x="83" y="5"/>
                    </a:lnTo>
                    <a:lnTo>
                      <a:pt x="64" y="11"/>
                    </a:lnTo>
                    <a:lnTo>
                      <a:pt x="42" y="19"/>
                    </a:lnTo>
                    <a:lnTo>
                      <a:pt x="21" y="29"/>
                    </a:lnTo>
                    <a:lnTo>
                      <a:pt x="0" y="43"/>
                    </a:lnTo>
                    <a:lnTo>
                      <a:pt x="0" y="898"/>
                    </a:lnTo>
                    <a:lnTo>
                      <a:pt x="1" y="898"/>
                    </a:lnTo>
                    <a:lnTo>
                      <a:pt x="5" y="898"/>
                    </a:lnTo>
                    <a:lnTo>
                      <a:pt x="12" y="897"/>
                    </a:lnTo>
                    <a:lnTo>
                      <a:pt x="21" y="896"/>
                    </a:lnTo>
                    <a:lnTo>
                      <a:pt x="32" y="894"/>
                    </a:lnTo>
                    <a:lnTo>
                      <a:pt x="45" y="892"/>
                    </a:lnTo>
                    <a:lnTo>
                      <a:pt x="59" y="889"/>
                    </a:lnTo>
                    <a:lnTo>
                      <a:pt x="75" y="884"/>
                    </a:lnTo>
                    <a:lnTo>
                      <a:pt x="92" y="879"/>
                    </a:lnTo>
                    <a:lnTo>
                      <a:pt x="111" y="874"/>
                    </a:lnTo>
                    <a:lnTo>
                      <a:pt x="130" y="867"/>
                    </a:lnTo>
                    <a:lnTo>
                      <a:pt x="149" y="858"/>
                    </a:lnTo>
                    <a:lnTo>
                      <a:pt x="169" y="848"/>
                    </a:lnTo>
                    <a:lnTo>
                      <a:pt x="190" y="837"/>
                    </a:lnTo>
                    <a:lnTo>
                      <a:pt x="209" y="824"/>
                    </a:lnTo>
                    <a:lnTo>
                      <a:pt x="228" y="809"/>
                    </a:lnTo>
                    <a:lnTo>
                      <a:pt x="228" y="21"/>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33" name="Google Shape;9433;p133"/>
              <p:cNvSpPr/>
              <p:nvPr/>
            </p:nvSpPr>
            <p:spPr>
              <a:xfrm>
                <a:off x="4801" y="1568"/>
                <a:ext cx="27" cy="104"/>
              </a:xfrm>
              <a:custGeom>
                <a:rect b="b" l="l" r="r" t="t"/>
                <a:pathLst>
                  <a:path extrusionOk="0" h="729" w="192">
                    <a:moveTo>
                      <a:pt x="192" y="17"/>
                    </a:moveTo>
                    <a:lnTo>
                      <a:pt x="191" y="17"/>
                    </a:lnTo>
                    <a:lnTo>
                      <a:pt x="187" y="15"/>
                    </a:lnTo>
                    <a:lnTo>
                      <a:pt x="183" y="12"/>
                    </a:lnTo>
                    <a:lnTo>
                      <a:pt x="176" y="10"/>
                    </a:lnTo>
                    <a:lnTo>
                      <a:pt x="167" y="8"/>
                    </a:lnTo>
                    <a:lnTo>
                      <a:pt x="156" y="4"/>
                    </a:lnTo>
                    <a:lnTo>
                      <a:pt x="145" y="2"/>
                    </a:lnTo>
                    <a:lnTo>
                      <a:pt x="132" y="0"/>
                    </a:lnTo>
                    <a:lnTo>
                      <a:pt x="117" y="0"/>
                    </a:lnTo>
                    <a:lnTo>
                      <a:pt x="102" y="0"/>
                    </a:lnTo>
                    <a:lnTo>
                      <a:pt x="86" y="1"/>
                    </a:lnTo>
                    <a:lnTo>
                      <a:pt x="70" y="3"/>
                    </a:lnTo>
                    <a:lnTo>
                      <a:pt x="53" y="8"/>
                    </a:lnTo>
                    <a:lnTo>
                      <a:pt x="35" y="15"/>
                    </a:lnTo>
                    <a:lnTo>
                      <a:pt x="18" y="24"/>
                    </a:lnTo>
                    <a:lnTo>
                      <a:pt x="0" y="35"/>
                    </a:lnTo>
                    <a:lnTo>
                      <a:pt x="0" y="729"/>
                    </a:lnTo>
                    <a:lnTo>
                      <a:pt x="1" y="729"/>
                    </a:lnTo>
                    <a:lnTo>
                      <a:pt x="4" y="729"/>
                    </a:lnTo>
                    <a:lnTo>
                      <a:pt x="10" y="728"/>
                    </a:lnTo>
                    <a:lnTo>
                      <a:pt x="18" y="727"/>
                    </a:lnTo>
                    <a:lnTo>
                      <a:pt x="27" y="726"/>
                    </a:lnTo>
                    <a:lnTo>
                      <a:pt x="37" y="725"/>
                    </a:lnTo>
                    <a:lnTo>
                      <a:pt x="50" y="721"/>
                    </a:lnTo>
                    <a:lnTo>
                      <a:pt x="64" y="719"/>
                    </a:lnTo>
                    <a:lnTo>
                      <a:pt x="77" y="714"/>
                    </a:lnTo>
                    <a:lnTo>
                      <a:pt x="92" y="710"/>
                    </a:lnTo>
                    <a:lnTo>
                      <a:pt x="108" y="704"/>
                    </a:lnTo>
                    <a:lnTo>
                      <a:pt x="125" y="697"/>
                    </a:lnTo>
                    <a:lnTo>
                      <a:pt x="141" y="689"/>
                    </a:lnTo>
                    <a:lnTo>
                      <a:pt x="159" y="680"/>
                    </a:lnTo>
                    <a:lnTo>
                      <a:pt x="176" y="668"/>
                    </a:lnTo>
                    <a:lnTo>
                      <a:pt x="192" y="657"/>
                    </a:lnTo>
                    <a:lnTo>
                      <a:pt x="192" y="17"/>
                    </a:lnTo>
                    <a:close/>
                  </a:path>
                </a:pathLst>
              </a:cu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34" name="Google Shape;9434;p133"/>
              <p:cNvSpPr/>
              <p:nvPr/>
            </p:nvSpPr>
            <p:spPr>
              <a:xfrm>
                <a:off x="4802" y="1569"/>
                <a:ext cx="22" cy="81"/>
              </a:xfrm>
              <a:custGeom>
                <a:rect b="b" l="l" r="r" t="t"/>
                <a:pathLst>
                  <a:path extrusionOk="0" h="564" w="156">
                    <a:moveTo>
                      <a:pt x="156" y="15"/>
                    </a:moveTo>
                    <a:lnTo>
                      <a:pt x="153" y="14"/>
                    </a:lnTo>
                    <a:lnTo>
                      <a:pt x="142" y="9"/>
                    </a:lnTo>
                    <a:lnTo>
                      <a:pt x="127" y="4"/>
                    </a:lnTo>
                    <a:lnTo>
                      <a:pt x="108" y="1"/>
                    </a:lnTo>
                    <a:lnTo>
                      <a:pt x="84" y="0"/>
                    </a:lnTo>
                    <a:lnTo>
                      <a:pt x="58" y="3"/>
                    </a:lnTo>
                    <a:lnTo>
                      <a:pt x="29" y="12"/>
                    </a:lnTo>
                    <a:lnTo>
                      <a:pt x="0" y="28"/>
                    </a:lnTo>
                    <a:lnTo>
                      <a:pt x="0" y="564"/>
                    </a:lnTo>
                    <a:lnTo>
                      <a:pt x="4" y="564"/>
                    </a:lnTo>
                    <a:lnTo>
                      <a:pt x="15" y="563"/>
                    </a:lnTo>
                    <a:lnTo>
                      <a:pt x="31" y="560"/>
                    </a:lnTo>
                    <a:lnTo>
                      <a:pt x="52" y="555"/>
                    </a:lnTo>
                    <a:lnTo>
                      <a:pt x="76" y="548"/>
                    </a:lnTo>
                    <a:lnTo>
                      <a:pt x="102" y="537"/>
                    </a:lnTo>
                    <a:lnTo>
                      <a:pt x="128" y="524"/>
                    </a:lnTo>
                    <a:lnTo>
                      <a:pt x="156" y="505"/>
                    </a:lnTo>
                    <a:lnTo>
                      <a:pt x="156" y="1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35" name="Google Shape;9435;p133"/>
              <p:cNvSpPr/>
              <p:nvPr/>
            </p:nvSpPr>
            <p:spPr>
              <a:xfrm>
                <a:off x="4803" y="1571"/>
                <a:ext cx="17" cy="56"/>
              </a:xfrm>
              <a:custGeom>
                <a:rect b="b" l="l" r="r" t="t"/>
                <a:pathLst>
                  <a:path extrusionOk="0" h="396" w="117">
                    <a:moveTo>
                      <a:pt x="117" y="10"/>
                    </a:moveTo>
                    <a:lnTo>
                      <a:pt x="115" y="9"/>
                    </a:lnTo>
                    <a:lnTo>
                      <a:pt x="107" y="6"/>
                    </a:lnTo>
                    <a:lnTo>
                      <a:pt x="95" y="2"/>
                    </a:lnTo>
                    <a:lnTo>
                      <a:pt x="80" y="0"/>
                    </a:lnTo>
                    <a:lnTo>
                      <a:pt x="63" y="0"/>
                    </a:lnTo>
                    <a:lnTo>
                      <a:pt x="43" y="2"/>
                    </a:lnTo>
                    <a:lnTo>
                      <a:pt x="22" y="9"/>
                    </a:lnTo>
                    <a:lnTo>
                      <a:pt x="0" y="22"/>
                    </a:lnTo>
                    <a:lnTo>
                      <a:pt x="0" y="396"/>
                    </a:lnTo>
                    <a:lnTo>
                      <a:pt x="3" y="396"/>
                    </a:lnTo>
                    <a:lnTo>
                      <a:pt x="11" y="395"/>
                    </a:lnTo>
                    <a:lnTo>
                      <a:pt x="23" y="393"/>
                    </a:lnTo>
                    <a:lnTo>
                      <a:pt x="39" y="389"/>
                    </a:lnTo>
                    <a:lnTo>
                      <a:pt x="58" y="385"/>
                    </a:lnTo>
                    <a:lnTo>
                      <a:pt x="77" y="377"/>
                    </a:lnTo>
                    <a:lnTo>
                      <a:pt x="96" y="365"/>
                    </a:lnTo>
                    <a:lnTo>
                      <a:pt x="117" y="351"/>
                    </a:lnTo>
                    <a:lnTo>
                      <a:pt x="117" y="1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36" name="Google Shape;9436;p133"/>
              <p:cNvSpPr/>
              <p:nvPr/>
            </p:nvSpPr>
            <p:spPr>
              <a:xfrm>
                <a:off x="4804" y="1572"/>
                <a:ext cx="11" cy="33"/>
              </a:xfrm>
              <a:custGeom>
                <a:rect b="b" l="l" r="r" t="t"/>
                <a:pathLst>
                  <a:path extrusionOk="0" h="230" w="80">
                    <a:moveTo>
                      <a:pt x="80" y="7"/>
                    </a:moveTo>
                    <a:lnTo>
                      <a:pt x="78" y="6"/>
                    </a:lnTo>
                    <a:lnTo>
                      <a:pt x="73" y="5"/>
                    </a:lnTo>
                    <a:lnTo>
                      <a:pt x="65" y="2"/>
                    </a:lnTo>
                    <a:lnTo>
                      <a:pt x="55" y="0"/>
                    </a:lnTo>
                    <a:lnTo>
                      <a:pt x="44" y="0"/>
                    </a:lnTo>
                    <a:lnTo>
                      <a:pt x="30" y="1"/>
                    </a:lnTo>
                    <a:lnTo>
                      <a:pt x="15" y="7"/>
                    </a:lnTo>
                    <a:lnTo>
                      <a:pt x="0" y="15"/>
                    </a:lnTo>
                    <a:lnTo>
                      <a:pt x="0" y="230"/>
                    </a:lnTo>
                    <a:lnTo>
                      <a:pt x="3" y="230"/>
                    </a:lnTo>
                    <a:lnTo>
                      <a:pt x="7" y="229"/>
                    </a:lnTo>
                    <a:lnTo>
                      <a:pt x="16" y="228"/>
                    </a:lnTo>
                    <a:lnTo>
                      <a:pt x="27" y="225"/>
                    </a:lnTo>
                    <a:lnTo>
                      <a:pt x="39" y="222"/>
                    </a:lnTo>
                    <a:lnTo>
                      <a:pt x="53" y="216"/>
                    </a:lnTo>
                    <a:lnTo>
                      <a:pt x="67" y="208"/>
                    </a:lnTo>
                    <a:lnTo>
                      <a:pt x="80" y="199"/>
                    </a:lnTo>
                    <a:lnTo>
                      <a:pt x="80" y="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37" name="Google Shape;9437;p133"/>
              <p:cNvSpPr/>
              <p:nvPr/>
            </p:nvSpPr>
            <p:spPr>
              <a:xfrm>
                <a:off x="4942" y="1666"/>
                <a:ext cx="16" cy="17"/>
              </a:xfrm>
              <a:custGeom>
                <a:rect b="b" l="l" r="r" t="t"/>
                <a:pathLst>
                  <a:path extrusionOk="0" h="117" w="117">
                    <a:moveTo>
                      <a:pt x="58" y="117"/>
                    </a:moveTo>
                    <a:lnTo>
                      <a:pt x="70" y="116"/>
                    </a:lnTo>
                    <a:lnTo>
                      <a:pt x="81" y="112"/>
                    </a:lnTo>
                    <a:lnTo>
                      <a:pt x="90" y="106"/>
                    </a:lnTo>
                    <a:lnTo>
                      <a:pt x="100" y="100"/>
                    </a:lnTo>
                    <a:lnTo>
                      <a:pt x="106" y="90"/>
                    </a:lnTo>
                    <a:lnTo>
                      <a:pt x="112" y="81"/>
                    </a:lnTo>
                    <a:lnTo>
                      <a:pt x="116" y="70"/>
                    </a:lnTo>
                    <a:lnTo>
                      <a:pt x="117" y="58"/>
                    </a:lnTo>
                    <a:lnTo>
                      <a:pt x="116" y="46"/>
                    </a:lnTo>
                    <a:lnTo>
                      <a:pt x="112" y="35"/>
                    </a:lnTo>
                    <a:lnTo>
                      <a:pt x="106" y="25"/>
                    </a:lnTo>
                    <a:lnTo>
                      <a:pt x="100" y="17"/>
                    </a:lnTo>
                    <a:lnTo>
                      <a:pt x="90" y="9"/>
                    </a:lnTo>
                    <a:lnTo>
                      <a:pt x="81" y="4"/>
                    </a:lnTo>
                    <a:lnTo>
                      <a:pt x="70" y="1"/>
                    </a:lnTo>
                    <a:lnTo>
                      <a:pt x="58" y="0"/>
                    </a:lnTo>
                    <a:lnTo>
                      <a:pt x="47" y="1"/>
                    </a:lnTo>
                    <a:lnTo>
                      <a:pt x="36" y="4"/>
                    </a:lnTo>
                    <a:lnTo>
                      <a:pt x="26" y="9"/>
                    </a:lnTo>
                    <a:lnTo>
                      <a:pt x="17" y="17"/>
                    </a:lnTo>
                    <a:lnTo>
                      <a:pt x="10" y="25"/>
                    </a:lnTo>
                    <a:lnTo>
                      <a:pt x="5" y="35"/>
                    </a:lnTo>
                    <a:lnTo>
                      <a:pt x="1" y="46"/>
                    </a:lnTo>
                    <a:lnTo>
                      <a:pt x="0" y="58"/>
                    </a:lnTo>
                    <a:lnTo>
                      <a:pt x="1" y="70"/>
                    </a:lnTo>
                    <a:lnTo>
                      <a:pt x="5" y="81"/>
                    </a:lnTo>
                    <a:lnTo>
                      <a:pt x="10" y="90"/>
                    </a:lnTo>
                    <a:lnTo>
                      <a:pt x="17" y="100"/>
                    </a:lnTo>
                    <a:lnTo>
                      <a:pt x="26" y="106"/>
                    </a:lnTo>
                    <a:lnTo>
                      <a:pt x="36" y="112"/>
                    </a:lnTo>
                    <a:lnTo>
                      <a:pt x="47" y="116"/>
                    </a:lnTo>
                    <a:lnTo>
                      <a:pt x="58" y="117"/>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38" name="Google Shape;9438;p133"/>
              <p:cNvSpPr/>
              <p:nvPr/>
            </p:nvSpPr>
            <p:spPr>
              <a:xfrm>
                <a:off x="4890" y="1666"/>
                <a:ext cx="9" cy="9"/>
              </a:xfrm>
              <a:custGeom>
                <a:rect b="b" l="l" r="r" t="t"/>
                <a:pathLst>
                  <a:path extrusionOk="0" h="59" w="58">
                    <a:moveTo>
                      <a:pt x="29" y="59"/>
                    </a:moveTo>
                    <a:lnTo>
                      <a:pt x="40" y="56"/>
                    </a:lnTo>
                    <a:lnTo>
                      <a:pt x="50" y="49"/>
                    </a:lnTo>
                    <a:lnTo>
                      <a:pt x="56" y="40"/>
                    </a:lnTo>
                    <a:lnTo>
                      <a:pt x="58" y="29"/>
                    </a:lnTo>
                    <a:lnTo>
                      <a:pt x="56" y="17"/>
                    </a:lnTo>
                    <a:lnTo>
                      <a:pt x="50" y="8"/>
                    </a:lnTo>
                    <a:lnTo>
                      <a:pt x="40" y="2"/>
                    </a:lnTo>
                    <a:lnTo>
                      <a:pt x="29" y="0"/>
                    </a:lnTo>
                    <a:lnTo>
                      <a:pt x="17" y="2"/>
                    </a:lnTo>
                    <a:lnTo>
                      <a:pt x="8" y="8"/>
                    </a:lnTo>
                    <a:lnTo>
                      <a:pt x="2" y="17"/>
                    </a:lnTo>
                    <a:lnTo>
                      <a:pt x="0" y="29"/>
                    </a:lnTo>
                    <a:lnTo>
                      <a:pt x="2" y="40"/>
                    </a:lnTo>
                    <a:lnTo>
                      <a:pt x="8" y="49"/>
                    </a:lnTo>
                    <a:lnTo>
                      <a:pt x="17" y="56"/>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39" name="Google Shape;9439;p133"/>
              <p:cNvSpPr/>
              <p:nvPr/>
            </p:nvSpPr>
            <p:spPr>
              <a:xfrm>
                <a:off x="4905" y="1667"/>
                <a:ext cx="8" cy="8"/>
              </a:xfrm>
              <a:custGeom>
                <a:rect b="b" l="l" r="r" t="t"/>
                <a:pathLst>
                  <a:path extrusionOk="0" h="59" w="58">
                    <a:moveTo>
                      <a:pt x="29" y="59"/>
                    </a:moveTo>
                    <a:lnTo>
                      <a:pt x="41" y="57"/>
                    </a:lnTo>
                    <a:lnTo>
                      <a:pt x="50" y="51"/>
                    </a:lnTo>
                    <a:lnTo>
                      <a:pt x="56" y="42"/>
                    </a:lnTo>
                    <a:lnTo>
                      <a:pt x="58" y="30"/>
                    </a:lnTo>
                    <a:lnTo>
                      <a:pt x="56" y="19"/>
                    </a:lnTo>
                    <a:lnTo>
                      <a:pt x="50" y="9"/>
                    </a:lnTo>
                    <a:lnTo>
                      <a:pt x="41" y="3"/>
                    </a:lnTo>
                    <a:lnTo>
                      <a:pt x="29" y="0"/>
                    </a:lnTo>
                    <a:lnTo>
                      <a:pt x="18" y="3"/>
                    </a:lnTo>
                    <a:lnTo>
                      <a:pt x="9" y="9"/>
                    </a:lnTo>
                    <a:lnTo>
                      <a:pt x="2" y="19"/>
                    </a:lnTo>
                    <a:lnTo>
                      <a:pt x="0" y="30"/>
                    </a:lnTo>
                    <a:lnTo>
                      <a:pt x="2" y="42"/>
                    </a:lnTo>
                    <a:lnTo>
                      <a:pt x="9" y="51"/>
                    </a:lnTo>
                    <a:lnTo>
                      <a:pt x="18" y="57"/>
                    </a:lnTo>
                    <a:lnTo>
                      <a:pt x="29" y="5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40" name="Google Shape;9440;p133"/>
              <p:cNvSpPr/>
              <p:nvPr/>
            </p:nvSpPr>
            <p:spPr>
              <a:xfrm>
                <a:off x="4849" y="1552"/>
                <a:ext cx="23" cy="114"/>
              </a:xfrm>
              <a:custGeom>
                <a:rect b="b" l="l" r="r" t="t"/>
                <a:pathLst>
                  <a:path extrusionOk="0" h="800" w="166">
                    <a:moveTo>
                      <a:pt x="52" y="16"/>
                    </a:moveTo>
                    <a:lnTo>
                      <a:pt x="47" y="32"/>
                    </a:lnTo>
                    <a:lnTo>
                      <a:pt x="36" y="77"/>
                    </a:lnTo>
                    <a:lnTo>
                      <a:pt x="21" y="148"/>
                    </a:lnTo>
                    <a:lnTo>
                      <a:pt x="8" y="244"/>
                    </a:lnTo>
                    <a:lnTo>
                      <a:pt x="0" y="359"/>
                    </a:lnTo>
                    <a:lnTo>
                      <a:pt x="2" y="492"/>
                    </a:lnTo>
                    <a:lnTo>
                      <a:pt x="15" y="640"/>
                    </a:lnTo>
                    <a:lnTo>
                      <a:pt x="46" y="800"/>
                    </a:lnTo>
                    <a:lnTo>
                      <a:pt x="161" y="794"/>
                    </a:lnTo>
                    <a:lnTo>
                      <a:pt x="156" y="770"/>
                    </a:lnTo>
                    <a:lnTo>
                      <a:pt x="145" y="706"/>
                    </a:lnTo>
                    <a:lnTo>
                      <a:pt x="131" y="610"/>
                    </a:lnTo>
                    <a:lnTo>
                      <a:pt x="118" y="493"/>
                    </a:lnTo>
                    <a:lnTo>
                      <a:pt x="111" y="364"/>
                    </a:lnTo>
                    <a:lnTo>
                      <a:pt x="115" y="235"/>
                    </a:lnTo>
                    <a:lnTo>
                      <a:pt x="132" y="113"/>
                    </a:lnTo>
                    <a:lnTo>
                      <a:pt x="166" y="9"/>
                    </a:lnTo>
                    <a:lnTo>
                      <a:pt x="166" y="8"/>
                    </a:lnTo>
                    <a:lnTo>
                      <a:pt x="166" y="6"/>
                    </a:lnTo>
                    <a:lnTo>
                      <a:pt x="164" y="4"/>
                    </a:lnTo>
                    <a:lnTo>
                      <a:pt x="157" y="0"/>
                    </a:lnTo>
                    <a:lnTo>
                      <a:pt x="143" y="0"/>
                    </a:lnTo>
                    <a:lnTo>
                      <a:pt x="123" y="1"/>
                    </a:lnTo>
                    <a:lnTo>
                      <a:pt x="93" y="7"/>
                    </a:lnTo>
                    <a:lnTo>
                      <a:pt x="52" y="1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41" name="Google Shape;9441;p133"/>
              <p:cNvSpPr/>
              <p:nvPr/>
            </p:nvSpPr>
            <p:spPr>
              <a:xfrm>
                <a:off x="4971" y="1538"/>
                <a:ext cx="32" cy="128"/>
              </a:xfrm>
              <a:custGeom>
                <a:rect b="b" l="l" r="r" t="t"/>
                <a:pathLst>
                  <a:path extrusionOk="0" h="893" w="225">
                    <a:moveTo>
                      <a:pt x="225" y="6"/>
                    </a:moveTo>
                    <a:lnTo>
                      <a:pt x="219" y="12"/>
                    </a:lnTo>
                    <a:lnTo>
                      <a:pt x="204" y="35"/>
                    </a:lnTo>
                    <a:lnTo>
                      <a:pt x="185" y="82"/>
                    </a:lnTo>
                    <a:lnTo>
                      <a:pt x="165" y="158"/>
                    </a:lnTo>
                    <a:lnTo>
                      <a:pt x="149" y="270"/>
                    </a:lnTo>
                    <a:lnTo>
                      <a:pt x="141" y="427"/>
                    </a:lnTo>
                    <a:lnTo>
                      <a:pt x="146" y="631"/>
                    </a:lnTo>
                    <a:lnTo>
                      <a:pt x="168" y="893"/>
                    </a:lnTo>
                    <a:lnTo>
                      <a:pt x="41" y="893"/>
                    </a:lnTo>
                    <a:lnTo>
                      <a:pt x="36" y="867"/>
                    </a:lnTo>
                    <a:lnTo>
                      <a:pt x="26" y="794"/>
                    </a:lnTo>
                    <a:lnTo>
                      <a:pt x="13" y="686"/>
                    </a:lnTo>
                    <a:lnTo>
                      <a:pt x="3" y="554"/>
                    </a:lnTo>
                    <a:lnTo>
                      <a:pt x="0" y="408"/>
                    </a:lnTo>
                    <a:lnTo>
                      <a:pt x="6" y="260"/>
                    </a:lnTo>
                    <a:lnTo>
                      <a:pt x="30" y="121"/>
                    </a:lnTo>
                    <a:lnTo>
                      <a:pt x="73" y="0"/>
                    </a:lnTo>
                    <a:lnTo>
                      <a:pt x="225"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42" name="Google Shape;9442;p133"/>
              <p:cNvSpPr/>
              <p:nvPr/>
            </p:nvSpPr>
            <p:spPr>
              <a:xfrm>
                <a:off x="4849" y="1559"/>
                <a:ext cx="21" cy="100"/>
              </a:xfrm>
              <a:custGeom>
                <a:rect b="b" l="l" r="r" t="t"/>
                <a:pathLst>
                  <a:path extrusionOk="0" h="699" w="145">
                    <a:moveTo>
                      <a:pt x="46" y="14"/>
                    </a:moveTo>
                    <a:lnTo>
                      <a:pt x="41" y="28"/>
                    </a:lnTo>
                    <a:lnTo>
                      <a:pt x="32" y="67"/>
                    </a:lnTo>
                    <a:lnTo>
                      <a:pt x="20" y="130"/>
                    </a:lnTo>
                    <a:lnTo>
                      <a:pt x="7" y="213"/>
                    </a:lnTo>
                    <a:lnTo>
                      <a:pt x="0" y="314"/>
                    </a:lnTo>
                    <a:lnTo>
                      <a:pt x="1" y="430"/>
                    </a:lnTo>
                    <a:lnTo>
                      <a:pt x="13" y="559"/>
                    </a:lnTo>
                    <a:lnTo>
                      <a:pt x="40" y="699"/>
                    </a:lnTo>
                    <a:lnTo>
                      <a:pt x="140" y="693"/>
                    </a:lnTo>
                    <a:lnTo>
                      <a:pt x="135" y="672"/>
                    </a:lnTo>
                    <a:lnTo>
                      <a:pt x="126" y="616"/>
                    </a:lnTo>
                    <a:lnTo>
                      <a:pt x="113" y="532"/>
                    </a:lnTo>
                    <a:lnTo>
                      <a:pt x="103" y="430"/>
                    </a:lnTo>
                    <a:lnTo>
                      <a:pt x="97" y="317"/>
                    </a:lnTo>
                    <a:lnTo>
                      <a:pt x="100" y="205"/>
                    </a:lnTo>
                    <a:lnTo>
                      <a:pt x="115" y="98"/>
                    </a:lnTo>
                    <a:lnTo>
                      <a:pt x="145" y="8"/>
                    </a:lnTo>
                    <a:lnTo>
                      <a:pt x="145" y="7"/>
                    </a:lnTo>
                    <a:lnTo>
                      <a:pt x="145" y="5"/>
                    </a:lnTo>
                    <a:lnTo>
                      <a:pt x="143" y="3"/>
                    </a:lnTo>
                    <a:lnTo>
                      <a:pt x="137" y="0"/>
                    </a:lnTo>
                    <a:lnTo>
                      <a:pt x="126" y="0"/>
                    </a:lnTo>
                    <a:lnTo>
                      <a:pt x="108" y="1"/>
                    </a:lnTo>
                    <a:lnTo>
                      <a:pt x="81" y="6"/>
                    </a:lnTo>
                    <a:lnTo>
                      <a:pt x="46" y="14"/>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43" name="Google Shape;9443;p133"/>
              <p:cNvSpPr/>
              <p:nvPr/>
            </p:nvSpPr>
            <p:spPr>
              <a:xfrm>
                <a:off x="4850" y="1566"/>
                <a:ext cx="18" cy="85"/>
              </a:xfrm>
              <a:custGeom>
                <a:rect b="b" l="l" r="r" t="t"/>
                <a:pathLst>
                  <a:path extrusionOk="0" h="597" w="123">
                    <a:moveTo>
                      <a:pt x="39" y="12"/>
                    </a:moveTo>
                    <a:lnTo>
                      <a:pt x="35" y="23"/>
                    </a:lnTo>
                    <a:lnTo>
                      <a:pt x="26" y="57"/>
                    </a:lnTo>
                    <a:lnTo>
                      <a:pt x="16" y="111"/>
                    </a:lnTo>
                    <a:lnTo>
                      <a:pt x="6" y="181"/>
                    </a:lnTo>
                    <a:lnTo>
                      <a:pt x="0" y="267"/>
                    </a:lnTo>
                    <a:lnTo>
                      <a:pt x="1" y="367"/>
                    </a:lnTo>
                    <a:lnTo>
                      <a:pt x="11" y="477"/>
                    </a:lnTo>
                    <a:lnTo>
                      <a:pt x="34" y="597"/>
                    </a:lnTo>
                    <a:lnTo>
                      <a:pt x="119" y="591"/>
                    </a:lnTo>
                    <a:lnTo>
                      <a:pt x="115" y="574"/>
                    </a:lnTo>
                    <a:lnTo>
                      <a:pt x="107" y="526"/>
                    </a:lnTo>
                    <a:lnTo>
                      <a:pt x="97" y="454"/>
                    </a:lnTo>
                    <a:lnTo>
                      <a:pt x="88" y="367"/>
                    </a:lnTo>
                    <a:lnTo>
                      <a:pt x="82" y="272"/>
                    </a:lnTo>
                    <a:lnTo>
                      <a:pt x="84" y="175"/>
                    </a:lnTo>
                    <a:lnTo>
                      <a:pt x="97" y="84"/>
                    </a:lnTo>
                    <a:lnTo>
                      <a:pt x="123" y="7"/>
                    </a:lnTo>
                    <a:lnTo>
                      <a:pt x="123" y="6"/>
                    </a:lnTo>
                    <a:lnTo>
                      <a:pt x="123" y="5"/>
                    </a:lnTo>
                    <a:lnTo>
                      <a:pt x="121" y="3"/>
                    </a:lnTo>
                    <a:lnTo>
                      <a:pt x="117" y="0"/>
                    </a:lnTo>
                    <a:lnTo>
                      <a:pt x="106" y="0"/>
                    </a:lnTo>
                    <a:lnTo>
                      <a:pt x="91" y="2"/>
                    </a:lnTo>
                    <a:lnTo>
                      <a:pt x="70" y="5"/>
                    </a:lnTo>
                    <a:lnTo>
                      <a:pt x="39" y="12"/>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44" name="Google Shape;9444;p133"/>
              <p:cNvSpPr/>
              <p:nvPr/>
            </p:nvSpPr>
            <p:spPr>
              <a:xfrm>
                <a:off x="4851" y="1572"/>
                <a:ext cx="15" cy="71"/>
              </a:xfrm>
              <a:custGeom>
                <a:rect b="b" l="l" r="r" t="t"/>
                <a:pathLst>
                  <a:path extrusionOk="0" h="492" w="103">
                    <a:moveTo>
                      <a:pt x="32" y="9"/>
                    </a:moveTo>
                    <a:lnTo>
                      <a:pt x="28" y="18"/>
                    </a:lnTo>
                    <a:lnTo>
                      <a:pt x="21" y="47"/>
                    </a:lnTo>
                    <a:lnTo>
                      <a:pt x="12" y="90"/>
                    </a:lnTo>
                    <a:lnTo>
                      <a:pt x="4" y="149"/>
                    </a:lnTo>
                    <a:lnTo>
                      <a:pt x="0" y="220"/>
                    </a:lnTo>
                    <a:lnTo>
                      <a:pt x="0" y="303"/>
                    </a:lnTo>
                    <a:lnTo>
                      <a:pt x="9" y="394"/>
                    </a:lnTo>
                    <a:lnTo>
                      <a:pt x="27" y="492"/>
                    </a:lnTo>
                    <a:lnTo>
                      <a:pt x="98" y="489"/>
                    </a:lnTo>
                    <a:lnTo>
                      <a:pt x="95" y="474"/>
                    </a:lnTo>
                    <a:lnTo>
                      <a:pt x="88" y="434"/>
                    </a:lnTo>
                    <a:lnTo>
                      <a:pt x="80" y="375"/>
                    </a:lnTo>
                    <a:lnTo>
                      <a:pt x="72" y="303"/>
                    </a:lnTo>
                    <a:lnTo>
                      <a:pt x="68" y="224"/>
                    </a:lnTo>
                    <a:lnTo>
                      <a:pt x="70" y="144"/>
                    </a:lnTo>
                    <a:lnTo>
                      <a:pt x="81" y="68"/>
                    </a:lnTo>
                    <a:lnTo>
                      <a:pt x="103" y="5"/>
                    </a:lnTo>
                    <a:lnTo>
                      <a:pt x="103" y="4"/>
                    </a:lnTo>
                    <a:lnTo>
                      <a:pt x="103" y="3"/>
                    </a:lnTo>
                    <a:lnTo>
                      <a:pt x="100" y="1"/>
                    </a:lnTo>
                    <a:lnTo>
                      <a:pt x="97" y="0"/>
                    </a:lnTo>
                    <a:lnTo>
                      <a:pt x="89" y="0"/>
                    </a:lnTo>
                    <a:lnTo>
                      <a:pt x="75" y="0"/>
                    </a:lnTo>
                    <a:lnTo>
                      <a:pt x="57" y="3"/>
                    </a:lnTo>
                    <a:lnTo>
                      <a:pt x="32" y="9"/>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45" name="Google Shape;9445;p133"/>
              <p:cNvSpPr/>
              <p:nvPr/>
            </p:nvSpPr>
            <p:spPr>
              <a:xfrm>
                <a:off x="4852" y="1579"/>
                <a:ext cx="12" cy="56"/>
              </a:xfrm>
              <a:custGeom>
                <a:rect b="b" l="l" r="r" t="t"/>
                <a:pathLst>
                  <a:path extrusionOk="0" h="390" w="82">
                    <a:moveTo>
                      <a:pt x="25" y="8"/>
                    </a:moveTo>
                    <a:lnTo>
                      <a:pt x="23" y="16"/>
                    </a:lnTo>
                    <a:lnTo>
                      <a:pt x="17" y="38"/>
                    </a:lnTo>
                    <a:lnTo>
                      <a:pt x="11" y="72"/>
                    </a:lnTo>
                    <a:lnTo>
                      <a:pt x="4" y="118"/>
                    </a:lnTo>
                    <a:lnTo>
                      <a:pt x="0" y="174"/>
                    </a:lnTo>
                    <a:lnTo>
                      <a:pt x="0" y="240"/>
                    </a:lnTo>
                    <a:lnTo>
                      <a:pt x="7" y="312"/>
                    </a:lnTo>
                    <a:lnTo>
                      <a:pt x="22" y="390"/>
                    </a:lnTo>
                    <a:lnTo>
                      <a:pt x="78" y="387"/>
                    </a:lnTo>
                    <a:lnTo>
                      <a:pt x="76" y="375"/>
                    </a:lnTo>
                    <a:lnTo>
                      <a:pt x="70" y="343"/>
                    </a:lnTo>
                    <a:lnTo>
                      <a:pt x="63" y="297"/>
                    </a:lnTo>
                    <a:lnTo>
                      <a:pt x="57" y="240"/>
                    </a:lnTo>
                    <a:lnTo>
                      <a:pt x="54" y="178"/>
                    </a:lnTo>
                    <a:lnTo>
                      <a:pt x="56" y="113"/>
                    </a:lnTo>
                    <a:lnTo>
                      <a:pt x="64" y="55"/>
                    </a:lnTo>
                    <a:lnTo>
                      <a:pt x="82" y="4"/>
                    </a:lnTo>
                    <a:lnTo>
                      <a:pt x="82" y="2"/>
                    </a:lnTo>
                    <a:lnTo>
                      <a:pt x="80" y="1"/>
                    </a:lnTo>
                    <a:lnTo>
                      <a:pt x="77" y="0"/>
                    </a:lnTo>
                    <a:lnTo>
                      <a:pt x="70" y="0"/>
                    </a:lnTo>
                    <a:lnTo>
                      <a:pt x="60" y="1"/>
                    </a:lnTo>
                    <a:lnTo>
                      <a:pt x="46" y="3"/>
                    </a:lnTo>
                    <a:lnTo>
                      <a:pt x="25" y="8"/>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46" name="Google Shape;9446;p133"/>
              <p:cNvSpPr/>
              <p:nvPr/>
            </p:nvSpPr>
            <p:spPr>
              <a:xfrm>
                <a:off x="4853" y="1586"/>
                <a:ext cx="8" cy="41"/>
              </a:xfrm>
              <a:custGeom>
                <a:rect b="b" l="l" r="r" t="t"/>
                <a:pathLst>
                  <a:path extrusionOk="0" h="288" w="59">
                    <a:moveTo>
                      <a:pt x="18" y="6"/>
                    </a:moveTo>
                    <a:lnTo>
                      <a:pt x="17" y="11"/>
                    </a:lnTo>
                    <a:lnTo>
                      <a:pt x="13" y="27"/>
                    </a:lnTo>
                    <a:lnTo>
                      <a:pt x="7" y="53"/>
                    </a:lnTo>
                    <a:lnTo>
                      <a:pt x="2" y="87"/>
                    </a:lnTo>
                    <a:lnTo>
                      <a:pt x="0" y="130"/>
                    </a:lnTo>
                    <a:lnTo>
                      <a:pt x="0" y="177"/>
                    </a:lnTo>
                    <a:lnTo>
                      <a:pt x="5" y="231"/>
                    </a:lnTo>
                    <a:lnTo>
                      <a:pt x="16" y="288"/>
                    </a:lnTo>
                    <a:lnTo>
                      <a:pt x="57" y="286"/>
                    </a:lnTo>
                    <a:lnTo>
                      <a:pt x="56" y="278"/>
                    </a:lnTo>
                    <a:lnTo>
                      <a:pt x="51" y="254"/>
                    </a:lnTo>
                    <a:lnTo>
                      <a:pt x="47" y="219"/>
                    </a:lnTo>
                    <a:lnTo>
                      <a:pt x="42" y="177"/>
                    </a:lnTo>
                    <a:lnTo>
                      <a:pt x="40" y="131"/>
                    </a:lnTo>
                    <a:lnTo>
                      <a:pt x="41" y="84"/>
                    </a:lnTo>
                    <a:lnTo>
                      <a:pt x="47" y="40"/>
                    </a:lnTo>
                    <a:lnTo>
                      <a:pt x="59" y="3"/>
                    </a:lnTo>
                    <a:lnTo>
                      <a:pt x="59" y="2"/>
                    </a:lnTo>
                    <a:lnTo>
                      <a:pt x="58" y="1"/>
                    </a:lnTo>
                    <a:lnTo>
                      <a:pt x="56" y="0"/>
                    </a:lnTo>
                    <a:lnTo>
                      <a:pt x="51" y="0"/>
                    </a:lnTo>
                    <a:lnTo>
                      <a:pt x="45" y="0"/>
                    </a:lnTo>
                    <a:lnTo>
                      <a:pt x="33" y="2"/>
                    </a:lnTo>
                    <a:lnTo>
                      <a:pt x="18"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47" name="Google Shape;9447;p133"/>
              <p:cNvSpPr/>
              <p:nvPr/>
            </p:nvSpPr>
            <p:spPr>
              <a:xfrm>
                <a:off x="4972" y="1546"/>
                <a:ext cx="28" cy="111"/>
              </a:xfrm>
              <a:custGeom>
                <a:rect b="b" l="l" r="r" t="t"/>
                <a:pathLst>
                  <a:path extrusionOk="0" h="779" w="198">
                    <a:moveTo>
                      <a:pt x="198" y="6"/>
                    </a:moveTo>
                    <a:lnTo>
                      <a:pt x="194" y="12"/>
                    </a:lnTo>
                    <a:lnTo>
                      <a:pt x="180" y="31"/>
                    </a:lnTo>
                    <a:lnTo>
                      <a:pt x="163" y="72"/>
                    </a:lnTo>
                    <a:lnTo>
                      <a:pt x="146" y="138"/>
                    </a:lnTo>
                    <a:lnTo>
                      <a:pt x="132" y="236"/>
                    </a:lnTo>
                    <a:lnTo>
                      <a:pt x="125" y="373"/>
                    </a:lnTo>
                    <a:lnTo>
                      <a:pt x="130" y="551"/>
                    </a:lnTo>
                    <a:lnTo>
                      <a:pt x="148" y="779"/>
                    </a:lnTo>
                    <a:lnTo>
                      <a:pt x="37" y="779"/>
                    </a:lnTo>
                    <a:lnTo>
                      <a:pt x="34" y="756"/>
                    </a:lnTo>
                    <a:lnTo>
                      <a:pt x="23" y="693"/>
                    </a:lnTo>
                    <a:lnTo>
                      <a:pt x="13" y="599"/>
                    </a:lnTo>
                    <a:lnTo>
                      <a:pt x="4" y="483"/>
                    </a:lnTo>
                    <a:lnTo>
                      <a:pt x="0" y="357"/>
                    </a:lnTo>
                    <a:lnTo>
                      <a:pt x="7" y="227"/>
                    </a:lnTo>
                    <a:lnTo>
                      <a:pt x="27" y="105"/>
                    </a:lnTo>
                    <a:lnTo>
                      <a:pt x="65" y="0"/>
                    </a:lnTo>
                    <a:lnTo>
                      <a:pt x="198" y="6"/>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48" name="Google Shape;9448;p133"/>
              <p:cNvSpPr/>
              <p:nvPr/>
            </p:nvSpPr>
            <p:spPr>
              <a:xfrm>
                <a:off x="4973" y="1553"/>
                <a:ext cx="24" cy="96"/>
              </a:xfrm>
              <a:custGeom>
                <a:rect b="b" l="l" r="r" t="t"/>
                <a:pathLst>
                  <a:path extrusionOk="0" h="666" w="169">
                    <a:moveTo>
                      <a:pt x="169" y="5"/>
                    </a:moveTo>
                    <a:lnTo>
                      <a:pt x="164" y="10"/>
                    </a:lnTo>
                    <a:lnTo>
                      <a:pt x="154" y="27"/>
                    </a:lnTo>
                    <a:lnTo>
                      <a:pt x="139" y="61"/>
                    </a:lnTo>
                    <a:lnTo>
                      <a:pt x="124" y="118"/>
                    </a:lnTo>
                    <a:lnTo>
                      <a:pt x="113" y="201"/>
                    </a:lnTo>
                    <a:lnTo>
                      <a:pt x="107" y="318"/>
                    </a:lnTo>
                    <a:lnTo>
                      <a:pt x="110" y="470"/>
                    </a:lnTo>
                    <a:lnTo>
                      <a:pt x="126" y="666"/>
                    </a:lnTo>
                    <a:lnTo>
                      <a:pt x="31" y="666"/>
                    </a:lnTo>
                    <a:lnTo>
                      <a:pt x="28" y="646"/>
                    </a:lnTo>
                    <a:lnTo>
                      <a:pt x="20" y="592"/>
                    </a:lnTo>
                    <a:lnTo>
                      <a:pt x="11" y="512"/>
                    </a:lnTo>
                    <a:lnTo>
                      <a:pt x="3" y="413"/>
                    </a:lnTo>
                    <a:lnTo>
                      <a:pt x="0" y="305"/>
                    </a:lnTo>
                    <a:lnTo>
                      <a:pt x="6" y="195"/>
                    </a:lnTo>
                    <a:lnTo>
                      <a:pt x="23" y="90"/>
                    </a:lnTo>
                    <a:lnTo>
                      <a:pt x="55" y="0"/>
                    </a:lnTo>
                    <a:lnTo>
                      <a:pt x="169" y="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49" name="Google Shape;9449;p133"/>
              <p:cNvSpPr/>
              <p:nvPr/>
            </p:nvSpPr>
            <p:spPr>
              <a:xfrm>
                <a:off x="4974" y="1561"/>
                <a:ext cx="20" cy="79"/>
              </a:xfrm>
              <a:custGeom>
                <a:rect b="b" l="l" r="r" t="t"/>
                <a:pathLst>
                  <a:path extrusionOk="0" h="551" w="140">
                    <a:moveTo>
                      <a:pt x="140" y="5"/>
                    </a:moveTo>
                    <a:lnTo>
                      <a:pt x="136" y="8"/>
                    </a:lnTo>
                    <a:lnTo>
                      <a:pt x="127" y="23"/>
                    </a:lnTo>
                    <a:lnTo>
                      <a:pt x="116" y="51"/>
                    </a:lnTo>
                    <a:lnTo>
                      <a:pt x="103" y="98"/>
                    </a:lnTo>
                    <a:lnTo>
                      <a:pt x="94" y="167"/>
                    </a:lnTo>
                    <a:lnTo>
                      <a:pt x="90" y="264"/>
                    </a:lnTo>
                    <a:lnTo>
                      <a:pt x="92" y="390"/>
                    </a:lnTo>
                    <a:lnTo>
                      <a:pt x="106" y="551"/>
                    </a:lnTo>
                    <a:lnTo>
                      <a:pt x="27" y="551"/>
                    </a:lnTo>
                    <a:lnTo>
                      <a:pt x="24" y="535"/>
                    </a:lnTo>
                    <a:lnTo>
                      <a:pt x="17" y="490"/>
                    </a:lnTo>
                    <a:lnTo>
                      <a:pt x="9" y="423"/>
                    </a:lnTo>
                    <a:lnTo>
                      <a:pt x="3" y="342"/>
                    </a:lnTo>
                    <a:lnTo>
                      <a:pt x="0" y="252"/>
                    </a:lnTo>
                    <a:lnTo>
                      <a:pt x="5" y="161"/>
                    </a:lnTo>
                    <a:lnTo>
                      <a:pt x="20" y="75"/>
                    </a:lnTo>
                    <a:lnTo>
                      <a:pt x="46" y="0"/>
                    </a:lnTo>
                    <a:lnTo>
                      <a:pt x="140" y="5"/>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50" name="Google Shape;9450;p133"/>
              <p:cNvSpPr/>
              <p:nvPr/>
            </p:nvSpPr>
            <p:spPr>
              <a:xfrm>
                <a:off x="4975" y="1569"/>
                <a:ext cx="16" cy="62"/>
              </a:xfrm>
              <a:custGeom>
                <a:rect b="b" l="l" r="r" t="t"/>
                <a:pathLst>
                  <a:path extrusionOk="0" h="437" w="111">
                    <a:moveTo>
                      <a:pt x="111" y="4"/>
                    </a:moveTo>
                    <a:lnTo>
                      <a:pt x="108" y="7"/>
                    </a:lnTo>
                    <a:lnTo>
                      <a:pt x="101" y="18"/>
                    </a:lnTo>
                    <a:lnTo>
                      <a:pt x="92" y="41"/>
                    </a:lnTo>
                    <a:lnTo>
                      <a:pt x="82" y="77"/>
                    </a:lnTo>
                    <a:lnTo>
                      <a:pt x="75" y="133"/>
                    </a:lnTo>
                    <a:lnTo>
                      <a:pt x="70" y="208"/>
                    </a:lnTo>
                    <a:lnTo>
                      <a:pt x="72" y="309"/>
                    </a:lnTo>
                    <a:lnTo>
                      <a:pt x="83" y="437"/>
                    </a:lnTo>
                    <a:lnTo>
                      <a:pt x="21" y="437"/>
                    </a:lnTo>
                    <a:lnTo>
                      <a:pt x="19" y="424"/>
                    </a:lnTo>
                    <a:lnTo>
                      <a:pt x="13" y="389"/>
                    </a:lnTo>
                    <a:lnTo>
                      <a:pt x="7" y="336"/>
                    </a:lnTo>
                    <a:lnTo>
                      <a:pt x="3" y="272"/>
                    </a:lnTo>
                    <a:lnTo>
                      <a:pt x="0" y="200"/>
                    </a:lnTo>
                    <a:lnTo>
                      <a:pt x="5" y="128"/>
                    </a:lnTo>
                    <a:lnTo>
                      <a:pt x="16" y="59"/>
                    </a:lnTo>
                    <a:lnTo>
                      <a:pt x="37" y="0"/>
                    </a:lnTo>
                    <a:lnTo>
                      <a:pt x="111" y="4"/>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51" name="Google Shape;9451;p133"/>
              <p:cNvSpPr/>
              <p:nvPr/>
            </p:nvSpPr>
            <p:spPr>
              <a:xfrm>
                <a:off x="4976" y="1577"/>
                <a:ext cx="12" cy="46"/>
              </a:xfrm>
              <a:custGeom>
                <a:rect b="b" l="l" r="r" t="t"/>
                <a:pathLst>
                  <a:path extrusionOk="0" h="322" w="82">
                    <a:moveTo>
                      <a:pt x="82" y="3"/>
                    </a:moveTo>
                    <a:lnTo>
                      <a:pt x="79" y="5"/>
                    </a:lnTo>
                    <a:lnTo>
                      <a:pt x="75" y="13"/>
                    </a:lnTo>
                    <a:lnTo>
                      <a:pt x="67" y="30"/>
                    </a:lnTo>
                    <a:lnTo>
                      <a:pt x="60" y="57"/>
                    </a:lnTo>
                    <a:lnTo>
                      <a:pt x="54" y="98"/>
                    </a:lnTo>
                    <a:lnTo>
                      <a:pt x="52" y="154"/>
                    </a:lnTo>
                    <a:lnTo>
                      <a:pt x="53" y="228"/>
                    </a:lnTo>
                    <a:lnTo>
                      <a:pt x="61" y="322"/>
                    </a:lnTo>
                    <a:lnTo>
                      <a:pt x="15" y="322"/>
                    </a:lnTo>
                    <a:lnTo>
                      <a:pt x="14" y="313"/>
                    </a:lnTo>
                    <a:lnTo>
                      <a:pt x="9" y="287"/>
                    </a:lnTo>
                    <a:lnTo>
                      <a:pt x="5" y="247"/>
                    </a:lnTo>
                    <a:lnTo>
                      <a:pt x="1" y="200"/>
                    </a:lnTo>
                    <a:lnTo>
                      <a:pt x="0" y="147"/>
                    </a:lnTo>
                    <a:lnTo>
                      <a:pt x="3" y="95"/>
                    </a:lnTo>
                    <a:lnTo>
                      <a:pt x="11" y="44"/>
                    </a:lnTo>
                    <a:lnTo>
                      <a:pt x="27" y="0"/>
                    </a:lnTo>
                    <a:lnTo>
                      <a:pt x="82" y="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52" name="Google Shape;9452;p133"/>
              <p:cNvSpPr/>
              <p:nvPr/>
            </p:nvSpPr>
            <p:spPr>
              <a:xfrm>
                <a:off x="4824" y="1565"/>
                <a:ext cx="4" cy="146"/>
              </a:xfrm>
              <a:prstGeom prst="rect">
                <a:avLst/>
              </a:pr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53" name="Google Shape;9453;p133"/>
              <p:cNvSpPr/>
              <p:nvPr/>
            </p:nvSpPr>
            <p:spPr>
              <a:xfrm>
                <a:off x="4876" y="1563"/>
                <a:ext cx="57" cy="67"/>
              </a:xfrm>
              <a:custGeom>
                <a:rect b="b" l="l" r="r" t="t"/>
                <a:pathLst>
                  <a:path extrusionOk="0" h="469" w="398">
                    <a:moveTo>
                      <a:pt x="37" y="44"/>
                    </a:moveTo>
                    <a:lnTo>
                      <a:pt x="33" y="53"/>
                    </a:lnTo>
                    <a:lnTo>
                      <a:pt x="27" y="79"/>
                    </a:lnTo>
                    <a:lnTo>
                      <a:pt x="17" y="120"/>
                    </a:lnTo>
                    <a:lnTo>
                      <a:pt x="8" y="174"/>
                    </a:lnTo>
                    <a:lnTo>
                      <a:pt x="1" y="238"/>
                    </a:lnTo>
                    <a:lnTo>
                      <a:pt x="0" y="309"/>
                    </a:lnTo>
                    <a:lnTo>
                      <a:pt x="7" y="387"/>
                    </a:lnTo>
                    <a:lnTo>
                      <a:pt x="24" y="469"/>
                    </a:lnTo>
                    <a:lnTo>
                      <a:pt x="24" y="466"/>
                    </a:lnTo>
                    <a:lnTo>
                      <a:pt x="24" y="455"/>
                    </a:lnTo>
                    <a:lnTo>
                      <a:pt x="24" y="438"/>
                    </a:lnTo>
                    <a:lnTo>
                      <a:pt x="24" y="417"/>
                    </a:lnTo>
                    <a:lnTo>
                      <a:pt x="27" y="391"/>
                    </a:lnTo>
                    <a:lnTo>
                      <a:pt x="30" y="363"/>
                    </a:lnTo>
                    <a:lnTo>
                      <a:pt x="35" y="332"/>
                    </a:lnTo>
                    <a:lnTo>
                      <a:pt x="41" y="300"/>
                    </a:lnTo>
                    <a:lnTo>
                      <a:pt x="52" y="268"/>
                    </a:lnTo>
                    <a:lnTo>
                      <a:pt x="64" y="237"/>
                    </a:lnTo>
                    <a:lnTo>
                      <a:pt x="79" y="207"/>
                    </a:lnTo>
                    <a:lnTo>
                      <a:pt x="99" y="179"/>
                    </a:lnTo>
                    <a:lnTo>
                      <a:pt x="123" y="155"/>
                    </a:lnTo>
                    <a:lnTo>
                      <a:pt x="150" y="136"/>
                    </a:lnTo>
                    <a:lnTo>
                      <a:pt x="183" y="122"/>
                    </a:lnTo>
                    <a:lnTo>
                      <a:pt x="221" y="114"/>
                    </a:lnTo>
                    <a:lnTo>
                      <a:pt x="223" y="112"/>
                    </a:lnTo>
                    <a:lnTo>
                      <a:pt x="230" y="107"/>
                    </a:lnTo>
                    <a:lnTo>
                      <a:pt x="242" y="99"/>
                    </a:lnTo>
                    <a:lnTo>
                      <a:pt x="260" y="88"/>
                    </a:lnTo>
                    <a:lnTo>
                      <a:pt x="284" y="74"/>
                    </a:lnTo>
                    <a:lnTo>
                      <a:pt x="315" y="58"/>
                    </a:lnTo>
                    <a:lnTo>
                      <a:pt x="352" y="39"/>
                    </a:lnTo>
                    <a:lnTo>
                      <a:pt x="398" y="19"/>
                    </a:lnTo>
                    <a:lnTo>
                      <a:pt x="396" y="17"/>
                    </a:lnTo>
                    <a:lnTo>
                      <a:pt x="389" y="16"/>
                    </a:lnTo>
                    <a:lnTo>
                      <a:pt x="379" y="14"/>
                    </a:lnTo>
                    <a:lnTo>
                      <a:pt x="364" y="12"/>
                    </a:lnTo>
                    <a:lnTo>
                      <a:pt x="347" y="8"/>
                    </a:lnTo>
                    <a:lnTo>
                      <a:pt x="326" y="6"/>
                    </a:lnTo>
                    <a:lnTo>
                      <a:pt x="302" y="4"/>
                    </a:lnTo>
                    <a:lnTo>
                      <a:pt x="277" y="1"/>
                    </a:lnTo>
                    <a:lnTo>
                      <a:pt x="250" y="0"/>
                    </a:lnTo>
                    <a:lnTo>
                      <a:pt x="221" y="1"/>
                    </a:lnTo>
                    <a:lnTo>
                      <a:pt x="191" y="3"/>
                    </a:lnTo>
                    <a:lnTo>
                      <a:pt x="160" y="6"/>
                    </a:lnTo>
                    <a:lnTo>
                      <a:pt x="129" y="12"/>
                    </a:lnTo>
                    <a:lnTo>
                      <a:pt x="97" y="20"/>
                    </a:lnTo>
                    <a:lnTo>
                      <a:pt x="67" y="30"/>
                    </a:lnTo>
                    <a:lnTo>
                      <a:pt x="37" y="44"/>
                    </a:lnTo>
                    <a:close/>
                  </a:path>
                </a:pathLst>
              </a:custGeom>
              <a:solidFill>
                <a:srgbClr val="9999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54" name="Google Shape;9454;p133"/>
              <p:cNvSpPr/>
              <p:nvPr/>
            </p:nvSpPr>
            <p:spPr>
              <a:xfrm>
                <a:off x="4797" y="1613"/>
                <a:ext cx="46" cy="13"/>
              </a:xfrm>
              <a:custGeom>
                <a:rect b="b" l="l" r="r" t="t"/>
                <a:pathLst>
                  <a:path extrusionOk="0" h="89" w="325">
                    <a:moveTo>
                      <a:pt x="0" y="57"/>
                    </a:moveTo>
                    <a:lnTo>
                      <a:pt x="0" y="55"/>
                    </a:lnTo>
                    <a:lnTo>
                      <a:pt x="2" y="52"/>
                    </a:lnTo>
                    <a:lnTo>
                      <a:pt x="6" y="47"/>
                    </a:lnTo>
                    <a:lnTo>
                      <a:pt x="12" y="41"/>
                    </a:lnTo>
                    <a:lnTo>
                      <a:pt x="20" y="34"/>
                    </a:lnTo>
                    <a:lnTo>
                      <a:pt x="29" y="27"/>
                    </a:lnTo>
                    <a:lnTo>
                      <a:pt x="41" y="20"/>
                    </a:lnTo>
                    <a:lnTo>
                      <a:pt x="57" y="13"/>
                    </a:lnTo>
                    <a:lnTo>
                      <a:pt x="77" y="7"/>
                    </a:lnTo>
                    <a:lnTo>
                      <a:pt x="98" y="3"/>
                    </a:lnTo>
                    <a:lnTo>
                      <a:pt x="126" y="0"/>
                    </a:lnTo>
                    <a:lnTo>
                      <a:pt x="156" y="0"/>
                    </a:lnTo>
                    <a:lnTo>
                      <a:pt x="191" y="3"/>
                    </a:lnTo>
                    <a:lnTo>
                      <a:pt x="230" y="8"/>
                    </a:lnTo>
                    <a:lnTo>
                      <a:pt x="275" y="18"/>
                    </a:lnTo>
                    <a:lnTo>
                      <a:pt x="325" y="31"/>
                    </a:lnTo>
                    <a:lnTo>
                      <a:pt x="318" y="51"/>
                    </a:lnTo>
                    <a:lnTo>
                      <a:pt x="316" y="50"/>
                    </a:lnTo>
                    <a:lnTo>
                      <a:pt x="308" y="47"/>
                    </a:lnTo>
                    <a:lnTo>
                      <a:pt x="295" y="44"/>
                    </a:lnTo>
                    <a:lnTo>
                      <a:pt x="279" y="39"/>
                    </a:lnTo>
                    <a:lnTo>
                      <a:pt x="260" y="35"/>
                    </a:lnTo>
                    <a:lnTo>
                      <a:pt x="238" y="30"/>
                    </a:lnTo>
                    <a:lnTo>
                      <a:pt x="214" y="27"/>
                    </a:lnTo>
                    <a:lnTo>
                      <a:pt x="188" y="24"/>
                    </a:lnTo>
                    <a:lnTo>
                      <a:pt x="161" y="23"/>
                    </a:lnTo>
                    <a:lnTo>
                      <a:pt x="134" y="23"/>
                    </a:lnTo>
                    <a:lnTo>
                      <a:pt x="108" y="26"/>
                    </a:lnTo>
                    <a:lnTo>
                      <a:pt x="82" y="31"/>
                    </a:lnTo>
                    <a:lnTo>
                      <a:pt x="58" y="41"/>
                    </a:lnTo>
                    <a:lnTo>
                      <a:pt x="36" y="52"/>
                    </a:lnTo>
                    <a:lnTo>
                      <a:pt x="16" y="68"/>
                    </a:lnTo>
                    <a:lnTo>
                      <a:pt x="0" y="89"/>
                    </a:lnTo>
                    <a:lnTo>
                      <a:pt x="0" y="5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55" name="Google Shape;9455;p133"/>
              <p:cNvSpPr/>
              <p:nvPr/>
            </p:nvSpPr>
            <p:spPr>
              <a:xfrm>
                <a:off x="4797" y="1583"/>
                <a:ext cx="46" cy="13"/>
              </a:xfrm>
              <a:custGeom>
                <a:rect b="b" l="l" r="r" t="t"/>
                <a:pathLst>
                  <a:path extrusionOk="0" h="89" w="325">
                    <a:moveTo>
                      <a:pt x="0" y="56"/>
                    </a:moveTo>
                    <a:lnTo>
                      <a:pt x="0" y="55"/>
                    </a:lnTo>
                    <a:lnTo>
                      <a:pt x="2" y="52"/>
                    </a:lnTo>
                    <a:lnTo>
                      <a:pt x="6" y="47"/>
                    </a:lnTo>
                    <a:lnTo>
                      <a:pt x="12" y="40"/>
                    </a:lnTo>
                    <a:lnTo>
                      <a:pt x="20" y="33"/>
                    </a:lnTo>
                    <a:lnTo>
                      <a:pt x="29" y="27"/>
                    </a:lnTo>
                    <a:lnTo>
                      <a:pt x="41" y="18"/>
                    </a:lnTo>
                    <a:lnTo>
                      <a:pt x="57" y="13"/>
                    </a:lnTo>
                    <a:lnTo>
                      <a:pt x="77" y="7"/>
                    </a:lnTo>
                    <a:lnTo>
                      <a:pt x="98" y="2"/>
                    </a:lnTo>
                    <a:lnTo>
                      <a:pt x="126" y="0"/>
                    </a:lnTo>
                    <a:lnTo>
                      <a:pt x="156" y="0"/>
                    </a:lnTo>
                    <a:lnTo>
                      <a:pt x="191" y="2"/>
                    </a:lnTo>
                    <a:lnTo>
                      <a:pt x="230" y="8"/>
                    </a:lnTo>
                    <a:lnTo>
                      <a:pt x="275" y="17"/>
                    </a:lnTo>
                    <a:lnTo>
                      <a:pt x="325" y="31"/>
                    </a:lnTo>
                    <a:lnTo>
                      <a:pt x="318" y="49"/>
                    </a:lnTo>
                    <a:lnTo>
                      <a:pt x="316" y="48"/>
                    </a:lnTo>
                    <a:lnTo>
                      <a:pt x="308" y="46"/>
                    </a:lnTo>
                    <a:lnTo>
                      <a:pt x="295" y="43"/>
                    </a:lnTo>
                    <a:lnTo>
                      <a:pt x="279" y="38"/>
                    </a:lnTo>
                    <a:lnTo>
                      <a:pt x="260" y="35"/>
                    </a:lnTo>
                    <a:lnTo>
                      <a:pt x="238" y="30"/>
                    </a:lnTo>
                    <a:lnTo>
                      <a:pt x="214" y="27"/>
                    </a:lnTo>
                    <a:lnTo>
                      <a:pt x="188" y="23"/>
                    </a:lnTo>
                    <a:lnTo>
                      <a:pt x="161" y="22"/>
                    </a:lnTo>
                    <a:lnTo>
                      <a:pt x="134" y="23"/>
                    </a:lnTo>
                    <a:lnTo>
                      <a:pt x="108" y="25"/>
                    </a:lnTo>
                    <a:lnTo>
                      <a:pt x="82" y="31"/>
                    </a:lnTo>
                    <a:lnTo>
                      <a:pt x="58" y="40"/>
                    </a:lnTo>
                    <a:lnTo>
                      <a:pt x="36" y="52"/>
                    </a:lnTo>
                    <a:lnTo>
                      <a:pt x="16" y="68"/>
                    </a:lnTo>
                    <a:lnTo>
                      <a:pt x="0" y="89"/>
                    </a:lnTo>
                    <a:lnTo>
                      <a:pt x="0" y="56"/>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56" name="Google Shape;9456;p133"/>
              <p:cNvSpPr/>
              <p:nvPr/>
            </p:nvSpPr>
            <p:spPr>
              <a:xfrm>
                <a:off x="4841" y="1568"/>
                <a:ext cx="75" cy="139"/>
              </a:xfrm>
              <a:custGeom>
                <a:rect b="b" l="l" r="r" t="t"/>
                <a:pathLst>
                  <a:path extrusionOk="0" h="975" w="528">
                    <a:moveTo>
                      <a:pt x="0" y="0"/>
                    </a:moveTo>
                    <a:lnTo>
                      <a:pt x="0" y="943"/>
                    </a:lnTo>
                    <a:lnTo>
                      <a:pt x="159" y="975"/>
                    </a:lnTo>
                    <a:lnTo>
                      <a:pt x="152" y="848"/>
                    </a:lnTo>
                    <a:lnTo>
                      <a:pt x="528" y="905"/>
                    </a:lnTo>
                    <a:lnTo>
                      <a:pt x="521" y="855"/>
                    </a:lnTo>
                    <a:lnTo>
                      <a:pt x="261" y="822"/>
                    </a:lnTo>
                    <a:lnTo>
                      <a:pt x="254" y="713"/>
                    </a:lnTo>
                    <a:lnTo>
                      <a:pt x="77" y="713"/>
                    </a:lnTo>
                    <a:lnTo>
                      <a:pt x="72" y="699"/>
                    </a:lnTo>
                    <a:lnTo>
                      <a:pt x="60" y="659"/>
                    </a:lnTo>
                    <a:lnTo>
                      <a:pt x="44" y="595"/>
                    </a:lnTo>
                    <a:lnTo>
                      <a:pt x="28" y="511"/>
                    </a:lnTo>
                    <a:lnTo>
                      <a:pt x="16" y="410"/>
                    </a:lnTo>
                    <a:lnTo>
                      <a:pt x="12" y="294"/>
                    </a:lnTo>
                    <a:lnTo>
                      <a:pt x="21" y="167"/>
                    </a:lnTo>
                    <a:lnTo>
                      <a:pt x="45" y="32"/>
                    </a:lnTo>
                    <a:lnTo>
                      <a:pt x="0" y="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57" name="Google Shape;9457;p133"/>
              <p:cNvSpPr/>
              <p:nvPr/>
            </p:nvSpPr>
            <p:spPr>
              <a:xfrm>
                <a:off x="4878" y="1536"/>
                <a:ext cx="97" cy="19"/>
              </a:xfrm>
              <a:custGeom>
                <a:rect b="b" l="l" r="r" t="t"/>
                <a:pathLst>
                  <a:path extrusionOk="0" h="133" w="678">
                    <a:moveTo>
                      <a:pt x="0" y="133"/>
                    </a:moveTo>
                    <a:lnTo>
                      <a:pt x="4" y="132"/>
                    </a:lnTo>
                    <a:lnTo>
                      <a:pt x="15" y="127"/>
                    </a:lnTo>
                    <a:lnTo>
                      <a:pt x="32" y="122"/>
                    </a:lnTo>
                    <a:lnTo>
                      <a:pt x="56" y="114"/>
                    </a:lnTo>
                    <a:lnTo>
                      <a:pt x="86" y="104"/>
                    </a:lnTo>
                    <a:lnTo>
                      <a:pt x="120" y="95"/>
                    </a:lnTo>
                    <a:lnTo>
                      <a:pt x="160" y="86"/>
                    </a:lnTo>
                    <a:lnTo>
                      <a:pt x="204" y="78"/>
                    </a:lnTo>
                    <a:lnTo>
                      <a:pt x="252" y="70"/>
                    </a:lnTo>
                    <a:lnTo>
                      <a:pt x="303" y="64"/>
                    </a:lnTo>
                    <a:lnTo>
                      <a:pt x="358" y="60"/>
                    </a:lnTo>
                    <a:lnTo>
                      <a:pt x="414" y="58"/>
                    </a:lnTo>
                    <a:lnTo>
                      <a:pt x="474" y="60"/>
                    </a:lnTo>
                    <a:lnTo>
                      <a:pt x="534" y="65"/>
                    </a:lnTo>
                    <a:lnTo>
                      <a:pt x="596" y="74"/>
                    </a:lnTo>
                    <a:lnTo>
                      <a:pt x="659" y="88"/>
                    </a:lnTo>
                    <a:lnTo>
                      <a:pt x="678" y="0"/>
                    </a:lnTo>
                    <a:lnTo>
                      <a:pt x="674" y="0"/>
                    </a:lnTo>
                    <a:lnTo>
                      <a:pt x="659" y="0"/>
                    </a:lnTo>
                    <a:lnTo>
                      <a:pt x="636" y="0"/>
                    </a:lnTo>
                    <a:lnTo>
                      <a:pt x="606" y="1"/>
                    </a:lnTo>
                    <a:lnTo>
                      <a:pt x="570" y="2"/>
                    </a:lnTo>
                    <a:lnTo>
                      <a:pt x="527" y="3"/>
                    </a:lnTo>
                    <a:lnTo>
                      <a:pt x="480" y="7"/>
                    </a:lnTo>
                    <a:lnTo>
                      <a:pt x="430" y="9"/>
                    </a:lnTo>
                    <a:lnTo>
                      <a:pt x="376" y="14"/>
                    </a:lnTo>
                    <a:lnTo>
                      <a:pt x="320" y="18"/>
                    </a:lnTo>
                    <a:lnTo>
                      <a:pt x="264" y="24"/>
                    </a:lnTo>
                    <a:lnTo>
                      <a:pt x="208" y="32"/>
                    </a:lnTo>
                    <a:lnTo>
                      <a:pt x="152" y="40"/>
                    </a:lnTo>
                    <a:lnTo>
                      <a:pt x="98" y="50"/>
                    </a:lnTo>
                    <a:lnTo>
                      <a:pt x="47" y="62"/>
                    </a:lnTo>
                    <a:lnTo>
                      <a:pt x="0" y="76"/>
                    </a:lnTo>
                    <a:lnTo>
                      <a:pt x="0" y="133"/>
                    </a:lnTo>
                    <a:close/>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58" name="Google Shape;9458;p133"/>
              <p:cNvSpPr/>
              <p:nvPr/>
            </p:nvSpPr>
            <p:spPr>
              <a:xfrm>
                <a:off x="4821" y="1711"/>
                <a:ext cx="163" cy="54"/>
              </a:xfrm>
              <a:custGeom>
                <a:rect b="b" l="l" r="r" t="t"/>
                <a:pathLst>
                  <a:path extrusionOk="0" h="379" w="1142">
                    <a:moveTo>
                      <a:pt x="482" y="367"/>
                    </a:moveTo>
                    <a:lnTo>
                      <a:pt x="485" y="366"/>
                    </a:lnTo>
                    <a:lnTo>
                      <a:pt x="492" y="363"/>
                    </a:lnTo>
                    <a:lnTo>
                      <a:pt x="502" y="359"/>
                    </a:lnTo>
                    <a:lnTo>
                      <a:pt x="516" y="353"/>
                    </a:lnTo>
                    <a:lnTo>
                      <a:pt x="533" y="346"/>
                    </a:lnTo>
                    <a:lnTo>
                      <a:pt x="551" y="338"/>
                    </a:lnTo>
                    <a:lnTo>
                      <a:pt x="572" y="328"/>
                    </a:lnTo>
                    <a:lnTo>
                      <a:pt x="593" y="317"/>
                    </a:lnTo>
                    <a:lnTo>
                      <a:pt x="616" y="306"/>
                    </a:lnTo>
                    <a:lnTo>
                      <a:pt x="638" y="292"/>
                    </a:lnTo>
                    <a:lnTo>
                      <a:pt x="660" y="279"/>
                    </a:lnTo>
                    <a:lnTo>
                      <a:pt x="680" y="264"/>
                    </a:lnTo>
                    <a:lnTo>
                      <a:pt x="700" y="249"/>
                    </a:lnTo>
                    <a:lnTo>
                      <a:pt x="717" y="233"/>
                    </a:lnTo>
                    <a:lnTo>
                      <a:pt x="732" y="217"/>
                    </a:lnTo>
                    <a:lnTo>
                      <a:pt x="743" y="201"/>
                    </a:lnTo>
                    <a:lnTo>
                      <a:pt x="0" y="20"/>
                    </a:lnTo>
                    <a:lnTo>
                      <a:pt x="57" y="0"/>
                    </a:lnTo>
                    <a:lnTo>
                      <a:pt x="1142" y="267"/>
                    </a:lnTo>
                    <a:lnTo>
                      <a:pt x="1098" y="292"/>
                    </a:lnTo>
                    <a:lnTo>
                      <a:pt x="784" y="212"/>
                    </a:lnTo>
                    <a:lnTo>
                      <a:pt x="783" y="213"/>
                    </a:lnTo>
                    <a:lnTo>
                      <a:pt x="781" y="216"/>
                    </a:lnTo>
                    <a:lnTo>
                      <a:pt x="776" y="221"/>
                    </a:lnTo>
                    <a:lnTo>
                      <a:pt x="769" y="228"/>
                    </a:lnTo>
                    <a:lnTo>
                      <a:pt x="761" y="237"/>
                    </a:lnTo>
                    <a:lnTo>
                      <a:pt x="750" y="246"/>
                    </a:lnTo>
                    <a:lnTo>
                      <a:pt x="737" y="258"/>
                    </a:lnTo>
                    <a:lnTo>
                      <a:pt x="721" y="269"/>
                    </a:lnTo>
                    <a:lnTo>
                      <a:pt x="703" y="282"/>
                    </a:lnTo>
                    <a:lnTo>
                      <a:pt x="684" y="295"/>
                    </a:lnTo>
                    <a:lnTo>
                      <a:pt x="660" y="309"/>
                    </a:lnTo>
                    <a:lnTo>
                      <a:pt x="635" y="323"/>
                    </a:lnTo>
                    <a:lnTo>
                      <a:pt x="606" y="338"/>
                    </a:lnTo>
                    <a:lnTo>
                      <a:pt x="574" y="352"/>
                    </a:lnTo>
                    <a:lnTo>
                      <a:pt x="540" y="366"/>
                    </a:lnTo>
                    <a:lnTo>
                      <a:pt x="502" y="379"/>
                    </a:lnTo>
                    <a:lnTo>
                      <a:pt x="482" y="36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59" name="Google Shape;9459;p133"/>
              <p:cNvSpPr/>
              <p:nvPr/>
            </p:nvSpPr>
            <p:spPr>
              <a:xfrm>
                <a:off x="4787" y="1725"/>
                <a:ext cx="167" cy="48"/>
              </a:xfrm>
              <a:custGeom>
                <a:rect b="b" l="l" r="r" t="t"/>
                <a:pathLst>
                  <a:path extrusionOk="0" h="340" w="1163">
                    <a:moveTo>
                      <a:pt x="0" y="0"/>
                    </a:moveTo>
                    <a:lnTo>
                      <a:pt x="1137" y="340"/>
                    </a:lnTo>
                    <a:lnTo>
                      <a:pt x="1163" y="340"/>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60" name="Google Shape;9460;p133"/>
              <p:cNvSpPr/>
              <p:nvPr/>
            </p:nvSpPr>
            <p:spPr>
              <a:xfrm>
                <a:off x="4815" y="1718"/>
                <a:ext cx="164" cy="44"/>
              </a:xfrm>
              <a:custGeom>
                <a:rect b="b" l="l" r="r" t="t"/>
                <a:pathLst>
                  <a:path extrusionOk="0" h="303" w="1149">
                    <a:moveTo>
                      <a:pt x="0" y="1"/>
                    </a:moveTo>
                    <a:lnTo>
                      <a:pt x="1124" y="303"/>
                    </a:lnTo>
                    <a:lnTo>
                      <a:pt x="1149" y="302"/>
                    </a:lnTo>
                    <a:lnTo>
                      <a:pt x="34" y="0"/>
                    </a:lnTo>
                    <a:lnTo>
                      <a:pt x="0" y="1"/>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461" name="Google Shape;9461;p133"/>
              <p:cNvSpPr/>
              <p:nvPr/>
            </p:nvSpPr>
            <p:spPr>
              <a:xfrm>
                <a:off x="4802" y="1721"/>
                <a:ext cx="165" cy="48"/>
              </a:xfrm>
              <a:custGeom>
                <a:rect b="b" l="l" r="r" t="t"/>
                <a:pathLst>
                  <a:path extrusionOk="0" h="336" w="1155">
                    <a:moveTo>
                      <a:pt x="0" y="0"/>
                    </a:moveTo>
                    <a:lnTo>
                      <a:pt x="1134" y="336"/>
                    </a:lnTo>
                    <a:lnTo>
                      <a:pt x="1155" y="328"/>
                    </a:lnTo>
                    <a:lnTo>
                      <a:pt x="34" y="0"/>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grpSp>
          <p:nvGrpSpPr>
            <p:cNvPr id="9462" name="Google Shape;9462;p133"/>
            <p:cNvGrpSpPr/>
            <p:nvPr/>
          </p:nvGrpSpPr>
          <p:grpSpPr>
            <a:xfrm rot="10800000">
              <a:off x="1234" y="3229"/>
              <a:ext cx="391" cy="88"/>
              <a:chOff x="1450" y="3513"/>
              <a:chExt cx="391" cy="88"/>
            </a:xfrm>
          </p:grpSpPr>
          <p:sp>
            <p:nvSpPr>
              <p:cNvPr id="9463" name="Google Shape;9463;p133"/>
              <p:cNvSpPr/>
              <p:nvPr/>
            </p:nvSpPr>
            <p:spPr>
              <a:xfrm flipH="1" rot="10800000">
                <a:off x="1450" y="3574"/>
                <a:ext cx="391" cy="27"/>
              </a:xfrm>
              <a:custGeom>
                <a:rect b="b" l="l" r="r" t="t"/>
                <a:pathLst>
                  <a:path extrusionOk="0" h="56" w="720">
                    <a:moveTo>
                      <a:pt x="0" y="0"/>
                    </a:moveTo>
                    <a:lnTo>
                      <a:pt x="0" y="56"/>
                    </a:lnTo>
                    <a:lnTo>
                      <a:pt x="720" y="56"/>
                    </a:lnTo>
                    <a:lnTo>
                      <a:pt x="720" y="8"/>
                    </a:lnTo>
                  </a:path>
                </a:pathLst>
              </a:custGeom>
              <a:noFill/>
              <a:ln cap="flat" cmpd="sng" w="12700">
                <a:solidFill>
                  <a:schemeClr val="dk1"/>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464" name="Google Shape;9464;p133"/>
              <p:cNvCxnSpPr/>
              <p:nvPr/>
            </p:nvCxnSpPr>
            <p:spPr>
              <a:xfrm>
                <a:off x="1642" y="3513"/>
                <a:ext cx="0" cy="60"/>
              </a:xfrm>
              <a:prstGeom prst="straightConnector1">
                <a:avLst/>
              </a:prstGeom>
              <a:noFill/>
              <a:ln cap="flat" cmpd="sng" w="19050">
                <a:solidFill>
                  <a:schemeClr val="dk1"/>
                </a:solidFill>
                <a:prstDash val="solid"/>
                <a:round/>
                <a:headEnd len="med" w="med" type="none"/>
                <a:tailEnd len="med" w="med" type="none"/>
              </a:ln>
            </p:spPr>
          </p:cxnSp>
        </p:grpSp>
        <p:grpSp>
          <p:nvGrpSpPr>
            <p:cNvPr id="9465" name="Google Shape;9465;p133"/>
            <p:cNvGrpSpPr/>
            <p:nvPr/>
          </p:nvGrpSpPr>
          <p:grpSpPr>
            <a:xfrm>
              <a:off x="1305" y="3286"/>
              <a:ext cx="275" cy="118"/>
              <a:chOff x="3600" y="219"/>
              <a:chExt cx="360" cy="175"/>
            </a:xfrm>
          </p:grpSpPr>
          <p:sp>
            <p:nvSpPr>
              <p:cNvPr id="9466" name="Google Shape;9466;p133"/>
              <p:cNvSpPr/>
              <p:nvPr/>
            </p:nvSpPr>
            <p:spPr>
              <a:xfrm>
                <a:off x="3603" y="297"/>
                <a:ext cx="357" cy="97"/>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467" name="Google Shape;9467;p133"/>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9468" name="Google Shape;9468;p133"/>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9469" name="Google Shape;9469;p133"/>
              <p:cNvSpPr/>
              <p:nvPr/>
            </p:nvSpPr>
            <p:spPr>
              <a:xfrm>
                <a:off x="3603" y="289"/>
                <a:ext cx="354" cy="59"/>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9470" name="Google Shape;9470;p133"/>
              <p:cNvSpPr/>
              <p:nvPr/>
            </p:nvSpPr>
            <p:spPr>
              <a:xfrm>
                <a:off x="3600" y="219"/>
                <a:ext cx="357" cy="113"/>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9471" name="Google Shape;9471;p133"/>
              <p:cNvGrpSpPr/>
              <p:nvPr/>
            </p:nvGrpSpPr>
            <p:grpSpPr>
              <a:xfrm>
                <a:off x="3686" y="244"/>
                <a:ext cx="177" cy="66"/>
                <a:chOff x="2848" y="848"/>
                <a:chExt cx="140" cy="98"/>
              </a:xfrm>
            </p:grpSpPr>
            <p:cxnSp>
              <p:nvCxnSpPr>
                <p:cNvPr id="9472" name="Google Shape;9472;p133"/>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473" name="Google Shape;9473;p133"/>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474" name="Google Shape;9474;p133"/>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9475" name="Google Shape;9475;p133"/>
              <p:cNvGrpSpPr/>
              <p:nvPr/>
            </p:nvGrpSpPr>
            <p:grpSpPr>
              <a:xfrm flipH="1" rot="10800000">
                <a:off x="3686" y="243"/>
                <a:ext cx="177" cy="66"/>
                <a:chOff x="2848" y="848"/>
                <a:chExt cx="140" cy="98"/>
              </a:xfrm>
            </p:grpSpPr>
            <p:cxnSp>
              <p:nvCxnSpPr>
                <p:cNvPr id="9476" name="Google Shape;9476;p133"/>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477" name="Google Shape;9477;p133"/>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478" name="Google Shape;9478;p133"/>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sp>
        <p:nvSpPr>
          <p:cNvPr id="9479" name="Google Shape;9479;p133"/>
          <p:cNvSpPr txBox="1"/>
          <p:nvPr/>
        </p:nvSpPr>
        <p:spPr>
          <a:xfrm>
            <a:off x="1579563" y="3825875"/>
            <a:ext cx="4762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R1</a:t>
            </a:r>
            <a:endParaRPr/>
          </a:p>
        </p:txBody>
      </p:sp>
      <p:grpSp>
        <p:nvGrpSpPr>
          <p:cNvPr id="9480" name="Google Shape;9480;p133"/>
          <p:cNvGrpSpPr/>
          <p:nvPr/>
        </p:nvGrpSpPr>
        <p:grpSpPr>
          <a:xfrm>
            <a:off x="3700463" y="5921375"/>
            <a:ext cx="547687" cy="233363"/>
            <a:chOff x="3600" y="219"/>
            <a:chExt cx="360" cy="175"/>
          </a:xfrm>
        </p:grpSpPr>
        <p:sp>
          <p:nvSpPr>
            <p:cNvPr id="9481" name="Google Shape;9481;p133"/>
            <p:cNvSpPr/>
            <p:nvPr/>
          </p:nvSpPr>
          <p:spPr>
            <a:xfrm>
              <a:off x="3603" y="297"/>
              <a:ext cx="357" cy="97"/>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482" name="Google Shape;9482;p133"/>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9483" name="Google Shape;9483;p133"/>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9484" name="Google Shape;9484;p133"/>
            <p:cNvSpPr/>
            <p:nvPr/>
          </p:nvSpPr>
          <p:spPr>
            <a:xfrm>
              <a:off x="3603" y="289"/>
              <a:ext cx="354" cy="59"/>
            </a:xfrm>
            <a:prstGeom prst="rect">
              <a:avLst/>
            </a:prstGeom>
            <a:solidFill>
              <a:srgbClr val="DDDDD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9485" name="Google Shape;9485;p133"/>
            <p:cNvSpPr/>
            <p:nvPr/>
          </p:nvSpPr>
          <p:spPr>
            <a:xfrm>
              <a:off x="3600" y="219"/>
              <a:ext cx="357" cy="113"/>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9486" name="Google Shape;9486;p133"/>
            <p:cNvGrpSpPr/>
            <p:nvPr/>
          </p:nvGrpSpPr>
          <p:grpSpPr>
            <a:xfrm>
              <a:off x="3686" y="244"/>
              <a:ext cx="177" cy="66"/>
              <a:chOff x="2848" y="848"/>
              <a:chExt cx="140" cy="98"/>
            </a:xfrm>
          </p:grpSpPr>
          <p:cxnSp>
            <p:nvCxnSpPr>
              <p:cNvPr id="9487" name="Google Shape;9487;p133"/>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488" name="Google Shape;9488;p133"/>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489" name="Google Shape;9489;p133"/>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9490" name="Google Shape;9490;p133"/>
            <p:cNvGrpSpPr/>
            <p:nvPr/>
          </p:nvGrpSpPr>
          <p:grpSpPr>
            <a:xfrm flipH="1" rot="10800000">
              <a:off x="3686" y="243"/>
              <a:ext cx="177" cy="66"/>
              <a:chOff x="2848" y="848"/>
              <a:chExt cx="140" cy="98"/>
            </a:xfrm>
          </p:grpSpPr>
          <p:cxnSp>
            <p:nvCxnSpPr>
              <p:cNvPr id="9491" name="Google Shape;9491;p133"/>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492" name="Google Shape;9492;p133"/>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493" name="Google Shape;9493;p133"/>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sp>
        <p:nvSpPr>
          <p:cNvPr id="9494" name="Google Shape;9494;p133"/>
          <p:cNvSpPr txBox="1"/>
          <p:nvPr/>
        </p:nvSpPr>
        <p:spPr>
          <a:xfrm>
            <a:off x="1190625" y="4614863"/>
            <a:ext cx="4762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R2</a:t>
            </a:r>
            <a:endParaRPr/>
          </a:p>
        </p:txBody>
      </p:sp>
      <p:sp>
        <p:nvSpPr>
          <p:cNvPr id="9495" name="Google Shape;9495;p133"/>
          <p:cNvSpPr txBox="1"/>
          <p:nvPr/>
        </p:nvSpPr>
        <p:spPr>
          <a:xfrm>
            <a:off x="677863" y="5611813"/>
            <a:ext cx="4762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R3</a:t>
            </a:r>
            <a:endParaRPr/>
          </a:p>
        </p:txBody>
      </p:sp>
      <p:sp>
        <p:nvSpPr>
          <p:cNvPr id="9496" name="Google Shape;9496;p133"/>
          <p:cNvSpPr txBox="1"/>
          <p:nvPr/>
        </p:nvSpPr>
        <p:spPr>
          <a:xfrm>
            <a:off x="3324225" y="4032250"/>
            <a:ext cx="4762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R4</a:t>
            </a:r>
            <a:endParaRPr/>
          </a:p>
        </p:txBody>
      </p:sp>
      <p:sp>
        <p:nvSpPr>
          <p:cNvPr id="9497" name="Google Shape;9497;p133"/>
          <p:cNvSpPr txBox="1"/>
          <p:nvPr/>
        </p:nvSpPr>
        <p:spPr>
          <a:xfrm>
            <a:off x="3767138" y="5170488"/>
            <a:ext cx="4762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R5</a:t>
            </a:r>
            <a:endParaRPr/>
          </a:p>
        </p:txBody>
      </p:sp>
      <p:sp>
        <p:nvSpPr>
          <p:cNvPr id="9498" name="Google Shape;9498;p133"/>
          <p:cNvSpPr txBox="1"/>
          <p:nvPr/>
        </p:nvSpPr>
        <p:spPr>
          <a:xfrm>
            <a:off x="2532063" y="5903913"/>
            <a:ext cx="4762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R6</a:t>
            </a:r>
            <a:endParaRPr/>
          </a:p>
        </p:txBody>
      </p:sp>
      <p:sp>
        <p:nvSpPr>
          <p:cNvPr id="9499" name="Google Shape;9499;p133"/>
          <p:cNvSpPr txBox="1"/>
          <p:nvPr/>
        </p:nvSpPr>
        <p:spPr>
          <a:xfrm>
            <a:off x="3252788" y="5861050"/>
            <a:ext cx="4762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R7</a:t>
            </a:r>
            <a:endParaRPr/>
          </a:p>
        </p:txBody>
      </p:sp>
      <p:grpSp>
        <p:nvGrpSpPr>
          <p:cNvPr id="9500" name="Google Shape;9500;p133"/>
          <p:cNvGrpSpPr/>
          <p:nvPr/>
        </p:nvGrpSpPr>
        <p:grpSpPr>
          <a:xfrm>
            <a:off x="4767263" y="4114800"/>
            <a:ext cx="569912" cy="222250"/>
            <a:chOff x="3600" y="219"/>
            <a:chExt cx="360" cy="175"/>
          </a:xfrm>
        </p:grpSpPr>
        <p:sp>
          <p:nvSpPr>
            <p:cNvPr id="9501" name="Google Shape;9501;p133"/>
            <p:cNvSpPr/>
            <p:nvPr/>
          </p:nvSpPr>
          <p:spPr>
            <a:xfrm>
              <a:off x="3603" y="297"/>
              <a:ext cx="357" cy="97"/>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502" name="Google Shape;9502;p133"/>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9503" name="Google Shape;9503;p133"/>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9504" name="Google Shape;9504;p133"/>
            <p:cNvSpPr/>
            <p:nvPr/>
          </p:nvSpPr>
          <p:spPr>
            <a:xfrm>
              <a:off x="3603" y="289"/>
              <a:ext cx="354" cy="59"/>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9505" name="Google Shape;9505;p133"/>
            <p:cNvSpPr/>
            <p:nvPr/>
          </p:nvSpPr>
          <p:spPr>
            <a:xfrm>
              <a:off x="3600" y="219"/>
              <a:ext cx="357" cy="113"/>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9506" name="Google Shape;9506;p133"/>
            <p:cNvGrpSpPr/>
            <p:nvPr/>
          </p:nvGrpSpPr>
          <p:grpSpPr>
            <a:xfrm>
              <a:off x="3686" y="244"/>
              <a:ext cx="177" cy="66"/>
              <a:chOff x="2848" y="848"/>
              <a:chExt cx="140" cy="98"/>
            </a:xfrm>
          </p:grpSpPr>
          <p:cxnSp>
            <p:nvCxnSpPr>
              <p:cNvPr id="9507" name="Google Shape;9507;p133"/>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508" name="Google Shape;9508;p133"/>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509" name="Google Shape;9509;p133"/>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9510" name="Google Shape;9510;p133"/>
            <p:cNvGrpSpPr/>
            <p:nvPr/>
          </p:nvGrpSpPr>
          <p:grpSpPr>
            <a:xfrm flipH="1" rot="10800000">
              <a:off x="3686" y="243"/>
              <a:ext cx="177" cy="66"/>
              <a:chOff x="2848" y="848"/>
              <a:chExt cx="140" cy="98"/>
            </a:xfrm>
          </p:grpSpPr>
          <p:cxnSp>
            <p:nvCxnSpPr>
              <p:cNvPr id="9511" name="Google Shape;9511;p133"/>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512" name="Google Shape;9512;p133"/>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513" name="Google Shape;9513;p133"/>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9514" name="Google Shape;9514;p133"/>
          <p:cNvGrpSpPr/>
          <p:nvPr/>
        </p:nvGrpSpPr>
        <p:grpSpPr>
          <a:xfrm>
            <a:off x="4789488" y="4679950"/>
            <a:ext cx="547687" cy="233363"/>
            <a:chOff x="3600" y="219"/>
            <a:chExt cx="360" cy="175"/>
          </a:xfrm>
        </p:grpSpPr>
        <p:sp>
          <p:nvSpPr>
            <p:cNvPr id="9515" name="Google Shape;9515;p133"/>
            <p:cNvSpPr/>
            <p:nvPr/>
          </p:nvSpPr>
          <p:spPr>
            <a:xfrm>
              <a:off x="3603" y="297"/>
              <a:ext cx="357" cy="97"/>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516" name="Google Shape;9516;p133"/>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9517" name="Google Shape;9517;p133"/>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9518" name="Google Shape;9518;p133"/>
            <p:cNvSpPr/>
            <p:nvPr/>
          </p:nvSpPr>
          <p:spPr>
            <a:xfrm>
              <a:off x="3603" y="289"/>
              <a:ext cx="354" cy="59"/>
            </a:xfrm>
            <a:prstGeom prst="rect">
              <a:avLst/>
            </a:prstGeom>
            <a:solidFill>
              <a:srgbClr val="DDDDD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9519" name="Google Shape;9519;p133"/>
            <p:cNvSpPr/>
            <p:nvPr/>
          </p:nvSpPr>
          <p:spPr>
            <a:xfrm>
              <a:off x="3600" y="219"/>
              <a:ext cx="357" cy="113"/>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9520" name="Google Shape;9520;p133"/>
            <p:cNvGrpSpPr/>
            <p:nvPr/>
          </p:nvGrpSpPr>
          <p:grpSpPr>
            <a:xfrm>
              <a:off x="3686" y="244"/>
              <a:ext cx="177" cy="66"/>
              <a:chOff x="2848" y="848"/>
              <a:chExt cx="140" cy="98"/>
            </a:xfrm>
          </p:grpSpPr>
          <p:cxnSp>
            <p:nvCxnSpPr>
              <p:cNvPr id="9521" name="Google Shape;9521;p133"/>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522" name="Google Shape;9522;p133"/>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523" name="Google Shape;9523;p133"/>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9524" name="Google Shape;9524;p133"/>
            <p:cNvGrpSpPr/>
            <p:nvPr/>
          </p:nvGrpSpPr>
          <p:grpSpPr>
            <a:xfrm flipH="1" rot="10800000">
              <a:off x="3686" y="243"/>
              <a:ext cx="177" cy="66"/>
              <a:chOff x="2848" y="848"/>
              <a:chExt cx="140" cy="98"/>
            </a:xfrm>
          </p:grpSpPr>
          <p:cxnSp>
            <p:nvCxnSpPr>
              <p:cNvPr id="9525" name="Google Shape;9525;p133"/>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526" name="Google Shape;9526;p133"/>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527" name="Google Shape;9527;p133"/>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cxnSp>
        <p:nvCxnSpPr>
          <p:cNvPr id="9528" name="Google Shape;9528;p133"/>
          <p:cNvCxnSpPr/>
          <p:nvPr/>
        </p:nvCxnSpPr>
        <p:spPr>
          <a:xfrm>
            <a:off x="4756150" y="5356225"/>
            <a:ext cx="596900" cy="0"/>
          </a:xfrm>
          <a:prstGeom prst="straightConnector1">
            <a:avLst/>
          </a:prstGeom>
          <a:noFill/>
          <a:ln cap="flat" cmpd="sng" w="28575">
            <a:solidFill>
              <a:srgbClr val="FF0000"/>
            </a:solidFill>
            <a:prstDash val="solid"/>
            <a:round/>
            <a:headEnd len="med" w="med" type="none"/>
            <a:tailEnd len="med" w="med" type="triangle"/>
          </a:ln>
        </p:spPr>
      </p:cxnSp>
      <p:sp>
        <p:nvSpPr>
          <p:cNvPr id="9529" name="Google Shape;9529;p133"/>
          <p:cNvSpPr txBox="1"/>
          <p:nvPr/>
        </p:nvSpPr>
        <p:spPr>
          <a:xfrm>
            <a:off x="5368925" y="3878263"/>
            <a:ext cx="1670050" cy="6413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router nối với</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group member</a:t>
            </a:r>
            <a:endParaRPr/>
          </a:p>
        </p:txBody>
      </p:sp>
      <p:sp>
        <p:nvSpPr>
          <p:cNvPr id="9530" name="Google Shape;9530;p133"/>
          <p:cNvSpPr txBox="1"/>
          <p:nvPr/>
        </p:nvSpPr>
        <p:spPr>
          <a:xfrm>
            <a:off x="5470525" y="4545013"/>
            <a:ext cx="2212975" cy="6413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router không nối với</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group member</a:t>
            </a:r>
            <a:endParaRPr/>
          </a:p>
        </p:txBody>
      </p:sp>
      <p:sp>
        <p:nvSpPr>
          <p:cNvPr id="9531" name="Google Shape;9531;p133"/>
          <p:cNvSpPr txBox="1"/>
          <p:nvPr/>
        </p:nvSpPr>
        <p:spPr>
          <a:xfrm>
            <a:off x="5445125" y="5213350"/>
            <a:ext cx="30289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Tỉa bản tin</a:t>
            </a:r>
            <a:endParaRPr/>
          </a:p>
        </p:txBody>
      </p:sp>
      <p:sp>
        <p:nvSpPr>
          <p:cNvPr id="9532" name="Google Shape;9532;p133"/>
          <p:cNvSpPr txBox="1"/>
          <p:nvPr/>
        </p:nvSpPr>
        <p:spPr>
          <a:xfrm>
            <a:off x="4664075" y="3363913"/>
            <a:ext cx="7810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Chú ý</a:t>
            </a:r>
            <a:endParaRPr/>
          </a:p>
        </p:txBody>
      </p:sp>
      <p:sp>
        <p:nvSpPr>
          <p:cNvPr id="9533" name="Google Shape;9533;p133"/>
          <p:cNvSpPr txBox="1"/>
          <p:nvPr/>
        </p:nvSpPr>
        <p:spPr>
          <a:xfrm>
            <a:off x="479425" y="3463925"/>
            <a:ext cx="10985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Arial"/>
                <a:ea typeface="Arial"/>
                <a:cs typeface="Arial"/>
                <a:sym typeface="Arial"/>
              </a:rPr>
              <a:t>S: nguồn</a:t>
            </a:r>
            <a:endParaRPr/>
          </a:p>
        </p:txBody>
      </p:sp>
      <p:cxnSp>
        <p:nvCxnSpPr>
          <p:cNvPr id="9534" name="Google Shape;9534;p133"/>
          <p:cNvCxnSpPr/>
          <p:nvPr/>
        </p:nvCxnSpPr>
        <p:spPr>
          <a:xfrm>
            <a:off x="3422650" y="4637088"/>
            <a:ext cx="0" cy="511175"/>
          </a:xfrm>
          <a:prstGeom prst="straightConnector1">
            <a:avLst/>
          </a:prstGeom>
          <a:noFill/>
          <a:ln cap="flat" cmpd="sng" w="19050">
            <a:solidFill>
              <a:srgbClr val="FF0000"/>
            </a:solidFill>
            <a:prstDash val="solid"/>
            <a:round/>
            <a:headEnd len="med" w="med" type="triangle"/>
            <a:tailEnd len="med" w="med" type="none"/>
          </a:ln>
        </p:spPr>
      </p:cxnSp>
      <p:cxnSp>
        <p:nvCxnSpPr>
          <p:cNvPr id="9535" name="Google Shape;9535;p133"/>
          <p:cNvCxnSpPr/>
          <p:nvPr/>
        </p:nvCxnSpPr>
        <p:spPr>
          <a:xfrm>
            <a:off x="3536950" y="5475288"/>
            <a:ext cx="241300" cy="419100"/>
          </a:xfrm>
          <a:prstGeom prst="straightConnector1">
            <a:avLst/>
          </a:prstGeom>
          <a:noFill/>
          <a:ln cap="flat" cmpd="sng" w="19050">
            <a:solidFill>
              <a:srgbClr val="FF0000"/>
            </a:solidFill>
            <a:prstDash val="solid"/>
            <a:round/>
            <a:headEnd len="med" w="med" type="triangle"/>
            <a:tailEnd len="med" w="med" type="none"/>
          </a:ln>
        </p:spPr>
      </p:cxnSp>
      <p:sp>
        <p:nvSpPr>
          <p:cNvPr id="9536" name="Google Shape;9536;p133"/>
          <p:cNvSpPr txBox="1"/>
          <p:nvPr/>
        </p:nvSpPr>
        <p:spPr>
          <a:xfrm>
            <a:off x="5368925" y="5526088"/>
            <a:ext cx="2327275" cy="6413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Liên kết với multicast</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forwarding</a:t>
            </a:r>
            <a:endParaRPr/>
          </a:p>
        </p:txBody>
      </p:sp>
      <p:cxnSp>
        <p:nvCxnSpPr>
          <p:cNvPr id="9537" name="Google Shape;9537;p133"/>
          <p:cNvCxnSpPr/>
          <p:nvPr/>
        </p:nvCxnSpPr>
        <p:spPr>
          <a:xfrm rot="-4663823">
            <a:off x="4964112" y="5427663"/>
            <a:ext cx="144463" cy="630238"/>
          </a:xfrm>
          <a:prstGeom prst="straightConnector1">
            <a:avLst/>
          </a:prstGeom>
          <a:noFill/>
          <a:ln cap="flat" cmpd="sng" w="57150">
            <a:solidFill>
              <a:srgbClr val="FF0000"/>
            </a:solidFill>
            <a:prstDash val="solid"/>
            <a:round/>
            <a:headEnd len="med" w="med" type="none"/>
            <a:tailEnd len="med" w="med" type="none"/>
          </a:ln>
        </p:spPr>
      </p:cxnSp>
      <p:sp>
        <p:nvSpPr>
          <p:cNvPr id="9538" name="Google Shape;9538;p133"/>
          <p:cNvSpPr txBox="1"/>
          <p:nvPr/>
        </p:nvSpPr>
        <p:spPr>
          <a:xfrm>
            <a:off x="3170238" y="4713288"/>
            <a:ext cx="3365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Arial"/>
                <a:ea typeface="Arial"/>
                <a:cs typeface="Arial"/>
                <a:sym typeface="Arial"/>
              </a:rPr>
              <a:t>P</a:t>
            </a:r>
            <a:endParaRPr/>
          </a:p>
        </p:txBody>
      </p:sp>
      <p:sp>
        <p:nvSpPr>
          <p:cNvPr id="9539" name="Google Shape;9539;p133"/>
          <p:cNvSpPr txBox="1"/>
          <p:nvPr/>
        </p:nvSpPr>
        <p:spPr>
          <a:xfrm>
            <a:off x="3398838" y="5538788"/>
            <a:ext cx="3365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Arial"/>
                <a:ea typeface="Arial"/>
                <a:cs typeface="Arial"/>
                <a:sym typeface="Arial"/>
              </a:rPr>
              <a:t>P</a:t>
            </a:r>
            <a:endParaRPr/>
          </a:p>
        </p:txBody>
      </p:sp>
      <p:sp>
        <p:nvSpPr>
          <p:cNvPr id="9540" name="Google Shape;9540;p133"/>
          <p:cNvSpPr txBox="1"/>
          <p:nvPr/>
        </p:nvSpPr>
        <p:spPr>
          <a:xfrm>
            <a:off x="4872038" y="5043488"/>
            <a:ext cx="3365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Arial"/>
                <a:ea typeface="Arial"/>
                <a:cs typeface="Arial"/>
                <a:sym typeface="Arial"/>
              </a:rPr>
              <a:t>P</a:t>
            </a:r>
            <a:endParaRPr/>
          </a:p>
        </p:txBody>
      </p:sp>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45" name="Shape 9545"/>
        <p:cNvGrpSpPr/>
        <p:nvPr/>
      </p:nvGrpSpPr>
      <p:grpSpPr>
        <a:xfrm>
          <a:off x="0" y="0"/>
          <a:ext cx="0" cy="0"/>
          <a:chOff x="0" y="0"/>
          <a:chExt cx="0" cy="0"/>
        </a:xfrm>
      </p:grpSpPr>
      <p:sp>
        <p:nvSpPr>
          <p:cNvPr id="9546" name="Google Shape;9546;p134"/>
          <p:cNvSpPr txBox="1"/>
          <p:nvPr>
            <p:ph type="title"/>
          </p:nvPr>
        </p:nvSpPr>
        <p:spPr>
          <a:xfrm>
            <a:off x="457200" y="274638"/>
            <a:ext cx="7467600" cy="1143000"/>
          </a:xfrm>
          <a:prstGeom prst="rect">
            <a:avLst/>
          </a:prstGeom>
          <a:noFill/>
          <a:ln>
            <a:noFill/>
          </a:ln>
        </p:spPr>
        <p:txBody>
          <a:bodyPr anchorCtr="0" anchor="b" bIns="46025" lIns="92075" spcFirstLastPara="1" rIns="92075" wrap="square" tIns="46025">
            <a:normAutofit/>
          </a:bodyPr>
          <a:lstStyle/>
          <a:p>
            <a:pPr indent="0" lvl="0" marL="0" rtl="0" algn="l">
              <a:spcBef>
                <a:spcPts val="0"/>
              </a:spcBef>
              <a:spcAft>
                <a:spcPts val="0"/>
              </a:spcAft>
              <a:buNone/>
            </a:pPr>
            <a:r>
              <a:rPr lang="en-US" sz="3200"/>
              <a:t>Shared-Tree: Steiner Tree</a:t>
            </a:r>
            <a:endParaRPr/>
          </a:p>
        </p:txBody>
      </p:sp>
      <p:sp>
        <p:nvSpPr>
          <p:cNvPr id="9547" name="Google Shape;9547;p134"/>
          <p:cNvSpPr txBox="1"/>
          <p:nvPr>
            <p:ph idx="1" type="body"/>
          </p:nvPr>
        </p:nvSpPr>
        <p:spPr>
          <a:xfrm>
            <a:off x="457200" y="1600200"/>
            <a:ext cx="7467600" cy="4873625"/>
          </a:xfrm>
          <a:prstGeom prst="rect">
            <a:avLst/>
          </a:prstGeom>
          <a:noFill/>
          <a:ln>
            <a:noFill/>
          </a:ln>
        </p:spPr>
        <p:txBody>
          <a:bodyPr anchorCtr="0" anchor="t" bIns="46025" lIns="92075" spcFirstLastPara="1" rIns="92075" wrap="square" tIns="46025">
            <a:noAutofit/>
          </a:bodyPr>
          <a:lstStyle/>
          <a:p>
            <a:pPr indent="-273050" lvl="0" marL="273050" rtl="0" algn="l">
              <a:spcBef>
                <a:spcPts val="0"/>
              </a:spcBef>
              <a:spcAft>
                <a:spcPts val="0"/>
              </a:spcAft>
              <a:buSzPts val="1680"/>
              <a:buChar char="🞆"/>
            </a:pPr>
            <a:r>
              <a:rPr lang="en-US">
                <a:solidFill>
                  <a:srgbClr val="FF0000"/>
                </a:solidFill>
              </a:rPr>
              <a:t>Steiner Tree:</a:t>
            </a:r>
            <a:r>
              <a:rPr lang="en-US"/>
              <a:t> minimum cost tree kết nối tất cả các router nối với group member</a:t>
            </a:r>
            <a:endParaRPr/>
          </a:p>
          <a:p>
            <a:pPr indent="-273050" lvl="0" marL="273050" rtl="0" algn="l">
              <a:spcBef>
                <a:spcPts val="600"/>
              </a:spcBef>
              <a:spcAft>
                <a:spcPts val="0"/>
              </a:spcAft>
              <a:buSzPts val="1680"/>
              <a:buChar char="🞆"/>
            </a:pPr>
            <a:r>
              <a:rPr lang="en-US"/>
              <a:t>Bài toán là NP-complete</a:t>
            </a:r>
            <a:endParaRPr/>
          </a:p>
          <a:p>
            <a:pPr indent="-273050" lvl="0" marL="273050" rtl="0" algn="l">
              <a:spcBef>
                <a:spcPts val="600"/>
              </a:spcBef>
              <a:spcAft>
                <a:spcPts val="0"/>
              </a:spcAft>
              <a:buSzPts val="1680"/>
              <a:buChar char="🞆"/>
            </a:pPr>
            <a:r>
              <a:rPr lang="en-US"/>
              <a:t>Tồn tại các kỹ thuật heuristic</a:t>
            </a:r>
            <a:endParaRPr/>
          </a:p>
          <a:p>
            <a:pPr indent="-273050" lvl="0" marL="273050" rtl="0" algn="l">
              <a:spcBef>
                <a:spcPts val="600"/>
              </a:spcBef>
              <a:spcAft>
                <a:spcPts val="0"/>
              </a:spcAft>
              <a:buSzPts val="1680"/>
              <a:buChar char="🞆"/>
            </a:pPr>
            <a:r>
              <a:rPr lang="en-US"/>
              <a:t>Không sử dụng trong thực tế:</a:t>
            </a:r>
            <a:endParaRPr/>
          </a:p>
          <a:p>
            <a:pPr indent="-273049" lvl="1" marL="639763" rtl="0" algn="l">
              <a:spcBef>
                <a:spcPts val="420"/>
              </a:spcBef>
              <a:spcAft>
                <a:spcPts val="0"/>
              </a:spcAft>
              <a:buSzPts val="1680"/>
              <a:buChar char="⚫"/>
            </a:pPr>
            <a:r>
              <a:rPr lang="en-US"/>
              <a:t>Độ phức tạp tính toán</a:t>
            </a:r>
            <a:endParaRPr/>
          </a:p>
          <a:p>
            <a:pPr indent="-273049" lvl="1" marL="639763" rtl="0" algn="l">
              <a:spcBef>
                <a:spcPts val="420"/>
              </a:spcBef>
              <a:spcAft>
                <a:spcPts val="0"/>
              </a:spcAft>
              <a:buSzPts val="1680"/>
              <a:buChar char="⚫"/>
            </a:pPr>
            <a:r>
              <a:rPr lang="en-US"/>
              <a:t>Cần thông tin về toàn bộ mạng</a:t>
            </a:r>
            <a:endParaRPr/>
          </a:p>
          <a:p>
            <a:pPr indent="-273049" lvl="1" marL="639763" rtl="0" algn="l">
              <a:spcBef>
                <a:spcPts val="420"/>
              </a:spcBef>
              <a:spcAft>
                <a:spcPts val="0"/>
              </a:spcAft>
              <a:buSzPts val="1680"/>
              <a:buChar char="⚫"/>
            </a:pPr>
            <a:r>
              <a:rPr lang="en-US"/>
              <a:t>Chạy lại khi một router gia nhập hay rời khỏi</a:t>
            </a:r>
            <a:endParaRPr/>
          </a:p>
        </p:txBody>
      </p:sp>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52" name="Shape 9552"/>
        <p:cNvGrpSpPr/>
        <p:nvPr/>
      </p:nvGrpSpPr>
      <p:grpSpPr>
        <a:xfrm>
          <a:off x="0" y="0"/>
          <a:ext cx="0" cy="0"/>
          <a:chOff x="0" y="0"/>
          <a:chExt cx="0" cy="0"/>
        </a:xfrm>
      </p:grpSpPr>
      <p:sp>
        <p:nvSpPr>
          <p:cNvPr id="9553" name="Google Shape;9553;p135"/>
          <p:cNvSpPr txBox="1"/>
          <p:nvPr>
            <p:ph type="title"/>
          </p:nvPr>
        </p:nvSpPr>
        <p:spPr>
          <a:xfrm>
            <a:off x="457200" y="274638"/>
            <a:ext cx="7467600" cy="1143000"/>
          </a:xfrm>
          <a:prstGeom prst="rect">
            <a:avLst/>
          </a:prstGeom>
          <a:noFill/>
          <a:ln>
            <a:noFill/>
          </a:ln>
        </p:spPr>
        <p:txBody>
          <a:bodyPr anchorCtr="0" anchor="b" bIns="46025" lIns="92075" spcFirstLastPara="1" rIns="92075" wrap="square" tIns="46025">
            <a:normAutofit/>
          </a:bodyPr>
          <a:lstStyle/>
          <a:p>
            <a:pPr indent="0" lvl="0" marL="0" rtl="0" algn="l">
              <a:spcBef>
                <a:spcPts val="0"/>
              </a:spcBef>
              <a:spcAft>
                <a:spcPts val="0"/>
              </a:spcAft>
              <a:buNone/>
            </a:pPr>
            <a:r>
              <a:rPr lang="en-US"/>
              <a:t>Center-based tree</a:t>
            </a:r>
            <a:endParaRPr/>
          </a:p>
        </p:txBody>
      </p:sp>
      <p:sp>
        <p:nvSpPr>
          <p:cNvPr id="9554" name="Google Shape;9554;p135"/>
          <p:cNvSpPr txBox="1"/>
          <p:nvPr>
            <p:ph idx="1" type="body"/>
          </p:nvPr>
        </p:nvSpPr>
        <p:spPr>
          <a:xfrm>
            <a:off x="457200" y="1600200"/>
            <a:ext cx="7467600" cy="4873625"/>
          </a:xfrm>
          <a:prstGeom prst="rect">
            <a:avLst/>
          </a:prstGeom>
          <a:noFill/>
          <a:ln>
            <a:noFill/>
          </a:ln>
        </p:spPr>
        <p:txBody>
          <a:bodyPr anchorCtr="0" anchor="t" bIns="46025" lIns="92075" spcFirstLastPara="1" rIns="92075" wrap="square" tIns="46025">
            <a:noAutofit/>
          </a:bodyPr>
          <a:lstStyle/>
          <a:p>
            <a:pPr indent="-273050" lvl="0" marL="273050" rtl="0" algn="l">
              <a:spcBef>
                <a:spcPts val="0"/>
              </a:spcBef>
              <a:spcAft>
                <a:spcPts val="0"/>
              </a:spcAft>
              <a:buSzPts val="1680"/>
              <a:buChar char="🞆"/>
            </a:pPr>
            <a:r>
              <a:rPr lang="en-US"/>
              <a:t>Tất cả dùng chung một cây</a:t>
            </a:r>
            <a:endParaRPr/>
          </a:p>
          <a:p>
            <a:pPr indent="-273050" lvl="0" marL="273050" rtl="0" algn="l">
              <a:spcBef>
                <a:spcPts val="600"/>
              </a:spcBef>
              <a:spcAft>
                <a:spcPts val="0"/>
              </a:spcAft>
              <a:buSzPts val="1680"/>
              <a:buChar char="🞆"/>
            </a:pPr>
            <a:r>
              <a:rPr lang="en-US"/>
              <a:t>Một router được xác định là </a:t>
            </a:r>
            <a:r>
              <a:rPr i="1" lang="en-US">
                <a:solidFill>
                  <a:srgbClr val="FF0000"/>
                </a:solidFill>
              </a:rPr>
              <a:t>“trung tâm”</a:t>
            </a:r>
            <a:r>
              <a:rPr lang="en-US"/>
              <a:t> của cây</a:t>
            </a:r>
            <a:endParaRPr/>
          </a:p>
          <a:p>
            <a:pPr indent="-273050" lvl="0" marL="273050" rtl="0" algn="l">
              <a:spcBef>
                <a:spcPts val="600"/>
              </a:spcBef>
              <a:spcAft>
                <a:spcPts val="0"/>
              </a:spcAft>
              <a:buSzPts val="1680"/>
              <a:buChar char="🞆"/>
            </a:pPr>
            <a:r>
              <a:rPr lang="en-US"/>
              <a:t>Gia nhập:</a:t>
            </a:r>
            <a:endParaRPr/>
          </a:p>
          <a:p>
            <a:pPr indent="-273049" lvl="1" marL="639763" rtl="0" algn="l">
              <a:spcBef>
                <a:spcPts val="420"/>
              </a:spcBef>
              <a:spcAft>
                <a:spcPts val="0"/>
              </a:spcAft>
              <a:buSzPts val="1680"/>
              <a:buChar char="⚫"/>
            </a:pPr>
            <a:r>
              <a:rPr lang="en-US"/>
              <a:t>edge router gửi unicast </a:t>
            </a:r>
            <a:r>
              <a:rPr i="1" lang="en-US"/>
              <a:t>join-msg</a:t>
            </a:r>
            <a:r>
              <a:rPr lang="en-US"/>
              <a:t> tới center router</a:t>
            </a:r>
            <a:endParaRPr/>
          </a:p>
          <a:p>
            <a:pPr indent="-273049" lvl="1" marL="639763" rtl="0" algn="l">
              <a:spcBef>
                <a:spcPts val="420"/>
              </a:spcBef>
              <a:spcAft>
                <a:spcPts val="0"/>
              </a:spcAft>
              <a:buSzPts val="1680"/>
              <a:buChar char="⚫"/>
            </a:pPr>
            <a:r>
              <a:rPr i="1" lang="en-US"/>
              <a:t>join-msg </a:t>
            </a:r>
            <a:r>
              <a:rPr lang="en-US"/>
              <a:t>được xử lý bởi intermediate routers và chuyển tiếp tới center</a:t>
            </a:r>
            <a:endParaRPr/>
          </a:p>
          <a:p>
            <a:pPr indent="-273049" lvl="1" marL="639763" rtl="0" algn="l">
              <a:spcBef>
                <a:spcPts val="420"/>
              </a:spcBef>
              <a:spcAft>
                <a:spcPts val="0"/>
              </a:spcAft>
              <a:buSzPts val="1680"/>
              <a:buChar char="⚫"/>
            </a:pPr>
            <a:r>
              <a:rPr i="1" lang="en-US"/>
              <a:t>join-msg</a:t>
            </a:r>
            <a:r>
              <a:rPr lang="en-US"/>
              <a:t> hoặc tới nhánh của cây có trung tâm này, hoặc đến trung tâm</a:t>
            </a:r>
            <a:endParaRPr/>
          </a:p>
          <a:p>
            <a:pPr indent="-273049" lvl="1" marL="639763" rtl="0" algn="l">
              <a:spcBef>
                <a:spcPts val="420"/>
              </a:spcBef>
              <a:spcAft>
                <a:spcPts val="0"/>
              </a:spcAft>
              <a:buSzPts val="1680"/>
              <a:buChar char="⚫"/>
            </a:pPr>
            <a:r>
              <a:rPr lang="en-US"/>
              <a:t>Đường đi mà </a:t>
            </a:r>
            <a:r>
              <a:rPr i="1" lang="en-US"/>
              <a:t>join-msg</a:t>
            </a:r>
            <a:r>
              <a:rPr lang="en-US"/>
              <a:t> tham gia trở thành một nhánh mới của cây cho router này</a:t>
            </a:r>
            <a:endParaRPr/>
          </a:p>
        </p:txBody>
      </p:sp>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59" name="Shape 9559"/>
        <p:cNvGrpSpPr/>
        <p:nvPr/>
      </p:nvGrpSpPr>
      <p:grpSpPr>
        <a:xfrm>
          <a:off x="0" y="0"/>
          <a:ext cx="0" cy="0"/>
          <a:chOff x="0" y="0"/>
          <a:chExt cx="0" cy="0"/>
        </a:xfrm>
      </p:grpSpPr>
      <p:sp>
        <p:nvSpPr>
          <p:cNvPr id="9560" name="Google Shape;9560;p136"/>
          <p:cNvSpPr txBox="1"/>
          <p:nvPr>
            <p:ph type="title"/>
          </p:nvPr>
        </p:nvSpPr>
        <p:spPr>
          <a:xfrm>
            <a:off x="457200" y="274638"/>
            <a:ext cx="7467600" cy="1143000"/>
          </a:xfrm>
          <a:prstGeom prst="rect">
            <a:avLst/>
          </a:prstGeom>
          <a:noFill/>
          <a:ln>
            <a:noFill/>
          </a:ln>
        </p:spPr>
        <p:txBody>
          <a:bodyPr anchorCtr="0" anchor="b" bIns="46025" lIns="92075" spcFirstLastPara="1" rIns="92075" wrap="square" tIns="46025">
            <a:normAutofit/>
          </a:bodyPr>
          <a:lstStyle/>
          <a:p>
            <a:pPr indent="0" lvl="0" marL="0" rtl="0" algn="l">
              <a:spcBef>
                <a:spcPts val="0"/>
              </a:spcBef>
              <a:spcAft>
                <a:spcPts val="0"/>
              </a:spcAft>
              <a:buNone/>
            </a:pPr>
            <a:r>
              <a:rPr lang="en-US"/>
              <a:t>Center-based tree: ví dụ</a:t>
            </a:r>
            <a:endParaRPr/>
          </a:p>
        </p:txBody>
      </p:sp>
      <p:sp>
        <p:nvSpPr>
          <p:cNvPr id="9561" name="Google Shape;9561;p136"/>
          <p:cNvSpPr/>
          <p:nvPr/>
        </p:nvSpPr>
        <p:spPr>
          <a:xfrm>
            <a:off x="609600" y="1676400"/>
            <a:ext cx="8001000" cy="4648200"/>
          </a:xfrm>
          <a:prstGeom prst="rect">
            <a:avLst/>
          </a:prstGeom>
          <a:noFill/>
          <a:ln>
            <a:noFill/>
          </a:ln>
        </p:spPr>
        <p:txBody>
          <a:bodyPr anchorCtr="0" anchor="t" bIns="46025" lIns="92075" spcFirstLastPara="1" rIns="92075" wrap="square" tIns="46025">
            <a:noAutofit/>
          </a:bodyPr>
          <a:lstStyle/>
          <a:p>
            <a:pPr indent="-342900" lvl="0" marL="342900" marR="0" rtl="0" algn="l">
              <a:spcBef>
                <a:spcPts val="0"/>
              </a:spcBef>
              <a:spcAft>
                <a:spcPts val="0"/>
              </a:spcAft>
              <a:buNone/>
            </a:pPr>
            <a:r>
              <a:rPr lang="en-US" sz="2800">
                <a:solidFill>
                  <a:schemeClr val="dk1"/>
                </a:solidFill>
                <a:latin typeface="Arial"/>
                <a:ea typeface="Arial"/>
                <a:cs typeface="Arial"/>
                <a:sym typeface="Arial"/>
              </a:rPr>
              <a:t>Giả sử R6 được chọn làm trung tâm:</a:t>
            </a:r>
            <a:endParaRPr/>
          </a:p>
        </p:txBody>
      </p:sp>
      <p:cxnSp>
        <p:nvCxnSpPr>
          <p:cNvPr id="9562" name="Google Shape;9562;p136"/>
          <p:cNvCxnSpPr/>
          <p:nvPr/>
        </p:nvCxnSpPr>
        <p:spPr>
          <a:xfrm>
            <a:off x="3727450" y="4533900"/>
            <a:ext cx="401638" cy="690563"/>
          </a:xfrm>
          <a:prstGeom prst="straightConnector1">
            <a:avLst/>
          </a:prstGeom>
          <a:noFill/>
          <a:ln cap="flat" cmpd="sng" w="19050">
            <a:solidFill>
              <a:schemeClr val="dk1"/>
            </a:solidFill>
            <a:prstDash val="solid"/>
            <a:round/>
            <a:headEnd len="med" w="med" type="none"/>
            <a:tailEnd len="med" w="med" type="none"/>
          </a:ln>
        </p:spPr>
      </p:cxnSp>
      <p:cxnSp>
        <p:nvCxnSpPr>
          <p:cNvPr id="9563" name="Google Shape;9563;p136"/>
          <p:cNvCxnSpPr/>
          <p:nvPr/>
        </p:nvCxnSpPr>
        <p:spPr>
          <a:xfrm flipH="1" rot="10800000">
            <a:off x="2325688" y="3678238"/>
            <a:ext cx="1365250" cy="347662"/>
          </a:xfrm>
          <a:prstGeom prst="straightConnector1">
            <a:avLst/>
          </a:prstGeom>
          <a:noFill/>
          <a:ln cap="flat" cmpd="sng" w="19050">
            <a:solidFill>
              <a:schemeClr val="dk1"/>
            </a:solidFill>
            <a:prstDash val="solid"/>
            <a:round/>
            <a:headEnd len="med" w="med" type="none"/>
            <a:tailEnd len="med" w="med" type="none"/>
          </a:ln>
        </p:spPr>
      </p:cxnSp>
      <p:cxnSp>
        <p:nvCxnSpPr>
          <p:cNvPr id="9564" name="Google Shape;9564;p136"/>
          <p:cNvCxnSpPr/>
          <p:nvPr/>
        </p:nvCxnSpPr>
        <p:spPr>
          <a:xfrm>
            <a:off x="2060575" y="3995738"/>
            <a:ext cx="852488" cy="974725"/>
          </a:xfrm>
          <a:prstGeom prst="straightConnector1">
            <a:avLst/>
          </a:prstGeom>
          <a:noFill/>
          <a:ln cap="flat" cmpd="sng" w="19050">
            <a:solidFill>
              <a:schemeClr val="dk1"/>
            </a:solidFill>
            <a:prstDash val="solid"/>
            <a:round/>
            <a:headEnd len="med" w="med" type="none"/>
            <a:tailEnd len="med" w="med" type="none"/>
          </a:ln>
        </p:spPr>
      </p:cxnSp>
      <p:cxnSp>
        <p:nvCxnSpPr>
          <p:cNvPr id="9565" name="Google Shape;9565;p136"/>
          <p:cNvCxnSpPr/>
          <p:nvPr/>
        </p:nvCxnSpPr>
        <p:spPr>
          <a:xfrm>
            <a:off x="2647950" y="3240088"/>
            <a:ext cx="993775" cy="446087"/>
          </a:xfrm>
          <a:prstGeom prst="straightConnector1">
            <a:avLst/>
          </a:prstGeom>
          <a:noFill/>
          <a:ln cap="flat" cmpd="sng" w="19050">
            <a:solidFill>
              <a:schemeClr val="dk1"/>
            </a:solidFill>
            <a:prstDash val="solid"/>
            <a:round/>
            <a:headEnd len="med" w="med" type="none"/>
            <a:tailEnd len="med" w="med" type="none"/>
          </a:ln>
        </p:spPr>
      </p:cxnSp>
      <p:cxnSp>
        <p:nvCxnSpPr>
          <p:cNvPr id="9566" name="Google Shape;9566;p136"/>
          <p:cNvCxnSpPr/>
          <p:nvPr/>
        </p:nvCxnSpPr>
        <p:spPr>
          <a:xfrm flipH="1" rot="10800000">
            <a:off x="3178175" y="4562475"/>
            <a:ext cx="538163" cy="468313"/>
          </a:xfrm>
          <a:prstGeom prst="straightConnector1">
            <a:avLst/>
          </a:prstGeom>
          <a:noFill/>
          <a:ln cap="flat" cmpd="sng" w="19050">
            <a:solidFill>
              <a:schemeClr val="dk1"/>
            </a:solidFill>
            <a:prstDash val="solid"/>
            <a:round/>
            <a:headEnd len="med" w="med" type="none"/>
            <a:tailEnd len="med" w="med" type="none"/>
          </a:ln>
        </p:spPr>
      </p:cxnSp>
      <p:cxnSp>
        <p:nvCxnSpPr>
          <p:cNvPr id="9567" name="Google Shape;9567;p136"/>
          <p:cNvCxnSpPr/>
          <p:nvPr/>
        </p:nvCxnSpPr>
        <p:spPr>
          <a:xfrm>
            <a:off x="3700463" y="3784600"/>
            <a:ext cx="0" cy="717550"/>
          </a:xfrm>
          <a:prstGeom prst="straightConnector1">
            <a:avLst/>
          </a:prstGeom>
          <a:noFill/>
          <a:ln cap="flat" cmpd="sng" w="19050">
            <a:solidFill>
              <a:schemeClr val="dk1"/>
            </a:solidFill>
            <a:prstDash val="solid"/>
            <a:round/>
            <a:headEnd len="med" w="med" type="none"/>
            <a:tailEnd len="med" w="med" type="none"/>
          </a:ln>
        </p:spPr>
      </p:cxnSp>
      <p:cxnSp>
        <p:nvCxnSpPr>
          <p:cNvPr id="9568" name="Google Shape;9568;p136"/>
          <p:cNvCxnSpPr/>
          <p:nvPr/>
        </p:nvCxnSpPr>
        <p:spPr>
          <a:xfrm>
            <a:off x="1725613" y="4999038"/>
            <a:ext cx="1025525" cy="0"/>
          </a:xfrm>
          <a:prstGeom prst="straightConnector1">
            <a:avLst/>
          </a:prstGeom>
          <a:noFill/>
          <a:ln cap="flat" cmpd="sng" w="19050">
            <a:solidFill>
              <a:schemeClr val="dk1"/>
            </a:solidFill>
            <a:prstDash val="solid"/>
            <a:round/>
            <a:headEnd len="med" w="med" type="none"/>
            <a:tailEnd len="med" w="med" type="none"/>
          </a:ln>
        </p:spPr>
      </p:cxnSp>
      <p:cxnSp>
        <p:nvCxnSpPr>
          <p:cNvPr id="9569" name="Google Shape;9569;p136"/>
          <p:cNvCxnSpPr/>
          <p:nvPr/>
        </p:nvCxnSpPr>
        <p:spPr>
          <a:xfrm flipH="1">
            <a:off x="1604963" y="4102100"/>
            <a:ext cx="373062" cy="846138"/>
          </a:xfrm>
          <a:prstGeom prst="straightConnector1">
            <a:avLst/>
          </a:prstGeom>
          <a:noFill/>
          <a:ln cap="flat" cmpd="sng" w="19050">
            <a:solidFill>
              <a:srgbClr val="FF0000"/>
            </a:solidFill>
            <a:prstDash val="solid"/>
            <a:round/>
            <a:headEnd len="med" w="med" type="none"/>
            <a:tailEnd len="med" w="med" type="none"/>
          </a:ln>
        </p:spPr>
      </p:cxnSp>
      <p:cxnSp>
        <p:nvCxnSpPr>
          <p:cNvPr id="9570" name="Google Shape;9570;p136"/>
          <p:cNvCxnSpPr/>
          <p:nvPr/>
        </p:nvCxnSpPr>
        <p:spPr>
          <a:xfrm flipH="1">
            <a:off x="2052638" y="3254375"/>
            <a:ext cx="347662" cy="749300"/>
          </a:xfrm>
          <a:prstGeom prst="straightConnector1">
            <a:avLst/>
          </a:prstGeom>
          <a:noFill/>
          <a:ln cap="flat" cmpd="sng" w="19050">
            <a:solidFill>
              <a:schemeClr val="dk1"/>
            </a:solidFill>
            <a:prstDash val="solid"/>
            <a:round/>
            <a:headEnd len="med" w="med" type="none"/>
            <a:tailEnd len="med" w="med" type="none"/>
          </a:ln>
        </p:spPr>
      </p:cxnSp>
      <p:grpSp>
        <p:nvGrpSpPr>
          <p:cNvPr id="9571" name="Google Shape;9571;p136"/>
          <p:cNvGrpSpPr/>
          <p:nvPr/>
        </p:nvGrpSpPr>
        <p:grpSpPr>
          <a:xfrm>
            <a:off x="2625725" y="4911725"/>
            <a:ext cx="568325" cy="222250"/>
            <a:chOff x="3600" y="219"/>
            <a:chExt cx="360" cy="175"/>
          </a:xfrm>
        </p:grpSpPr>
        <p:sp>
          <p:nvSpPr>
            <p:cNvPr id="9572" name="Google Shape;9572;p136"/>
            <p:cNvSpPr/>
            <p:nvPr/>
          </p:nvSpPr>
          <p:spPr>
            <a:xfrm>
              <a:off x="3603" y="297"/>
              <a:ext cx="357" cy="97"/>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573" name="Google Shape;9573;p136"/>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9574" name="Google Shape;9574;p136"/>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9575" name="Google Shape;9575;p136"/>
            <p:cNvSpPr/>
            <p:nvPr/>
          </p:nvSpPr>
          <p:spPr>
            <a:xfrm>
              <a:off x="3603" y="289"/>
              <a:ext cx="354" cy="59"/>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9576" name="Google Shape;9576;p136"/>
            <p:cNvSpPr/>
            <p:nvPr/>
          </p:nvSpPr>
          <p:spPr>
            <a:xfrm>
              <a:off x="3600" y="219"/>
              <a:ext cx="357" cy="113"/>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9577" name="Google Shape;9577;p136"/>
            <p:cNvGrpSpPr/>
            <p:nvPr/>
          </p:nvGrpSpPr>
          <p:grpSpPr>
            <a:xfrm>
              <a:off x="3686" y="244"/>
              <a:ext cx="177" cy="66"/>
              <a:chOff x="2848" y="848"/>
              <a:chExt cx="140" cy="98"/>
            </a:xfrm>
          </p:grpSpPr>
          <p:cxnSp>
            <p:nvCxnSpPr>
              <p:cNvPr id="9578" name="Google Shape;9578;p13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579" name="Google Shape;9579;p13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580" name="Google Shape;9580;p13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9581" name="Google Shape;9581;p136"/>
            <p:cNvGrpSpPr/>
            <p:nvPr/>
          </p:nvGrpSpPr>
          <p:grpSpPr>
            <a:xfrm flipH="1" rot="10800000">
              <a:off x="3686" y="243"/>
              <a:ext cx="177" cy="66"/>
              <a:chOff x="2848" y="848"/>
              <a:chExt cx="140" cy="98"/>
            </a:xfrm>
          </p:grpSpPr>
          <p:cxnSp>
            <p:nvCxnSpPr>
              <p:cNvPr id="9582" name="Google Shape;9582;p13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583" name="Google Shape;9583;p13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584" name="Google Shape;9584;p13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9585" name="Google Shape;9585;p136"/>
          <p:cNvGrpSpPr/>
          <p:nvPr/>
        </p:nvGrpSpPr>
        <p:grpSpPr>
          <a:xfrm>
            <a:off x="3411538" y="3592513"/>
            <a:ext cx="569912" cy="222250"/>
            <a:chOff x="3600" y="219"/>
            <a:chExt cx="360" cy="175"/>
          </a:xfrm>
        </p:grpSpPr>
        <p:sp>
          <p:nvSpPr>
            <p:cNvPr id="9586" name="Google Shape;9586;p136"/>
            <p:cNvSpPr/>
            <p:nvPr/>
          </p:nvSpPr>
          <p:spPr>
            <a:xfrm>
              <a:off x="3603" y="297"/>
              <a:ext cx="357" cy="97"/>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587" name="Google Shape;9587;p136"/>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9588" name="Google Shape;9588;p136"/>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9589" name="Google Shape;9589;p136"/>
            <p:cNvSpPr/>
            <p:nvPr/>
          </p:nvSpPr>
          <p:spPr>
            <a:xfrm>
              <a:off x="3603" y="289"/>
              <a:ext cx="354" cy="59"/>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9590" name="Google Shape;9590;p136"/>
            <p:cNvSpPr/>
            <p:nvPr/>
          </p:nvSpPr>
          <p:spPr>
            <a:xfrm>
              <a:off x="3600" y="219"/>
              <a:ext cx="357" cy="113"/>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9591" name="Google Shape;9591;p136"/>
            <p:cNvGrpSpPr/>
            <p:nvPr/>
          </p:nvGrpSpPr>
          <p:grpSpPr>
            <a:xfrm>
              <a:off x="3686" y="244"/>
              <a:ext cx="177" cy="66"/>
              <a:chOff x="2848" y="848"/>
              <a:chExt cx="140" cy="98"/>
            </a:xfrm>
          </p:grpSpPr>
          <p:cxnSp>
            <p:nvCxnSpPr>
              <p:cNvPr id="9592" name="Google Shape;9592;p13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593" name="Google Shape;9593;p13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594" name="Google Shape;9594;p13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9595" name="Google Shape;9595;p136"/>
            <p:cNvGrpSpPr/>
            <p:nvPr/>
          </p:nvGrpSpPr>
          <p:grpSpPr>
            <a:xfrm flipH="1" rot="10800000">
              <a:off x="3686" y="243"/>
              <a:ext cx="177" cy="66"/>
              <a:chOff x="2848" y="848"/>
              <a:chExt cx="140" cy="98"/>
            </a:xfrm>
          </p:grpSpPr>
          <p:cxnSp>
            <p:nvCxnSpPr>
              <p:cNvPr id="9596" name="Google Shape;9596;p13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597" name="Google Shape;9597;p13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598" name="Google Shape;9598;p13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9599" name="Google Shape;9599;p136"/>
          <p:cNvGrpSpPr/>
          <p:nvPr/>
        </p:nvGrpSpPr>
        <p:grpSpPr>
          <a:xfrm>
            <a:off x="1276350" y="4891088"/>
            <a:ext cx="568325" cy="222250"/>
            <a:chOff x="3600" y="219"/>
            <a:chExt cx="360" cy="175"/>
          </a:xfrm>
        </p:grpSpPr>
        <p:sp>
          <p:nvSpPr>
            <p:cNvPr id="9600" name="Google Shape;9600;p136"/>
            <p:cNvSpPr/>
            <p:nvPr/>
          </p:nvSpPr>
          <p:spPr>
            <a:xfrm>
              <a:off x="3603" y="297"/>
              <a:ext cx="357" cy="97"/>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601" name="Google Shape;9601;p136"/>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9602" name="Google Shape;9602;p136"/>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9603" name="Google Shape;9603;p136"/>
            <p:cNvSpPr/>
            <p:nvPr/>
          </p:nvSpPr>
          <p:spPr>
            <a:xfrm>
              <a:off x="3603" y="289"/>
              <a:ext cx="354" cy="59"/>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9604" name="Google Shape;9604;p136"/>
            <p:cNvSpPr/>
            <p:nvPr/>
          </p:nvSpPr>
          <p:spPr>
            <a:xfrm>
              <a:off x="3600" y="219"/>
              <a:ext cx="357" cy="113"/>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9605" name="Google Shape;9605;p136"/>
            <p:cNvGrpSpPr/>
            <p:nvPr/>
          </p:nvGrpSpPr>
          <p:grpSpPr>
            <a:xfrm>
              <a:off x="3686" y="244"/>
              <a:ext cx="177" cy="66"/>
              <a:chOff x="2848" y="848"/>
              <a:chExt cx="140" cy="98"/>
            </a:xfrm>
          </p:grpSpPr>
          <p:cxnSp>
            <p:nvCxnSpPr>
              <p:cNvPr id="9606" name="Google Shape;9606;p13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607" name="Google Shape;9607;p13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608" name="Google Shape;9608;p13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9609" name="Google Shape;9609;p136"/>
            <p:cNvGrpSpPr/>
            <p:nvPr/>
          </p:nvGrpSpPr>
          <p:grpSpPr>
            <a:xfrm flipH="1" rot="10800000">
              <a:off x="3686" y="243"/>
              <a:ext cx="177" cy="66"/>
              <a:chOff x="2848" y="848"/>
              <a:chExt cx="140" cy="98"/>
            </a:xfrm>
          </p:grpSpPr>
          <p:cxnSp>
            <p:nvCxnSpPr>
              <p:cNvPr id="9610" name="Google Shape;9610;p13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611" name="Google Shape;9611;p13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612" name="Google Shape;9612;p13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9613" name="Google Shape;9613;p136"/>
          <p:cNvGrpSpPr/>
          <p:nvPr/>
        </p:nvGrpSpPr>
        <p:grpSpPr>
          <a:xfrm>
            <a:off x="3435350" y="4427538"/>
            <a:ext cx="547688" cy="233362"/>
            <a:chOff x="3600" y="219"/>
            <a:chExt cx="360" cy="175"/>
          </a:xfrm>
        </p:grpSpPr>
        <p:sp>
          <p:nvSpPr>
            <p:cNvPr id="9614" name="Google Shape;9614;p136"/>
            <p:cNvSpPr/>
            <p:nvPr/>
          </p:nvSpPr>
          <p:spPr>
            <a:xfrm>
              <a:off x="3603" y="297"/>
              <a:ext cx="357" cy="97"/>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615" name="Google Shape;9615;p136"/>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9616" name="Google Shape;9616;p136"/>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9617" name="Google Shape;9617;p136"/>
            <p:cNvSpPr/>
            <p:nvPr/>
          </p:nvSpPr>
          <p:spPr>
            <a:xfrm>
              <a:off x="3603" y="289"/>
              <a:ext cx="354" cy="59"/>
            </a:xfrm>
            <a:prstGeom prst="rect">
              <a:avLst/>
            </a:prstGeom>
            <a:solidFill>
              <a:srgbClr val="DDDDD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9618" name="Google Shape;9618;p136"/>
            <p:cNvSpPr/>
            <p:nvPr/>
          </p:nvSpPr>
          <p:spPr>
            <a:xfrm>
              <a:off x="3600" y="219"/>
              <a:ext cx="357" cy="113"/>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9619" name="Google Shape;9619;p136"/>
            <p:cNvGrpSpPr/>
            <p:nvPr/>
          </p:nvGrpSpPr>
          <p:grpSpPr>
            <a:xfrm>
              <a:off x="3686" y="244"/>
              <a:ext cx="177" cy="66"/>
              <a:chOff x="2848" y="848"/>
              <a:chExt cx="140" cy="98"/>
            </a:xfrm>
          </p:grpSpPr>
          <p:cxnSp>
            <p:nvCxnSpPr>
              <p:cNvPr id="9620" name="Google Shape;9620;p13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621" name="Google Shape;9621;p13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622" name="Google Shape;9622;p13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9623" name="Google Shape;9623;p136"/>
            <p:cNvGrpSpPr/>
            <p:nvPr/>
          </p:nvGrpSpPr>
          <p:grpSpPr>
            <a:xfrm flipH="1" rot="10800000">
              <a:off x="3686" y="243"/>
              <a:ext cx="177" cy="66"/>
              <a:chOff x="2848" y="848"/>
              <a:chExt cx="140" cy="98"/>
            </a:xfrm>
          </p:grpSpPr>
          <p:cxnSp>
            <p:nvCxnSpPr>
              <p:cNvPr id="9624" name="Google Shape;9624;p13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625" name="Google Shape;9625;p13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626" name="Google Shape;9626;p13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9627" name="Google Shape;9627;p136"/>
          <p:cNvGrpSpPr/>
          <p:nvPr/>
        </p:nvGrpSpPr>
        <p:grpSpPr>
          <a:xfrm>
            <a:off x="1779588" y="3913188"/>
            <a:ext cx="547687" cy="233362"/>
            <a:chOff x="3600" y="219"/>
            <a:chExt cx="360" cy="175"/>
          </a:xfrm>
        </p:grpSpPr>
        <p:sp>
          <p:nvSpPr>
            <p:cNvPr id="9628" name="Google Shape;9628;p136"/>
            <p:cNvSpPr/>
            <p:nvPr/>
          </p:nvSpPr>
          <p:spPr>
            <a:xfrm>
              <a:off x="3603" y="297"/>
              <a:ext cx="357" cy="97"/>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629" name="Google Shape;9629;p136"/>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9630" name="Google Shape;9630;p136"/>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9631" name="Google Shape;9631;p136"/>
            <p:cNvSpPr/>
            <p:nvPr/>
          </p:nvSpPr>
          <p:spPr>
            <a:xfrm>
              <a:off x="3603" y="289"/>
              <a:ext cx="354" cy="59"/>
            </a:xfrm>
            <a:prstGeom prst="rect">
              <a:avLst/>
            </a:prstGeom>
            <a:solidFill>
              <a:srgbClr val="DDDDD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9632" name="Google Shape;9632;p136"/>
            <p:cNvSpPr/>
            <p:nvPr/>
          </p:nvSpPr>
          <p:spPr>
            <a:xfrm>
              <a:off x="3600" y="219"/>
              <a:ext cx="357" cy="113"/>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9633" name="Google Shape;9633;p136"/>
            <p:cNvGrpSpPr/>
            <p:nvPr/>
          </p:nvGrpSpPr>
          <p:grpSpPr>
            <a:xfrm>
              <a:off x="3686" y="244"/>
              <a:ext cx="177" cy="66"/>
              <a:chOff x="2848" y="848"/>
              <a:chExt cx="140" cy="98"/>
            </a:xfrm>
          </p:grpSpPr>
          <p:cxnSp>
            <p:nvCxnSpPr>
              <p:cNvPr id="9634" name="Google Shape;9634;p13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635" name="Google Shape;9635;p13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636" name="Google Shape;9636;p13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9637" name="Google Shape;9637;p136"/>
            <p:cNvGrpSpPr/>
            <p:nvPr/>
          </p:nvGrpSpPr>
          <p:grpSpPr>
            <a:xfrm flipH="1" rot="10800000">
              <a:off x="3686" y="243"/>
              <a:ext cx="177" cy="66"/>
              <a:chOff x="2848" y="848"/>
              <a:chExt cx="140" cy="98"/>
            </a:xfrm>
          </p:grpSpPr>
          <p:cxnSp>
            <p:nvCxnSpPr>
              <p:cNvPr id="9638" name="Google Shape;9638;p13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639" name="Google Shape;9639;p13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640" name="Google Shape;9640;p13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9641" name="Google Shape;9641;p136"/>
          <p:cNvGrpSpPr/>
          <p:nvPr/>
        </p:nvGrpSpPr>
        <p:grpSpPr>
          <a:xfrm>
            <a:off x="2136775" y="3084513"/>
            <a:ext cx="569913" cy="223837"/>
            <a:chOff x="3600" y="219"/>
            <a:chExt cx="360" cy="175"/>
          </a:xfrm>
        </p:grpSpPr>
        <p:sp>
          <p:nvSpPr>
            <p:cNvPr id="9642" name="Google Shape;9642;p136"/>
            <p:cNvSpPr/>
            <p:nvPr/>
          </p:nvSpPr>
          <p:spPr>
            <a:xfrm>
              <a:off x="3603" y="297"/>
              <a:ext cx="357" cy="97"/>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643" name="Google Shape;9643;p136"/>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9644" name="Google Shape;9644;p136"/>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9645" name="Google Shape;9645;p136"/>
            <p:cNvSpPr/>
            <p:nvPr/>
          </p:nvSpPr>
          <p:spPr>
            <a:xfrm>
              <a:off x="3603" y="289"/>
              <a:ext cx="354" cy="59"/>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9646" name="Google Shape;9646;p136"/>
            <p:cNvSpPr/>
            <p:nvPr/>
          </p:nvSpPr>
          <p:spPr>
            <a:xfrm>
              <a:off x="3600" y="219"/>
              <a:ext cx="357" cy="113"/>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9647" name="Google Shape;9647;p136"/>
            <p:cNvGrpSpPr/>
            <p:nvPr/>
          </p:nvGrpSpPr>
          <p:grpSpPr>
            <a:xfrm>
              <a:off x="3686" y="244"/>
              <a:ext cx="177" cy="66"/>
              <a:chOff x="2848" y="848"/>
              <a:chExt cx="140" cy="98"/>
            </a:xfrm>
          </p:grpSpPr>
          <p:cxnSp>
            <p:nvCxnSpPr>
              <p:cNvPr id="9648" name="Google Shape;9648;p13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649" name="Google Shape;9649;p13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650" name="Google Shape;9650;p13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9651" name="Google Shape;9651;p136"/>
            <p:cNvGrpSpPr/>
            <p:nvPr/>
          </p:nvGrpSpPr>
          <p:grpSpPr>
            <a:xfrm flipH="1" rot="10800000">
              <a:off x="3686" y="243"/>
              <a:ext cx="177" cy="66"/>
              <a:chOff x="2848" y="848"/>
              <a:chExt cx="140" cy="98"/>
            </a:xfrm>
          </p:grpSpPr>
          <p:cxnSp>
            <p:nvCxnSpPr>
              <p:cNvPr id="9652" name="Google Shape;9652;p13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653" name="Google Shape;9653;p13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654" name="Google Shape;9654;p13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sp>
        <p:nvSpPr>
          <p:cNvPr id="9655" name="Google Shape;9655;p136"/>
          <p:cNvSpPr txBox="1"/>
          <p:nvPr/>
        </p:nvSpPr>
        <p:spPr>
          <a:xfrm>
            <a:off x="1757363" y="3038475"/>
            <a:ext cx="4762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R1</a:t>
            </a:r>
            <a:endParaRPr/>
          </a:p>
        </p:txBody>
      </p:sp>
      <p:grpSp>
        <p:nvGrpSpPr>
          <p:cNvPr id="9656" name="Google Shape;9656;p136"/>
          <p:cNvGrpSpPr/>
          <p:nvPr/>
        </p:nvGrpSpPr>
        <p:grpSpPr>
          <a:xfrm>
            <a:off x="3878263" y="5133975"/>
            <a:ext cx="547687" cy="233363"/>
            <a:chOff x="3600" y="219"/>
            <a:chExt cx="360" cy="175"/>
          </a:xfrm>
        </p:grpSpPr>
        <p:sp>
          <p:nvSpPr>
            <p:cNvPr id="9657" name="Google Shape;9657;p136"/>
            <p:cNvSpPr/>
            <p:nvPr/>
          </p:nvSpPr>
          <p:spPr>
            <a:xfrm>
              <a:off x="3603" y="297"/>
              <a:ext cx="357" cy="97"/>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658" name="Google Shape;9658;p136"/>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9659" name="Google Shape;9659;p136"/>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9660" name="Google Shape;9660;p136"/>
            <p:cNvSpPr/>
            <p:nvPr/>
          </p:nvSpPr>
          <p:spPr>
            <a:xfrm>
              <a:off x="3603" y="289"/>
              <a:ext cx="354" cy="59"/>
            </a:xfrm>
            <a:prstGeom prst="rect">
              <a:avLst/>
            </a:prstGeom>
            <a:solidFill>
              <a:srgbClr val="DDDDD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9661" name="Google Shape;9661;p136"/>
            <p:cNvSpPr/>
            <p:nvPr/>
          </p:nvSpPr>
          <p:spPr>
            <a:xfrm>
              <a:off x="3600" y="219"/>
              <a:ext cx="357" cy="113"/>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9662" name="Google Shape;9662;p136"/>
            <p:cNvGrpSpPr/>
            <p:nvPr/>
          </p:nvGrpSpPr>
          <p:grpSpPr>
            <a:xfrm>
              <a:off x="3686" y="244"/>
              <a:ext cx="177" cy="66"/>
              <a:chOff x="2848" y="848"/>
              <a:chExt cx="140" cy="98"/>
            </a:xfrm>
          </p:grpSpPr>
          <p:cxnSp>
            <p:nvCxnSpPr>
              <p:cNvPr id="9663" name="Google Shape;9663;p13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664" name="Google Shape;9664;p13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665" name="Google Shape;9665;p13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9666" name="Google Shape;9666;p136"/>
            <p:cNvGrpSpPr/>
            <p:nvPr/>
          </p:nvGrpSpPr>
          <p:grpSpPr>
            <a:xfrm flipH="1" rot="10800000">
              <a:off x="3686" y="243"/>
              <a:ext cx="177" cy="66"/>
              <a:chOff x="2848" y="848"/>
              <a:chExt cx="140" cy="98"/>
            </a:xfrm>
          </p:grpSpPr>
          <p:cxnSp>
            <p:nvCxnSpPr>
              <p:cNvPr id="9667" name="Google Shape;9667;p13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668" name="Google Shape;9668;p13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669" name="Google Shape;9669;p13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sp>
        <p:nvSpPr>
          <p:cNvPr id="9670" name="Google Shape;9670;p136"/>
          <p:cNvSpPr txBox="1"/>
          <p:nvPr/>
        </p:nvSpPr>
        <p:spPr>
          <a:xfrm>
            <a:off x="1368425" y="3827463"/>
            <a:ext cx="4762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R2</a:t>
            </a:r>
            <a:endParaRPr/>
          </a:p>
        </p:txBody>
      </p:sp>
      <p:sp>
        <p:nvSpPr>
          <p:cNvPr id="9671" name="Google Shape;9671;p136"/>
          <p:cNvSpPr txBox="1"/>
          <p:nvPr/>
        </p:nvSpPr>
        <p:spPr>
          <a:xfrm>
            <a:off x="855663" y="4824413"/>
            <a:ext cx="4762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R3</a:t>
            </a:r>
            <a:endParaRPr/>
          </a:p>
        </p:txBody>
      </p:sp>
      <p:sp>
        <p:nvSpPr>
          <p:cNvPr id="9672" name="Google Shape;9672;p136"/>
          <p:cNvSpPr txBox="1"/>
          <p:nvPr/>
        </p:nvSpPr>
        <p:spPr>
          <a:xfrm>
            <a:off x="3502025" y="3244850"/>
            <a:ext cx="4762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R4</a:t>
            </a:r>
            <a:endParaRPr/>
          </a:p>
        </p:txBody>
      </p:sp>
      <p:sp>
        <p:nvSpPr>
          <p:cNvPr id="9673" name="Google Shape;9673;p136"/>
          <p:cNvSpPr txBox="1"/>
          <p:nvPr/>
        </p:nvSpPr>
        <p:spPr>
          <a:xfrm>
            <a:off x="3944938" y="4383088"/>
            <a:ext cx="4762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R5</a:t>
            </a:r>
            <a:endParaRPr/>
          </a:p>
        </p:txBody>
      </p:sp>
      <p:sp>
        <p:nvSpPr>
          <p:cNvPr id="9674" name="Google Shape;9674;p136"/>
          <p:cNvSpPr txBox="1"/>
          <p:nvPr/>
        </p:nvSpPr>
        <p:spPr>
          <a:xfrm>
            <a:off x="2709863" y="5116513"/>
            <a:ext cx="4762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R6</a:t>
            </a:r>
            <a:endParaRPr/>
          </a:p>
        </p:txBody>
      </p:sp>
      <p:sp>
        <p:nvSpPr>
          <p:cNvPr id="9675" name="Google Shape;9675;p136"/>
          <p:cNvSpPr txBox="1"/>
          <p:nvPr/>
        </p:nvSpPr>
        <p:spPr>
          <a:xfrm>
            <a:off x="3430588" y="5073650"/>
            <a:ext cx="4762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R7</a:t>
            </a:r>
            <a:endParaRPr/>
          </a:p>
        </p:txBody>
      </p:sp>
      <p:grpSp>
        <p:nvGrpSpPr>
          <p:cNvPr id="9676" name="Google Shape;9676;p136"/>
          <p:cNvGrpSpPr/>
          <p:nvPr/>
        </p:nvGrpSpPr>
        <p:grpSpPr>
          <a:xfrm>
            <a:off x="4945063" y="3327400"/>
            <a:ext cx="569912" cy="222250"/>
            <a:chOff x="3600" y="219"/>
            <a:chExt cx="360" cy="175"/>
          </a:xfrm>
        </p:grpSpPr>
        <p:sp>
          <p:nvSpPr>
            <p:cNvPr id="9677" name="Google Shape;9677;p136"/>
            <p:cNvSpPr/>
            <p:nvPr/>
          </p:nvSpPr>
          <p:spPr>
            <a:xfrm>
              <a:off x="3603" y="297"/>
              <a:ext cx="357" cy="97"/>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678" name="Google Shape;9678;p136"/>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9679" name="Google Shape;9679;p136"/>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9680" name="Google Shape;9680;p136"/>
            <p:cNvSpPr/>
            <p:nvPr/>
          </p:nvSpPr>
          <p:spPr>
            <a:xfrm>
              <a:off x="3603" y="289"/>
              <a:ext cx="354" cy="59"/>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9681" name="Google Shape;9681;p136"/>
            <p:cNvSpPr/>
            <p:nvPr/>
          </p:nvSpPr>
          <p:spPr>
            <a:xfrm>
              <a:off x="3600" y="219"/>
              <a:ext cx="357" cy="113"/>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9682" name="Google Shape;9682;p136"/>
            <p:cNvGrpSpPr/>
            <p:nvPr/>
          </p:nvGrpSpPr>
          <p:grpSpPr>
            <a:xfrm>
              <a:off x="3686" y="244"/>
              <a:ext cx="177" cy="66"/>
              <a:chOff x="2848" y="848"/>
              <a:chExt cx="140" cy="98"/>
            </a:xfrm>
          </p:grpSpPr>
          <p:cxnSp>
            <p:nvCxnSpPr>
              <p:cNvPr id="9683" name="Google Shape;9683;p13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684" name="Google Shape;9684;p13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685" name="Google Shape;9685;p13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9686" name="Google Shape;9686;p136"/>
            <p:cNvGrpSpPr/>
            <p:nvPr/>
          </p:nvGrpSpPr>
          <p:grpSpPr>
            <a:xfrm flipH="1" rot="10800000">
              <a:off x="3686" y="243"/>
              <a:ext cx="177" cy="66"/>
              <a:chOff x="2848" y="848"/>
              <a:chExt cx="140" cy="98"/>
            </a:xfrm>
          </p:grpSpPr>
          <p:cxnSp>
            <p:nvCxnSpPr>
              <p:cNvPr id="9687" name="Google Shape;9687;p13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688" name="Google Shape;9688;p13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689" name="Google Shape;9689;p13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9690" name="Google Shape;9690;p136"/>
          <p:cNvGrpSpPr/>
          <p:nvPr/>
        </p:nvGrpSpPr>
        <p:grpSpPr>
          <a:xfrm>
            <a:off x="4967288" y="3892550"/>
            <a:ext cx="547687" cy="233363"/>
            <a:chOff x="3600" y="219"/>
            <a:chExt cx="360" cy="175"/>
          </a:xfrm>
        </p:grpSpPr>
        <p:sp>
          <p:nvSpPr>
            <p:cNvPr id="9691" name="Google Shape;9691;p136"/>
            <p:cNvSpPr/>
            <p:nvPr/>
          </p:nvSpPr>
          <p:spPr>
            <a:xfrm>
              <a:off x="3603" y="297"/>
              <a:ext cx="357" cy="97"/>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692" name="Google Shape;9692;p136"/>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9693" name="Google Shape;9693;p136"/>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9694" name="Google Shape;9694;p136"/>
            <p:cNvSpPr/>
            <p:nvPr/>
          </p:nvSpPr>
          <p:spPr>
            <a:xfrm>
              <a:off x="3603" y="289"/>
              <a:ext cx="354" cy="59"/>
            </a:xfrm>
            <a:prstGeom prst="rect">
              <a:avLst/>
            </a:prstGeom>
            <a:solidFill>
              <a:srgbClr val="DDDDD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9695" name="Google Shape;9695;p136"/>
            <p:cNvSpPr/>
            <p:nvPr/>
          </p:nvSpPr>
          <p:spPr>
            <a:xfrm>
              <a:off x="3600" y="219"/>
              <a:ext cx="357" cy="113"/>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9696" name="Google Shape;9696;p136"/>
            <p:cNvGrpSpPr/>
            <p:nvPr/>
          </p:nvGrpSpPr>
          <p:grpSpPr>
            <a:xfrm>
              <a:off x="3686" y="244"/>
              <a:ext cx="177" cy="66"/>
              <a:chOff x="2848" y="848"/>
              <a:chExt cx="140" cy="98"/>
            </a:xfrm>
          </p:grpSpPr>
          <p:cxnSp>
            <p:nvCxnSpPr>
              <p:cNvPr id="9697" name="Google Shape;9697;p13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698" name="Google Shape;9698;p13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699" name="Google Shape;9699;p13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9700" name="Google Shape;9700;p136"/>
            <p:cNvGrpSpPr/>
            <p:nvPr/>
          </p:nvGrpSpPr>
          <p:grpSpPr>
            <a:xfrm flipH="1" rot="10800000">
              <a:off x="3686" y="243"/>
              <a:ext cx="177" cy="66"/>
              <a:chOff x="2848" y="848"/>
              <a:chExt cx="140" cy="98"/>
            </a:xfrm>
          </p:grpSpPr>
          <p:cxnSp>
            <p:nvCxnSpPr>
              <p:cNvPr id="9701" name="Google Shape;9701;p136"/>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702" name="Google Shape;9702;p136"/>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703" name="Google Shape;9703;p136"/>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cxnSp>
        <p:nvCxnSpPr>
          <p:cNvPr id="9704" name="Google Shape;9704;p136"/>
          <p:cNvCxnSpPr/>
          <p:nvPr/>
        </p:nvCxnSpPr>
        <p:spPr>
          <a:xfrm>
            <a:off x="4933950" y="4568825"/>
            <a:ext cx="596900" cy="0"/>
          </a:xfrm>
          <a:prstGeom prst="straightConnector1">
            <a:avLst/>
          </a:prstGeom>
          <a:noFill/>
          <a:ln cap="flat" cmpd="sng" w="28575">
            <a:solidFill>
              <a:srgbClr val="FF0000"/>
            </a:solidFill>
            <a:prstDash val="solid"/>
            <a:round/>
            <a:headEnd len="med" w="med" type="none"/>
            <a:tailEnd len="med" w="med" type="triangle"/>
          </a:ln>
        </p:spPr>
      </p:cxnSp>
      <p:sp>
        <p:nvSpPr>
          <p:cNvPr id="9705" name="Google Shape;9705;p136"/>
          <p:cNvSpPr txBox="1"/>
          <p:nvPr/>
        </p:nvSpPr>
        <p:spPr>
          <a:xfrm>
            <a:off x="5546725" y="3090863"/>
            <a:ext cx="1670050" cy="6413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router nối với </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group member</a:t>
            </a:r>
            <a:endParaRPr/>
          </a:p>
        </p:txBody>
      </p:sp>
      <p:sp>
        <p:nvSpPr>
          <p:cNvPr id="9706" name="Google Shape;9706;p136"/>
          <p:cNvSpPr txBox="1"/>
          <p:nvPr/>
        </p:nvSpPr>
        <p:spPr>
          <a:xfrm>
            <a:off x="5648325" y="3757613"/>
            <a:ext cx="2212975" cy="6413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router không nối với</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group member</a:t>
            </a:r>
            <a:endParaRPr/>
          </a:p>
        </p:txBody>
      </p:sp>
      <p:sp>
        <p:nvSpPr>
          <p:cNvPr id="9707" name="Google Shape;9707;p136"/>
          <p:cNvSpPr txBox="1"/>
          <p:nvPr/>
        </p:nvSpPr>
        <p:spPr>
          <a:xfrm>
            <a:off x="5622925" y="4425950"/>
            <a:ext cx="3028950" cy="6413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Thứ tự đường đi trong đó các join msg sinh ra</a:t>
            </a:r>
            <a:endParaRPr/>
          </a:p>
        </p:txBody>
      </p:sp>
      <p:sp>
        <p:nvSpPr>
          <p:cNvPr id="9708" name="Google Shape;9708;p136"/>
          <p:cNvSpPr txBox="1"/>
          <p:nvPr/>
        </p:nvSpPr>
        <p:spPr>
          <a:xfrm>
            <a:off x="4841875" y="2576513"/>
            <a:ext cx="11620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Chú thích</a:t>
            </a:r>
            <a:endParaRPr/>
          </a:p>
        </p:txBody>
      </p:sp>
      <p:sp>
        <p:nvSpPr>
          <p:cNvPr id="9709" name="Google Shape;9709;p136"/>
          <p:cNvSpPr/>
          <p:nvPr/>
        </p:nvSpPr>
        <p:spPr>
          <a:xfrm>
            <a:off x="3225800" y="3836988"/>
            <a:ext cx="419100" cy="1052512"/>
          </a:xfrm>
          <a:custGeom>
            <a:rect b="b" l="l" r="r" t="t"/>
            <a:pathLst>
              <a:path extrusionOk="0" h="663" w="264">
                <a:moveTo>
                  <a:pt x="260" y="0"/>
                </a:moveTo>
                <a:lnTo>
                  <a:pt x="264" y="431"/>
                </a:lnTo>
                <a:lnTo>
                  <a:pt x="0" y="663"/>
                </a:lnTo>
              </a:path>
            </a:pathLst>
          </a:custGeom>
          <a:noFill/>
          <a:ln cap="flat" cmpd="sng" w="19050">
            <a:solidFill>
              <a:srgbClr val="FF0000"/>
            </a:solidFill>
            <a:prstDash val="solid"/>
            <a:round/>
            <a:headEnd len="sm" w="sm" type="none"/>
            <a:tailEnd len="med" w="med" type="triangl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710" name="Google Shape;9710;p136"/>
          <p:cNvSpPr txBox="1"/>
          <p:nvPr/>
        </p:nvSpPr>
        <p:spPr>
          <a:xfrm>
            <a:off x="3335338" y="3989388"/>
            <a:ext cx="3111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Arial"/>
                <a:ea typeface="Arial"/>
                <a:cs typeface="Arial"/>
                <a:sym typeface="Arial"/>
              </a:rPr>
              <a:t>2</a:t>
            </a:r>
            <a:endParaRPr/>
          </a:p>
        </p:txBody>
      </p:sp>
      <p:sp>
        <p:nvSpPr>
          <p:cNvPr id="9711" name="Google Shape;9711;p136"/>
          <p:cNvSpPr txBox="1"/>
          <p:nvPr/>
        </p:nvSpPr>
        <p:spPr>
          <a:xfrm>
            <a:off x="5049838" y="4256088"/>
            <a:ext cx="3111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Arial"/>
                <a:ea typeface="Arial"/>
                <a:cs typeface="Arial"/>
                <a:sym typeface="Arial"/>
              </a:rPr>
              <a:t>1</a:t>
            </a:r>
            <a:endParaRPr/>
          </a:p>
        </p:txBody>
      </p:sp>
      <p:cxnSp>
        <p:nvCxnSpPr>
          <p:cNvPr id="9712" name="Google Shape;9712;p136"/>
          <p:cNvCxnSpPr/>
          <p:nvPr/>
        </p:nvCxnSpPr>
        <p:spPr>
          <a:xfrm>
            <a:off x="1924050" y="5076825"/>
            <a:ext cx="685800" cy="0"/>
          </a:xfrm>
          <a:prstGeom prst="straightConnector1">
            <a:avLst/>
          </a:prstGeom>
          <a:noFill/>
          <a:ln cap="flat" cmpd="sng" w="28575">
            <a:solidFill>
              <a:srgbClr val="FF0000"/>
            </a:solidFill>
            <a:prstDash val="solid"/>
            <a:round/>
            <a:headEnd len="med" w="med" type="none"/>
            <a:tailEnd len="med" w="med" type="triangle"/>
          </a:ln>
        </p:spPr>
      </p:cxnSp>
      <p:cxnSp>
        <p:nvCxnSpPr>
          <p:cNvPr id="9713" name="Google Shape;9713;p136"/>
          <p:cNvCxnSpPr/>
          <p:nvPr/>
        </p:nvCxnSpPr>
        <p:spPr>
          <a:xfrm>
            <a:off x="2622550" y="3324225"/>
            <a:ext cx="736600" cy="330200"/>
          </a:xfrm>
          <a:prstGeom prst="straightConnector1">
            <a:avLst/>
          </a:prstGeom>
          <a:noFill/>
          <a:ln cap="flat" cmpd="sng" w="28575">
            <a:solidFill>
              <a:srgbClr val="FF0000"/>
            </a:solidFill>
            <a:prstDash val="solid"/>
            <a:round/>
            <a:headEnd len="med" w="med" type="none"/>
            <a:tailEnd len="med" w="med" type="triangle"/>
          </a:ln>
        </p:spPr>
      </p:cxnSp>
      <p:sp>
        <p:nvSpPr>
          <p:cNvPr id="9714" name="Google Shape;9714;p136"/>
          <p:cNvSpPr txBox="1"/>
          <p:nvPr/>
        </p:nvSpPr>
        <p:spPr>
          <a:xfrm>
            <a:off x="2674938" y="3392488"/>
            <a:ext cx="3111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Arial"/>
                <a:ea typeface="Arial"/>
                <a:cs typeface="Arial"/>
                <a:sym typeface="Arial"/>
              </a:rPr>
              <a:t>3</a:t>
            </a:r>
            <a:endParaRPr/>
          </a:p>
        </p:txBody>
      </p:sp>
      <p:sp>
        <p:nvSpPr>
          <p:cNvPr id="9715" name="Google Shape;9715;p136"/>
          <p:cNvSpPr txBox="1"/>
          <p:nvPr/>
        </p:nvSpPr>
        <p:spPr>
          <a:xfrm>
            <a:off x="2090738" y="5043488"/>
            <a:ext cx="3111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Arial"/>
                <a:ea typeface="Arial"/>
                <a:cs typeface="Arial"/>
                <a:sym typeface="Arial"/>
              </a:rPr>
              <a:t>1</a:t>
            </a:r>
            <a:endParaRPr/>
          </a:p>
        </p:txBody>
      </p:sp>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20" name="Shape 9720"/>
        <p:cNvGrpSpPr/>
        <p:nvPr/>
      </p:nvGrpSpPr>
      <p:grpSpPr>
        <a:xfrm>
          <a:off x="0" y="0"/>
          <a:ext cx="0" cy="0"/>
          <a:chOff x="0" y="0"/>
          <a:chExt cx="0" cy="0"/>
        </a:xfrm>
      </p:grpSpPr>
      <p:sp>
        <p:nvSpPr>
          <p:cNvPr id="9721" name="Google Shape;9721;p137"/>
          <p:cNvSpPr txBox="1"/>
          <p:nvPr>
            <p:ph type="title"/>
          </p:nvPr>
        </p:nvSpPr>
        <p:spPr>
          <a:xfrm>
            <a:off x="533400" y="609600"/>
            <a:ext cx="8229600" cy="685800"/>
          </a:xfrm>
          <a:prstGeom prst="rect">
            <a:avLst/>
          </a:prstGeom>
          <a:noFill/>
          <a:ln>
            <a:noFill/>
          </a:ln>
        </p:spPr>
        <p:txBody>
          <a:bodyPr anchorCtr="0" anchor="b" bIns="46025" lIns="92075" spcFirstLastPara="1" rIns="92075" wrap="square" tIns="46025">
            <a:normAutofit fontScale="90000"/>
          </a:bodyPr>
          <a:lstStyle/>
          <a:p>
            <a:pPr indent="0" lvl="0" marL="0" rtl="0" algn="l">
              <a:spcBef>
                <a:spcPts val="0"/>
              </a:spcBef>
              <a:spcAft>
                <a:spcPts val="0"/>
              </a:spcAft>
              <a:buNone/>
            </a:pPr>
            <a:r>
              <a:rPr lang="en-US" sz="3200"/>
              <a:t>Internet Multicasting Routing: DVMRP</a:t>
            </a:r>
            <a:endParaRPr/>
          </a:p>
        </p:txBody>
      </p:sp>
      <p:sp>
        <p:nvSpPr>
          <p:cNvPr id="9722" name="Google Shape;9722;p137"/>
          <p:cNvSpPr txBox="1"/>
          <p:nvPr>
            <p:ph idx="1" type="body"/>
          </p:nvPr>
        </p:nvSpPr>
        <p:spPr>
          <a:xfrm>
            <a:off x="457200" y="1600200"/>
            <a:ext cx="7467600" cy="4873625"/>
          </a:xfrm>
          <a:prstGeom prst="rect">
            <a:avLst/>
          </a:prstGeom>
          <a:noFill/>
          <a:ln>
            <a:noFill/>
          </a:ln>
        </p:spPr>
        <p:txBody>
          <a:bodyPr anchorCtr="0" anchor="t" bIns="46025" lIns="92075" spcFirstLastPara="1" rIns="92075" wrap="square" tIns="46025">
            <a:noAutofit/>
          </a:bodyPr>
          <a:lstStyle/>
          <a:p>
            <a:pPr indent="-273050" lvl="0" marL="273050" rtl="0" algn="l">
              <a:spcBef>
                <a:spcPts val="0"/>
              </a:spcBef>
              <a:spcAft>
                <a:spcPts val="0"/>
              </a:spcAft>
              <a:buSzPts val="1680"/>
              <a:buChar char="🞆"/>
            </a:pPr>
            <a:r>
              <a:rPr lang="en-US">
                <a:solidFill>
                  <a:srgbClr val="FF0000"/>
                </a:solidFill>
              </a:rPr>
              <a:t>DVMRP:</a:t>
            </a:r>
            <a:r>
              <a:rPr lang="en-US"/>
              <a:t> Giao thức dẫn đường multicast kiểu distance vector, RFC1075</a:t>
            </a:r>
            <a:endParaRPr/>
          </a:p>
          <a:p>
            <a:pPr indent="-273050" lvl="0" marL="273050" rtl="0" algn="l">
              <a:spcBef>
                <a:spcPts val="600"/>
              </a:spcBef>
              <a:spcAft>
                <a:spcPts val="0"/>
              </a:spcAft>
              <a:buSzPts val="1680"/>
              <a:buChar char="🞆"/>
            </a:pPr>
            <a:r>
              <a:rPr i="1" lang="en-US">
                <a:solidFill>
                  <a:srgbClr val="FF0000"/>
                </a:solidFill>
              </a:rPr>
              <a:t>Làm tràn và tỉa:</a:t>
            </a:r>
            <a:r>
              <a:rPr lang="en-US"/>
              <a:t>  reverse path forwarding, source-based tree</a:t>
            </a:r>
            <a:endParaRPr/>
          </a:p>
          <a:p>
            <a:pPr indent="-273049" lvl="1" marL="639763" rtl="0" algn="l">
              <a:spcBef>
                <a:spcPts val="420"/>
              </a:spcBef>
              <a:spcAft>
                <a:spcPts val="0"/>
              </a:spcAft>
              <a:buSzPts val="1680"/>
              <a:buChar char="⚫"/>
            </a:pPr>
            <a:r>
              <a:rPr lang="en-US"/>
              <a:t>RPF tree dựa trên chính bảng dẫn đường của nó DVMRP được xây dựng bởi sự giao tiếp của các DVMRP router </a:t>
            </a:r>
            <a:endParaRPr/>
          </a:p>
          <a:p>
            <a:pPr indent="-273049" lvl="1" marL="639763" rtl="0" algn="l">
              <a:spcBef>
                <a:spcPts val="420"/>
              </a:spcBef>
              <a:spcAft>
                <a:spcPts val="0"/>
              </a:spcAft>
              <a:buSzPts val="1680"/>
              <a:buChar char="⚫"/>
            </a:pPr>
            <a:r>
              <a:rPr lang="en-US"/>
              <a:t>Không giả sử về unicast ở dưới</a:t>
            </a:r>
            <a:endParaRPr/>
          </a:p>
          <a:p>
            <a:pPr indent="-273049" lvl="1" marL="639763" rtl="0" algn="l">
              <a:spcBef>
                <a:spcPts val="420"/>
              </a:spcBef>
              <a:spcAft>
                <a:spcPts val="0"/>
              </a:spcAft>
              <a:buSzPts val="1680"/>
              <a:buChar char="⚫"/>
            </a:pPr>
            <a:r>
              <a:rPr lang="en-US"/>
              <a:t>Datagram ban đầu tới mcast group được làm tràn mọi nơi qua RPF</a:t>
            </a:r>
            <a:endParaRPr/>
          </a:p>
          <a:p>
            <a:pPr indent="-273049" lvl="1" marL="639763" rtl="0" algn="l">
              <a:spcBef>
                <a:spcPts val="420"/>
              </a:spcBef>
              <a:spcAft>
                <a:spcPts val="0"/>
              </a:spcAft>
              <a:buSzPts val="1680"/>
              <a:buChar char="⚫"/>
            </a:pPr>
            <a:r>
              <a:rPr lang="en-US"/>
              <a:t>Router không muốn trong group: gửi upstream prune msgs</a:t>
            </a:r>
            <a:endParaRPr/>
          </a:p>
        </p:txBody>
      </p:sp>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27" name="Shape 9727"/>
        <p:cNvGrpSpPr/>
        <p:nvPr/>
      </p:nvGrpSpPr>
      <p:grpSpPr>
        <a:xfrm>
          <a:off x="0" y="0"/>
          <a:ext cx="0" cy="0"/>
          <a:chOff x="0" y="0"/>
          <a:chExt cx="0" cy="0"/>
        </a:xfrm>
      </p:grpSpPr>
      <p:sp>
        <p:nvSpPr>
          <p:cNvPr id="9728" name="Google Shape;9728;p138"/>
          <p:cNvSpPr txBox="1"/>
          <p:nvPr>
            <p:ph type="title"/>
          </p:nvPr>
        </p:nvSpPr>
        <p:spPr>
          <a:xfrm>
            <a:off x="457200" y="274638"/>
            <a:ext cx="7467600" cy="1143000"/>
          </a:xfrm>
          <a:prstGeom prst="rect">
            <a:avLst/>
          </a:prstGeom>
          <a:noFill/>
          <a:ln>
            <a:noFill/>
          </a:ln>
        </p:spPr>
        <p:txBody>
          <a:bodyPr anchorCtr="0" anchor="b" bIns="46025" lIns="92075" spcFirstLastPara="1" rIns="92075" wrap="square" tIns="46025">
            <a:normAutofit/>
          </a:bodyPr>
          <a:lstStyle/>
          <a:p>
            <a:pPr indent="0" lvl="0" marL="0" rtl="0" algn="l">
              <a:spcBef>
                <a:spcPts val="0"/>
              </a:spcBef>
              <a:spcAft>
                <a:spcPts val="0"/>
              </a:spcAft>
              <a:buNone/>
            </a:pPr>
            <a:r>
              <a:rPr lang="en-US"/>
              <a:t>DVMRP (tiếp)</a:t>
            </a:r>
            <a:endParaRPr/>
          </a:p>
        </p:txBody>
      </p:sp>
      <p:sp>
        <p:nvSpPr>
          <p:cNvPr id="9729" name="Google Shape;9729;p138"/>
          <p:cNvSpPr txBox="1"/>
          <p:nvPr>
            <p:ph idx="1" type="body"/>
          </p:nvPr>
        </p:nvSpPr>
        <p:spPr>
          <a:xfrm>
            <a:off x="508000" y="1435100"/>
            <a:ext cx="8204200" cy="4648200"/>
          </a:xfrm>
          <a:prstGeom prst="rect">
            <a:avLst/>
          </a:prstGeom>
          <a:noFill/>
          <a:ln>
            <a:noFill/>
          </a:ln>
        </p:spPr>
        <p:txBody>
          <a:bodyPr anchorCtr="0" anchor="t" bIns="46025" lIns="92075" spcFirstLastPara="1" rIns="92075" wrap="square" tIns="46025">
            <a:noAutofit/>
          </a:bodyPr>
          <a:lstStyle/>
          <a:p>
            <a:pPr indent="-273050" lvl="0" marL="273050" rtl="0" algn="l">
              <a:spcBef>
                <a:spcPts val="0"/>
              </a:spcBef>
              <a:spcAft>
                <a:spcPts val="0"/>
              </a:spcAft>
              <a:buSzPts val="1680"/>
              <a:buChar char="🞆"/>
            </a:pPr>
            <a:r>
              <a:rPr i="1" lang="en-US" u="sng">
                <a:solidFill>
                  <a:srgbClr val="FF0000"/>
                </a:solidFill>
              </a:rPr>
              <a:t>Trạng thái mềm:</a:t>
            </a:r>
            <a:r>
              <a:rPr lang="en-US"/>
              <a:t> DVMRP router định kỳ (1 phút) “quên”  branches bị tỉa:</a:t>
            </a:r>
            <a:endParaRPr/>
          </a:p>
          <a:p>
            <a:pPr indent="-273049" lvl="1" marL="639763" rtl="0" algn="l">
              <a:spcBef>
                <a:spcPts val="420"/>
              </a:spcBef>
              <a:spcAft>
                <a:spcPts val="0"/>
              </a:spcAft>
              <a:buSzPts val="1680"/>
              <a:buChar char="⚫"/>
            </a:pPr>
            <a:r>
              <a:rPr lang="en-US"/>
              <a:t>mcast data đưa lại xuông các nhánh không được tỉa</a:t>
            </a:r>
            <a:endParaRPr/>
          </a:p>
          <a:p>
            <a:pPr indent="-273049" lvl="1" marL="639763" rtl="0" algn="l">
              <a:spcBef>
                <a:spcPts val="420"/>
              </a:spcBef>
              <a:spcAft>
                <a:spcPts val="0"/>
              </a:spcAft>
              <a:buSzPts val="1680"/>
              <a:buChar char="⚫"/>
            </a:pPr>
            <a:r>
              <a:rPr lang="en-US"/>
              <a:t>downstream router: tỉa lại hoặc tiếp tục nhận dữ liệu</a:t>
            </a:r>
            <a:endParaRPr/>
          </a:p>
          <a:p>
            <a:pPr indent="-273050" lvl="0" marL="273050" rtl="0" algn="l">
              <a:spcBef>
                <a:spcPts val="600"/>
              </a:spcBef>
              <a:spcAft>
                <a:spcPts val="0"/>
              </a:spcAft>
              <a:buSzPts val="1680"/>
              <a:buChar char="🞆"/>
            </a:pPr>
            <a:r>
              <a:rPr lang="en-US"/>
              <a:t>router có thể nhanh chónh ghép lại vào cây </a:t>
            </a:r>
            <a:endParaRPr/>
          </a:p>
          <a:p>
            <a:pPr indent="-273049" lvl="1" marL="639763" rtl="0" algn="l">
              <a:spcBef>
                <a:spcPts val="420"/>
              </a:spcBef>
              <a:spcAft>
                <a:spcPts val="0"/>
              </a:spcAft>
              <a:buSzPts val="1680"/>
              <a:buChar char="⚫"/>
            </a:pPr>
            <a:r>
              <a:rPr lang="en-US"/>
              <a:t>Theo IGMP gia nhập tại lá</a:t>
            </a:r>
            <a:endParaRPr/>
          </a:p>
          <a:p>
            <a:pPr indent="-273050" lvl="0" marL="273050" rtl="0" algn="l">
              <a:spcBef>
                <a:spcPts val="600"/>
              </a:spcBef>
              <a:spcAft>
                <a:spcPts val="0"/>
              </a:spcAft>
              <a:buSzPts val="1680"/>
              <a:buChar char="🞆"/>
            </a:pPr>
            <a:r>
              <a:rPr lang="en-US"/>
              <a:t>odds và ends</a:t>
            </a:r>
            <a:endParaRPr/>
          </a:p>
          <a:p>
            <a:pPr indent="-273049" lvl="1" marL="639763" rtl="0" algn="l">
              <a:spcBef>
                <a:spcPts val="420"/>
              </a:spcBef>
              <a:spcAft>
                <a:spcPts val="0"/>
              </a:spcAft>
              <a:buSzPts val="1680"/>
              <a:buChar char="⚫"/>
            </a:pPr>
            <a:r>
              <a:rPr lang="en-US"/>
              <a:t>Thường cài đặt trong các router thương mại</a:t>
            </a:r>
            <a:endParaRPr/>
          </a:p>
          <a:p>
            <a:pPr indent="-273049" lvl="1" marL="639763" rtl="0" algn="l">
              <a:spcBef>
                <a:spcPts val="420"/>
              </a:spcBef>
              <a:spcAft>
                <a:spcPts val="0"/>
              </a:spcAft>
              <a:buSzPts val="1680"/>
              <a:buChar char="⚫"/>
            </a:pPr>
            <a:r>
              <a:rPr lang="en-US"/>
              <a:t>Dẫn đường Mbone sử dụng DVMRP</a:t>
            </a:r>
            <a:endParaRPr/>
          </a:p>
        </p:txBody>
      </p:sp>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34" name="Shape 9734"/>
        <p:cNvGrpSpPr/>
        <p:nvPr/>
      </p:nvGrpSpPr>
      <p:grpSpPr>
        <a:xfrm>
          <a:off x="0" y="0"/>
          <a:ext cx="0" cy="0"/>
          <a:chOff x="0" y="0"/>
          <a:chExt cx="0" cy="0"/>
        </a:xfrm>
      </p:grpSpPr>
      <p:cxnSp>
        <p:nvCxnSpPr>
          <p:cNvPr id="9735" name="Google Shape;9735;p139"/>
          <p:cNvCxnSpPr/>
          <p:nvPr/>
        </p:nvCxnSpPr>
        <p:spPr>
          <a:xfrm flipH="1" rot="10800000">
            <a:off x="3251200" y="3079750"/>
            <a:ext cx="654050" cy="495300"/>
          </a:xfrm>
          <a:prstGeom prst="straightConnector1">
            <a:avLst/>
          </a:prstGeom>
          <a:noFill/>
          <a:ln cap="flat" cmpd="sng" w="57150">
            <a:solidFill>
              <a:srgbClr val="FF0000"/>
            </a:solidFill>
            <a:prstDash val="solid"/>
            <a:round/>
            <a:headEnd len="med" w="med" type="none"/>
            <a:tailEnd len="med" w="med" type="none"/>
          </a:ln>
        </p:spPr>
      </p:cxnSp>
      <p:cxnSp>
        <p:nvCxnSpPr>
          <p:cNvPr id="9736" name="Google Shape;9736;p139"/>
          <p:cNvCxnSpPr/>
          <p:nvPr/>
        </p:nvCxnSpPr>
        <p:spPr>
          <a:xfrm>
            <a:off x="2552700" y="3238500"/>
            <a:ext cx="603250" cy="342900"/>
          </a:xfrm>
          <a:prstGeom prst="straightConnector1">
            <a:avLst/>
          </a:prstGeom>
          <a:noFill/>
          <a:ln cap="flat" cmpd="sng" w="9525">
            <a:solidFill>
              <a:schemeClr val="dk1"/>
            </a:solidFill>
            <a:prstDash val="solid"/>
            <a:round/>
            <a:headEnd len="med" w="med" type="none"/>
            <a:tailEnd len="med" w="med" type="none"/>
          </a:ln>
        </p:spPr>
      </p:cxnSp>
      <p:cxnSp>
        <p:nvCxnSpPr>
          <p:cNvPr id="9737" name="Google Shape;9737;p139"/>
          <p:cNvCxnSpPr/>
          <p:nvPr/>
        </p:nvCxnSpPr>
        <p:spPr>
          <a:xfrm>
            <a:off x="1968500" y="2673350"/>
            <a:ext cx="552450" cy="546100"/>
          </a:xfrm>
          <a:prstGeom prst="straightConnector1">
            <a:avLst/>
          </a:prstGeom>
          <a:noFill/>
          <a:ln cap="flat" cmpd="sng" w="9525">
            <a:solidFill>
              <a:schemeClr val="dk1"/>
            </a:solidFill>
            <a:prstDash val="solid"/>
            <a:round/>
            <a:headEnd len="med" w="med" type="none"/>
            <a:tailEnd len="med" w="med" type="none"/>
          </a:ln>
        </p:spPr>
      </p:cxnSp>
      <p:cxnSp>
        <p:nvCxnSpPr>
          <p:cNvPr id="9738" name="Google Shape;9738;p139"/>
          <p:cNvCxnSpPr/>
          <p:nvPr/>
        </p:nvCxnSpPr>
        <p:spPr>
          <a:xfrm>
            <a:off x="3956050" y="3067050"/>
            <a:ext cx="279400" cy="298450"/>
          </a:xfrm>
          <a:prstGeom prst="straightConnector1">
            <a:avLst/>
          </a:prstGeom>
          <a:noFill/>
          <a:ln cap="flat" cmpd="sng" w="9525">
            <a:solidFill>
              <a:schemeClr val="dk1"/>
            </a:solidFill>
            <a:prstDash val="solid"/>
            <a:round/>
            <a:headEnd len="med" w="med" type="none"/>
            <a:tailEnd len="med" w="med" type="none"/>
          </a:ln>
        </p:spPr>
      </p:cxnSp>
      <p:cxnSp>
        <p:nvCxnSpPr>
          <p:cNvPr id="9739" name="Google Shape;9739;p139"/>
          <p:cNvCxnSpPr/>
          <p:nvPr/>
        </p:nvCxnSpPr>
        <p:spPr>
          <a:xfrm>
            <a:off x="2774950" y="2609850"/>
            <a:ext cx="768350" cy="44450"/>
          </a:xfrm>
          <a:prstGeom prst="straightConnector1">
            <a:avLst/>
          </a:prstGeom>
          <a:noFill/>
          <a:ln cap="flat" cmpd="sng" w="9525">
            <a:solidFill>
              <a:schemeClr val="dk1"/>
            </a:solidFill>
            <a:prstDash val="solid"/>
            <a:round/>
            <a:headEnd len="med" w="med" type="none"/>
            <a:tailEnd len="med" w="med" type="none"/>
          </a:ln>
        </p:spPr>
      </p:cxnSp>
      <p:cxnSp>
        <p:nvCxnSpPr>
          <p:cNvPr id="9740" name="Google Shape;9740;p139"/>
          <p:cNvCxnSpPr/>
          <p:nvPr/>
        </p:nvCxnSpPr>
        <p:spPr>
          <a:xfrm flipH="1" rot="10800000">
            <a:off x="1993900" y="2622550"/>
            <a:ext cx="793750" cy="107950"/>
          </a:xfrm>
          <a:prstGeom prst="straightConnector1">
            <a:avLst/>
          </a:prstGeom>
          <a:noFill/>
          <a:ln cap="flat" cmpd="sng" w="9525">
            <a:solidFill>
              <a:schemeClr val="dk1"/>
            </a:solidFill>
            <a:prstDash val="solid"/>
            <a:round/>
            <a:headEnd len="med" w="med" type="none"/>
            <a:tailEnd len="med" w="med" type="none"/>
          </a:ln>
        </p:spPr>
      </p:cxnSp>
      <p:cxnSp>
        <p:nvCxnSpPr>
          <p:cNvPr id="9741" name="Google Shape;9741;p139"/>
          <p:cNvCxnSpPr/>
          <p:nvPr/>
        </p:nvCxnSpPr>
        <p:spPr>
          <a:xfrm>
            <a:off x="2774950" y="2622550"/>
            <a:ext cx="431800" cy="431800"/>
          </a:xfrm>
          <a:prstGeom prst="straightConnector1">
            <a:avLst/>
          </a:prstGeom>
          <a:noFill/>
          <a:ln cap="flat" cmpd="sng" w="9525">
            <a:solidFill>
              <a:schemeClr val="dk1"/>
            </a:solidFill>
            <a:prstDash val="solid"/>
            <a:round/>
            <a:headEnd len="med" w="med" type="none"/>
            <a:tailEnd len="med" w="med" type="none"/>
          </a:ln>
        </p:spPr>
      </p:cxnSp>
      <p:cxnSp>
        <p:nvCxnSpPr>
          <p:cNvPr id="9742" name="Google Shape;9742;p139"/>
          <p:cNvCxnSpPr/>
          <p:nvPr/>
        </p:nvCxnSpPr>
        <p:spPr>
          <a:xfrm flipH="1" rot="10800000">
            <a:off x="1905000" y="3238500"/>
            <a:ext cx="647700" cy="292100"/>
          </a:xfrm>
          <a:prstGeom prst="straightConnector1">
            <a:avLst/>
          </a:prstGeom>
          <a:noFill/>
          <a:ln cap="flat" cmpd="sng" w="9525">
            <a:solidFill>
              <a:schemeClr val="dk1"/>
            </a:solidFill>
            <a:prstDash val="solid"/>
            <a:round/>
            <a:headEnd len="med" w="med" type="none"/>
            <a:tailEnd len="med" w="med" type="none"/>
          </a:ln>
        </p:spPr>
      </p:cxnSp>
      <p:cxnSp>
        <p:nvCxnSpPr>
          <p:cNvPr id="9743" name="Google Shape;9743;p139"/>
          <p:cNvCxnSpPr/>
          <p:nvPr/>
        </p:nvCxnSpPr>
        <p:spPr>
          <a:xfrm flipH="1" rot="10800000">
            <a:off x="2679700" y="3073400"/>
            <a:ext cx="431800" cy="133350"/>
          </a:xfrm>
          <a:prstGeom prst="straightConnector1">
            <a:avLst/>
          </a:prstGeom>
          <a:noFill/>
          <a:ln cap="flat" cmpd="sng" w="9525">
            <a:solidFill>
              <a:schemeClr val="dk1"/>
            </a:solidFill>
            <a:prstDash val="solid"/>
            <a:round/>
            <a:headEnd len="med" w="med" type="none"/>
            <a:tailEnd len="med" w="med" type="none"/>
          </a:ln>
        </p:spPr>
      </p:cxnSp>
      <p:cxnSp>
        <p:nvCxnSpPr>
          <p:cNvPr id="9744" name="Google Shape;9744;p139"/>
          <p:cNvCxnSpPr/>
          <p:nvPr/>
        </p:nvCxnSpPr>
        <p:spPr>
          <a:xfrm>
            <a:off x="2241550" y="3543300"/>
            <a:ext cx="889000" cy="101600"/>
          </a:xfrm>
          <a:prstGeom prst="straightConnector1">
            <a:avLst/>
          </a:prstGeom>
          <a:noFill/>
          <a:ln cap="flat" cmpd="sng" w="9525">
            <a:solidFill>
              <a:schemeClr val="dk1"/>
            </a:solidFill>
            <a:prstDash val="solid"/>
            <a:round/>
            <a:headEnd len="med" w="med" type="none"/>
            <a:tailEnd len="med" w="med" type="none"/>
          </a:ln>
        </p:spPr>
      </p:cxnSp>
      <p:sp>
        <p:nvSpPr>
          <p:cNvPr id="9745" name="Google Shape;9745;p139"/>
          <p:cNvSpPr txBox="1"/>
          <p:nvPr>
            <p:ph type="title"/>
          </p:nvPr>
        </p:nvSpPr>
        <p:spPr>
          <a:xfrm>
            <a:off x="457200" y="274638"/>
            <a:ext cx="7467600" cy="1143000"/>
          </a:xfrm>
          <a:prstGeom prst="rect">
            <a:avLst/>
          </a:prstGeom>
          <a:noFill/>
          <a:ln>
            <a:noFill/>
          </a:ln>
        </p:spPr>
        <p:txBody>
          <a:bodyPr anchorCtr="0" anchor="b" bIns="46025" lIns="92075" spcFirstLastPara="1" rIns="92075" wrap="square" tIns="46025">
            <a:normAutofit/>
          </a:bodyPr>
          <a:lstStyle/>
          <a:p>
            <a:pPr indent="0" lvl="0" marL="0" rtl="0" algn="l">
              <a:spcBef>
                <a:spcPts val="0"/>
              </a:spcBef>
              <a:spcAft>
                <a:spcPts val="0"/>
              </a:spcAft>
              <a:buNone/>
            </a:pPr>
            <a:r>
              <a:rPr lang="en-US"/>
              <a:t>Tunneling</a:t>
            </a:r>
            <a:endParaRPr/>
          </a:p>
        </p:txBody>
      </p:sp>
      <p:sp>
        <p:nvSpPr>
          <p:cNvPr id="9746" name="Google Shape;9746;p139"/>
          <p:cNvSpPr txBox="1"/>
          <p:nvPr>
            <p:ph idx="1" type="body"/>
          </p:nvPr>
        </p:nvSpPr>
        <p:spPr>
          <a:xfrm>
            <a:off x="609600" y="1447800"/>
            <a:ext cx="8001000" cy="990600"/>
          </a:xfrm>
          <a:prstGeom prst="rect">
            <a:avLst/>
          </a:prstGeom>
          <a:noFill/>
          <a:ln>
            <a:noFill/>
          </a:ln>
        </p:spPr>
        <p:txBody>
          <a:bodyPr anchorCtr="0" anchor="t" bIns="46025" lIns="92075" spcFirstLastPara="1" rIns="92075" wrap="square" tIns="46025">
            <a:noAutofit/>
          </a:bodyPr>
          <a:lstStyle/>
          <a:p>
            <a:pPr indent="-273050" lvl="0" marL="273050" rtl="0" algn="l">
              <a:spcBef>
                <a:spcPts val="0"/>
              </a:spcBef>
              <a:spcAft>
                <a:spcPts val="0"/>
              </a:spcAft>
              <a:buSzPts val="1680"/>
              <a:buFont typeface="Noto Sans Symbols"/>
              <a:buNone/>
            </a:pPr>
            <a:r>
              <a:rPr b="1" lang="en-US" u="sng">
                <a:solidFill>
                  <a:schemeClr val="accent2"/>
                </a:solidFill>
              </a:rPr>
              <a:t>Q:</a:t>
            </a:r>
            <a:r>
              <a:rPr lang="en-US"/>
              <a:t> Làm thế nào để kết nối tới các “đảo” của các multicast router trong “biển” các unicast router? </a:t>
            </a:r>
            <a:endParaRPr/>
          </a:p>
        </p:txBody>
      </p:sp>
      <p:sp>
        <p:nvSpPr>
          <p:cNvPr id="9747" name="Google Shape;9747;p139"/>
          <p:cNvSpPr/>
          <p:nvPr/>
        </p:nvSpPr>
        <p:spPr>
          <a:xfrm>
            <a:off x="495300" y="4533900"/>
            <a:ext cx="8001000" cy="1917700"/>
          </a:xfrm>
          <a:prstGeom prst="rect">
            <a:avLst/>
          </a:prstGeom>
          <a:noFill/>
          <a:ln>
            <a:noFill/>
          </a:ln>
        </p:spPr>
        <p:txBody>
          <a:bodyPr anchorCtr="0" anchor="t" bIns="46025" lIns="92075" spcFirstLastPara="1" rIns="92075" wrap="square" tIns="46025">
            <a:noAutofit/>
          </a:bodyPr>
          <a:lstStyle/>
          <a:p>
            <a:pPr indent="-342900" lvl="0" marL="342900" marR="0" rtl="0" algn="l">
              <a:spcBef>
                <a:spcPts val="0"/>
              </a:spcBef>
              <a:spcAft>
                <a:spcPts val="0"/>
              </a:spcAft>
              <a:buClr>
                <a:schemeClr val="accent2"/>
              </a:buClr>
              <a:buSzPts val="1700"/>
              <a:buFont typeface="Noto Sans Symbols"/>
              <a:buChar char="❑"/>
            </a:pPr>
            <a:r>
              <a:rPr lang="en-US" sz="2000">
                <a:solidFill>
                  <a:schemeClr val="dk1"/>
                </a:solidFill>
                <a:latin typeface="Arial"/>
                <a:ea typeface="Arial"/>
                <a:cs typeface="Arial"/>
                <a:sym typeface="Arial"/>
              </a:rPr>
              <a:t>mcast datagram được đóng gói trong datagram “thông thường” (không đánh địa chỉ multicast)</a:t>
            </a:r>
            <a:endParaRPr/>
          </a:p>
          <a:p>
            <a:pPr indent="-342900" lvl="0" marL="342900" marR="0" rtl="0" algn="l">
              <a:spcBef>
                <a:spcPts val="400"/>
              </a:spcBef>
              <a:spcAft>
                <a:spcPts val="0"/>
              </a:spcAft>
              <a:buClr>
                <a:schemeClr val="accent2"/>
              </a:buClr>
              <a:buSzPts val="1700"/>
              <a:buFont typeface="Noto Sans Symbols"/>
              <a:buChar char="❑"/>
            </a:pPr>
            <a:r>
              <a:rPr lang="en-US" sz="2000">
                <a:solidFill>
                  <a:schemeClr val="dk1"/>
                </a:solidFill>
                <a:latin typeface="Arial"/>
                <a:ea typeface="Arial"/>
                <a:cs typeface="Arial"/>
                <a:sym typeface="Arial"/>
              </a:rPr>
              <a:t>IP datagram thông thường gửi qua “tunnel” qua IP unicast router bình thường tới mcast router nhận</a:t>
            </a:r>
            <a:endParaRPr/>
          </a:p>
          <a:p>
            <a:pPr indent="-342900" lvl="0" marL="342900" marR="0" rtl="0" algn="l">
              <a:spcBef>
                <a:spcPts val="400"/>
              </a:spcBef>
              <a:spcAft>
                <a:spcPts val="0"/>
              </a:spcAft>
              <a:buClr>
                <a:schemeClr val="accent2"/>
              </a:buClr>
              <a:buSzPts val="1700"/>
              <a:buFont typeface="Noto Sans Symbols"/>
              <a:buChar char="❑"/>
            </a:pPr>
            <a:r>
              <a:rPr lang="en-US" sz="2000">
                <a:solidFill>
                  <a:schemeClr val="dk1"/>
                </a:solidFill>
                <a:latin typeface="Arial"/>
                <a:ea typeface="Arial"/>
                <a:cs typeface="Arial"/>
                <a:sym typeface="Arial"/>
              </a:rPr>
              <a:t>mcast router nhận sẽ bỏ đóng gói để nhận mcast datagram</a:t>
            </a:r>
            <a:endParaRPr/>
          </a:p>
        </p:txBody>
      </p:sp>
      <p:grpSp>
        <p:nvGrpSpPr>
          <p:cNvPr id="9748" name="Google Shape;9748;p139"/>
          <p:cNvGrpSpPr/>
          <p:nvPr/>
        </p:nvGrpSpPr>
        <p:grpSpPr>
          <a:xfrm>
            <a:off x="2522538" y="2527300"/>
            <a:ext cx="547687" cy="233363"/>
            <a:chOff x="3600" y="219"/>
            <a:chExt cx="360" cy="175"/>
          </a:xfrm>
        </p:grpSpPr>
        <p:sp>
          <p:nvSpPr>
            <p:cNvPr id="9749" name="Google Shape;9749;p139"/>
            <p:cNvSpPr/>
            <p:nvPr/>
          </p:nvSpPr>
          <p:spPr>
            <a:xfrm>
              <a:off x="3603" y="297"/>
              <a:ext cx="357" cy="97"/>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750" name="Google Shape;9750;p139"/>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9751" name="Google Shape;9751;p139"/>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9752" name="Google Shape;9752;p139"/>
            <p:cNvSpPr/>
            <p:nvPr/>
          </p:nvSpPr>
          <p:spPr>
            <a:xfrm>
              <a:off x="3603" y="289"/>
              <a:ext cx="354" cy="59"/>
            </a:xfrm>
            <a:prstGeom prst="rect">
              <a:avLst/>
            </a:prstGeom>
            <a:solidFill>
              <a:srgbClr val="DDDDD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9753" name="Google Shape;9753;p139"/>
            <p:cNvSpPr/>
            <p:nvPr/>
          </p:nvSpPr>
          <p:spPr>
            <a:xfrm>
              <a:off x="3600" y="219"/>
              <a:ext cx="357" cy="113"/>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9754" name="Google Shape;9754;p139"/>
            <p:cNvGrpSpPr/>
            <p:nvPr/>
          </p:nvGrpSpPr>
          <p:grpSpPr>
            <a:xfrm>
              <a:off x="3686" y="244"/>
              <a:ext cx="177" cy="66"/>
              <a:chOff x="2848" y="848"/>
              <a:chExt cx="140" cy="98"/>
            </a:xfrm>
          </p:grpSpPr>
          <p:cxnSp>
            <p:nvCxnSpPr>
              <p:cNvPr id="9755" name="Google Shape;9755;p139"/>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756" name="Google Shape;9756;p139"/>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757" name="Google Shape;9757;p139"/>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9758" name="Google Shape;9758;p139"/>
            <p:cNvGrpSpPr/>
            <p:nvPr/>
          </p:nvGrpSpPr>
          <p:grpSpPr>
            <a:xfrm flipH="1" rot="10800000">
              <a:off x="3686" y="243"/>
              <a:ext cx="177" cy="66"/>
              <a:chOff x="2848" y="848"/>
              <a:chExt cx="140" cy="98"/>
            </a:xfrm>
          </p:grpSpPr>
          <p:cxnSp>
            <p:nvCxnSpPr>
              <p:cNvPr id="9759" name="Google Shape;9759;p139"/>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760" name="Google Shape;9760;p139"/>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761" name="Google Shape;9761;p139"/>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9762" name="Google Shape;9762;p139"/>
          <p:cNvGrpSpPr/>
          <p:nvPr/>
        </p:nvGrpSpPr>
        <p:grpSpPr>
          <a:xfrm>
            <a:off x="3271838" y="2559050"/>
            <a:ext cx="547687" cy="233363"/>
            <a:chOff x="3600" y="219"/>
            <a:chExt cx="360" cy="175"/>
          </a:xfrm>
        </p:grpSpPr>
        <p:sp>
          <p:nvSpPr>
            <p:cNvPr id="9763" name="Google Shape;9763;p139"/>
            <p:cNvSpPr/>
            <p:nvPr/>
          </p:nvSpPr>
          <p:spPr>
            <a:xfrm>
              <a:off x="3603" y="297"/>
              <a:ext cx="357" cy="97"/>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764" name="Google Shape;9764;p139"/>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9765" name="Google Shape;9765;p139"/>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9766" name="Google Shape;9766;p139"/>
            <p:cNvSpPr/>
            <p:nvPr/>
          </p:nvSpPr>
          <p:spPr>
            <a:xfrm>
              <a:off x="3603" y="289"/>
              <a:ext cx="354" cy="59"/>
            </a:xfrm>
            <a:prstGeom prst="rect">
              <a:avLst/>
            </a:prstGeom>
            <a:solidFill>
              <a:srgbClr val="DDDDD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9767" name="Google Shape;9767;p139"/>
            <p:cNvSpPr/>
            <p:nvPr/>
          </p:nvSpPr>
          <p:spPr>
            <a:xfrm>
              <a:off x="3600" y="219"/>
              <a:ext cx="357" cy="113"/>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9768" name="Google Shape;9768;p139"/>
            <p:cNvGrpSpPr/>
            <p:nvPr/>
          </p:nvGrpSpPr>
          <p:grpSpPr>
            <a:xfrm>
              <a:off x="3686" y="244"/>
              <a:ext cx="177" cy="66"/>
              <a:chOff x="2848" y="848"/>
              <a:chExt cx="140" cy="98"/>
            </a:xfrm>
          </p:grpSpPr>
          <p:cxnSp>
            <p:nvCxnSpPr>
              <p:cNvPr id="9769" name="Google Shape;9769;p139"/>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770" name="Google Shape;9770;p139"/>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771" name="Google Shape;9771;p139"/>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9772" name="Google Shape;9772;p139"/>
            <p:cNvGrpSpPr/>
            <p:nvPr/>
          </p:nvGrpSpPr>
          <p:grpSpPr>
            <a:xfrm flipH="1" rot="10800000">
              <a:off x="3686" y="243"/>
              <a:ext cx="177" cy="66"/>
              <a:chOff x="2848" y="848"/>
              <a:chExt cx="140" cy="98"/>
            </a:xfrm>
          </p:grpSpPr>
          <p:cxnSp>
            <p:nvCxnSpPr>
              <p:cNvPr id="9773" name="Google Shape;9773;p139"/>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774" name="Google Shape;9774;p139"/>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775" name="Google Shape;9775;p139"/>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9776" name="Google Shape;9776;p139"/>
          <p:cNvGrpSpPr/>
          <p:nvPr/>
        </p:nvGrpSpPr>
        <p:grpSpPr>
          <a:xfrm>
            <a:off x="3989388" y="3308350"/>
            <a:ext cx="547687" cy="233363"/>
            <a:chOff x="3600" y="219"/>
            <a:chExt cx="360" cy="175"/>
          </a:xfrm>
        </p:grpSpPr>
        <p:sp>
          <p:nvSpPr>
            <p:cNvPr id="9777" name="Google Shape;9777;p139"/>
            <p:cNvSpPr/>
            <p:nvPr/>
          </p:nvSpPr>
          <p:spPr>
            <a:xfrm>
              <a:off x="3603" y="297"/>
              <a:ext cx="357" cy="97"/>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778" name="Google Shape;9778;p139"/>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9779" name="Google Shape;9779;p139"/>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9780" name="Google Shape;9780;p139"/>
            <p:cNvSpPr/>
            <p:nvPr/>
          </p:nvSpPr>
          <p:spPr>
            <a:xfrm>
              <a:off x="3603" y="289"/>
              <a:ext cx="354" cy="59"/>
            </a:xfrm>
            <a:prstGeom prst="rect">
              <a:avLst/>
            </a:prstGeom>
            <a:solidFill>
              <a:srgbClr val="DDDDD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9781" name="Google Shape;9781;p139"/>
            <p:cNvSpPr/>
            <p:nvPr/>
          </p:nvSpPr>
          <p:spPr>
            <a:xfrm>
              <a:off x="3600" y="219"/>
              <a:ext cx="357" cy="113"/>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9782" name="Google Shape;9782;p139"/>
            <p:cNvGrpSpPr/>
            <p:nvPr/>
          </p:nvGrpSpPr>
          <p:grpSpPr>
            <a:xfrm>
              <a:off x="3686" y="244"/>
              <a:ext cx="177" cy="66"/>
              <a:chOff x="2848" y="848"/>
              <a:chExt cx="140" cy="98"/>
            </a:xfrm>
          </p:grpSpPr>
          <p:cxnSp>
            <p:nvCxnSpPr>
              <p:cNvPr id="9783" name="Google Shape;9783;p139"/>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784" name="Google Shape;9784;p139"/>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785" name="Google Shape;9785;p139"/>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9786" name="Google Shape;9786;p139"/>
            <p:cNvGrpSpPr/>
            <p:nvPr/>
          </p:nvGrpSpPr>
          <p:grpSpPr>
            <a:xfrm flipH="1" rot="10800000">
              <a:off x="3686" y="243"/>
              <a:ext cx="177" cy="66"/>
              <a:chOff x="2848" y="848"/>
              <a:chExt cx="140" cy="98"/>
            </a:xfrm>
          </p:grpSpPr>
          <p:cxnSp>
            <p:nvCxnSpPr>
              <p:cNvPr id="9787" name="Google Shape;9787;p139"/>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788" name="Google Shape;9788;p139"/>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789" name="Google Shape;9789;p139"/>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9790" name="Google Shape;9790;p139"/>
          <p:cNvGrpSpPr/>
          <p:nvPr/>
        </p:nvGrpSpPr>
        <p:grpSpPr>
          <a:xfrm>
            <a:off x="2935288" y="2965450"/>
            <a:ext cx="547687" cy="233363"/>
            <a:chOff x="3600" y="219"/>
            <a:chExt cx="360" cy="175"/>
          </a:xfrm>
        </p:grpSpPr>
        <p:sp>
          <p:nvSpPr>
            <p:cNvPr id="9791" name="Google Shape;9791;p139"/>
            <p:cNvSpPr/>
            <p:nvPr/>
          </p:nvSpPr>
          <p:spPr>
            <a:xfrm>
              <a:off x="3603" y="297"/>
              <a:ext cx="357" cy="97"/>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792" name="Google Shape;9792;p139"/>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9793" name="Google Shape;9793;p139"/>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9794" name="Google Shape;9794;p139"/>
            <p:cNvSpPr/>
            <p:nvPr/>
          </p:nvSpPr>
          <p:spPr>
            <a:xfrm>
              <a:off x="3603" y="289"/>
              <a:ext cx="354" cy="59"/>
            </a:xfrm>
            <a:prstGeom prst="rect">
              <a:avLst/>
            </a:prstGeom>
            <a:solidFill>
              <a:srgbClr val="DDDDD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9795" name="Google Shape;9795;p139"/>
            <p:cNvSpPr/>
            <p:nvPr/>
          </p:nvSpPr>
          <p:spPr>
            <a:xfrm>
              <a:off x="3600" y="219"/>
              <a:ext cx="357" cy="113"/>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9796" name="Google Shape;9796;p139"/>
            <p:cNvGrpSpPr/>
            <p:nvPr/>
          </p:nvGrpSpPr>
          <p:grpSpPr>
            <a:xfrm>
              <a:off x="3686" y="244"/>
              <a:ext cx="177" cy="66"/>
              <a:chOff x="2848" y="848"/>
              <a:chExt cx="140" cy="98"/>
            </a:xfrm>
          </p:grpSpPr>
          <p:cxnSp>
            <p:nvCxnSpPr>
              <p:cNvPr id="9797" name="Google Shape;9797;p139"/>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798" name="Google Shape;9798;p139"/>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799" name="Google Shape;9799;p139"/>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9800" name="Google Shape;9800;p139"/>
            <p:cNvGrpSpPr/>
            <p:nvPr/>
          </p:nvGrpSpPr>
          <p:grpSpPr>
            <a:xfrm flipH="1" rot="10800000">
              <a:off x="3686" y="243"/>
              <a:ext cx="177" cy="66"/>
              <a:chOff x="2848" y="848"/>
              <a:chExt cx="140" cy="98"/>
            </a:xfrm>
          </p:grpSpPr>
          <p:cxnSp>
            <p:nvCxnSpPr>
              <p:cNvPr id="9801" name="Google Shape;9801;p139"/>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802" name="Google Shape;9802;p139"/>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803" name="Google Shape;9803;p139"/>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9804" name="Google Shape;9804;p139"/>
          <p:cNvGrpSpPr/>
          <p:nvPr/>
        </p:nvGrpSpPr>
        <p:grpSpPr>
          <a:xfrm>
            <a:off x="2274888" y="3155950"/>
            <a:ext cx="547687" cy="233363"/>
            <a:chOff x="3600" y="219"/>
            <a:chExt cx="360" cy="175"/>
          </a:xfrm>
        </p:grpSpPr>
        <p:sp>
          <p:nvSpPr>
            <p:cNvPr id="9805" name="Google Shape;9805;p139"/>
            <p:cNvSpPr/>
            <p:nvPr/>
          </p:nvSpPr>
          <p:spPr>
            <a:xfrm>
              <a:off x="3603" y="297"/>
              <a:ext cx="357" cy="97"/>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806" name="Google Shape;9806;p139"/>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9807" name="Google Shape;9807;p139"/>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9808" name="Google Shape;9808;p139"/>
            <p:cNvSpPr/>
            <p:nvPr/>
          </p:nvSpPr>
          <p:spPr>
            <a:xfrm>
              <a:off x="3603" y="289"/>
              <a:ext cx="354" cy="59"/>
            </a:xfrm>
            <a:prstGeom prst="rect">
              <a:avLst/>
            </a:prstGeom>
            <a:solidFill>
              <a:srgbClr val="DDDDD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9809" name="Google Shape;9809;p139"/>
            <p:cNvSpPr/>
            <p:nvPr/>
          </p:nvSpPr>
          <p:spPr>
            <a:xfrm>
              <a:off x="3600" y="219"/>
              <a:ext cx="357" cy="113"/>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9810" name="Google Shape;9810;p139"/>
            <p:cNvGrpSpPr/>
            <p:nvPr/>
          </p:nvGrpSpPr>
          <p:grpSpPr>
            <a:xfrm>
              <a:off x="3686" y="244"/>
              <a:ext cx="177" cy="66"/>
              <a:chOff x="2848" y="848"/>
              <a:chExt cx="140" cy="98"/>
            </a:xfrm>
          </p:grpSpPr>
          <p:cxnSp>
            <p:nvCxnSpPr>
              <p:cNvPr id="9811" name="Google Shape;9811;p139"/>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812" name="Google Shape;9812;p139"/>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813" name="Google Shape;9813;p139"/>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9814" name="Google Shape;9814;p139"/>
            <p:cNvGrpSpPr/>
            <p:nvPr/>
          </p:nvGrpSpPr>
          <p:grpSpPr>
            <a:xfrm flipH="1" rot="10800000">
              <a:off x="3686" y="243"/>
              <a:ext cx="177" cy="66"/>
              <a:chOff x="2848" y="848"/>
              <a:chExt cx="140" cy="98"/>
            </a:xfrm>
          </p:grpSpPr>
          <p:cxnSp>
            <p:nvCxnSpPr>
              <p:cNvPr id="9815" name="Google Shape;9815;p139"/>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816" name="Google Shape;9816;p139"/>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817" name="Google Shape;9817;p139"/>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9818" name="Google Shape;9818;p139"/>
          <p:cNvGrpSpPr/>
          <p:nvPr/>
        </p:nvGrpSpPr>
        <p:grpSpPr>
          <a:xfrm>
            <a:off x="1703388" y="3422650"/>
            <a:ext cx="547687" cy="233363"/>
            <a:chOff x="3600" y="219"/>
            <a:chExt cx="360" cy="175"/>
          </a:xfrm>
        </p:grpSpPr>
        <p:sp>
          <p:nvSpPr>
            <p:cNvPr id="9819" name="Google Shape;9819;p139"/>
            <p:cNvSpPr/>
            <p:nvPr/>
          </p:nvSpPr>
          <p:spPr>
            <a:xfrm>
              <a:off x="3603" y="297"/>
              <a:ext cx="357" cy="97"/>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820" name="Google Shape;9820;p139"/>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9821" name="Google Shape;9821;p139"/>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9822" name="Google Shape;9822;p139"/>
            <p:cNvSpPr/>
            <p:nvPr/>
          </p:nvSpPr>
          <p:spPr>
            <a:xfrm>
              <a:off x="3603" y="289"/>
              <a:ext cx="354" cy="59"/>
            </a:xfrm>
            <a:prstGeom prst="rect">
              <a:avLst/>
            </a:prstGeom>
            <a:solidFill>
              <a:srgbClr val="DDDDD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9823" name="Google Shape;9823;p139"/>
            <p:cNvSpPr/>
            <p:nvPr/>
          </p:nvSpPr>
          <p:spPr>
            <a:xfrm>
              <a:off x="3600" y="219"/>
              <a:ext cx="357" cy="113"/>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9824" name="Google Shape;9824;p139"/>
            <p:cNvGrpSpPr/>
            <p:nvPr/>
          </p:nvGrpSpPr>
          <p:grpSpPr>
            <a:xfrm>
              <a:off x="3686" y="244"/>
              <a:ext cx="177" cy="66"/>
              <a:chOff x="2848" y="848"/>
              <a:chExt cx="140" cy="98"/>
            </a:xfrm>
          </p:grpSpPr>
          <p:cxnSp>
            <p:nvCxnSpPr>
              <p:cNvPr id="9825" name="Google Shape;9825;p139"/>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826" name="Google Shape;9826;p139"/>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827" name="Google Shape;9827;p139"/>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9828" name="Google Shape;9828;p139"/>
            <p:cNvGrpSpPr/>
            <p:nvPr/>
          </p:nvGrpSpPr>
          <p:grpSpPr>
            <a:xfrm flipH="1" rot="10800000">
              <a:off x="3686" y="243"/>
              <a:ext cx="177" cy="66"/>
              <a:chOff x="2848" y="848"/>
              <a:chExt cx="140" cy="98"/>
            </a:xfrm>
          </p:grpSpPr>
          <p:cxnSp>
            <p:nvCxnSpPr>
              <p:cNvPr id="9829" name="Google Shape;9829;p139"/>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830" name="Google Shape;9830;p139"/>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831" name="Google Shape;9831;p139"/>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cxnSp>
        <p:nvCxnSpPr>
          <p:cNvPr id="9832" name="Google Shape;9832;p139"/>
          <p:cNvCxnSpPr/>
          <p:nvPr/>
        </p:nvCxnSpPr>
        <p:spPr>
          <a:xfrm flipH="1" rot="10800000">
            <a:off x="3467100" y="3441700"/>
            <a:ext cx="527050" cy="196850"/>
          </a:xfrm>
          <a:prstGeom prst="straightConnector1">
            <a:avLst/>
          </a:prstGeom>
          <a:noFill/>
          <a:ln cap="flat" cmpd="sng" w="9525">
            <a:solidFill>
              <a:schemeClr val="dk1"/>
            </a:solidFill>
            <a:prstDash val="solid"/>
            <a:round/>
            <a:headEnd len="med" w="med" type="none"/>
            <a:tailEnd len="med" w="med" type="none"/>
          </a:ln>
        </p:spPr>
      </p:cxnSp>
      <p:cxnSp>
        <p:nvCxnSpPr>
          <p:cNvPr id="9833" name="Google Shape;9833;p139"/>
          <p:cNvCxnSpPr/>
          <p:nvPr/>
        </p:nvCxnSpPr>
        <p:spPr>
          <a:xfrm rot="10800000">
            <a:off x="3187700" y="3206750"/>
            <a:ext cx="0" cy="298450"/>
          </a:xfrm>
          <a:prstGeom prst="straightConnector1">
            <a:avLst/>
          </a:prstGeom>
          <a:noFill/>
          <a:ln cap="flat" cmpd="sng" w="9525">
            <a:solidFill>
              <a:schemeClr val="dk1"/>
            </a:solidFill>
            <a:prstDash val="solid"/>
            <a:round/>
            <a:headEnd len="med" w="med" type="none"/>
            <a:tailEnd len="med" w="med" type="none"/>
          </a:ln>
        </p:spPr>
      </p:cxnSp>
      <p:cxnSp>
        <p:nvCxnSpPr>
          <p:cNvPr id="9834" name="Google Shape;9834;p139"/>
          <p:cNvCxnSpPr/>
          <p:nvPr/>
        </p:nvCxnSpPr>
        <p:spPr>
          <a:xfrm>
            <a:off x="1536700" y="3263900"/>
            <a:ext cx="209550" cy="184150"/>
          </a:xfrm>
          <a:prstGeom prst="straightConnector1">
            <a:avLst/>
          </a:prstGeom>
          <a:noFill/>
          <a:ln cap="flat" cmpd="sng" w="9525">
            <a:solidFill>
              <a:schemeClr val="dk1"/>
            </a:solidFill>
            <a:prstDash val="solid"/>
            <a:round/>
            <a:headEnd len="med" w="med" type="none"/>
            <a:tailEnd len="med" w="med" type="none"/>
          </a:ln>
        </p:spPr>
      </p:cxnSp>
      <p:cxnSp>
        <p:nvCxnSpPr>
          <p:cNvPr id="9835" name="Google Shape;9835;p139"/>
          <p:cNvCxnSpPr/>
          <p:nvPr/>
        </p:nvCxnSpPr>
        <p:spPr>
          <a:xfrm flipH="1">
            <a:off x="1676400" y="2863850"/>
            <a:ext cx="241300" cy="76200"/>
          </a:xfrm>
          <a:prstGeom prst="straightConnector1">
            <a:avLst/>
          </a:prstGeom>
          <a:noFill/>
          <a:ln cap="flat" cmpd="sng" w="9525">
            <a:solidFill>
              <a:schemeClr val="dk1"/>
            </a:solidFill>
            <a:prstDash val="solid"/>
            <a:round/>
            <a:headEnd len="med" w="med" type="none"/>
            <a:tailEnd len="med" w="med" type="none"/>
          </a:ln>
        </p:spPr>
      </p:cxnSp>
      <p:cxnSp>
        <p:nvCxnSpPr>
          <p:cNvPr id="9836" name="Google Shape;9836;p139"/>
          <p:cNvCxnSpPr/>
          <p:nvPr/>
        </p:nvCxnSpPr>
        <p:spPr>
          <a:xfrm flipH="1">
            <a:off x="3797300" y="2622550"/>
            <a:ext cx="241300" cy="76200"/>
          </a:xfrm>
          <a:prstGeom prst="straightConnector1">
            <a:avLst/>
          </a:prstGeom>
          <a:noFill/>
          <a:ln cap="flat" cmpd="sng" w="9525">
            <a:solidFill>
              <a:schemeClr val="dk1"/>
            </a:solidFill>
            <a:prstDash val="solid"/>
            <a:round/>
            <a:headEnd len="med" w="med" type="none"/>
            <a:tailEnd len="med" w="med" type="none"/>
          </a:ln>
        </p:spPr>
      </p:cxnSp>
      <p:sp>
        <p:nvSpPr>
          <p:cNvPr id="9837" name="Google Shape;9837;p139"/>
          <p:cNvSpPr/>
          <p:nvPr/>
        </p:nvSpPr>
        <p:spPr>
          <a:xfrm>
            <a:off x="2127250" y="2813050"/>
            <a:ext cx="933450" cy="723900"/>
          </a:xfrm>
          <a:custGeom>
            <a:rect b="b" l="l" r="r" t="t"/>
            <a:pathLst>
              <a:path extrusionOk="0" h="420" w="548">
                <a:moveTo>
                  <a:pt x="0" y="0"/>
                </a:moveTo>
                <a:cubicBezTo>
                  <a:pt x="42" y="40"/>
                  <a:pt x="161" y="170"/>
                  <a:pt x="252" y="240"/>
                </a:cubicBezTo>
                <a:cubicBezTo>
                  <a:pt x="343" y="310"/>
                  <a:pt x="486" y="382"/>
                  <a:pt x="548" y="420"/>
                </a:cubicBezTo>
              </a:path>
            </a:pathLst>
          </a:custGeom>
          <a:noFill/>
          <a:ln cap="flat" cmpd="sng" w="76200">
            <a:solidFill>
              <a:srgbClr val="FF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838" name="Google Shape;9838;p139"/>
          <p:cNvCxnSpPr/>
          <p:nvPr/>
        </p:nvCxnSpPr>
        <p:spPr>
          <a:xfrm>
            <a:off x="2197100" y="2882900"/>
            <a:ext cx="247650" cy="260350"/>
          </a:xfrm>
          <a:prstGeom prst="straightConnector1">
            <a:avLst/>
          </a:prstGeom>
          <a:noFill/>
          <a:ln cap="flat" cmpd="sng" w="9525">
            <a:solidFill>
              <a:schemeClr val="dk1"/>
            </a:solidFill>
            <a:prstDash val="solid"/>
            <a:round/>
            <a:headEnd len="med" w="med" type="none"/>
            <a:tailEnd len="med" w="med" type="none"/>
          </a:ln>
        </p:spPr>
      </p:cxnSp>
      <p:cxnSp>
        <p:nvCxnSpPr>
          <p:cNvPr id="9839" name="Google Shape;9839;p139"/>
          <p:cNvCxnSpPr/>
          <p:nvPr/>
        </p:nvCxnSpPr>
        <p:spPr>
          <a:xfrm>
            <a:off x="2787650" y="3378200"/>
            <a:ext cx="228600" cy="139700"/>
          </a:xfrm>
          <a:prstGeom prst="straightConnector1">
            <a:avLst/>
          </a:prstGeom>
          <a:noFill/>
          <a:ln cap="flat" cmpd="sng" w="9525">
            <a:solidFill>
              <a:schemeClr val="dk1"/>
            </a:solidFill>
            <a:prstDash val="solid"/>
            <a:round/>
            <a:headEnd len="med" w="med" type="none"/>
            <a:tailEnd len="med" w="med" type="none"/>
          </a:ln>
        </p:spPr>
      </p:cxnSp>
      <p:sp>
        <p:nvSpPr>
          <p:cNvPr id="9840" name="Google Shape;9840;p139"/>
          <p:cNvSpPr/>
          <p:nvPr/>
        </p:nvSpPr>
        <p:spPr>
          <a:xfrm>
            <a:off x="2228850" y="2616200"/>
            <a:ext cx="1638300" cy="368300"/>
          </a:xfrm>
          <a:custGeom>
            <a:rect b="b" l="l" r="r" t="t"/>
            <a:pathLst>
              <a:path extrusionOk="0" h="232" w="1032">
                <a:moveTo>
                  <a:pt x="0" y="72"/>
                </a:moveTo>
                <a:cubicBezTo>
                  <a:pt x="61" y="60"/>
                  <a:pt x="239" y="5"/>
                  <a:pt x="372" y="0"/>
                </a:cubicBezTo>
                <a:cubicBezTo>
                  <a:pt x="480" y="10"/>
                  <a:pt x="686" y="1"/>
                  <a:pt x="796" y="40"/>
                </a:cubicBezTo>
                <a:cubicBezTo>
                  <a:pt x="906" y="79"/>
                  <a:pt x="983" y="192"/>
                  <a:pt x="1032" y="232"/>
                </a:cubicBezTo>
              </a:path>
            </a:pathLst>
          </a:custGeom>
          <a:noFill/>
          <a:ln cap="flat" cmpd="sng" w="76200">
            <a:solidFill>
              <a:srgbClr val="FF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9841" name="Google Shape;9841;p139"/>
          <p:cNvGrpSpPr/>
          <p:nvPr/>
        </p:nvGrpSpPr>
        <p:grpSpPr>
          <a:xfrm>
            <a:off x="2894013" y="3498850"/>
            <a:ext cx="569912" cy="222250"/>
            <a:chOff x="3600" y="219"/>
            <a:chExt cx="360" cy="175"/>
          </a:xfrm>
        </p:grpSpPr>
        <p:sp>
          <p:nvSpPr>
            <p:cNvPr id="9842" name="Google Shape;9842;p139"/>
            <p:cNvSpPr/>
            <p:nvPr/>
          </p:nvSpPr>
          <p:spPr>
            <a:xfrm>
              <a:off x="3603" y="297"/>
              <a:ext cx="357" cy="97"/>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843" name="Google Shape;9843;p139"/>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9844" name="Google Shape;9844;p139"/>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9845" name="Google Shape;9845;p139"/>
            <p:cNvSpPr/>
            <p:nvPr/>
          </p:nvSpPr>
          <p:spPr>
            <a:xfrm>
              <a:off x="3603" y="289"/>
              <a:ext cx="354" cy="59"/>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9846" name="Google Shape;9846;p139"/>
            <p:cNvSpPr/>
            <p:nvPr/>
          </p:nvSpPr>
          <p:spPr>
            <a:xfrm>
              <a:off x="3600" y="219"/>
              <a:ext cx="357" cy="113"/>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9847" name="Google Shape;9847;p139"/>
            <p:cNvGrpSpPr/>
            <p:nvPr/>
          </p:nvGrpSpPr>
          <p:grpSpPr>
            <a:xfrm>
              <a:off x="3686" y="244"/>
              <a:ext cx="177" cy="66"/>
              <a:chOff x="2848" y="848"/>
              <a:chExt cx="140" cy="98"/>
            </a:xfrm>
          </p:grpSpPr>
          <p:cxnSp>
            <p:nvCxnSpPr>
              <p:cNvPr id="9848" name="Google Shape;9848;p139"/>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849" name="Google Shape;9849;p139"/>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850" name="Google Shape;9850;p139"/>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9851" name="Google Shape;9851;p139"/>
            <p:cNvGrpSpPr/>
            <p:nvPr/>
          </p:nvGrpSpPr>
          <p:grpSpPr>
            <a:xfrm flipH="1" rot="10800000">
              <a:off x="3686" y="243"/>
              <a:ext cx="177" cy="66"/>
              <a:chOff x="2848" y="848"/>
              <a:chExt cx="140" cy="98"/>
            </a:xfrm>
          </p:grpSpPr>
          <p:cxnSp>
            <p:nvCxnSpPr>
              <p:cNvPr id="9852" name="Google Shape;9852;p139"/>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853" name="Google Shape;9853;p139"/>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854" name="Google Shape;9854;p139"/>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9855" name="Google Shape;9855;p139"/>
          <p:cNvGrpSpPr/>
          <p:nvPr/>
        </p:nvGrpSpPr>
        <p:grpSpPr>
          <a:xfrm>
            <a:off x="1731963" y="2641600"/>
            <a:ext cx="569912" cy="222250"/>
            <a:chOff x="3600" y="219"/>
            <a:chExt cx="360" cy="175"/>
          </a:xfrm>
        </p:grpSpPr>
        <p:sp>
          <p:nvSpPr>
            <p:cNvPr id="9856" name="Google Shape;9856;p139"/>
            <p:cNvSpPr/>
            <p:nvPr/>
          </p:nvSpPr>
          <p:spPr>
            <a:xfrm>
              <a:off x="3603" y="297"/>
              <a:ext cx="357" cy="97"/>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857" name="Google Shape;9857;p139"/>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9858" name="Google Shape;9858;p139"/>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9859" name="Google Shape;9859;p139"/>
            <p:cNvSpPr/>
            <p:nvPr/>
          </p:nvSpPr>
          <p:spPr>
            <a:xfrm>
              <a:off x="3603" y="289"/>
              <a:ext cx="354" cy="59"/>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9860" name="Google Shape;9860;p139"/>
            <p:cNvSpPr/>
            <p:nvPr/>
          </p:nvSpPr>
          <p:spPr>
            <a:xfrm>
              <a:off x="3600" y="219"/>
              <a:ext cx="357" cy="113"/>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9861" name="Google Shape;9861;p139"/>
            <p:cNvGrpSpPr/>
            <p:nvPr/>
          </p:nvGrpSpPr>
          <p:grpSpPr>
            <a:xfrm>
              <a:off x="3686" y="244"/>
              <a:ext cx="177" cy="66"/>
              <a:chOff x="2848" y="848"/>
              <a:chExt cx="140" cy="98"/>
            </a:xfrm>
          </p:grpSpPr>
          <p:cxnSp>
            <p:nvCxnSpPr>
              <p:cNvPr id="9862" name="Google Shape;9862;p139"/>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863" name="Google Shape;9863;p139"/>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864" name="Google Shape;9864;p139"/>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9865" name="Google Shape;9865;p139"/>
            <p:cNvGrpSpPr/>
            <p:nvPr/>
          </p:nvGrpSpPr>
          <p:grpSpPr>
            <a:xfrm flipH="1" rot="10800000">
              <a:off x="3686" y="243"/>
              <a:ext cx="177" cy="66"/>
              <a:chOff x="2848" y="848"/>
              <a:chExt cx="140" cy="98"/>
            </a:xfrm>
          </p:grpSpPr>
          <p:cxnSp>
            <p:nvCxnSpPr>
              <p:cNvPr id="9866" name="Google Shape;9866;p139"/>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867" name="Google Shape;9867;p139"/>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868" name="Google Shape;9868;p139"/>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cxnSp>
        <p:nvCxnSpPr>
          <p:cNvPr id="9869" name="Google Shape;9869;p139"/>
          <p:cNvCxnSpPr/>
          <p:nvPr/>
        </p:nvCxnSpPr>
        <p:spPr>
          <a:xfrm rot="10800000">
            <a:off x="3651250" y="2774950"/>
            <a:ext cx="177800" cy="190500"/>
          </a:xfrm>
          <a:prstGeom prst="straightConnector1">
            <a:avLst/>
          </a:prstGeom>
          <a:noFill/>
          <a:ln cap="flat" cmpd="sng" w="9525">
            <a:solidFill>
              <a:schemeClr val="dk1"/>
            </a:solidFill>
            <a:prstDash val="solid"/>
            <a:round/>
            <a:headEnd len="med" w="med" type="none"/>
            <a:tailEnd len="med" w="med" type="none"/>
          </a:ln>
        </p:spPr>
      </p:cxnSp>
      <p:cxnSp>
        <p:nvCxnSpPr>
          <p:cNvPr id="9870" name="Google Shape;9870;p139"/>
          <p:cNvCxnSpPr/>
          <p:nvPr/>
        </p:nvCxnSpPr>
        <p:spPr>
          <a:xfrm rot="10800000">
            <a:off x="3803650" y="2927350"/>
            <a:ext cx="177800" cy="190500"/>
          </a:xfrm>
          <a:prstGeom prst="straightConnector1">
            <a:avLst/>
          </a:prstGeom>
          <a:noFill/>
          <a:ln cap="flat" cmpd="sng" w="9525">
            <a:solidFill>
              <a:schemeClr val="dk1"/>
            </a:solidFill>
            <a:prstDash val="solid"/>
            <a:round/>
            <a:headEnd len="med" w="med" type="none"/>
            <a:tailEnd len="med" w="med" type="none"/>
          </a:ln>
        </p:spPr>
      </p:cxnSp>
      <p:grpSp>
        <p:nvGrpSpPr>
          <p:cNvPr id="9871" name="Google Shape;9871;p139"/>
          <p:cNvGrpSpPr/>
          <p:nvPr/>
        </p:nvGrpSpPr>
        <p:grpSpPr>
          <a:xfrm>
            <a:off x="3656013" y="2940050"/>
            <a:ext cx="569912" cy="222250"/>
            <a:chOff x="3600" y="219"/>
            <a:chExt cx="360" cy="175"/>
          </a:xfrm>
        </p:grpSpPr>
        <p:sp>
          <p:nvSpPr>
            <p:cNvPr id="9872" name="Google Shape;9872;p139"/>
            <p:cNvSpPr/>
            <p:nvPr/>
          </p:nvSpPr>
          <p:spPr>
            <a:xfrm>
              <a:off x="3603" y="297"/>
              <a:ext cx="357" cy="97"/>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873" name="Google Shape;9873;p139"/>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9874" name="Google Shape;9874;p139"/>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9875" name="Google Shape;9875;p139"/>
            <p:cNvSpPr/>
            <p:nvPr/>
          </p:nvSpPr>
          <p:spPr>
            <a:xfrm>
              <a:off x="3603" y="289"/>
              <a:ext cx="354" cy="59"/>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9876" name="Google Shape;9876;p139"/>
            <p:cNvSpPr/>
            <p:nvPr/>
          </p:nvSpPr>
          <p:spPr>
            <a:xfrm>
              <a:off x="3600" y="219"/>
              <a:ext cx="357" cy="113"/>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9877" name="Google Shape;9877;p139"/>
            <p:cNvGrpSpPr/>
            <p:nvPr/>
          </p:nvGrpSpPr>
          <p:grpSpPr>
            <a:xfrm>
              <a:off x="3686" y="244"/>
              <a:ext cx="177" cy="66"/>
              <a:chOff x="2848" y="848"/>
              <a:chExt cx="140" cy="98"/>
            </a:xfrm>
          </p:grpSpPr>
          <p:cxnSp>
            <p:nvCxnSpPr>
              <p:cNvPr id="9878" name="Google Shape;9878;p139"/>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879" name="Google Shape;9879;p139"/>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880" name="Google Shape;9880;p139"/>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9881" name="Google Shape;9881;p139"/>
            <p:cNvGrpSpPr/>
            <p:nvPr/>
          </p:nvGrpSpPr>
          <p:grpSpPr>
            <a:xfrm flipH="1" rot="10800000">
              <a:off x="3686" y="243"/>
              <a:ext cx="177" cy="66"/>
              <a:chOff x="2848" y="848"/>
              <a:chExt cx="140" cy="98"/>
            </a:xfrm>
          </p:grpSpPr>
          <p:cxnSp>
            <p:nvCxnSpPr>
              <p:cNvPr id="9882" name="Google Shape;9882;p139"/>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883" name="Google Shape;9883;p139"/>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884" name="Google Shape;9884;p139"/>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cxnSp>
        <p:nvCxnSpPr>
          <p:cNvPr id="9885" name="Google Shape;9885;p139"/>
          <p:cNvCxnSpPr/>
          <p:nvPr/>
        </p:nvCxnSpPr>
        <p:spPr>
          <a:xfrm>
            <a:off x="3060700" y="2628900"/>
            <a:ext cx="228600" cy="12700"/>
          </a:xfrm>
          <a:prstGeom prst="straightConnector1">
            <a:avLst/>
          </a:prstGeom>
          <a:noFill/>
          <a:ln cap="flat" cmpd="sng" w="9525">
            <a:solidFill>
              <a:schemeClr val="dk1"/>
            </a:solidFill>
            <a:prstDash val="solid"/>
            <a:round/>
            <a:headEnd len="med" w="med" type="none"/>
            <a:tailEnd len="med" w="med" type="none"/>
          </a:ln>
        </p:spPr>
      </p:cxnSp>
      <p:cxnSp>
        <p:nvCxnSpPr>
          <p:cNvPr id="9886" name="Google Shape;9886;p139"/>
          <p:cNvCxnSpPr/>
          <p:nvPr/>
        </p:nvCxnSpPr>
        <p:spPr>
          <a:xfrm flipH="1" rot="10800000">
            <a:off x="2324100" y="2654300"/>
            <a:ext cx="209550" cy="57150"/>
          </a:xfrm>
          <a:prstGeom prst="straightConnector1">
            <a:avLst/>
          </a:prstGeom>
          <a:noFill/>
          <a:ln cap="flat" cmpd="sng" w="9525">
            <a:solidFill>
              <a:schemeClr val="dk1"/>
            </a:solidFill>
            <a:prstDash val="solid"/>
            <a:round/>
            <a:headEnd len="med" w="med" type="none"/>
            <a:tailEnd len="med" w="med" type="none"/>
          </a:ln>
        </p:spPr>
      </p:cxnSp>
      <p:cxnSp>
        <p:nvCxnSpPr>
          <p:cNvPr id="9887" name="Google Shape;9887;p139"/>
          <p:cNvCxnSpPr/>
          <p:nvPr/>
        </p:nvCxnSpPr>
        <p:spPr>
          <a:xfrm flipH="1" rot="10800000">
            <a:off x="6108700" y="2952750"/>
            <a:ext cx="501650" cy="482600"/>
          </a:xfrm>
          <a:prstGeom prst="straightConnector1">
            <a:avLst/>
          </a:prstGeom>
          <a:noFill/>
          <a:ln cap="flat" cmpd="sng" w="57150">
            <a:solidFill>
              <a:srgbClr val="FF0000"/>
            </a:solidFill>
            <a:prstDash val="solid"/>
            <a:round/>
            <a:headEnd len="med" w="med" type="none"/>
            <a:tailEnd len="med" w="med" type="none"/>
          </a:ln>
        </p:spPr>
      </p:cxnSp>
      <p:cxnSp>
        <p:nvCxnSpPr>
          <p:cNvPr id="9888" name="Google Shape;9888;p139"/>
          <p:cNvCxnSpPr/>
          <p:nvPr/>
        </p:nvCxnSpPr>
        <p:spPr>
          <a:xfrm rot="10800000">
            <a:off x="5289550" y="2774950"/>
            <a:ext cx="1263650" cy="114300"/>
          </a:xfrm>
          <a:prstGeom prst="straightConnector1">
            <a:avLst/>
          </a:prstGeom>
          <a:noFill/>
          <a:ln cap="flat" cmpd="sng" w="57150">
            <a:solidFill>
              <a:srgbClr val="FF0000"/>
            </a:solidFill>
            <a:prstDash val="solid"/>
            <a:round/>
            <a:headEnd len="med" w="med" type="none"/>
            <a:tailEnd len="med" w="med" type="none"/>
          </a:ln>
        </p:spPr>
      </p:cxnSp>
      <p:cxnSp>
        <p:nvCxnSpPr>
          <p:cNvPr id="9889" name="Google Shape;9889;p139"/>
          <p:cNvCxnSpPr/>
          <p:nvPr/>
        </p:nvCxnSpPr>
        <p:spPr>
          <a:xfrm rot="10800000">
            <a:off x="5270500" y="2787650"/>
            <a:ext cx="844550" cy="660400"/>
          </a:xfrm>
          <a:prstGeom prst="straightConnector1">
            <a:avLst/>
          </a:prstGeom>
          <a:noFill/>
          <a:ln cap="flat" cmpd="sng" w="57150">
            <a:solidFill>
              <a:srgbClr val="FF0000"/>
            </a:solidFill>
            <a:prstDash val="solid"/>
            <a:round/>
            <a:headEnd len="med" w="med" type="none"/>
            <a:tailEnd len="med" w="med" type="none"/>
          </a:ln>
        </p:spPr>
      </p:cxnSp>
      <p:grpSp>
        <p:nvGrpSpPr>
          <p:cNvPr id="9890" name="Google Shape;9890;p139"/>
          <p:cNvGrpSpPr/>
          <p:nvPr/>
        </p:nvGrpSpPr>
        <p:grpSpPr>
          <a:xfrm>
            <a:off x="5021263" y="2705100"/>
            <a:ext cx="569912" cy="222250"/>
            <a:chOff x="3600" y="219"/>
            <a:chExt cx="360" cy="175"/>
          </a:xfrm>
        </p:grpSpPr>
        <p:sp>
          <p:nvSpPr>
            <p:cNvPr id="9891" name="Google Shape;9891;p139"/>
            <p:cNvSpPr/>
            <p:nvPr/>
          </p:nvSpPr>
          <p:spPr>
            <a:xfrm>
              <a:off x="3603" y="297"/>
              <a:ext cx="357" cy="97"/>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892" name="Google Shape;9892;p139"/>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9893" name="Google Shape;9893;p139"/>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9894" name="Google Shape;9894;p139"/>
            <p:cNvSpPr/>
            <p:nvPr/>
          </p:nvSpPr>
          <p:spPr>
            <a:xfrm>
              <a:off x="3603" y="289"/>
              <a:ext cx="354" cy="59"/>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9895" name="Google Shape;9895;p139"/>
            <p:cNvSpPr/>
            <p:nvPr/>
          </p:nvSpPr>
          <p:spPr>
            <a:xfrm>
              <a:off x="3600" y="219"/>
              <a:ext cx="357" cy="113"/>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9896" name="Google Shape;9896;p139"/>
            <p:cNvGrpSpPr/>
            <p:nvPr/>
          </p:nvGrpSpPr>
          <p:grpSpPr>
            <a:xfrm>
              <a:off x="3686" y="244"/>
              <a:ext cx="177" cy="66"/>
              <a:chOff x="2848" y="848"/>
              <a:chExt cx="140" cy="98"/>
            </a:xfrm>
          </p:grpSpPr>
          <p:cxnSp>
            <p:nvCxnSpPr>
              <p:cNvPr id="9897" name="Google Shape;9897;p139"/>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898" name="Google Shape;9898;p139"/>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899" name="Google Shape;9899;p139"/>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9900" name="Google Shape;9900;p139"/>
            <p:cNvGrpSpPr/>
            <p:nvPr/>
          </p:nvGrpSpPr>
          <p:grpSpPr>
            <a:xfrm flipH="1" rot="10800000">
              <a:off x="3686" y="243"/>
              <a:ext cx="177" cy="66"/>
              <a:chOff x="2848" y="848"/>
              <a:chExt cx="140" cy="98"/>
            </a:xfrm>
          </p:grpSpPr>
          <p:cxnSp>
            <p:nvCxnSpPr>
              <p:cNvPr id="9901" name="Google Shape;9901;p139"/>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902" name="Google Shape;9902;p139"/>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903" name="Google Shape;9903;p139"/>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9904" name="Google Shape;9904;p139"/>
          <p:cNvGrpSpPr/>
          <p:nvPr/>
        </p:nvGrpSpPr>
        <p:grpSpPr>
          <a:xfrm>
            <a:off x="6329363" y="2806700"/>
            <a:ext cx="569912" cy="222250"/>
            <a:chOff x="3600" y="219"/>
            <a:chExt cx="360" cy="175"/>
          </a:xfrm>
        </p:grpSpPr>
        <p:sp>
          <p:nvSpPr>
            <p:cNvPr id="9905" name="Google Shape;9905;p139"/>
            <p:cNvSpPr/>
            <p:nvPr/>
          </p:nvSpPr>
          <p:spPr>
            <a:xfrm>
              <a:off x="3603" y="297"/>
              <a:ext cx="357" cy="97"/>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906" name="Google Shape;9906;p139"/>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9907" name="Google Shape;9907;p139"/>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9908" name="Google Shape;9908;p139"/>
            <p:cNvSpPr/>
            <p:nvPr/>
          </p:nvSpPr>
          <p:spPr>
            <a:xfrm>
              <a:off x="3603" y="289"/>
              <a:ext cx="354" cy="59"/>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9909" name="Google Shape;9909;p139"/>
            <p:cNvSpPr/>
            <p:nvPr/>
          </p:nvSpPr>
          <p:spPr>
            <a:xfrm>
              <a:off x="3600" y="219"/>
              <a:ext cx="357" cy="113"/>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9910" name="Google Shape;9910;p139"/>
            <p:cNvGrpSpPr/>
            <p:nvPr/>
          </p:nvGrpSpPr>
          <p:grpSpPr>
            <a:xfrm>
              <a:off x="3686" y="244"/>
              <a:ext cx="177" cy="66"/>
              <a:chOff x="2848" y="848"/>
              <a:chExt cx="140" cy="98"/>
            </a:xfrm>
          </p:grpSpPr>
          <p:cxnSp>
            <p:nvCxnSpPr>
              <p:cNvPr id="9911" name="Google Shape;9911;p139"/>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912" name="Google Shape;9912;p139"/>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913" name="Google Shape;9913;p139"/>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9914" name="Google Shape;9914;p139"/>
            <p:cNvGrpSpPr/>
            <p:nvPr/>
          </p:nvGrpSpPr>
          <p:grpSpPr>
            <a:xfrm flipH="1" rot="10800000">
              <a:off x="3686" y="243"/>
              <a:ext cx="177" cy="66"/>
              <a:chOff x="2848" y="848"/>
              <a:chExt cx="140" cy="98"/>
            </a:xfrm>
          </p:grpSpPr>
          <p:cxnSp>
            <p:nvCxnSpPr>
              <p:cNvPr id="9915" name="Google Shape;9915;p139"/>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916" name="Google Shape;9916;p139"/>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917" name="Google Shape;9917;p139"/>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9918" name="Google Shape;9918;p139"/>
          <p:cNvGrpSpPr/>
          <p:nvPr/>
        </p:nvGrpSpPr>
        <p:grpSpPr>
          <a:xfrm>
            <a:off x="5846763" y="3365500"/>
            <a:ext cx="569912" cy="222250"/>
            <a:chOff x="3600" y="219"/>
            <a:chExt cx="360" cy="175"/>
          </a:xfrm>
        </p:grpSpPr>
        <p:sp>
          <p:nvSpPr>
            <p:cNvPr id="9919" name="Google Shape;9919;p139"/>
            <p:cNvSpPr/>
            <p:nvPr/>
          </p:nvSpPr>
          <p:spPr>
            <a:xfrm>
              <a:off x="3603" y="297"/>
              <a:ext cx="357" cy="97"/>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920" name="Google Shape;9920;p139"/>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9921" name="Google Shape;9921;p139"/>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9922" name="Google Shape;9922;p139"/>
            <p:cNvSpPr/>
            <p:nvPr/>
          </p:nvSpPr>
          <p:spPr>
            <a:xfrm>
              <a:off x="3603" y="289"/>
              <a:ext cx="354" cy="59"/>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9923" name="Google Shape;9923;p139"/>
            <p:cNvSpPr/>
            <p:nvPr/>
          </p:nvSpPr>
          <p:spPr>
            <a:xfrm>
              <a:off x="3600" y="219"/>
              <a:ext cx="357" cy="113"/>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9924" name="Google Shape;9924;p139"/>
            <p:cNvGrpSpPr/>
            <p:nvPr/>
          </p:nvGrpSpPr>
          <p:grpSpPr>
            <a:xfrm>
              <a:off x="3686" y="244"/>
              <a:ext cx="177" cy="66"/>
              <a:chOff x="2848" y="848"/>
              <a:chExt cx="140" cy="98"/>
            </a:xfrm>
          </p:grpSpPr>
          <p:cxnSp>
            <p:nvCxnSpPr>
              <p:cNvPr id="9925" name="Google Shape;9925;p139"/>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926" name="Google Shape;9926;p139"/>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927" name="Google Shape;9927;p139"/>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9928" name="Google Shape;9928;p139"/>
            <p:cNvGrpSpPr/>
            <p:nvPr/>
          </p:nvGrpSpPr>
          <p:grpSpPr>
            <a:xfrm flipH="1" rot="10800000">
              <a:off x="3686" y="243"/>
              <a:ext cx="177" cy="66"/>
              <a:chOff x="2848" y="848"/>
              <a:chExt cx="140" cy="98"/>
            </a:xfrm>
          </p:grpSpPr>
          <p:cxnSp>
            <p:nvCxnSpPr>
              <p:cNvPr id="9929" name="Google Shape;9929;p139"/>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930" name="Google Shape;9930;p139"/>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931" name="Google Shape;9931;p139"/>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sp>
        <p:nvSpPr>
          <p:cNvPr id="9932" name="Google Shape;9932;p139"/>
          <p:cNvSpPr txBox="1"/>
          <p:nvPr/>
        </p:nvSpPr>
        <p:spPr>
          <a:xfrm>
            <a:off x="1990725" y="3884613"/>
            <a:ext cx="16446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topology vật lý</a:t>
            </a:r>
            <a:endParaRPr/>
          </a:p>
        </p:txBody>
      </p:sp>
      <p:sp>
        <p:nvSpPr>
          <p:cNvPr id="9933" name="Google Shape;9933;p139"/>
          <p:cNvSpPr txBox="1"/>
          <p:nvPr/>
        </p:nvSpPr>
        <p:spPr>
          <a:xfrm>
            <a:off x="5153025" y="3871913"/>
            <a:ext cx="15938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topology lôgíc</a:t>
            </a:r>
            <a:endParaRPr/>
          </a:p>
        </p:txBody>
      </p:sp>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38" name="Shape 9938"/>
        <p:cNvGrpSpPr/>
        <p:nvPr/>
      </p:nvGrpSpPr>
      <p:grpSpPr>
        <a:xfrm>
          <a:off x="0" y="0"/>
          <a:ext cx="0" cy="0"/>
          <a:chOff x="0" y="0"/>
          <a:chExt cx="0" cy="0"/>
        </a:xfrm>
      </p:grpSpPr>
      <p:sp>
        <p:nvSpPr>
          <p:cNvPr id="9939" name="Google Shape;9939;p140"/>
          <p:cNvSpPr txBox="1"/>
          <p:nvPr>
            <p:ph type="title"/>
          </p:nvPr>
        </p:nvSpPr>
        <p:spPr>
          <a:xfrm>
            <a:off x="533400" y="609600"/>
            <a:ext cx="8001000" cy="685800"/>
          </a:xfrm>
          <a:prstGeom prst="rect">
            <a:avLst/>
          </a:prstGeom>
          <a:noFill/>
          <a:ln>
            <a:noFill/>
          </a:ln>
        </p:spPr>
        <p:txBody>
          <a:bodyPr anchorCtr="0" anchor="t" bIns="46025" lIns="92075" spcFirstLastPara="1" rIns="92075" wrap="square" tIns="46025">
            <a:normAutofit/>
          </a:bodyPr>
          <a:lstStyle/>
          <a:p>
            <a:pPr indent="0" lvl="0" marL="0" rtl="0" algn="l">
              <a:spcBef>
                <a:spcPts val="0"/>
              </a:spcBef>
              <a:spcAft>
                <a:spcPts val="0"/>
              </a:spcAft>
              <a:buNone/>
            </a:pPr>
            <a:r>
              <a:rPr lang="en-US" sz="3200"/>
              <a:t>PIM: Protocol Independent Multicast</a:t>
            </a:r>
            <a:endParaRPr/>
          </a:p>
        </p:txBody>
      </p:sp>
      <p:sp>
        <p:nvSpPr>
          <p:cNvPr id="9940" name="Google Shape;9940;p140"/>
          <p:cNvSpPr txBox="1"/>
          <p:nvPr>
            <p:ph idx="1" type="body"/>
          </p:nvPr>
        </p:nvSpPr>
        <p:spPr>
          <a:xfrm>
            <a:off x="381000" y="1524000"/>
            <a:ext cx="7772400" cy="1600200"/>
          </a:xfrm>
          <a:prstGeom prst="rect">
            <a:avLst/>
          </a:prstGeom>
          <a:noFill/>
          <a:ln>
            <a:noFill/>
          </a:ln>
        </p:spPr>
        <p:txBody>
          <a:bodyPr anchorCtr="0" anchor="t" bIns="46025" lIns="92075" spcFirstLastPara="1" rIns="92075" wrap="square" tIns="46025">
            <a:noAutofit/>
          </a:bodyPr>
          <a:lstStyle/>
          <a:p>
            <a:pPr indent="-273050" lvl="0" marL="273050" rtl="0" algn="l">
              <a:spcBef>
                <a:spcPts val="0"/>
              </a:spcBef>
              <a:spcAft>
                <a:spcPts val="0"/>
              </a:spcAft>
              <a:buSzPts val="1680"/>
              <a:buChar char="🞆"/>
            </a:pPr>
            <a:r>
              <a:rPr lang="en-US"/>
              <a:t>Không phụ thuộc vào bất kỳ thuật toán dẫn đường unicast cụ thể nào phía dưới (làm việc với tất cả)</a:t>
            </a:r>
            <a:endParaRPr/>
          </a:p>
          <a:p>
            <a:pPr indent="-273050" lvl="0" marL="273050" rtl="0" algn="l">
              <a:spcBef>
                <a:spcPts val="1680"/>
              </a:spcBef>
              <a:spcAft>
                <a:spcPts val="0"/>
              </a:spcAft>
              <a:buSzPts val="1680"/>
              <a:buChar char="🞆"/>
            </a:pPr>
            <a:r>
              <a:rPr lang="en-US"/>
              <a:t>Hai kịch bản phân phối multicast khác nhau:</a:t>
            </a:r>
            <a:endParaRPr/>
          </a:p>
        </p:txBody>
      </p:sp>
      <p:sp>
        <p:nvSpPr>
          <p:cNvPr id="9941" name="Google Shape;9941;p140"/>
          <p:cNvSpPr/>
          <p:nvPr/>
        </p:nvSpPr>
        <p:spPr>
          <a:xfrm>
            <a:off x="609600" y="2286000"/>
            <a:ext cx="3886200" cy="3886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942" name="Google Shape;9942;p140"/>
          <p:cNvSpPr/>
          <p:nvPr/>
        </p:nvSpPr>
        <p:spPr>
          <a:xfrm>
            <a:off x="571500" y="3111500"/>
            <a:ext cx="3708400" cy="2590800"/>
          </a:xfrm>
          <a:prstGeom prst="rect">
            <a:avLst/>
          </a:prstGeom>
          <a:noFill/>
          <a:ln>
            <a:noFill/>
          </a:ln>
        </p:spPr>
        <p:txBody>
          <a:bodyPr anchorCtr="0" anchor="t" bIns="46025" lIns="92075" spcFirstLastPara="1" rIns="92075" wrap="square" tIns="46025">
            <a:noAutofit/>
          </a:bodyPr>
          <a:lstStyle/>
          <a:p>
            <a:pPr indent="-342900" lvl="0" marL="342900" marR="0" rtl="0" algn="l">
              <a:spcBef>
                <a:spcPts val="0"/>
              </a:spcBef>
              <a:spcAft>
                <a:spcPts val="0"/>
              </a:spcAft>
              <a:buNone/>
            </a:pPr>
            <a:r>
              <a:rPr i="1" lang="en-US" sz="2800" u="sng">
                <a:solidFill>
                  <a:srgbClr val="FF0000"/>
                </a:solidFill>
                <a:latin typeface="Arial"/>
                <a:ea typeface="Arial"/>
                <a:cs typeface="Arial"/>
                <a:sym typeface="Arial"/>
              </a:rPr>
              <a:t>Đông đúc</a:t>
            </a:r>
            <a:r>
              <a:rPr lang="en-US" sz="2800" u="sng">
                <a:solidFill>
                  <a:srgbClr val="FF0000"/>
                </a:solidFill>
                <a:latin typeface="Arial"/>
                <a:ea typeface="Arial"/>
                <a:cs typeface="Arial"/>
                <a:sym typeface="Arial"/>
              </a:rPr>
              <a:t>:</a:t>
            </a:r>
            <a:endParaRPr sz="2400">
              <a:solidFill>
                <a:srgbClr val="FF0000"/>
              </a:solidFill>
              <a:latin typeface="Arial"/>
              <a:ea typeface="Arial"/>
              <a:cs typeface="Arial"/>
              <a:sym typeface="Arial"/>
            </a:endParaRPr>
          </a:p>
          <a:p>
            <a:pPr indent="-342900" lvl="0" marL="342900" marR="0" rtl="0" algn="l">
              <a:spcBef>
                <a:spcPts val="480"/>
              </a:spcBef>
              <a:spcAft>
                <a:spcPts val="0"/>
              </a:spcAft>
              <a:buClr>
                <a:schemeClr val="accent2"/>
              </a:buClr>
              <a:buSzPts val="2040"/>
              <a:buFont typeface="Noto Sans Symbols"/>
              <a:buChar char="❑"/>
            </a:pPr>
            <a:r>
              <a:rPr lang="en-US" sz="2400">
                <a:solidFill>
                  <a:schemeClr val="dk1"/>
                </a:solidFill>
                <a:latin typeface="Arial"/>
                <a:ea typeface="Arial"/>
                <a:cs typeface="Arial"/>
                <a:sym typeface="Arial"/>
              </a:rPr>
              <a:t>group member tồn tại dày đặc, tồn tại gần nhau.</a:t>
            </a:r>
            <a:endParaRPr/>
          </a:p>
          <a:p>
            <a:pPr indent="-342900" lvl="0" marL="342900" marR="0" rtl="0" algn="l">
              <a:spcBef>
                <a:spcPts val="480"/>
              </a:spcBef>
              <a:spcAft>
                <a:spcPts val="0"/>
              </a:spcAft>
              <a:buClr>
                <a:schemeClr val="accent2"/>
              </a:buClr>
              <a:buSzPts val="2040"/>
              <a:buFont typeface="Noto Sans Symbols"/>
              <a:buChar char="❑"/>
            </a:pPr>
            <a:r>
              <a:rPr lang="en-US" sz="2400">
                <a:solidFill>
                  <a:schemeClr val="dk1"/>
                </a:solidFill>
                <a:latin typeface="Arial"/>
                <a:ea typeface="Arial"/>
                <a:cs typeface="Arial"/>
                <a:sym typeface="Arial"/>
              </a:rPr>
              <a:t>Bandwidth lớn</a:t>
            </a:r>
            <a:endParaRPr/>
          </a:p>
        </p:txBody>
      </p:sp>
      <p:sp>
        <p:nvSpPr>
          <p:cNvPr id="9943" name="Google Shape;9943;p140"/>
          <p:cNvSpPr/>
          <p:nvPr/>
        </p:nvSpPr>
        <p:spPr>
          <a:xfrm>
            <a:off x="4178300" y="3111500"/>
            <a:ext cx="4508500" cy="3276600"/>
          </a:xfrm>
          <a:prstGeom prst="rect">
            <a:avLst/>
          </a:prstGeom>
          <a:noFill/>
          <a:ln>
            <a:noFill/>
          </a:ln>
        </p:spPr>
        <p:txBody>
          <a:bodyPr anchorCtr="0" anchor="t" bIns="46025" lIns="92075" spcFirstLastPara="1" rIns="92075" wrap="square" tIns="46025">
            <a:noAutofit/>
          </a:bodyPr>
          <a:lstStyle/>
          <a:p>
            <a:pPr indent="-342900" lvl="0" marL="342900" marR="0" rtl="0" algn="l">
              <a:spcBef>
                <a:spcPts val="0"/>
              </a:spcBef>
              <a:spcAft>
                <a:spcPts val="0"/>
              </a:spcAft>
              <a:buNone/>
            </a:pPr>
            <a:r>
              <a:rPr i="1" lang="en-US" sz="2800" u="sng">
                <a:solidFill>
                  <a:srgbClr val="FF0000"/>
                </a:solidFill>
                <a:latin typeface="Arial"/>
                <a:ea typeface="Arial"/>
                <a:cs typeface="Arial"/>
                <a:sym typeface="Arial"/>
              </a:rPr>
              <a:t>Thưa thớt:</a:t>
            </a:r>
            <a:endParaRPr/>
          </a:p>
          <a:p>
            <a:pPr indent="-342900" lvl="0" marL="342900" marR="0" rtl="0" algn="l">
              <a:spcBef>
                <a:spcPts val="480"/>
              </a:spcBef>
              <a:spcAft>
                <a:spcPts val="0"/>
              </a:spcAft>
              <a:buClr>
                <a:schemeClr val="accent2"/>
              </a:buClr>
              <a:buSzPts val="2040"/>
              <a:buFont typeface="Noto Sans Symbols"/>
              <a:buChar char="❑"/>
            </a:pPr>
            <a:r>
              <a:rPr lang="en-US" sz="2400">
                <a:solidFill>
                  <a:schemeClr val="dk1"/>
                </a:solidFill>
                <a:latin typeface="Arial"/>
                <a:ea typeface="Arial"/>
                <a:cs typeface="Arial"/>
                <a:sym typeface="Arial"/>
              </a:rPr>
              <a:t>Số mạng với group member nhỏ</a:t>
            </a:r>
            <a:endParaRPr/>
          </a:p>
          <a:p>
            <a:pPr indent="-342900" lvl="0" marL="342900" marR="0" rtl="0" algn="l">
              <a:spcBef>
                <a:spcPts val="480"/>
              </a:spcBef>
              <a:spcAft>
                <a:spcPts val="0"/>
              </a:spcAft>
              <a:buClr>
                <a:schemeClr val="accent2"/>
              </a:buClr>
              <a:buSzPts val="2040"/>
              <a:buFont typeface="Noto Sans Symbols"/>
              <a:buChar char="❑"/>
            </a:pPr>
            <a:r>
              <a:rPr lang="en-US" sz="2400">
                <a:solidFill>
                  <a:schemeClr val="dk1"/>
                </a:solidFill>
                <a:latin typeface="Arial"/>
                <a:ea typeface="Arial"/>
                <a:cs typeface="Arial"/>
                <a:sym typeface="Arial"/>
              </a:rPr>
              <a:t>group member phân tán rộng</a:t>
            </a:r>
            <a:endParaRPr/>
          </a:p>
          <a:p>
            <a:pPr indent="-342900" lvl="0" marL="342900" marR="0" rtl="0" algn="l">
              <a:spcBef>
                <a:spcPts val="480"/>
              </a:spcBef>
              <a:spcAft>
                <a:spcPts val="0"/>
              </a:spcAft>
              <a:buClr>
                <a:schemeClr val="accent2"/>
              </a:buClr>
              <a:buSzPts val="2040"/>
              <a:buFont typeface="Noto Sans Symbols"/>
              <a:buChar char="❑"/>
            </a:pPr>
            <a:r>
              <a:rPr lang="en-US" sz="2400">
                <a:solidFill>
                  <a:schemeClr val="dk1"/>
                </a:solidFill>
                <a:latin typeface="Arial"/>
                <a:ea typeface="Arial"/>
                <a:cs typeface="Arial"/>
                <a:sym typeface="Arial"/>
              </a:rPr>
              <a:t>bandwidth không lớn</a:t>
            </a:r>
            <a:endParaRPr/>
          </a:p>
        </p:txBody>
      </p:sp>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48" name="Shape 9948"/>
        <p:cNvGrpSpPr/>
        <p:nvPr/>
      </p:nvGrpSpPr>
      <p:grpSpPr>
        <a:xfrm>
          <a:off x="0" y="0"/>
          <a:ext cx="0" cy="0"/>
          <a:chOff x="0" y="0"/>
          <a:chExt cx="0" cy="0"/>
        </a:xfrm>
      </p:grpSpPr>
      <p:sp>
        <p:nvSpPr>
          <p:cNvPr id="9949" name="Google Shape;9949;p141"/>
          <p:cNvSpPr txBox="1"/>
          <p:nvPr>
            <p:ph type="title"/>
          </p:nvPr>
        </p:nvSpPr>
        <p:spPr>
          <a:xfrm>
            <a:off x="533400" y="609600"/>
            <a:ext cx="8534400" cy="685800"/>
          </a:xfrm>
          <a:prstGeom prst="rect">
            <a:avLst/>
          </a:prstGeom>
          <a:noFill/>
          <a:ln>
            <a:noFill/>
          </a:ln>
        </p:spPr>
        <p:txBody>
          <a:bodyPr anchorCtr="0" anchor="t" bIns="46025" lIns="92075" spcFirstLastPara="1" rIns="92075" wrap="square" tIns="46025">
            <a:normAutofit/>
          </a:bodyPr>
          <a:lstStyle/>
          <a:p>
            <a:pPr indent="0" lvl="0" marL="0" rtl="0" algn="l">
              <a:spcBef>
                <a:spcPts val="0"/>
              </a:spcBef>
              <a:spcAft>
                <a:spcPts val="0"/>
              </a:spcAft>
              <a:buNone/>
            </a:pPr>
            <a:r>
              <a:rPr lang="en-US" sz="3200"/>
              <a:t>So sánh kiểu đông đúc và thưa thớt</a:t>
            </a:r>
            <a:r>
              <a:rPr lang="en-US"/>
              <a:t> </a:t>
            </a:r>
            <a:endParaRPr/>
          </a:p>
        </p:txBody>
      </p:sp>
      <p:sp>
        <p:nvSpPr>
          <p:cNvPr id="9950" name="Google Shape;9950;p141"/>
          <p:cNvSpPr txBox="1"/>
          <p:nvPr>
            <p:ph idx="1" type="body"/>
          </p:nvPr>
        </p:nvSpPr>
        <p:spPr>
          <a:xfrm>
            <a:off x="533400" y="1600200"/>
            <a:ext cx="4071938" cy="4648200"/>
          </a:xfrm>
          <a:prstGeom prst="rect">
            <a:avLst/>
          </a:prstGeom>
          <a:noFill/>
          <a:ln>
            <a:noFill/>
          </a:ln>
        </p:spPr>
        <p:txBody>
          <a:bodyPr anchorCtr="0" anchor="t" bIns="46025" lIns="92075" spcFirstLastPara="1" rIns="92075" wrap="square" tIns="46025">
            <a:noAutofit/>
          </a:bodyPr>
          <a:lstStyle/>
          <a:p>
            <a:pPr indent="-273050" lvl="0" marL="273050" rtl="0" algn="l">
              <a:spcBef>
                <a:spcPts val="0"/>
              </a:spcBef>
              <a:spcAft>
                <a:spcPts val="0"/>
              </a:spcAft>
              <a:buSzPts val="1680"/>
              <a:buFont typeface="Noto Sans Symbols"/>
              <a:buNone/>
            </a:pPr>
            <a:r>
              <a:rPr i="1" lang="en-US" u="sng">
                <a:solidFill>
                  <a:srgbClr val="FF0000"/>
                </a:solidFill>
              </a:rPr>
              <a:t>Đông đúc:</a:t>
            </a:r>
            <a:endParaRPr>
              <a:solidFill>
                <a:srgbClr val="FF0000"/>
              </a:solidFill>
            </a:endParaRPr>
          </a:p>
          <a:p>
            <a:pPr indent="-273050" lvl="0" marL="273050" rtl="0" algn="l">
              <a:spcBef>
                <a:spcPts val="240"/>
              </a:spcBef>
              <a:spcAft>
                <a:spcPts val="0"/>
              </a:spcAft>
              <a:buSzPts val="1680"/>
              <a:buChar char="🞆"/>
            </a:pPr>
            <a:r>
              <a:rPr lang="en-US"/>
              <a:t>Thành viên nhóm tới khi router chính thức tỉa</a:t>
            </a:r>
            <a:endParaRPr/>
          </a:p>
          <a:p>
            <a:pPr indent="-273050" lvl="0" marL="273050" rtl="0" algn="l">
              <a:spcBef>
                <a:spcPts val="240"/>
              </a:spcBef>
              <a:spcAft>
                <a:spcPts val="0"/>
              </a:spcAft>
              <a:buSzPts val="1680"/>
              <a:buChar char="🞆"/>
            </a:pPr>
            <a:r>
              <a:rPr lang="en-US"/>
              <a:t>Xây dựng </a:t>
            </a:r>
            <a:r>
              <a:rPr i="1" lang="en-US"/>
              <a:t>data-driven</a:t>
            </a:r>
            <a:r>
              <a:rPr lang="en-US"/>
              <a:t> dựa trên mcast tree (ví dụ: RPF)</a:t>
            </a:r>
            <a:endParaRPr/>
          </a:p>
          <a:p>
            <a:pPr indent="-273050" lvl="0" marL="273050" rtl="0" algn="l">
              <a:spcBef>
                <a:spcPts val="240"/>
              </a:spcBef>
              <a:spcAft>
                <a:spcPts val="0"/>
              </a:spcAft>
              <a:buSzPts val="1680"/>
              <a:buChar char="🞆"/>
            </a:pPr>
            <a:r>
              <a:rPr lang="en-US"/>
              <a:t>bandwidth và non-group-router xử lý </a:t>
            </a:r>
            <a:r>
              <a:rPr i="1" lang="en-US"/>
              <a:t>thoải mái</a:t>
            </a:r>
            <a:endParaRPr/>
          </a:p>
        </p:txBody>
      </p:sp>
      <p:sp>
        <p:nvSpPr>
          <p:cNvPr id="9951" name="Google Shape;9951;p141"/>
          <p:cNvSpPr txBox="1"/>
          <p:nvPr>
            <p:ph idx="2" type="body"/>
          </p:nvPr>
        </p:nvSpPr>
        <p:spPr>
          <a:xfrm>
            <a:off x="4494213" y="1600200"/>
            <a:ext cx="4205287" cy="4648200"/>
          </a:xfrm>
          <a:prstGeom prst="rect">
            <a:avLst/>
          </a:prstGeom>
          <a:noFill/>
          <a:ln>
            <a:noFill/>
          </a:ln>
        </p:spPr>
        <p:txBody>
          <a:bodyPr anchorCtr="0" anchor="t" bIns="46025" lIns="92075" spcFirstLastPara="1" rIns="92075" wrap="square" tIns="46025">
            <a:noAutofit/>
          </a:bodyPr>
          <a:lstStyle/>
          <a:p>
            <a:pPr indent="-273050" lvl="0" marL="273050" rtl="0" algn="l">
              <a:spcBef>
                <a:spcPts val="0"/>
              </a:spcBef>
              <a:spcAft>
                <a:spcPts val="0"/>
              </a:spcAft>
              <a:buSzPts val="1680"/>
              <a:buFont typeface="Noto Sans Symbols"/>
              <a:buNone/>
            </a:pPr>
            <a:r>
              <a:rPr i="1" lang="en-US" u="sng">
                <a:solidFill>
                  <a:srgbClr val="FF0000"/>
                </a:solidFill>
              </a:rPr>
              <a:t>Thưa thớt:</a:t>
            </a:r>
            <a:endParaRPr>
              <a:solidFill>
                <a:srgbClr val="FF0000"/>
              </a:solidFill>
            </a:endParaRPr>
          </a:p>
          <a:p>
            <a:pPr indent="-273050" lvl="0" marL="273050" rtl="0" algn="l">
              <a:spcBef>
                <a:spcPts val="240"/>
              </a:spcBef>
              <a:spcAft>
                <a:spcPts val="0"/>
              </a:spcAft>
              <a:buSzPts val="1680"/>
              <a:buChar char="🞆"/>
            </a:pPr>
            <a:r>
              <a:rPr lang="en-US"/>
              <a:t>Không là thành viên tới khi router chính thức gia nhập </a:t>
            </a:r>
            <a:endParaRPr/>
          </a:p>
          <a:p>
            <a:pPr indent="-273050" lvl="0" marL="273050" rtl="0" algn="l">
              <a:spcBef>
                <a:spcPts val="240"/>
              </a:spcBef>
              <a:spcAft>
                <a:spcPts val="0"/>
              </a:spcAft>
              <a:buSzPts val="1680"/>
              <a:buChar char="🞆"/>
            </a:pPr>
            <a:r>
              <a:rPr lang="en-US"/>
              <a:t>Xây dựng </a:t>
            </a:r>
            <a:r>
              <a:rPr i="1" lang="en-US"/>
              <a:t>receiver- driven</a:t>
            </a:r>
            <a:r>
              <a:rPr lang="en-US"/>
              <a:t> của mcast tree (ví dụ: center-based)</a:t>
            </a:r>
            <a:endParaRPr/>
          </a:p>
          <a:p>
            <a:pPr indent="-273050" lvl="0" marL="273050" rtl="0" algn="l">
              <a:spcBef>
                <a:spcPts val="240"/>
              </a:spcBef>
              <a:spcAft>
                <a:spcPts val="0"/>
              </a:spcAft>
              <a:buSzPts val="1680"/>
              <a:buChar char="🞆"/>
            </a:pPr>
            <a:r>
              <a:rPr lang="en-US"/>
              <a:t>bandwidth và non-group-router xử lý </a:t>
            </a:r>
            <a:r>
              <a:rPr i="1" lang="en-US"/>
              <a:t>dè dặt</a:t>
            </a:r>
            <a:endParaRPr/>
          </a:p>
        </p:txBody>
      </p:sp>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56" name="Shape 9956"/>
        <p:cNvGrpSpPr/>
        <p:nvPr/>
      </p:nvGrpSpPr>
      <p:grpSpPr>
        <a:xfrm>
          <a:off x="0" y="0"/>
          <a:ext cx="0" cy="0"/>
          <a:chOff x="0" y="0"/>
          <a:chExt cx="0" cy="0"/>
        </a:xfrm>
      </p:grpSpPr>
      <p:sp>
        <p:nvSpPr>
          <p:cNvPr id="9957" name="Google Shape;9957;p142"/>
          <p:cNvSpPr txBox="1"/>
          <p:nvPr>
            <p:ph type="title"/>
          </p:nvPr>
        </p:nvSpPr>
        <p:spPr>
          <a:xfrm>
            <a:off x="533400" y="609600"/>
            <a:ext cx="8001000" cy="685800"/>
          </a:xfrm>
          <a:prstGeom prst="rect">
            <a:avLst/>
          </a:prstGeom>
          <a:noFill/>
          <a:ln>
            <a:noFill/>
          </a:ln>
        </p:spPr>
        <p:txBody>
          <a:bodyPr anchorCtr="0" anchor="t" bIns="46025" lIns="92075" spcFirstLastPara="1" rIns="92075" wrap="square" tIns="46025">
            <a:normAutofit/>
          </a:bodyPr>
          <a:lstStyle/>
          <a:p>
            <a:pPr indent="0" lvl="0" marL="0" rtl="0" algn="l">
              <a:spcBef>
                <a:spcPts val="0"/>
              </a:spcBef>
              <a:spcAft>
                <a:spcPts val="0"/>
              </a:spcAft>
              <a:buNone/>
            </a:pPr>
            <a:r>
              <a:rPr lang="en-US" sz="3600"/>
              <a:t>PIM- Chế độ đông đúc</a:t>
            </a:r>
            <a:endParaRPr/>
          </a:p>
        </p:txBody>
      </p:sp>
      <p:sp>
        <p:nvSpPr>
          <p:cNvPr id="9958" name="Google Shape;9958;p142"/>
          <p:cNvSpPr/>
          <p:nvPr/>
        </p:nvSpPr>
        <p:spPr>
          <a:xfrm>
            <a:off x="609600" y="2286000"/>
            <a:ext cx="3886200" cy="3886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9959" name="Google Shape;9959;p142"/>
          <p:cNvSpPr/>
          <p:nvPr/>
        </p:nvSpPr>
        <p:spPr>
          <a:xfrm>
            <a:off x="609600" y="1676400"/>
            <a:ext cx="7391400" cy="4343400"/>
          </a:xfrm>
          <a:prstGeom prst="rect">
            <a:avLst/>
          </a:prstGeom>
          <a:noFill/>
          <a:ln>
            <a:noFill/>
          </a:ln>
        </p:spPr>
        <p:txBody>
          <a:bodyPr anchorCtr="0" anchor="t" bIns="46025" lIns="92075" spcFirstLastPara="1" rIns="92075" wrap="square" tIns="46025">
            <a:noAutofit/>
          </a:bodyPr>
          <a:lstStyle/>
          <a:p>
            <a:pPr indent="-342900" lvl="0" marL="342900" marR="0" rtl="0" algn="l">
              <a:spcBef>
                <a:spcPts val="0"/>
              </a:spcBef>
              <a:spcAft>
                <a:spcPts val="0"/>
              </a:spcAft>
              <a:buNone/>
            </a:pPr>
            <a:r>
              <a:rPr lang="en-US" sz="2800">
                <a:solidFill>
                  <a:srgbClr val="FF0000"/>
                </a:solidFill>
                <a:latin typeface="Arial"/>
                <a:ea typeface="Arial"/>
                <a:cs typeface="Arial"/>
                <a:sym typeface="Arial"/>
              </a:rPr>
              <a:t>flood-and-prune RPF</a:t>
            </a:r>
            <a:r>
              <a:rPr lang="en-US" sz="2800">
                <a:solidFill>
                  <a:schemeClr val="dk1"/>
                </a:solidFill>
                <a:latin typeface="Arial"/>
                <a:ea typeface="Arial"/>
                <a:cs typeface="Arial"/>
                <a:sym typeface="Arial"/>
              </a:rPr>
              <a:t>, tương tự DVMRP nhưng</a:t>
            </a:r>
            <a:endParaRPr/>
          </a:p>
          <a:p>
            <a:pPr indent="-342900" lvl="0" marL="342900" marR="0" rtl="0" algn="l">
              <a:spcBef>
                <a:spcPts val="480"/>
              </a:spcBef>
              <a:spcAft>
                <a:spcPts val="0"/>
              </a:spcAft>
              <a:buClr>
                <a:schemeClr val="accent2"/>
              </a:buClr>
              <a:buSzPts val="2040"/>
              <a:buFont typeface="Noto Sans Symbols"/>
              <a:buChar char="❑"/>
            </a:pPr>
            <a:r>
              <a:rPr lang="en-US" sz="2400">
                <a:solidFill>
                  <a:schemeClr val="dk1"/>
                </a:solidFill>
                <a:latin typeface="Arial"/>
                <a:ea typeface="Arial"/>
                <a:cs typeface="Arial"/>
                <a:sym typeface="Arial"/>
              </a:rPr>
              <a:t>Giao thức unicast phía dưới cung cấp thông tin RPF cho datagram tới</a:t>
            </a:r>
            <a:endParaRPr/>
          </a:p>
          <a:p>
            <a:pPr indent="-342900" lvl="0" marL="342900" marR="0" rtl="0" algn="l">
              <a:spcBef>
                <a:spcPts val="480"/>
              </a:spcBef>
              <a:spcAft>
                <a:spcPts val="0"/>
              </a:spcAft>
              <a:buClr>
                <a:schemeClr val="accent2"/>
              </a:buClr>
              <a:buSzPts val="2040"/>
              <a:buFont typeface="Noto Sans Symbols"/>
              <a:buChar char="❑"/>
            </a:pPr>
            <a:r>
              <a:rPr lang="en-US" sz="2400">
                <a:solidFill>
                  <a:schemeClr val="dk1"/>
                </a:solidFill>
                <a:latin typeface="Arial"/>
                <a:ea typeface="Arial"/>
                <a:cs typeface="Arial"/>
                <a:sym typeface="Arial"/>
              </a:rPr>
              <a:t>Downstream flood ít phức tạp hơn (kém hiệu quả hơn) DVMRP giảm sự tin cậy vào thuật toán dẫn đường phía dưới</a:t>
            </a:r>
            <a:endParaRPr/>
          </a:p>
          <a:p>
            <a:pPr indent="-342900" lvl="0" marL="342900" marR="0" rtl="0" algn="l">
              <a:spcBef>
                <a:spcPts val="480"/>
              </a:spcBef>
              <a:spcAft>
                <a:spcPts val="0"/>
              </a:spcAft>
              <a:buClr>
                <a:schemeClr val="accent2"/>
              </a:buClr>
              <a:buSzPts val="2040"/>
              <a:buFont typeface="Noto Sans Symbols"/>
              <a:buChar char="❑"/>
            </a:pPr>
            <a:r>
              <a:rPr lang="en-US" sz="2400">
                <a:solidFill>
                  <a:schemeClr val="dk1"/>
                </a:solidFill>
                <a:latin typeface="Arial"/>
                <a:ea typeface="Arial"/>
                <a:cs typeface="Arial"/>
                <a:sym typeface="Arial"/>
              </a:rPr>
              <a:t>Có cơ chế giao thức cho router phát hiện nó là router nút lá</a:t>
            </a:r>
            <a:endParaRPr/>
          </a:p>
        </p:txBody>
      </p:sp>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64" name="Shape 9964"/>
        <p:cNvGrpSpPr/>
        <p:nvPr/>
      </p:nvGrpSpPr>
      <p:grpSpPr>
        <a:xfrm>
          <a:off x="0" y="0"/>
          <a:ext cx="0" cy="0"/>
          <a:chOff x="0" y="0"/>
          <a:chExt cx="0" cy="0"/>
        </a:xfrm>
      </p:grpSpPr>
      <p:sp>
        <p:nvSpPr>
          <p:cNvPr id="9965" name="Google Shape;9965;p143"/>
          <p:cNvSpPr txBox="1"/>
          <p:nvPr>
            <p:ph type="title"/>
          </p:nvPr>
        </p:nvSpPr>
        <p:spPr>
          <a:xfrm>
            <a:off x="457200" y="274638"/>
            <a:ext cx="7467600" cy="1143000"/>
          </a:xfrm>
          <a:prstGeom prst="rect">
            <a:avLst/>
          </a:prstGeom>
          <a:noFill/>
          <a:ln>
            <a:noFill/>
          </a:ln>
        </p:spPr>
        <p:txBody>
          <a:bodyPr anchorCtr="0" anchor="t" bIns="46025" lIns="92075" spcFirstLastPara="1" rIns="92075" wrap="square" tIns="46025">
            <a:normAutofit/>
          </a:bodyPr>
          <a:lstStyle/>
          <a:p>
            <a:pPr indent="0" lvl="0" marL="0" rtl="0" algn="l">
              <a:spcBef>
                <a:spcPts val="0"/>
              </a:spcBef>
              <a:spcAft>
                <a:spcPts val="0"/>
              </a:spcAft>
              <a:buNone/>
            </a:pPr>
            <a:r>
              <a:rPr lang="en-US"/>
              <a:t>PIM – Chế độ thưa thớt</a:t>
            </a:r>
            <a:endParaRPr/>
          </a:p>
        </p:txBody>
      </p:sp>
      <p:sp>
        <p:nvSpPr>
          <p:cNvPr id="9966" name="Google Shape;9966;p143"/>
          <p:cNvSpPr txBox="1"/>
          <p:nvPr>
            <p:ph idx="1" type="body"/>
          </p:nvPr>
        </p:nvSpPr>
        <p:spPr>
          <a:xfrm>
            <a:off x="533400" y="1600200"/>
            <a:ext cx="3811588" cy="4648200"/>
          </a:xfrm>
          <a:prstGeom prst="rect">
            <a:avLst/>
          </a:prstGeom>
          <a:noFill/>
          <a:ln>
            <a:noFill/>
          </a:ln>
        </p:spPr>
        <p:txBody>
          <a:bodyPr anchorCtr="0" anchor="t" bIns="46025" lIns="92075" spcFirstLastPara="1" rIns="92075" wrap="square" tIns="46025">
            <a:noAutofit/>
          </a:bodyPr>
          <a:lstStyle/>
          <a:p>
            <a:pPr indent="-273050" lvl="0" marL="273050" rtl="0" algn="l">
              <a:lnSpc>
                <a:spcPct val="90000"/>
              </a:lnSpc>
              <a:spcBef>
                <a:spcPts val="0"/>
              </a:spcBef>
              <a:spcAft>
                <a:spcPts val="0"/>
              </a:spcAft>
              <a:buSzPts val="1680"/>
              <a:buChar char="🞆"/>
            </a:pPr>
            <a:r>
              <a:rPr lang="en-US"/>
              <a:t>Cách tiếp cận center-based</a:t>
            </a:r>
            <a:endParaRPr/>
          </a:p>
          <a:p>
            <a:pPr indent="-273050" lvl="0" marL="273050" rtl="0" algn="l">
              <a:lnSpc>
                <a:spcPct val="90000"/>
              </a:lnSpc>
              <a:spcBef>
                <a:spcPts val="600"/>
              </a:spcBef>
              <a:spcAft>
                <a:spcPts val="0"/>
              </a:spcAft>
              <a:buSzPts val="1680"/>
              <a:buChar char="🞆"/>
            </a:pPr>
            <a:r>
              <a:rPr lang="en-US"/>
              <a:t>Router gửi </a:t>
            </a:r>
            <a:r>
              <a:rPr i="1" lang="en-US"/>
              <a:t>join</a:t>
            </a:r>
            <a:r>
              <a:rPr lang="en-US"/>
              <a:t> msg tới điểm hẹn (RP)</a:t>
            </a:r>
            <a:endParaRPr/>
          </a:p>
          <a:p>
            <a:pPr indent="-273050" lvl="1" marL="639763" rtl="0" algn="l">
              <a:lnSpc>
                <a:spcPct val="90000"/>
              </a:lnSpc>
              <a:spcBef>
                <a:spcPts val="400"/>
              </a:spcBef>
              <a:spcAft>
                <a:spcPts val="0"/>
              </a:spcAft>
              <a:buSzPts val="1600"/>
              <a:buChar char="⚫"/>
            </a:pPr>
            <a:r>
              <a:rPr lang="en-US" sz="2000"/>
              <a:t>Các intermediate router cập nhật trạng thái và chuyển tiếp </a:t>
            </a:r>
            <a:r>
              <a:rPr i="1" lang="en-US" sz="2000"/>
              <a:t>join</a:t>
            </a:r>
            <a:endParaRPr/>
          </a:p>
          <a:p>
            <a:pPr indent="-273050" lvl="0" marL="273050" rtl="0" algn="l">
              <a:lnSpc>
                <a:spcPct val="90000"/>
              </a:lnSpc>
              <a:spcBef>
                <a:spcPts val="600"/>
              </a:spcBef>
              <a:spcAft>
                <a:spcPts val="0"/>
              </a:spcAft>
              <a:buSzPts val="1680"/>
              <a:buChar char="🞆"/>
            </a:pPr>
            <a:r>
              <a:rPr lang="en-US"/>
              <a:t>Sau khi gia nhập qua RP, router có thể chuyển tới source-specific tree</a:t>
            </a:r>
            <a:endParaRPr/>
          </a:p>
          <a:p>
            <a:pPr indent="-273050" lvl="1" marL="639763" rtl="0" algn="l">
              <a:lnSpc>
                <a:spcPct val="90000"/>
              </a:lnSpc>
              <a:spcBef>
                <a:spcPts val="400"/>
              </a:spcBef>
              <a:spcAft>
                <a:spcPts val="0"/>
              </a:spcAft>
              <a:buSzPts val="1600"/>
              <a:buChar char="⚫"/>
            </a:pPr>
            <a:r>
              <a:rPr lang="en-US" sz="2000"/>
              <a:t>Tăng hiệu năng: giảm tập chung, đường đi ngắn hơn</a:t>
            </a:r>
            <a:endParaRPr/>
          </a:p>
        </p:txBody>
      </p:sp>
      <p:cxnSp>
        <p:nvCxnSpPr>
          <p:cNvPr id="9967" name="Google Shape;9967;p143"/>
          <p:cNvCxnSpPr/>
          <p:nvPr/>
        </p:nvCxnSpPr>
        <p:spPr>
          <a:xfrm>
            <a:off x="7689850" y="3924300"/>
            <a:ext cx="401638" cy="690563"/>
          </a:xfrm>
          <a:prstGeom prst="straightConnector1">
            <a:avLst/>
          </a:prstGeom>
          <a:noFill/>
          <a:ln cap="flat" cmpd="sng" w="19050">
            <a:solidFill>
              <a:schemeClr val="dk1"/>
            </a:solidFill>
            <a:prstDash val="solid"/>
            <a:round/>
            <a:headEnd len="med" w="med" type="none"/>
            <a:tailEnd len="med" w="med" type="none"/>
          </a:ln>
        </p:spPr>
      </p:cxnSp>
      <p:cxnSp>
        <p:nvCxnSpPr>
          <p:cNvPr id="9968" name="Google Shape;9968;p143"/>
          <p:cNvCxnSpPr/>
          <p:nvPr/>
        </p:nvCxnSpPr>
        <p:spPr>
          <a:xfrm flipH="1" rot="10800000">
            <a:off x="6288088" y="3068638"/>
            <a:ext cx="1365250" cy="347662"/>
          </a:xfrm>
          <a:prstGeom prst="straightConnector1">
            <a:avLst/>
          </a:prstGeom>
          <a:noFill/>
          <a:ln cap="flat" cmpd="sng" w="19050">
            <a:solidFill>
              <a:schemeClr val="dk1"/>
            </a:solidFill>
            <a:prstDash val="solid"/>
            <a:round/>
            <a:headEnd len="med" w="med" type="none"/>
            <a:tailEnd len="med" w="med" type="none"/>
          </a:ln>
        </p:spPr>
      </p:cxnSp>
      <p:cxnSp>
        <p:nvCxnSpPr>
          <p:cNvPr id="9969" name="Google Shape;9969;p143"/>
          <p:cNvCxnSpPr/>
          <p:nvPr/>
        </p:nvCxnSpPr>
        <p:spPr>
          <a:xfrm>
            <a:off x="6022975" y="3386138"/>
            <a:ext cx="852488" cy="974725"/>
          </a:xfrm>
          <a:prstGeom prst="straightConnector1">
            <a:avLst/>
          </a:prstGeom>
          <a:noFill/>
          <a:ln cap="flat" cmpd="sng" w="19050">
            <a:solidFill>
              <a:schemeClr val="dk1"/>
            </a:solidFill>
            <a:prstDash val="solid"/>
            <a:round/>
            <a:headEnd len="med" w="med" type="none"/>
            <a:tailEnd len="med" w="med" type="none"/>
          </a:ln>
        </p:spPr>
      </p:cxnSp>
      <p:cxnSp>
        <p:nvCxnSpPr>
          <p:cNvPr id="9970" name="Google Shape;9970;p143"/>
          <p:cNvCxnSpPr/>
          <p:nvPr/>
        </p:nvCxnSpPr>
        <p:spPr>
          <a:xfrm>
            <a:off x="6610350" y="2630488"/>
            <a:ext cx="993775" cy="446087"/>
          </a:xfrm>
          <a:prstGeom prst="straightConnector1">
            <a:avLst/>
          </a:prstGeom>
          <a:noFill/>
          <a:ln cap="flat" cmpd="sng" w="38100">
            <a:solidFill>
              <a:srgbClr val="FF0000"/>
            </a:solidFill>
            <a:prstDash val="solid"/>
            <a:round/>
            <a:headEnd len="med" w="med" type="none"/>
            <a:tailEnd len="med" w="med" type="none"/>
          </a:ln>
        </p:spPr>
      </p:cxnSp>
      <p:cxnSp>
        <p:nvCxnSpPr>
          <p:cNvPr id="9971" name="Google Shape;9971;p143"/>
          <p:cNvCxnSpPr/>
          <p:nvPr/>
        </p:nvCxnSpPr>
        <p:spPr>
          <a:xfrm flipH="1" rot="10800000">
            <a:off x="7140575" y="3952875"/>
            <a:ext cx="538163" cy="468313"/>
          </a:xfrm>
          <a:prstGeom prst="straightConnector1">
            <a:avLst/>
          </a:prstGeom>
          <a:noFill/>
          <a:ln cap="flat" cmpd="sng" w="38100">
            <a:solidFill>
              <a:srgbClr val="FF0000"/>
            </a:solidFill>
            <a:prstDash val="solid"/>
            <a:round/>
            <a:headEnd len="med" w="med" type="none"/>
            <a:tailEnd len="med" w="med" type="none"/>
          </a:ln>
        </p:spPr>
      </p:cxnSp>
      <p:cxnSp>
        <p:nvCxnSpPr>
          <p:cNvPr id="9972" name="Google Shape;9972;p143"/>
          <p:cNvCxnSpPr/>
          <p:nvPr/>
        </p:nvCxnSpPr>
        <p:spPr>
          <a:xfrm>
            <a:off x="7662863" y="3175000"/>
            <a:ext cx="0" cy="717550"/>
          </a:xfrm>
          <a:prstGeom prst="straightConnector1">
            <a:avLst/>
          </a:prstGeom>
          <a:noFill/>
          <a:ln cap="flat" cmpd="sng" w="38100">
            <a:solidFill>
              <a:srgbClr val="FF0000"/>
            </a:solidFill>
            <a:prstDash val="solid"/>
            <a:round/>
            <a:headEnd len="med" w="med" type="none"/>
            <a:tailEnd len="med" w="med" type="none"/>
          </a:ln>
        </p:spPr>
      </p:cxnSp>
      <p:cxnSp>
        <p:nvCxnSpPr>
          <p:cNvPr id="9973" name="Google Shape;9973;p143"/>
          <p:cNvCxnSpPr/>
          <p:nvPr/>
        </p:nvCxnSpPr>
        <p:spPr>
          <a:xfrm>
            <a:off x="5700713" y="4402138"/>
            <a:ext cx="1025525" cy="0"/>
          </a:xfrm>
          <a:prstGeom prst="straightConnector1">
            <a:avLst/>
          </a:prstGeom>
          <a:noFill/>
          <a:ln cap="flat" cmpd="sng" w="38100">
            <a:solidFill>
              <a:srgbClr val="FF0000"/>
            </a:solidFill>
            <a:prstDash val="solid"/>
            <a:round/>
            <a:headEnd len="med" w="med" type="none"/>
            <a:tailEnd len="med" w="med" type="none"/>
          </a:ln>
        </p:spPr>
      </p:cxnSp>
      <p:cxnSp>
        <p:nvCxnSpPr>
          <p:cNvPr id="9974" name="Google Shape;9974;p143"/>
          <p:cNvCxnSpPr/>
          <p:nvPr/>
        </p:nvCxnSpPr>
        <p:spPr>
          <a:xfrm flipH="1">
            <a:off x="5567363" y="3492500"/>
            <a:ext cx="373062" cy="846138"/>
          </a:xfrm>
          <a:prstGeom prst="straightConnector1">
            <a:avLst/>
          </a:prstGeom>
          <a:noFill/>
          <a:ln cap="flat" cmpd="sng" w="19050">
            <a:solidFill>
              <a:schemeClr val="dk1"/>
            </a:solidFill>
            <a:prstDash val="solid"/>
            <a:round/>
            <a:headEnd len="med" w="med" type="none"/>
            <a:tailEnd len="med" w="med" type="none"/>
          </a:ln>
        </p:spPr>
      </p:cxnSp>
      <p:cxnSp>
        <p:nvCxnSpPr>
          <p:cNvPr id="9975" name="Google Shape;9975;p143"/>
          <p:cNvCxnSpPr/>
          <p:nvPr/>
        </p:nvCxnSpPr>
        <p:spPr>
          <a:xfrm flipH="1">
            <a:off x="6015038" y="2644775"/>
            <a:ext cx="347662" cy="749300"/>
          </a:xfrm>
          <a:prstGeom prst="straightConnector1">
            <a:avLst/>
          </a:prstGeom>
          <a:noFill/>
          <a:ln cap="flat" cmpd="sng" w="19050">
            <a:solidFill>
              <a:schemeClr val="dk1"/>
            </a:solidFill>
            <a:prstDash val="solid"/>
            <a:round/>
            <a:headEnd len="med" w="med" type="none"/>
            <a:tailEnd len="med" w="med" type="none"/>
          </a:ln>
        </p:spPr>
      </p:cxnSp>
      <p:grpSp>
        <p:nvGrpSpPr>
          <p:cNvPr id="9976" name="Google Shape;9976;p143"/>
          <p:cNvGrpSpPr/>
          <p:nvPr/>
        </p:nvGrpSpPr>
        <p:grpSpPr>
          <a:xfrm>
            <a:off x="6588125" y="4302125"/>
            <a:ext cx="568325" cy="222250"/>
            <a:chOff x="3600" y="219"/>
            <a:chExt cx="360" cy="175"/>
          </a:xfrm>
        </p:grpSpPr>
        <p:sp>
          <p:nvSpPr>
            <p:cNvPr id="9977" name="Google Shape;9977;p143"/>
            <p:cNvSpPr/>
            <p:nvPr/>
          </p:nvSpPr>
          <p:spPr>
            <a:xfrm>
              <a:off x="3603" y="297"/>
              <a:ext cx="357" cy="97"/>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978" name="Google Shape;9978;p143"/>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9979" name="Google Shape;9979;p143"/>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9980" name="Google Shape;9980;p143"/>
            <p:cNvSpPr/>
            <p:nvPr/>
          </p:nvSpPr>
          <p:spPr>
            <a:xfrm>
              <a:off x="3603" y="289"/>
              <a:ext cx="354" cy="59"/>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9981" name="Google Shape;9981;p143"/>
            <p:cNvSpPr/>
            <p:nvPr/>
          </p:nvSpPr>
          <p:spPr>
            <a:xfrm>
              <a:off x="3600" y="219"/>
              <a:ext cx="357" cy="113"/>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9982" name="Google Shape;9982;p143"/>
            <p:cNvGrpSpPr/>
            <p:nvPr/>
          </p:nvGrpSpPr>
          <p:grpSpPr>
            <a:xfrm>
              <a:off x="3686" y="244"/>
              <a:ext cx="177" cy="66"/>
              <a:chOff x="2848" y="848"/>
              <a:chExt cx="140" cy="98"/>
            </a:xfrm>
          </p:grpSpPr>
          <p:cxnSp>
            <p:nvCxnSpPr>
              <p:cNvPr id="9983" name="Google Shape;9983;p143"/>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984" name="Google Shape;9984;p143"/>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985" name="Google Shape;9985;p143"/>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9986" name="Google Shape;9986;p143"/>
            <p:cNvGrpSpPr/>
            <p:nvPr/>
          </p:nvGrpSpPr>
          <p:grpSpPr>
            <a:xfrm flipH="1" rot="10800000">
              <a:off x="3686" y="243"/>
              <a:ext cx="177" cy="66"/>
              <a:chOff x="2848" y="848"/>
              <a:chExt cx="140" cy="98"/>
            </a:xfrm>
          </p:grpSpPr>
          <p:cxnSp>
            <p:nvCxnSpPr>
              <p:cNvPr id="9987" name="Google Shape;9987;p143"/>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988" name="Google Shape;9988;p143"/>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989" name="Google Shape;9989;p143"/>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9990" name="Google Shape;9990;p143"/>
          <p:cNvGrpSpPr/>
          <p:nvPr/>
        </p:nvGrpSpPr>
        <p:grpSpPr>
          <a:xfrm>
            <a:off x="7373938" y="2982913"/>
            <a:ext cx="569912" cy="222250"/>
            <a:chOff x="3600" y="219"/>
            <a:chExt cx="360" cy="175"/>
          </a:xfrm>
        </p:grpSpPr>
        <p:sp>
          <p:nvSpPr>
            <p:cNvPr id="9991" name="Google Shape;9991;p143"/>
            <p:cNvSpPr/>
            <p:nvPr/>
          </p:nvSpPr>
          <p:spPr>
            <a:xfrm>
              <a:off x="3603" y="297"/>
              <a:ext cx="357" cy="97"/>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9992" name="Google Shape;9992;p143"/>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9993" name="Google Shape;9993;p143"/>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9994" name="Google Shape;9994;p143"/>
            <p:cNvSpPr/>
            <p:nvPr/>
          </p:nvSpPr>
          <p:spPr>
            <a:xfrm>
              <a:off x="3603" y="289"/>
              <a:ext cx="354" cy="59"/>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9995" name="Google Shape;9995;p143"/>
            <p:cNvSpPr/>
            <p:nvPr/>
          </p:nvSpPr>
          <p:spPr>
            <a:xfrm>
              <a:off x="3600" y="219"/>
              <a:ext cx="357" cy="113"/>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9996" name="Google Shape;9996;p143"/>
            <p:cNvGrpSpPr/>
            <p:nvPr/>
          </p:nvGrpSpPr>
          <p:grpSpPr>
            <a:xfrm>
              <a:off x="3686" y="244"/>
              <a:ext cx="177" cy="66"/>
              <a:chOff x="2848" y="848"/>
              <a:chExt cx="140" cy="98"/>
            </a:xfrm>
          </p:grpSpPr>
          <p:cxnSp>
            <p:nvCxnSpPr>
              <p:cNvPr id="9997" name="Google Shape;9997;p143"/>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9998" name="Google Shape;9998;p143"/>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9999" name="Google Shape;9999;p143"/>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10000" name="Google Shape;10000;p143"/>
            <p:cNvGrpSpPr/>
            <p:nvPr/>
          </p:nvGrpSpPr>
          <p:grpSpPr>
            <a:xfrm flipH="1" rot="10800000">
              <a:off x="3686" y="243"/>
              <a:ext cx="177" cy="66"/>
              <a:chOff x="2848" y="848"/>
              <a:chExt cx="140" cy="98"/>
            </a:xfrm>
          </p:grpSpPr>
          <p:cxnSp>
            <p:nvCxnSpPr>
              <p:cNvPr id="10001" name="Google Shape;10001;p143"/>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0002" name="Google Shape;10002;p143"/>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0003" name="Google Shape;10003;p143"/>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10004" name="Google Shape;10004;p143"/>
          <p:cNvGrpSpPr/>
          <p:nvPr/>
        </p:nvGrpSpPr>
        <p:grpSpPr>
          <a:xfrm>
            <a:off x="5238750" y="4281488"/>
            <a:ext cx="568325" cy="222250"/>
            <a:chOff x="3600" y="219"/>
            <a:chExt cx="360" cy="175"/>
          </a:xfrm>
        </p:grpSpPr>
        <p:sp>
          <p:nvSpPr>
            <p:cNvPr id="10005" name="Google Shape;10005;p143"/>
            <p:cNvSpPr/>
            <p:nvPr/>
          </p:nvSpPr>
          <p:spPr>
            <a:xfrm>
              <a:off x="3603" y="297"/>
              <a:ext cx="357" cy="97"/>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10006" name="Google Shape;10006;p143"/>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10007" name="Google Shape;10007;p143"/>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10008" name="Google Shape;10008;p143"/>
            <p:cNvSpPr/>
            <p:nvPr/>
          </p:nvSpPr>
          <p:spPr>
            <a:xfrm>
              <a:off x="3603" y="289"/>
              <a:ext cx="354" cy="59"/>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10009" name="Google Shape;10009;p143"/>
            <p:cNvSpPr/>
            <p:nvPr/>
          </p:nvSpPr>
          <p:spPr>
            <a:xfrm>
              <a:off x="3600" y="219"/>
              <a:ext cx="357" cy="113"/>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10010" name="Google Shape;10010;p143"/>
            <p:cNvGrpSpPr/>
            <p:nvPr/>
          </p:nvGrpSpPr>
          <p:grpSpPr>
            <a:xfrm>
              <a:off x="3686" y="244"/>
              <a:ext cx="177" cy="66"/>
              <a:chOff x="2848" y="848"/>
              <a:chExt cx="140" cy="98"/>
            </a:xfrm>
          </p:grpSpPr>
          <p:cxnSp>
            <p:nvCxnSpPr>
              <p:cNvPr id="10011" name="Google Shape;10011;p143"/>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0012" name="Google Shape;10012;p143"/>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0013" name="Google Shape;10013;p143"/>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10014" name="Google Shape;10014;p143"/>
            <p:cNvGrpSpPr/>
            <p:nvPr/>
          </p:nvGrpSpPr>
          <p:grpSpPr>
            <a:xfrm flipH="1" rot="10800000">
              <a:off x="3686" y="243"/>
              <a:ext cx="177" cy="66"/>
              <a:chOff x="2848" y="848"/>
              <a:chExt cx="140" cy="98"/>
            </a:xfrm>
          </p:grpSpPr>
          <p:cxnSp>
            <p:nvCxnSpPr>
              <p:cNvPr id="10015" name="Google Shape;10015;p143"/>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0016" name="Google Shape;10016;p143"/>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0017" name="Google Shape;10017;p143"/>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10018" name="Google Shape;10018;p143"/>
          <p:cNvGrpSpPr/>
          <p:nvPr/>
        </p:nvGrpSpPr>
        <p:grpSpPr>
          <a:xfrm>
            <a:off x="7397750" y="3817938"/>
            <a:ext cx="547688" cy="233362"/>
            <a:chOff x="3600" y="219"/>
            <a:chExt cx="360" cy="175"/>
          </a:xfrm>
        </p:grpSpPr>
        <p:sp>
          <p:nvSpPr>
            <p:cNvPr id="10019" name="Google Shape;10019;p143"/>
            <p:cNvSpPr/>
            <p:nvPr/>
          </p:nvSpPr>
          <p:spPr>
            <a:xfrm>
              <a:off x="3603" y="297"/>
              <a:ext cx="357" cy="97"/>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10020" name="Google Shape;10020;p143"/>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10021" name="Google Shape;10021;p143"/>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10022" name="Google Shape;10022;p143"/>
            <p:cNvSpPr/>
            <p:nvPr/>
          </p:nvSpPr>
          <p:spPr>
            <a:xfrm>
              <a:off x="3603" y="289"/>
              <a:ext cx="354" cy="59"/>
            </a:xfrm>
            <a:prstGeom prst="rect">
              <a:avLst/>
            </a:prstGeom>
            <a:solidFill>
              <a:srgbClr val="DDDDD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10023" name="Google Shape;10023;p143"/>
            <p:cNvSpPr/>
            <p:nvPr/>
          </p:nvSpPr>
          <p:spPr>
            <a:xfrm>
              <a:off x="3600" y="219"/>
              <a:ext cx="357" cy="113"/>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10024" name="Google Shape;10024;p143"/>
            <p:cNvGrpSpPr/>
            <p:nvPr/>
          </p:nvGrpSpPr>
          <p:grpSpPr>
            <a:xfrm>
              <a:off x="3686" y="244"/>
              <a:ext cx="177" cy="66"/>
              <a:chOff x="2848" y="848"/>
              <a:chExt cx="140" cy="98"/>
            </a:xfrm>
          </p:grpSpPr>
          <p:cxnSp>
            <p:nvCxnSpPr>
              <p:cNvPr id="10025" name="Google Shape;10025;p143"/>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0026" name="Google Shape;10026;p143"/>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0027" name="Google Shape;10027;p143"/>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10028" name="Google Shape;10028;p143"/>
            <p:cNvGrpSpPr/>
            <p:nvPr/>
          </p:nvGrpSpPr>
          <p:grpSpPr>
            <a:xfrm flipH="1" rot="10800000">
              <a:off x="3686" y="243"/>
              <a:ext cx="177" cy="66"/>
              <a:chOff x="2848" y="848"/>
              <a:chExt cx="140" cy="98"/>
            </a:xfrm>
          </p:grpSpPr>
          <p:cxnSp>
            <p:nvCxnSpPr>
              <p:cNvPr id="10029" name="Google Shape;10029;p143"/>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0030" name="Google Shape;10030;p143"/>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0031" name="Google Shape;10031;p143"/>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10032" name="Google Shape;10032;p143"/>
          <p:cNvGrpSpPr/>
          <p:nvPr/>
        </p:nvGrpSpPr>
        <p:grpSpPr>
          <a:xfrm>
            <a:off x="5741988" y="3303588"/>
            <a:ext cx="547687" cy="233362"/>
            <a:chOff x="3600" y="219"/>
            <a:chExt cx="360" cy="175"/>
          </a:xfrm>
        </p:grpSpPr>
        <p:sp>
          <p:nvSpPr>
            <p:cNvPr id="10033" name="Google Shape;10033;p143"/>
            <p:cNvSpPr/>
            <p:nvPr/>
          </p:nvSpPr>
          <p:spPr>
            <a:xfrm>
              <a:off x="3603" y="297"/>
              <a:ext cx="357" cy="97"/>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10034" name="Google Shape;10034;p143"/>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10035" name="Google Shape;10035;p143"/>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10036" name="Google Shape;10036;p143"/>
            <p:cNvSpPr/>
            <p:nvPr/>
          </p:nvSpPr>
          <p:spPr>
            <a:xfrm>
              <a:off x="3603" y="289"/>
              <a:ext cx="354" cy="59"/>
            </a:xfrm>
            <a:prstGeom prst="rect">
              <a:avLst/>
            </a:prstGeom>
            <a:solidFill>
              <a:srgbClr val="DDDDD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10037" name="Google Shape;10037;p143"/>
            <p:cNvSpPr/>
            <p:nvPr/>
          </p:nvSpPr>
          <p:spPr>
            <a:xfrm>
              <a:off x="3600" y="219"/>
              <a:ext cx="357" cy="113"/>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10038" name="Google Shape;10038;p143"/>
            <p:cNvGrpSpPr/>
            <p:nvPr/>
          </p:nvGrpSpPr>
          <p:grpSpPr>
            <a:xfrm>
              <a:off x="3686" y="244"/>
              <a:ext cx="177" cy="66"/>
              <a:chOff x="2848" y="848"/>
              <a:chExt cx="140" cy="98"/>
            </a:xfrm>
          </p:grpSpPr>
          <p:cxnSp>
            <p:nvCxnSpPr>
              <p:cNvPr id="10039" name="Google Shape;10039;p143"/>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0040" name="Google Shape;10040;p143"/>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0041" name="Google Shape;10041;p143"/>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10042" name="Google Shape;10042;p143"/>
            <p:cNvGrpSpPr/>
            <p:nvPr/>
          </p:nvGrpSpPr>
          <p:grpSpPr>
            <a:xfrm flipH="1" rot="10800000">
              <a:off x="3686" y="243"/>
              <a:ext cx="177" cy="66"/>
              <a:chOff x="2848" y="848"/>
              <a:chExt cx="140" cy="98"/>
            </a:xfrm>
          </p:grpSpPr>
          <p:cxnSp>
            <p:nvCxnSpPr>
              <p:cNvPr id="10043" name="Google Shape;10043;p143"/>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0044" name="Google Shape;10044;p143"/>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0045" name="Google Shape;10045;p143"/>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10046" name="Google Shape;10046;p143"/>
          <p:cNvGrpSpPr/>
          <p:nvPr/>
        </p:nvGrpSpPr>
        <p:grpSpPr>
          <a:xfrm>
            <a:off x="6099175" y="2474913"/>
            <a:ext cx="569913" cy="223837"/>
            <a:chOff x="3600" y="219"/>
            <a:chExt cx="360" cy="175"/>
          </a:xfrm>
        </p:grpSpPr>
        <p:sp>
          <p:nvSpPr>
            <p:cNvPr id="10047" name="Google Shape;10047;p143"/>
            <p:cNvSpPr/>
            <p:nvPr/>
          </p:nvSpPr>
          <p:spPr>
            <a:xfrm>
              <a:off x="3603" y="297"/>
              <a:ext cx="357" cy="97"/>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10048" name="Google Shape;10048;p143"/>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10049" name="Google Shape;10049;p143"/>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10050" name="Google Shape;10050;p143"/>
            <p:cNvSpPr/>
            <p:nvPr/>
          </p:nvSpPr>
          <p:spPr>
            <a:xfrm>
              <a:off x="3603" y="289"/>
              <a:ext cx="354" cy="59"/>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10051" name="Google Shape;10051;p143"/>
            <p:cNvSpPr/>
            <p:nvPr/>
          </p:nvSpPr>
          <p:spPr>
            <a:xfrm>
              <a:off x="3600" y="219"/>
              <a:ext cx="357" cy="113"/>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10052" name="Google Shape;10052;p143"/>
            <p:cNvGrpSpPr/>
            <p:nvPr/>
          </p:nvGrpSpPr>
          <p:grpSpPr>
            <a:xfrm>
              <a:off x="3686" y="244"/>
              <a:ext cx="177" cy="66"/>
              <a:chOff x="2848" y="848"/>
              <a:chExt cx="140" cy="98"/>
            </a:xfrm>
          </p:grpSpPr>
          <p:cxnSp>
            <p:nvCxnSpPr>
              <p:cNvPr id="10053" name="Google Shape;10053;p143"/>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0054" name="Google Shape;10054;p143"/>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0055" name="Google Shape;10055;p143"/>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10056" name="Google Shape;10056;p143"/>
            <p:cNvGrpSpPr/>
            <p:nvPr/>
          </p:nvGrpSpPr>
          <p:grpSpPr>
            <a:xfrm flipH="1" rot="10800000">
              <a:off x="3686" y="243"/>
              <a:ext cx="177" cy="66"/>
              <a:chOff x="2848" y="848"/>
              <a:chExt cx="140" cy="98"/>
            </a:xfrm>
          </p:grpSpPr>
          <p:cxnSp>
            <p:nvCxnSpPr>
              <p:cNvPr id="10057" name="Google Shape;10057;p143"/>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0058" name="Google Shape;10058;p143"/>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0059" name="Google Shape;10059;p143"/>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sp>
        <p:nvSpPr>
          <p:cNvPr id="10060" name="Google Shape;10060;p143"/>
          <p:cNvSpPr txBox="1"/>
          <p:nvPr/>
        </p:nvSpPr>
        <p:spPr>
          <a:xfrm>
            <a:off x="5719763" y="2428875"/>
            <a:ext cx="4762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R1</a:t>
            </a:r>
            <a:endParaRPr/>
          </a:p>
        </p:txBody>
      </p:sp>
      <p:grpSp>
        <p:nvGrpSpPr>
          <p:cNvPr id="10061" name="Google Shape;10061;p143"/>
          <p:cNvGrpSpPr/>
          <p:nvPr/>
        </p:nvGrpSpPr>
        <p:grpSpPr>
          <a:xfrm>
            <a:off x="7840663" y="4524375"/>
            <a:ext cx="547687" cy="233363"/>
            <a:chOff x="3600" y="219"/>
            <a:chExt cx="360" cy="175"/>
          </a:xfrm>
        </p:grpSpPr>
        <p:sp>
          <p:nvSpPr>
            <p:cNvPr id="10062" name="Google Shape;10062;p143"/>
            <p:cNvSpPr/>
            <p:nvPr/>
          </p:nvSpPr>
          <p:spPr>
            <a:xfrm>
              <a:off x="3603" y="297"/>
              <a:ext cx="357" cy="97"/>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10063" name="Google Shape;10063;p143"/>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10064" name="Google Shape;10064;p143"/>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10065" name="Google Shape;10065;p143"/>
            <p:cNvSpPr/>
            <p:nvPr/>
          </p:nvSpPr>
          <p:spPr>
            <a:xfrm>
              <a:off x="3603" y="289"/>
              <a:ext cx="354" cy="59"/>
            </a:xfrm>
            <a:prstGeom prst="rect">
              <a:avLst/>
            </a:prstGeom>
            <a:solidFill>
              <a:srgbClr val="DDDDD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10066" name="Google Shape;10066;p143"/>
            <p:cNvSpPr/>
            <p:nvPr/>
          </p:nvSpPr>
          <p:spPr>
            <a:xfrm>
              <a:off x="3600" y="219"/>
              <a:ext cx="357" cy="113"/>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10067" name="Google Shape;10067;p143"/>
            <p:cNvGrpSpPr/>
            <p:nvPr/>
          </p:nvGrpSpPr>
          <p:grpSpPr>
            <a:xfrm>
              <a:off x="3686" y="244"/>
              <a:ext cx="177" cy="66"/>
              <a:chOff x="2848" y="848"/>
              <a:chExt cx="140" cy="98"/>
            </a:xfrm>
          </p:grpSpPr>
          <p:cxnSp>
            <p:nvCxnSpPr>
              <p:cNvPr id="10068" name="Google Shape;10068;p143"/>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0069" name="Google Shape;10069;p143"/>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0070" name="Google Shape;10070;p143"/>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10071" name="Google Shape;10071;p143"/>
            <p:cNvGrpSpPr/>
            <p:nvPr/>
          </p:nvGrpSpPr>
          <p:grpSpPr>
            <a:xfrm flipH="1" rot="10800000">
              <a:off x="3686" y="243"/>
              <a:ext cx="177" cy="66"/>
              <a:chOff x="2848" y="848"/>
              <a:chExt cx="140" cy="98"/>
            </a:xfrm>
          </p:grpSpPr>
          <p:cxnSp>
            <p:nvCxnSpPr>
              <p:cNvPr id="10072" name="Google Shape;10072;p143"/>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0073" name="Google Shape;10073;p143"/>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0074" name="Google Shape;10074;p143"/>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sp>
        <p:nvSpPr>
          <p:cNvPr id="10075" name="Google Shape;10075;p143"/>
          <p:cNvSpPr txBox="1"/>
          <p:nvPr/>
        </p:nvSpPr>
        <p:spPr>
          <a:xfrm>
            <a:off x="5330825" y="3217863"/>
            <a:ext cx="4762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R2</a:t>
            </a:r>
            <a:endParaRPr/>
          </a:p>
        </p:txBody>
      </p:sp>
      <p:sp>
        <p:nvSpPr>
          <p:cNvPr id="10076" name="Google Shape;10076;p143"/>
          <p:cNvSpPr txBox="1"/>
          <p:nvPr/>
        </p:nvSpPr>
        <p:spPr>
          <a:xfrm>
            <a:off x="4818063" y="4214813"/>
            <a:ext cx="4762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R3</a:t>
            </a:r>
            <a:endParaRPr/>
          </a:p>
        </p:txBody>
      </p:sp>
      <p:sp>
        <p:nvSpPr>
          <p:cNvPr id="10077" name="Google Shape;10077;p143"/>
          <p:cNvSpPr txBox="1"/>
          <p:nvPr/>
        </p:nvSpPr>
        <p:spPr>
          <a:xfrm>
            <a:off x="7464425" y="2635250"/>
            <a:ext cx="4762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R4</a:t>
            </a:r>
            <a:endParaRPr/>
          </a:p>
        </p:txBody>
      </p:sp>
      <p:sp>
        <p:nvSpPr>
          <p:cNvPr id="10078" name="Google Shape;10078;p143"/>
          <p:cNvSpPr txBox="1"/>
          <p:nvPr/>
        </p:nvSpPr>
        <p:spPr>
          <a:xfrm>
            <a:off x="7907338" y="3773488"/>
            <a:ext cx="4762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R5</a:t>
            </a:r>
            <a:endParaRPr/>
          </a:p>
        </p:txBody>
      </p:sp>
      <p:sp>
        <p:nvSpPr>
          <p:cNvPr id="10079" name="Google Shape;10079;p143"/>
          <p:cNvSpPr txBox="1"/>
          <p:nvPr/>
        </p:nvSpPr>
        <p:spPr>
          <a:xfrm>
            <a:off x="6672263" y="4506913"/>
            <a:ext cx="4762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R6</a:t>
            </a:r>
            <a:endParaRPr/>
          </a:p>
        </p:txBody>
      </p:sp>
      <p:sp>
        <p:nvSpPr>
          <p:cNvPr id="10080" name="Google Shape;10080;p143"/>
          <p:cNvSpPr txBox="1"/>
          <p:nvPr/>
        </p:nvSpPr>
        <p:spPr>
          <a:xfrm>
            <a:off x="8078788" y="4222750"/>
            <a:ext cx="4762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R7</a:t>
            </a:r>
            <a:endParaRPr/>
          </a:p>
        </p:txBody>
      </p:sp>
      <p:sp>
        <p:nvSpPr>
          <p:cNvPr id="10081" name="Google Shape;10081;p143"/>
          <p:cNvSpPr/>
          <p:nvPr/>
        </p:nvSpPr>
        <p:spPr>
          <a:xfrm>
            <a:off x="7188200" y="3227388"/>
            <a:ext cx="419100" cy="1052512"/>
          </a:xfrm>
          <a:custGeom>
            <a:rect b="b" l="l" r="r" t="t"/>
            <a:pathLst>
              <a:path extrusionOk="0" h="663" w="264">
                <a:moveTo>
                  <a:pt x="260" y="0"/>
                </a:moveTo>
                <a:lnTo>
                  <a:pt x="264" y="431"/>
                </a:lnTo>
                <a:lnTo>
                  <a:pt x="0" y="663"/>
                </a:lnTo>
              </a:path>
            </a:pathLst>
          </a:custGeom>
          <a:noFill/>
          <a:ln cap="flat" cmpd="sng" w="19050">
            <a:solidFill>
              <a:srgbClr val="FF0000"/>
            </a:solidFill>
            <a:prstDash val="solid"/>
            <a:round/>
            <a:headEnd len="sm" w="sm" type="none"/>
            <a:tailEnd len="med" w="med" type="triangl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10082" name="Google Shape;10082;p143"/>
          <p:cNvSpPr txBox="1"/>
          <p:nvPr/>
        </p:nvSpPr>
        <p:spPr>
          <a:xfrm>
            <a:off x="6637338" y="3367088"/>
            <a:ext cx="10604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Arial"/>
                <a:ea typeface="Arial"/>
                <a:cs typeface="Arial"/>
                <a:sym typeface="Arial"/>
              </a:rPr>
              <a:t>gia nhập</a:t>
            </a:r>
            <a:endParaRPr/>
          </a:p>
        </p:txBody>
      </p:sp>
      <p:cxnSp>
        <p:nvCxnSpPr>
          <p:cNvPr id="10083" name="Google Shape;10083;p143"/>
          <p:cNvCxnSpPr/>
          <p:nvPr/>
        </p:nvCxnSpPr>
        <p:spPr>
          <a:xfrm>
            <a:off x="5886450" y="4327525"/>
            <a:ext cx="685800" cy="0"/>
          </a:xfrm>
          <a:prstGeom prst="straightConnector1">
            <a:avLst/>
          </a:prstGeom>
          <a:noFill/>
          <a:ln cap="flat" cmpd="sng" w="28575">
            <a:solidFill>
              <a:srgbClr val="FF0000"/>
            </a:solidFill>
            <a:prstDash val="solid"/>
            <a:round/>
            <a:headEnd len="med" w="med" type="none"/>
            <a:tailEnd len="med" w="med" type="triangle"/>
          </a:ln>
        </p:spPr>
      </p:cxnSp>
      <p:cxnSp>
        <p:nvCxnSpPr>
          <p:cNvPr id="10084" name="Google Shape;10084;p143"/>
          <p:cNvCxnSpPr/>
          <p:nvPr/>
        </p:nvCxnSpPr>
        <p:spPr>
          <a:xfrm>
            <a:off x="6584950" y="2714625"/>
            <a:ext cx="736600" cy="330200"/>
          </a:xfrm>
          <a:prstGeom prst="straightConnector1">
            <a:avLst/>
          </a:prstGeom>
          <a:noFill/>
          <a:ln cap="flat" cmpd="sng" w="28575">
            <a:solidFill>
              <a:srgbClr val="FF0000"/>
            </a:solidFill>
            <a:prstDash val="solid"/>
            <a:round/>
            <a:headEnd len="med" w="med" type="none"/>
            <a:tailEnd len="med" w="med" type="triangle"/>
          </a:ln>
        </p:spPr>
      </p:cxnSp>
      <p:sp>
        <p:nvSpPr>
          <p:cNvPr id="10085" name="Google Shape;10085;p143"/>
          <p:cNvSpPr txBox="1"/>
          <p:nvPr/>
        </p:nvSpPr>
        <p:spPr>
          <a:xfrm>
            <a:off x="6269038" y="2795588"/>
            <a:ext cx="10604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Arial"/>
                <a:ea typeface="Arial"/>
                <a:cs typeface="Arial"/>
                <a:sym typeface="Arial"/>
              </a:rPr>
              <a:t>gia nhập</a:t>
            </a:r>
            <a:endParaRPr/>
          </a:p>
        </p:txBody>
      </p:sp>
      <p:sp>
        <p:nvSpPr>
          <p:cNvPr id="10086" name="Google Shape;10086;p143"/>
          <p:cNvSpPr txBox="1"/>
          <p:nvPr/>
        </p:nvSpPr>
        <p:spPr>
          <a:xfrm>
            <a:off x="5748338" y="3989388"/>
            <a:ext cx="10604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Arial"/>
                <a:ea typeface="Arial"/>
                <a:cs typeface="Arial"/>
                <a:sym typeface="Arial"/>
              </a:rPr>
              <a:t>gia nhập</a:t>
            </a:r>
            <a:endParaRPr/>
          </a:p>
        </p:txBody>
      </p:sp>
      <p:cxnSp>
        <p:nvCxnSpPr>
          <p:cNvPr id="10087" name="Google Shape;10087;p143"/>
          <p:cNvCxnSpPr/>
          <p:nvPr/>
        </p:nvCxnSpPr>
        <p:spPr>
          <a:xfrm rot="10800000">
            <a:off x="5689600" y="4584700"/>
            <a:ext cx="1231900" cy="0"/>
          </a:xfrm>
          <a:prstGeom prst="straightConnector1">
            <a:avLst/>
          </a:prstGeom>
          <a:noFill/>
          <a:ln cap="flat" cmpd="sng" w="38100">
            <a:solidFill>
              <a:schemeClr val="accent2"/>
            </a:solidFill>
            <a:prstDash val="solid"/>
            <a:round/>
            <a:headEnd len="med" w="med" type="none"/>
            <a:tailEnd len="med" w="med" type="triangle"/>
          </a:ln>
        </p:spPr>
      </p:cxnSp>
      <p:cxnSp>
        <p:nvCxnSpPr>
          <p:cNvPr id="10088" name="Google Shape;10088;p143"/>
          <p:cNvCxnSpPr/>
          <p:nvPr/>
        </p:nvCxnSpPr>
        <p:spPr>
          <a:xfrm flipH="1" rot="10800000">
            <a:off x="7035800" y="4013200"/>
            <a:ext cx="711200" cy="584200"/>
          </a:xfrm>
          <a:prstGeom prst="straightConnector1">
            <a:avLst/>
          </a:prstGeom>
          <a:noFill/>
          <a:ln cap="flat" cmpd="sng" w="38100">
            <a:solidFill>
              <a:schemeClr val="accent2"/>
            </a:solidFill>
            <a:prstDash val="solid"/>
            <a:round/>
            <a:headEnd len="med" w="med" type="none"/>
            <a:tailEnd len="med" w="med" type="triangle"/>
          </a:ln>
        </p:spPr>
      </p:cxnSp>
      <p:cxnSp>
        <p:nvCxnSpPr>
          <p:cNvPr id="10089" name="Google Shape;10089;p143"/>
          <p:cNvCxnSpPr/>
          <p:nvPr/>
        </p:nvCxnSpPr>
        <p:spPr>
          <a:xfrm rot="10800000">
            <a:off x="7759700" y="3225800"/>
            <a:ext cx="0" cy="571500"/>
          </a:xfrm>
          <a:prstGeom prst="straightConnector1">
            <a:avLst/>
          </a:prstGeom>
          <a:noFill/>
          <a:ln cap="flat" cmpd="sng" w="38100">
            <a:solidFill>
              <a:schemeClr val="accent2"/>
            </a:solidFill>
            <a:prstDash val="solid"/>
            <a:round/>
            <a:headEnd len="med" w="med" type="none"/>
            <a:tailEnd len="med" w="med" type="triangle"/>
          </a:ln>
        </p:spPr>
      </p:cxnSp>
      <p:cxnSp>
        <p:nvCxnSpPr>
          <p:cNvPr id="10090" name="Google Shape;10090;p143"/>
          <p:cNvCxnSpPr/>
          <p:nvPr/>
        </p:nvCxnSpPr>
        <p:spPr>
          <a:xfrm rot="10800000">
            <a:off x="6769100" y="2603500"/>
            <a:ext cx="762000" cy="317500"/>
          </a:xfrm>
          <a:prstGeom prst="straightConnector1">
            <a:avLst/>
          </a:prstGeom>
          <a:noFill/>
          <a:ln cap="flat" cmpd="sng" w="38100">
            <a:solidFill>
              <a:schemeClr val="accent2"/>
            </a:solidFill>
            <a:prstDash val="solid"/>
            <a:round/>
            <a:headEnd len="med" w="med" type="none"/>
            <a:tailEnd len="med" w="med" type="triangle"/>
          </a:ln>
        </p:spPr>
      </p:cxnSp>
      <p:sp>
        <p:nvSpPr>
          <p:cNvPr id="10091" name="Google Shape;10091;p143"/>
          <p:cNvSpPr txBox="1"/>
          <p:nvPr/>
        </p:nvSpPr>
        <p:spPr>
          <a:xfrm>
            <a:off x="4937125" y="5014913"/>
            <a:ext cx="2279650" cy="6413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accent2"/>
                </a:solidFill>
                <a:latin typeface="Arial"/>
                <a:ea typeface="Arial"/>
                <a:cs typeface="Arial"/>
                <a:sym typeface="Arial"/>
              </a:rPr>
              <a:t>Mọi dữ liệu multicast</a:t>
            </a:r>
            <a:endParaRPr/>
          </a:p>
          <a:p>
            <a:pPr indent="0" lvl="0" marL="0" marR="0" rtl="0" algn="l">
              <a:spcBef>
                <a:spcPts val="0"/>
              </a:spcBef>
              <a:spcAft>
                <a:spcPts val="0"/>
              </a:spcAft>
              <a:buNone/>
            </a:pPr>
            <a:r>
              <a:rPr lang="en-US" sz="1800">
                <a:solidFill>
                  <a:schemeClr val="accent2"/>
                </a:solidFill>
                <a:latin typeface="Arial"/>
                <a:ea typeface="Arial"/>
                <a:cs typeface="Arial"/>
                <a:sym typeface="Arial"/>
              </a:rPr>
              <a:t>từ điểm hiẹn</a:t>
            </a:r>
            <a:endParaRPr/>
          </a:p>
        </p:txBody>
      </p:sp>
      <p:cxnSp>
        <p:nvCxnSpPr>
          <p:cNvPr id="10092" name="Google Shape;10092;p143"/>
          <p:cNvCxnSpPr/>
          <p:nvPr/>
        </p:nvCxnSpPr>
        <p:spPr>
          <a:xfrm flipH="1" rot="10800000">
            <a:off x="5854700" y="4686300"/>
            <a:ext cx="342900" cy="419100"/>
          </a:xfrm>
          <a:prstGeom prst="straightConnector1">
            <a:avLst/>
          </a:prstGeom>
          <a:noFill/>
          <a:ln cap="flat" cmpd="sng" w="9525">
            <a:solidFill>
              <a:schemeClr val="accent2"/>
            </a:solidFill>
            <a:prstDash val="solid"/>
            <a:round/>
            <a:headEnd len="med" w="med" type="none"/>
            <a:tailEnd len="med" w="med" type="none"/>
          </a:ln>
        </p:spPr>
      </p:cxnSp>
      <p:sp>
        <p:nvSpPr>
          <p:cNvPr id="10093" name="Google Shape;10093;p143"/>
          <p:cNvSpPr txBox="1"/>
          <p:nvPr/>
        </p:nvSpPr>
        <p:spPr>
          <a:xfrm>
            <a:off x="7197725" y="5103813"/>
            <a:ext cx="11620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Arial"/>
                <a:ea typeface="Arial"/>
                <a:cs typeface="Arial"/>
                <a:sym typeface="Arial"/>
              </a:rPr>
              <a:t>Điểm hẹn</a:t>
            </a:r>
            <a:endParaRPr/>
          </a:p>
        </p:txBody>
      </p:sp>
      <p:cxnSp>
        <p:nvCxnSpPr>
          <p:cNvPr id="10094" name="Google Shape;10094;p143"/>
          <p:cNvCxnSpPr/>
          <p:nvPr/>
        </p:nvCxnSpPr>
        <p:spPr>
          <a:xfrm>
            <a:off x="7048500" y="4838700"/>
            <a:ext cx="241300" cy="355600"/>
          </a:xfrm>
          <a:prstGeom prst="straightConnector1">
            <a:avLst/>
          </a:prstGeom>
          <a:noFill/>
          <a:ln cap="flat" cmpd="sng" w="9525">
            <a:solidFill>
              <a:srgbClr val="FF0000"/>
            </a:solidFill>
            <a:prstDash val="solid"/>
            <a:round/>
            <a:headEnd len="med" w="med" type="none"/>
            <a:tailEnd len="med" w="med" type="none"/>
          </a:ln>
        </p:spPr>
      </p:cxnSp>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99" name="Shape 10099"/>
        <p:cNvGrpSpPr/>
        <p:nvPr/>
      </p:nvGrpSpPr>
      <p:grpSpPr>
        <a:xfrm>
          <a:off x="0" y="0"/>
          <a:ext cx="0" cy="0"/>
          <a:chOff x="0" y="0"/>
          <a:chExt cx="0" cy="0"/>
        </a:xfrm>
      </p:grpSpPr>
      <p:sp>
        <p:nvSpPr>
          <p:cNvPr id="10100" name="Google Shape;10100;p144"/>
          <p:cNvSpPr txBox="1"/>
          <p:nvPr>
            <p:ph type="title"/>
          </p:nvPr>
        </p:nvSpPr>
        <p:spPr>
          <a:xfrm>
            <a:off x="457200" y="274638"/>
            <a:ext cx="7467600" cy="1143000"/>
          </a:xfrm>
          <a:prstGeom prst="rect">
            <a:avLst/>
          </a:prstGeom>
          <a:noFill/>
          <a:ln>
            <a:noFill/>
          </a:ln>
        </p:spPr>
        <p:txBody>
          <a:bodyPr anchorCtr="0" anchor="t" bIns="46025" lIns="92075" spcFirstLastPara="1" rIns="92075" wrap="square" tIns="46025">
            <a:normAutofit/>
          </a:bodyPr>
          <a:lstStyle/>
          <a:p>
            <a:pPr indent="0" lvl="0" marL="0" rtl="0" algn="l">
              <a:spcBef>
                <a:spcPts val="0"/>
              </a:spcBef>
              <a:spcAft>
                <a:spcPts val="0"/>
              </a:spcAft>
              <a:buNone/>
            </a:pPr>
            <a:r>
              <a:rPr lang="en-US"/>
              <a:t>PIM – Chế độ thưa thớt</a:t>
            </a:r>
            <a:endParaRPr/>
          </a:p>
        </p:txBody>
      </p:sp>
      <p:sp>
        <p:nvSpPr>
          <p:cNvPr id="10101" name="Google Shape;10101;p144"/>
          <p:cNvSpPr txBox="1"/>
          <p:nvPr>
            <p:ph idx="1" type="body"/>
          </p:nvPr>
        </p:nvSpPr>
        <p:spPr>
          <a:xfrm>
            <a:off x="533400" y="1600200"/>
            <a:ext cx="3811588" cy="4648200"/>
          </a:xfrm>
          <a:prstGeom prst="rect">
            <a:avLst/>
          </a:prstGeom>
          <a:noFill/>
          <a:ln>
            <a:noFill/>
          </a:ln>
        </p:spPr>
        <p:txBody>
          <a:bodyPr anchorCtr="0" anchor="t" bIns="46025" lIns="92075" spcFirstLastPara="1" rIns="92075" wrap="square" tIns="46025">
            <a:noAutofit/>
          </a:bodyPr>
          <a:lstStyle/>
          <a:p>
            <a:pPr indent="-273050" lvl="0" marL="273050" rtl="0" algn="l">
              <a:spcBef>
                <a:spcPts val="0"/>
              </a:spcBef>
              <a:spcAft>
                <a:spcPts val="0"/>
              </a:spcAft>
              <a:buSzPts val="1680"/>
              <a:buFont typeface="Noto Sans Symbols"/>
              <a:buNone/>
            </a:pPr>
            <a:r>
              <a:rPr lang="en-US" u="sng"/>
              <a:t>Bên gửi (s):</a:t>
            </a:r>
            <a:endParaRPr/>
          </a:p>
          <a:p>
            <a:pPr indent="-273050" lvl="0" marL="273050" rtl="0" algn="l">
              <a:spcBef>
                <a:spcPts val="600"/>
              </a:spcBef>
              <a:spcAft>
                <a:spcPts val="0"/>
              </a:spcAft>
              <a:buSzPts val="1680"/>
              <a:buChar char="🞆"/>
            </a:pPr>
            <a:r>
              <a:rPr lang="en-US"/>
              <a:t>Dữ liệu unicast tới RP, nó phân phối xuống RP-rooted tree</a:t>
            </a:r>
            <a:endParaRPr/>
          </a:p>
          <a:p>
            <a:pPr indent="-273050" lvl="0" marL="273050" rtl="0" algn="l">
              <a:spcBef>
                <a:spcPts val="600"/>
              </a:spcBef>
              <a:spcAft>
                <a:spcPts val="0"/>
              </a:spcAft>
              <a:buSzPts val="1680"/>
              <a:buChar char="🞆"/>
            </a:pPr>
            <a:r>
              <a:rPr lang="en-US"/>
              <a:t>RP có thể mở rộng mcast tree upstream tới nguồn</a:t>
            </a:r>
            <a:endParaRPr/>
          </a:p>
          <a:p>
            <a:pPr indent="-273050" lvl="0" marL="273050" rtl="0" algn="l">
              <a:spcBef>
                <a:spcPts val="600"/>
              </a:spcBef>
              <a:spcAft>
                <a:spcPts val="0"/>
              </a:spcAft>
              <a:buSzPts val="1680"/>
              <a:buChar char="🞆"/>
            </a:pPr>
            <a:r>
              <a:rPr lang="en-US"/>
              <a:t>RP có thể gửi </a:t>
            </a:r>
            <a:r>
              <a:rPr i="1" lang="en-US"/>
              <a:t>stop</a:t>
            </a:r>
            <a:r>
              <a:rPr lang="en-US"/>
              <a:t> msg nếu không có người nhận nối vào</a:t>
            </a:r>
            <a:endParaRPr/>
          </a:p>
          <a:p>
            <a:pPr indent="-273050" lvl="1" marL="639763" rtl="0" algn="l">
              <a:spcBef>
                <a:spcPts val="400"/>
              </a:spcBef>
              <a:spcAft>
                <a:spcPts val="0"/>
              </a:spcAft>
              <a:buSzPts val="1600"/>
              <a:buChar char="⚫"/>
            </a:pPr>
            <a:r>
              <a:rPr lang="en-US" sz="2000"/>
              <a:t>“không ai đang nghe!”</a:t>
            </a:r>
            <a:endParaRPr/>
          </a:p>
        </p:txBody>
      </p:sp>
      <p:cxnSp>
        <p:nvCxnSpPr>
          <p:cNvPr id="10102" name="Google Shape;10102;p144"/>
          <p:cNvCxnSpPr/>
          <p:nvPr/>
        </p:nvCxnSpPr>
        <p:spPr>
          <a:xfrm>
            <a:off x="7689850" y="3924300"/>
            <a:ext cx="401638" cy="690563"/>
          </a:xfrm>
          <a:prstGeom prst="straightConnector1">
            <a:avLst/>
          </a:prstGeom>
          <a:noFill/>
          <a:ln cap="flat" cmpd="sng" w="19050">
            <a:solidFill>
              <a:schemeClr val="dk1"/>
            </a:solidFill>
            <a:prstDash val="solid"/>
            <a:round/>
            <a:headEnd len="med" w="med" type="none"/>
            <a:tailEnd len="med" w="med" type="none"/>
          </a:ln>
        </p:spPr>
      </p:cxnSp>
      <p:cxnSp>
        <p:nvCxnSpPr>
          <p:cNvPr id="10103" name="Google Shape;10103;p144"/>
          <p:cNvCxnSpPr/>
          <p:nvPr/>
        </p:nvCxnSpPr>
        <p:spPr>
          <a:xfrm flipH="1" rot="10800000">
            <a:off x="6288088" y="3068638"/>
            <a:ext cx="1365250" cy="347662"/>
          </a:xfrm>
          <a:prstGeom prst="straightConnector1">
            <a:avLst/>
          </a:prstGeom>
          <a:noFill/>
          <a:ln cap="flat" cmpd="sng" w="19050">
            <a:solidFill>
              <a:schemeClr val="dk1"/>
            </a:solidFill>
            <a:prstDash val="solid"/>
            <a:round/>
            <a:headEnd len="med" w="med" type="none"/>
            <a:tailEnd len="med" w="med" type="none"/>
          </a:ln>
        </p:spPr>
      </p:cxnSp>
      <p:cxnSp>
        <p:nvCxnSpPr>
          <p:cNvPr id="10104" name="Google Shape;10104;p144"/>
          <p:cNvCxnSpPr/>
          <p:nvPr/>
        </p:nvCxnSpPr>
        <p:spPr>
          <a:xfrm>
            <a:off x="6022975" y="3386138"/>
            <a:ext cx="852488" cy="974725"/>
          </a:xfrm>
          <a:prstGeom prst="straightConnector1">
            <a:avLst/>
          </a:prstGeom>
          <a:noFill/>
          <a:ln cap="flat" cmpd="sng" w="19050">
            <a:solidFill>
              <a:schemeClr val="dk1"/>
            </a:solidFill>
            <a:prstDash val="solid"/>
            <a:round/>
            <a:headEnd len="med" w="med" type="none"/>
            <a:tailEnd len="med" w="med" type="none"/>
          </a:ln>
        </p:spPr>
      </p:cxnSp>
      <p:cxnSp>
        <p:nvCxnSpPr>
          <p:cNvPr id="10105" name="Google Shape;10105;p144"/>
          <p:cNvCxnSpPr/>
          <p:nvPr/>
        </p:nvCxnSpPr>
        <p:spPr>
          <a:xfrm>
            <a:off x="6610350" y="2630488"/>
            <a:ext cx="993775" cy="446087"/>
          </a:xfrm>
          <a:prstGeom prst="straightConnector1">
            <a:avLst/>
          </a:prstGeom>
          <a:noFill/>
          <a:ln cap="flat" cmpd="sng" w="38100">
            <a:solidFill>
              <a:srgbClr val="FF0000"/>
            </a:solidFill>
            <a:prstDash val="solid"/>
            <a:round/>
            <a:headEnd len="med" w="med" type="none"/>
            <a:tailEnd len="med" w="med" type="none"/>
          </a:ln>
        </p:spPr>
      </p:cxnSp>
      <p:cxnSp>
        <p:nvCxnSpPr>
          <p:cNvPr id="10106" name="Google Shape;10106;p144"/>
          <p:cNvCxnSpPr/>
          <p:nvPr/>
        </p:nvCxnSpPr>
        <p:spPr>
          <a:xfrm flipH="1" rot="10800000">
            <a:off x="7140575" y="3952875"/>
            <a:ext cx="538163" cy="468313"/>
          </a:xfrm>
          <a:prstGeom prst="straightConnector1">
            <a:avLst/>
          </a:prstGeom>
          <a:noFill/>
          <a:ln cap="flat" cmpd="sng" w="38100">
            <a:solidFill>
              <a:srgbClr val="FF0000"/>
            </a:solidFill>
            <a:prstDash val="solid"/>
            <a:round/>
            <a:headEnd len="med" w="med" type="none"/>
            <a:tailEnd len="med" w="med" type="none"/>
          </a:ln>
        </p:spPr>
      </p:cxnSp>
      <p:cxnSp>
        <p:nvCxnSpPr>
          <p:cNvPr id="10107" name="Google Shape;10107;p144"/>
          <p:cNvCxnSpPr/>
          <p:nvPr/>
        </p:nvCxnSpPr>
        <p:spPr>
          <a:xfrm>
            <a:off x="7662863" y="3175000"/>
            <a:ext cx="0" cy="717550"/>
          </a:xfrm>
          <a:prstGeom prst="straightConnector1">
            <a:avLst/>
          </a:prstGeom>
          <a:noFill/>
          <a:ln cap="flat" cmpd="sng" w="38100">
            <a:solidFill>
              <a:srgbClr val="FF0000"/>
            </a:solidFill>
            <a:prstDash val="solid"/>
            <a:round/>
            <a:headEnd len="med" w="med" type="none"/>
            <a:tailEnd len="med" w="med" type="none"/>
          </a:ln>
        </p:spPr>
      </p:cxnSp>
      <p:cxnSp>
        <p:nvCxnSpPr>
          <p:cNvPr id="10108" name="Google Shape;10108;p144"/>
          <p:cNvCxnSpPr/>
          <p:nvPr/>
        </p:nvCxnSpPr>
        <p:spPr>
          <a:xfrm>
            <a:off x="5700713" y="4402138"/>
            <a:ext cx="1025525" cy="0"/>
          </a:xfrm>
          <a:prstGeom prst="straightConnector1">
            <a:avLst/>
          </a:prstGeom>
          <a:noFill/>
          <a:ln cap="flat" cmpd="sng" w="38100">
            <a:solidFill>
              <a:srgbClr val="FF0000"/>
            </a:solidFill>
            <a:prstDash val="solid"/>
            <a:round/>
            <a:headEnd len="med" w="med" type="none"/>
            <a:tailEnd len="med" w="med" type="none"/>
          </a:ln>
        </p:spPr>
      </p:cxnSp>
      <p:cxnSp>
        <p:nvCxnSpPr>
          <p:cNvPr id="10109" name="Google Shape;10109;p144"/>
          <p:cNvCxnSpPr/>
          <p:nvPr/>
        </p:nvCxnSpPr>
        <p:spPr>
          <a:xfrm flipH="1">
            <a:off x="5567363" y="3492500"/>
            <a:ext cx="373062" cy="846138"/>
          </a:xfrm>
          <a:prstGeom prst="straightConnector1">
            <a:avLst/>
          </a:prstGeom>
          <a:noFill/>
          <a:ln cap="flat" cmpd="sng" w="19050">
            <a:solidFill>
              <a:schemeClr val="dk1"/>
            </a:solidFill>
            <a:prstDash val="solid"/>
            <a:round/>
            <a:headEnd len="med" w="med" type="none"/>
            <a:tailEnd len="med" w="med" type="none"/>
          </a:ln>
        </p:spPr>
      </p:cxnSp>
      <p:cxnSp>
        <p:nvCxnSpPr>
          <p:cNvPr id="10110" name="Google Shape;10110;p144"/>
          <p:cNvCxnSpPr/>
          <p:nvPr/>
        </p:nvCxnSpPr>
        <p:spPr>
          <a:xfrm flipH="1">
            <a:off x="6015038" y="2644775"/>
            <a:ext cx="347662" cy="749300"/>
          </a:xfrm>
          <a:prstGeom prst="straightConnector1">
            <a:avLst/>
          </a:prstGeom>
          <a:noFill/>
          <a:ln cap="flat" cmpd="sng" w="19050">
            <a:solidFill>
              <a:schemeClr val="dk1"/>
            </a:solidFill>
            <a:prstDash val="solid"/>
            <a:round/>
            <a:headEnd len="med" w="med" type="none"/>
            <a:tailEnd len="med" w="med" type="none"/>
          </a:ln>
        </p:spPr>
      </p:cxnSp>
      <p:grpSp>
        <p:nvGrpSpPr>
          <p:cNvPr id="10111" name="Google Shape;10111;p144"/>
          <p:cNvGrpSpPr/>
          <p:nvPr/>
        </p:nvGrpSpPr>
        <p:grpSpPr>
          <a:xfrm>
            <a:off x="6588125" y="4302125"/>
            <a:ext cx="568325" cy="222250"/>
            <a:chOff x="3600" y="219"/>
            <a:chExt cx="360" cy="175"/>
          </a:xfrm>
        </p:grpSpPr>
        <p:sp>
          <p:nvSpPr>
            <p:cNvPr id="10112" name="Google Shape;10112;p144"/>
            <p:cNvSpPr/>
            <p:nvPr/>
          </p:nvSpPr>
          <p:spPr>
            <a:xfrm>
              <a:off x="3603" y="297"/>
              <a:ext cx="357" cy="97"/>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10113" name="Google Shape;10113;p144"/>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10114" name="Google Shape;10114;p144"/>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10115" name="Google Shape;10115;p144"/>
            <p:cNvSpPr/>
            <p:nvPr/>
          </p:nvSpPr>
          <p:spPr>
            <a:xfrm>
              <a:off x="3603" y="289"/>
              <a:ext cx="354" cy="59"/>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10116" name="Google Shape;10116;p144"/>
            <p:cNvSpPr/>
            <p:nvPr/>
          </p:nvSpPr>
          <p:spPr>
            <a:xfrm>
              <a:off x="3600" y="219"/>
              <a:ext cx="357" cy="113"/>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10117" name="Google Shape;10117;p144"/>
            <p:cNvGrpSpPr/>
            <p:nvPr/>
          </p:nvGrpSpPr>
          <p:grpSpPr>
            <a:xfrm>
              <a:off x="3686" y="244"/>
              <a:ext cx="177" cy="66"/>
              <a:chOff x="2848" y="848"/>
              <a:chExt cx="140" cy="98"/>
            </a:xfrm>
          </p:grpSpPr>
          <p:cxnSp>
            <p:nvCxnSpPr>
              <p:cNvPr id="10118" name="Google Shape;10118;p144"/>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0119" name="Google Shape;10119;p144"/>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0120" name="Google Shape;10120;p144"/>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10121" name="Google Shape;10121;p144"/>
            <p:cNvGrpSpPr/>
            <p:nvPr/>
          </p:nvGrpSpPr>
          <p:grpSpPr>
            <a:xfrm flipH="1" rot="10800000">
              <a:off x="3686" y="243"/>
              <a:ext cx="177" cy="66"/>
              <a:chOff x="2848" y="848"/>
              <a:chExt cx="140" cy="98"/>
            </a:xfrm>
          </p:grpSpPr>
          <p:cxnSp>
            <p:nvCxnSpPr>
              <p:cNvPr id="10122" name="Google Shape;10122;p144"/>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0123" name="Google Shape;10123;p144"/>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0124" name="Google Shape;10124;p144"/>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10125" name="Google Shape;10125;p144"/>
          <p:cNvGrpSpPr/>
          <p:nvPr/>
        </p:nvGrpSpPr>
        <p:grpSpPr>
          <a:xfrm>
            <a:off x="7373938" y="2982913"/>
            <a:ext cx="569912" cy="222250"/>
            <a:chOff x="3600" y="219"/>
            <a:chExt cx="360" cy="175"/>
          </a:xfrm>
        </p:grpSpPr>
        <p:sp>
          <p:nvSpPr>
            <p:cNvPr id="10126" name="Google Shape;10126;p144"/>
            <p:cNvSpPr/>
            <p:nvPr/>
          </p:nvSpPr>
          <p:spPr>
            <a:xfrm>
              <a:off x="3603" y="297"/>
              <a:ext cx="357" cy="97"/>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10127" name="Google Shape;10127;p144"/>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10128" name="Google Shape;10128;p144"/>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10129" name="Google Shape;10129;p144"/>
            <p:cNvSpPr/>
            <p:nvPr/>
          </p:nvSpPr>
          <p:spPr>
            <a:xfrm>
              <a:off x="3603" y="289"/>
              <a:ext cx="354" cy="59"/>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10130" name="Google Shape;10130;p144"/>
            <p:cNvSpPr/>
            <p:nvPr/>
          </p:nvSpPr>
          <p:spPr>
            <a:xfrm>
              <a:off x="3600" y="219"/>
              <a:ext cx="357" cy="113"/>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10131" name="Google Shape;10131;p144"/>
            <p:cNvGrpSpPr/>
            <p:nvPr/>
          </p:nvGrpSpPr>
          <p:grpSpPr>
            <a:xfrm>
              <a:off x="3686" y="244"/>
              <a:ext cx="177" cy="66"/>
              <a:chOff x="2848" y="848"/>
              <a:chExt cx="140" cy="98"/>
            </a:xfrm>
          </p:grpSpPr>
          <p:cxnSp>
            <p:nvCxnSpPr>
              <p:cNvPr id="10132" name="Google Shape;10132;p144"/>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0133" name="Google Shape;10133;p144"/>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0134" name="Google Shape;10134;p144"/>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10135" name="Google Shape;10135;p144"/>
            <p:cNvGrpSpPr/>
            <p:nvPr/>
          </p:nvGrpSpPr>
          <p:grpSpPr>
            <a:xfrm flipH="1" rot="10800000">
              <a:off x="3686" y="243"/>
              <a:ext cx="177" cy="66"/>
              <a:chOff x="2848" y="848"/>
              <a:chExt cx="140" cy="98"/>
            </a:xfrm>
          </p:grpSpPr>
          <p:cxnSp>
            <p:nvCxnSpPr>
              <p:cNvPr id="10136" name="Google Shape;10136;p144"/>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0137" name="Google Shape;10137;p144"/>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0138" name="Google Shape;10138;p144"/>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10139" name="Google Shape;10139;p144"/>
          <p:cNvGrpSpPr/>
          <p:nvPr/>
        </p:nvGrpSpPr>
        <p:grpSpPr>
          <a:xfrm>
            <a:off x="5238750" y="4281488"/>
            <a:ext cx="568325" cy="222250"/>
            <a:chOff x="3600" y="219"/>
            <a:chExt cx="360" cy="175"/>
          </a:xfrm>
        </p:grpSpPr>
        <p:sp>
          <p:nvSpPr>
            <p:cNvPr id="10140" name="Google Shape;10140;p144"/>
            <p:cNvSpPr/>
            <p:nvPr/>
          </p:nvSpPr>
          <p:spPr>
            <a:xfrm>
              <a:off x="3603" y="297"/>
              <a:ext cx="357" cy="97"/>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10141" name="Google Shape;10141;p144"/>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10142" name="Google Shape;10142;p144"/>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10143" name="Google Shape;10143;p144"/>
            <p:cNvSpPr/>
            <p:nvPr/>
          </p:nvSpPr>
          <p:spPr>
            <a:xfrm>
              <a:off x="3603" y="289"/>
              <a:ext cx="354" cy="59"/>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10144" name="Google Shape;10144;p144"/>
            <p:cNvSpPr/>
            <p:nvPr/>
          </p:nvSpPr>
          <p:spPr>
            <a:xfrm>
              <a:off x="3600" y="219"/>
              <a:ext cx="357" cy="113"/>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10145" name="Google Shape;10145;p144"/>
            <p:cNvGrpSpPr/>
            <p:nvPr/>
          </p:nvGrpSpPr>
          <p:grpSpPr>
            <a:xfrm>
              <a:off x="3686" y="244"/>
              <a:ext cx="177" cy="66"/>
              <a:chOff x="2848" y="848"/>
              <a:chExt cx="140" cy="98"/>
            </a:xfrm>
          </p:grpSpPr>
          <p:cxnSp>
            <p:nvCxnSpPr>
              <p:cNvPr id="10146" name="Google Shape;10146;p144"/>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0147" name="Google Shape;10147;p144"/>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0148" name="Google Shape;10148;p144"/>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10149" name="Google Shape;10149;p144"/>
            <p:cNvGrpSpPr/>
            <p:nvPr/>
          </p:nvGrpSpPr>
          <p:grpSpPr>
            <a:xfrm flipH="1" rot="10800000">
              <a:off x="3686" y="243"/>
              <a:ext cx="177" cy="66"/>
              <a:chOff x="2848" y="848"/>
              <a:chExt cx="140" cy="98"/>
            </a:xfrm>
          </p:grpSpPr>
          <p:cxnSp>
            <p:nvCxnSpPr>
              <p:cNvPr id="10150" name="Google Shape;10150;p144"/>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0151" name="Google Shape;10151;p144"/>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0152" name="Google Shape;10152;p144"/>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10153" name="Google Shape;10153;p144"/>
          <p:cNvGrpSpPr/>
          <p:nvPr/>
        </p:nvGrpSpPr>
        <p:grpSpPr>
          <a:xfrm>
            <a:off x="7397750" y="3817938"/>
            <a:ext cx="547688" cy="233362"/>
            <a:chOff x="3600" y="219"/>
            <a:chExt cx="360" cy="175"/>
          </a:xfrm>
        </p:grpSpPr>
        <p:sp>
          <p:nvSpPr>
            <p:cNvPr id="10154" name="Google Shape;10154;p144"/>
            <p:cNvSpPr/>
            <p:nvPr/>
          </p:nvSpPr>
          <p:spPr>
            <a:xfrm>
              <a:off x="3603" y="297"/>
              <a:ext cx="357" cy="97"/>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10155" name="Google Shape;10155;p144"/>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10156" name="Google Shape;10156;p144"/>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10157" name="Google Shape;10157;p144"/>
            <p:cNvSpPr/>
            <p:nvPr/>
          </p:nvSpPr>
          <p:spPr>
            <a:xfrm>
              <a:off x="3603" y="289"/>
              <a:ext cx="354" cy="59"/>
            </a:xfrm>
            <a:prstGeom prst="rect">
              <a:avLst/>
            </a:prstGeom>
            <a:solidFill>
              <a:srgbClr val="DDDDD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10158" name="Google Shape;10158;p144"/>
            <p:cNvSpPr/>
            <p:nvPr/>
          </p:nvSpPr>
          <p:spPr>
            <a:xfrm>
              <a:off x="3600" y="219"/>
              <a:ext cx="357" cy="113"/>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10159" name="Google Shape;10159;p144"/>
            <p:cNvGrpSpPr/>
            <p:nvPr/>
          </p:nvGrpSpPr>
          <p:grpSpPr>
            <a:xfrm>
              <a:off x="3686" y="244"/>
              <a:ext cx="177" cy="66"/>
              <a:chOff x="2848" y="848"/>
              <a:chExt cx="140" cy="98"/>
            </a:xfrm>
          </p:grpSpPr>
          <p:cxnSp>
            <p:nvCxnSpPr>
              <p:cNvPr id="10160" name="Google Shape;10160;p144"/>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0161" name="Google Shape;10161;p144"/>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0162" name="Google Shape;10162;p144"/>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10163" name="Google Shape;10163;p144"/>
            <p:cNvGrpSpPr/>
            <p:nvPr/>
          </p:nvGrpSpPr>
          <p:grpSpPr>
            <a:xfrm flipH="1" rot="10800000">
              <a:off x="3686" y="243"/>
              <a:ext cx="177" cy="66"/>
              <a:chOff x="2848" y="848"/>
              <a:chExt cx="140" cy="98"/>
            </a:xfrm>
          </p:grpSpPr>
          <p:cxnSp>
            <p:nvCxnSpPr>
              <p:cNvPr id="10164" name="Google Shape;10164;p144"/>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0165" name="Google Shape;10165;p144"/>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0166" name="Google Shape;10166;p144"/>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10167" name="Google Shape;10167;p144"/>
          <p:cNvGrpSpPr/>
          <p:nvPr/>
        </p:nvGrpSpPr>
        <p:grpSpPr>
          <a:xfrm>
            <a:off x="5741988" y="3303588"/>
            <a:ext cx="547687" cy="233362"/>
            <a:chOff x="3600" y="219"/>
            <a:chExt cx="360" cy="175"/>
          </a:xfrm>
        </p:grpSpPr>
        <p:sp>
          <p:nvSpPr>
            <p:cNvPr id="10168" name="Google Shape;10168;p144"/>
            <p:cNvSpPr/>
            <p:nvPr/>
          </p:nvSpPr>
          <p:spPr>
            <a:xfrm>
              <a:off x="3603" y="297"/>
              <a:ext cx="357" cy="97"/>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10169" name="Google Shape;10169;p144"/>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10170" name="Google Shape;10170;p144"/>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10171" name="Google Shape;10171;p144"/>
            <p:cNvSpPr/>
            <p:nvPr/>
          </p:nvSpPr>
          <p:spPr>
            <a:xfrm>
              <a:off x="3603" y="289"/>
              <a:ext cx="354" cy="59"/>
            </a:xfrm>
            <a:prstGeom prst="rect">
              <a:avLst/>
            </a:prstGeom>
            <a:solidFill>
              <a:srgbClr val="DDDDD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10172" name="Google Shape;10172;p144"/>
            <p:cNvSpPr/>
            <p:nvPr/>
          </p:nvSpPr>
          <p:spPr>
            <a:xfrm>
              <a:off x="3600" y="219"/>
              <a:ext cx="357" cy="113"/>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10173" name="Google Shape;10173;p144"/>
            <p:cNvGrpSpPr/>
            <p:nvPr/>
          </p:nvGrpSpPr>
          <p:grpSpPr>
            <a:xfrm>
              <a:off x="3686" y="244"/>
              <a:ext cx="177" cy="66"/>
              <a:chOff x="2848" y="848"/>
              <a:chExt cx="140" cy="98"/>
            </a:xfrm>
          </p:grpSpPr>
          <p:cxnSp>
            <p:nvCxnSpPr>
              <p:cNvPr id="10174" name="Google Shape;10174;p144"/>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0175" name="Google Shape;10175;p144"/>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0176" name="Google Shape;10176;p144"/>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10177" name="Google Shape;10177;p144"/>
            <p:cNvGrpSpPr/>
            <p:nvPr/>
          </p:nvGrpSpPr>
          <p:grpSpPr>
            <a:xfrm flipH="1" rot="10800000">
              <a:off x="3686" y="243"/>
              <a:ext cx="177" cy="66"/>
              <a:chOff x="2848" y="848"/>
              <a:chExt cx="140" cy="98"/>
            </a:xfrm>
          </p:grpSpPr>
          <p:cxnSp>
            <p:nvCxnSpPr>
              <p:cNvPr id="10178" name="Google Shape;10178;p144"/>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0179" name="Google Shape;10179;p144"/>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0180" name="Google Shape;10180;p144"/>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grpSp>
        <p:nvGrpSpPr>
          <p:cNvPr id="10181" name="Google Shape;10181;p144"/>
          <p:cNvGrpSpPr/>
          <p:nvPr/>
        </p:nvGrpSpPr>
        <p:grpSpPr>
          <a:xfrm>
            <a:off x="6099175" y="2474913"/>
            <a:ext cx="569913" cy="223837"/>
            <a:chOff x="3600" y="219"/>
            <a:chExt cx="360" cy="175"/>
          </a:xfrm>
        </p:grpSpPr>
        <p:sp>
          <p:nvSpPr>
            <p:cNvPr id="10182" name="Google Shape;10182;p144"/>
            <p:cNvSpPr/>
            <p:nvPr/>
          </p:nvSpPr>
          <p:spPr>
            <a:xfrm>
              <a:off x="3603" y="297"/>
              <a:ext cx="357" cy="97"/>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10183" name="Google Shape;10183;p144"/>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10184" name="Google Shape;10184;p144"/>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10185" name="Google Shape;10185;p144"/>
            <p:cNvSpPr/>
            <p:nvPr/>
          </p:nvSpPr>
          <p:spPr>
            <a:xfrm>
              <a:off x="3603" y="289"/>
              <a:ext cx="354" cy="59"/>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10186" name="Google Shape;10186;p144"/>
            <p:cNvSpPr/>
            <p:nvPr/>
          </p:nvSpPr>
          <p:spPr>
            <a:xfrm>
              <a:off x="3600" y="219"/>
              <a:ext cx="357" cy="113"/>
            </a:xfrm>
            <a:prstGeom prst="ellipse">
              <a:avLst/>
            </a:prstGeom>
            <a:solidFill>
              <a:srgbClr val="FF0000"/>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10187" name="Google Shape;10187;p144"/>
            <p:cNvGrpSpPr/>
            <p:nvPr/>
          </p:nvGrpSpPr>
          <p:grpSpPr>
            <a:xfrm>
              <a:off x="3686" y="244"/>
              <a:ext cx="177" cy="66"/>
              <a:chOff x="2848" y="848"/>
              <a:chExt cx="140" cy="98"/>
            </a:xfrm>
          </p:grpSpPr>
          <p:cxnSp>
            <p:nvCxnSpPr>
              <p:cNvPr id="10188" name="Google Shape;10188;p144"/>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0189" name="Google Shape;10189;p144"/>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0190" name="Google Shape;10190;p144"/>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10191" name="Google Shape;10191;p144"/>
            <p:cNvGrpSpPr/>
            <p:nvPr/>
          </p:nvGrpSpPr>
          <p:grpSpPr>
            <a:xfrm flipH="1" rot="10800000">
              <a:off x="3686" y="243"/>
              <a:ext cx="177" cy="66"/>
              <a:chOff x="2848" y="848"/>
              <a:chExt cx="140" cy="98"/>
            </a:xfrm>
          </p:grpSpPr>
          <p:cxnSp>
            <p:nvCxnSpPr>
              <p:cNvPr id="10192" name="Google Shape;10192;p144"/>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0193" name="Google Shape;10193;p144"/>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0194" name="Google Shape;10194;p144"/>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sp>
        <p:nvSpPr>
          <p:cNvPr id="10195" name="Google Shape;10195;p144"/>
          <p:cNvSpPr txBox="1"/>
          <p:nvPr/>
        </p:nvSpPr>
        <p:spPr>
          <a:xfrm>
            <a:off x="5719763" y="2428875"/>
            <a:ext cx="4762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R1</a:t>
            </a:r>
            <a:endParaRPr/>
          </a:p>
        </p:txBody>
      </p:sp>
      <p:grpSp>
        <p:nvGrpSpPr>
          <p:cNvPr id="10196" name="Google Shape;10196;p144"/>
          <p:cNvGrpSpPr/>
          <p:nvPr/>
        </p:nvGrpSpPr>
        <p:grpSpPr>
          <a:xfrm>
            <a:off x="7840663" y="4524375"/>
            <a:ext cx="547687" cy="233363"/>
            <a:chOff x="3600" y="219"/>
            <a:chExt cx="360" cy="175"/>
          </a:xfrm>
        </p:grpSpPr>
        <p:sp>
          <p:nvSpPr>
            <p:cNvPr id="10197" name="Google Shape;10197;p144"/>
            <p:cNvSpPr/>
            <p:nvPr/>
          </p:nvSpPr>
          <p:spPr>
            <a:xfrm>
              <a:off x="3603" y="297"/>
              <a:ext cx="357" cy="97"/>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10198" name="Google Shape;10198;p144"/>
            <p:cNvCxnSpPr/>
            <p:nvPr/>
          </p:nvCxnSpPr>
          <p:spPr>
            <a:xfrm>
              <a:off x="3603" y="289"/>
              <a:ext cx="0" cy="60"/>
            </a:xfrm>
            <a:prstGeom prst="straightConnector1">
              <a:avLst/>
            </a:prstGeom>
            <a:noFill/>
            <a:ln cap="flat" cmpd="sng" w="12700">
              <a:solidFill>
                <a:schemeClr val="dk1"/>
              </a:solidFill>
              <a:prstDash val="solid"/>
              <a:round/>
              <a:headEnd len="med" w="med" type="none"/>
              <a:tailEnd len="med" w="med" type="none"/>
            </a:ln>
          </p:spPr>
        </p:cxnSp>
        <p:cxnSp>
          <p:nvCxnSpPr>
            <p:cNvPr id="10199" name="Google Shape;10199;p144"/>
            <p:cNvCxnSpPr/>
            <p:nvPr/>
          </p:nvCxnSpPr>
          <p:spPr>
            <a:xfrm>
              <a:off x="3960" y="289"/>
              <a:ext cx="0" cy="60"/>
            </a:xfrm>
            <a:prstGeom prst="straightConnector1">
              <a:avLst/>
            </a:prstGeom>
            <a:noFill/>
            <a:ln cap="flat" cmpd="sng" w="12700">
              <a:solidFill>
                <a:schemeClr val="dk1"/>
              </a:solidFill>
              <a:prstDash val="solid"/>
              <a:round/>
              <a:headEnd len="med" w="med" type="none"/>
              <a:tailEnd len="med" w="med" type="none"/>
            </a:ln>
          </p:spPr>
        </p:cxnSp>
        <p:sp>
          <p:nvSpPr>
            <p:cNvPr id="10200" name="Google Shape;10200;p144"/>
            <p:cNvSpPr/>
            <p:nvPr/>
          </p:nvSpPr>
          <p:spPr>
            <a:xfrm>
              <a:off x="3603" y="289"/>
              <a:ext cx="354" cy="59"/>
            </a:xfrm>
            <a:prstGeom prst="rect">
              <a:avLst/>
            </a:prstGeom>
            <a:solidFill>
              <a:srgbClr val="DDDDD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10201" name="Google Shape;10201;p144"/>
            <p:cNvSpPr/>
            <p:nvPr/>
          </p:nvSpPr>
          <p:spPr>
            <a:xfrm>
              <a:off x="3600" y="219"/>
              <a:ext cx="357" cy="113"/>
            </a:xfrm>
            <a:prstGeom prst="ellipse">
              <a:avLst/>
            </a:prstGeom>
            <a:solidFill>
              <a:srgbClr val="DDDDDD"/>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grpSp>
          <p:nvGrpSpPr>
            <p:cNvPr id="10202" name="Google Shape;10202;p144"/>
            <p:cNvGrpSpPr/>
            <p:nvPr/>
          </p:nvGrpSpPr>
          <p:grpSpPr>
            <a:xfrm>
              <a:off x="3686" y="244"/>
              <a:ext cx="177" cy="66"/>
              <a:chOff x="2848" y="848"/>
              <a:chExt cx="140" cy="98"/>
            </a:xfrm>
          </p:grpSpPr>
          <p:cxnSp>
            <p:nvCxnSpPr>
              <p:cNvPr id="10203" name="Google Shape;10203;p144"/>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0204" name="Google Shape;10204;p144"/>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0205" name="Google Shape;10205;p144"/>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nvGrpSpPr>
            <p:cNvPr id="10206" name="Google Shape;10206;p144"/>
            <p:cNvGrpSpPr/>
            <p:nvPr/>
          </p:nvGrpSpPr>
          <p:grpSpPr>
            <a:xfrm flipH="1" rot="10800000">
              <a:off x="3686" y="243"/>
              <a:ext cx="177" cy="66"/>
              <a:chOff x="2848" y="848"/>
              <a:chExt cx="140" cy="98"/>
            </a:xfrm>
          </p:grpSpPr>
          <p:cxnSp>
            <p:nvCxnSpPr>
              <p:cNvPr id="10207" name="Google Shape;10207;p144"/>
              <p:cNvCxnSpPr/>
              <p:nvPr/>
            </p:nvCxnSpPr>
            <p:spPr>
              <a:xfrm flipH="1" rot="10800000">
                <a:off x="2848" y="848"/>
                <a:ext cx="50" cy="2"/>
              </a:xfrm>
              <a:prstGeom prst="straightConnector1">
                <a:avLst/>
              </a:prstGeom>
              <a:noFill/>
              <a:ln cap="flat" cmpd="sng" w="28575">
                <a:solidFill>
                  <a:schemeClr val="dk1"/>
                </a:solidFill>
                <a:prstDash val="solid"/>
                <a:round/>
                <a:headEnd len="med" w="med" type="none"/>
                <a:tailEnd len="med" w="med" type="none"/>
              </a:ln>
            </p:spPr>
          </p:cxnSp>
          <p:cxnSp>
            <p:nvCxnSpPr>
              <p:cNvPr id="10208" name="Google Shape;10208;p144"/>
              <p:cNvCxnSpPr/>
              <p:nvPr/>
            </p:nvCxnSpPr>
            <p:spPr>
              <a:xfrm>
                <a:off x="2944" y="946"/>
                <a:ext cx="44" cy="0"/>
              </a:xfrm>
              <a:prstGeom prst="straightConnector1">
                <a:avLst/>
              </a:prstGeom>
              <a:noFill/>
              <a:ln cap="flat" cmpd="sng" w="28575">
                <a:solidFill>
                  <a:schemeClr val="dk1"/>
                </a:solidFill>
                <a:prstDash val="solid"/>
                <a:round/>
                <a:headEnd len="med" w="med" type="none"/>
                <a:tailEnd len="med" w="med" type="none"/>
              </a:ln>
            </p:spPr>
          </p:cxnSp>
          <p:cxnSp>
            <p:nvCxnSpPr>
              <p:cNvPr id="10209" name="Google Shape;10209;p144"/>
              <p:cNvCxnSpPr/>
              <p:nvPr/>
            </p:nvCxnSpPr>
            <p:spPr>
              <a:xfrm>
                <a:off x="2894" y="850"/>
                <a:ext cx="52" cy="96"/>
              </a:xfrm>
              <a:prstGeom prst="straightConnector1">
                <a:avLst/>
              </a:prstGeom>
              <a:noFill/>
              <a:ln cap="flat" cmpd="sng" w="28575">
                <a:solidFill>
                  <a:schemeClr val="dk1"/>
                </a:solidFill>
                <a:prstDash val="solid"/>
                <a:round/>
                <a:headEnd len="med" w="med" type="none"/>
                <a:tailEnd len="med" w="med" type="none"/>
              </a:ln>
            </p:spPr>
          </p:cxnSp>
        </p:grpSp>
      </p:grpSp>
      <p:sp>
        <p:nvSpPr>
          <p:cNvPr id="10210" name="Google Shape;10210;p144"/>
          <p:cNvSpPr txBox="1"/>
          <p:nvPr/>
        </p:nvSpPr>
        <p:spPr>
          <a:xfrm>
            <a:off x="5330825" y="3217863"/>
            <a:ext cx="4762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R2</a:t>
            </a:r>
            <a:endParaRPr/>
          </a:p>
        </p:txBody>
      </p:sp>
      <p:sp>
        <p:nvSpPr>
          <p:cNvPr id="10211" name="Google Shape;10211;p144"/>
          <p:cNvSpPr txBox="1"/>
          <p:nvPr/>
        </p:nvSpPr>
        <p:spPr>
          <a:xfrm>
            <a:off x="4818063" y="4214813"/>
            <a:ext cx="4762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R3</a:t>
            </a:r>
            <a:endParaRPr/>
          </a:p>
        </p:txBody>
      </p:sp>
      <p:sp>
        <p:nvSpPr>
          <p:cNvPr id="10212" name="Google Shape;10212;p144"/>
          <p:cNvSpPr txBox="1"/>
          <p:nvPr/>
        </p:nvSpPr>
        <p:spPr>
          <a:xfrm>
            <a:off x="7464425" y="2635250"/>
            <a:ext cx="4762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R4</a:t>
            </a:r>
            <a:endParaRPr/>
          </a:p>
        </p:txBody>
      </p:sp>
      <p:sp>
        <p:nvSpPr>
          <p:cNvPr id="10213" name="Google Shape;10213;p144"/>
          <p:cNvSpPr txBox="1"/>
          <p:nvPr/>
        </p:nvSpPr>
        <p:spPr>
          <a:xfrm>
            <a:off x="7907338" y="3773488"/>
            <a:ext cx="4762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R5</a:t>
            </a:r>
            <a:endParaRPr/>
          </a:p>
        </p:txBody>
      </p:sp>
      <p:sp>
        <p:nvSpPr>
          <p:cNvPr id="10214" name="Google Shape;10214;p144"/>
          <p:cNvSpPr txBox="1"/>
          <p:nvPr/>
        </p:nvSpPr>
        <p:spPr>
          <a:xfrm>
            <a:off x="6672263" y="4506913"/>
            <a:ext cx="4762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R6</a:t>
            </a:r>
            <a:endParaRPr/>
          </a:p>
        </p:txBody>
      </p:sp>
      <p:sp>
        <p:nvSpPr>
          <p:cNvPr id="10215" name="Google Shape;10215;p144"/>
          <p:cNvSpPr txBox="1"/>
          <p:nvPr/>
        </p:nvSpPr>
        <p:spPr>
          <a:xfrm>
            <a:off x="8078788" y="4222750"/>
            <a:ext cx="4762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R7</a:t>
            </a:r>
            <a:endParaRPr/>
          </a:p>
        </p:txBody>
      </p:sp>
      <p:sp>
        <p:nvSpPr>
          <p:cNvPr id="10216" name="Google Shape;10216;p144"/>
          <p:cNvSpPr/>
          <p:nvPr/>
        </p:nvSpPr>
        <p:spPr>
          <a:xfrm>
            <a:off x="7188200" y="3227388"/>
            <a:ext cx="419100" cy="1052512"/>
          </a:xfrm>
          <a:custGeom>
            <a:rect b="b" l="l" r="r" t="t"/>
            <a:pathLst>
              <a:path extrusionOk="0" h="663" w="264">
                <a:moveTo>
                  <a:pt x="260" y="0"/>
                </a:moveTo>
                <a:lnTo>
                  <a:pt x="264" y="431"/>
                </a:lnTo>
                <a:lnTo>
                  <a:pt x="0" y="663"/>
                </a:lnTo>
              </a:path>
            </a:pathLst>
          </a:custGeom>
          <a:noFill/>
          <a:ln cap="flat" cmpd="sng" w="19050">
            <a:solidFill>
              <a:srgbClr val="FF0000"/>
            </a:solidFill>
            <a:prstDash val="solid"/>
            <a:round/>
            <a:headEnd len="sm" w="sm" type="none"/>
            <a:tailEnd len="med" w="med" type="triangl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10217" name="Google Shape;10217;p144"/>
          <p:cNvSpPr txBox="1"/>
          <p:nvPr/>
        </p:nvSpPr>
        <p:spPr>
          <a:xfrm>
            <a:off x="6611938" y="3367088"/>
            <a:ext cx="10604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Arial"/>
                <a:ea typeface="Arial"/>
                <a:cs typeface="Arial"/>
                <a:sym typeface="Arial"/>
              </a:rPr>
              <a:t>gia nhập</a:t>
            </a:r>
            <a:endParaRPr/>
          </a:p>
        </p:txBody>
      </p:sp>
      <p:cxnSp>
        <p:nvCxnSpPr>
          <p:cNvPr id="10218" name="Google Shape;10218;p144"/>
          <p:cNvCxnSpPr/>
          <p:nvPr/>
        </p:nvCxnSpPr>
        <p:spPr>
          <a:xfrm>
            <a:off x="5886450" y="4327525"/>
            <a:ext cx="685800" cy="0"/>
          </a:xfrm>
          <a:prstGeom prst="straightConnector1">
            <a:avLst/>
          </a:prstGeom>
          <a:noFill/>
          <a:ln cap="flat" cmpd="sng" w="28575">
            <a:solidFill>
              <a:srgbClr val="FF0000"/>
            </a:solidFill>
            <a:prstDash val="solid"/>
            <a:round/>
            <a:headEnd len="med" w="med" type="none"/>
            <a:tailEnd len="med" w="med" type="triangle"/>
          </a:ln>
        </p:spPr>
      </p:cxnSp>
      <p:cxnSp>
        <p:nvCxnSpPr>
          <p:cNvPr id="10219" name="Google Shape;10219;p144"/>
          <p:cNvCxnSpPr/>
          <p:nvPr/>
        </p:nvCxnSpPr>
        <p:spPr>
          <a:xfrm>
            <a:off x="6584950" y="2714625"/>
            <a:ext cx="736600" cy="330200"/>
          </a:xfrm>
          <a:prstGeom prst="straightConnector1">
            <a:avLst/>
          </a:prstGeom>
          <a:noFill/>
          <a:ln cap="flat" cmpd="sng" w="28575">
            <a:solidFill>
              <a:srgbClr val="FF0000"/>
            </a:solidFill>
            <a:prstDash val="solid"/>
            <a:round/>
            <a:headEnd len="med" w="med" type="none"/>
            <a:tailEnd len="med" w="med" type="triangle"/>
          </a:ln>
        </p:spPr>
      </p:cxnSp>
      <p:sp>
        <p:nvSpPr>
          <p:cNvPr id="10220" name="Google Shape;10220;p144"/>
          <p:cNvSpPr txBox="1"/>
          <p:nvPr/>
        </p:nvSpPr>
        <p:spPr>
          <a:xfrm>
            <a:off x="6167438" y="2795588"/>
            <a:ext cx="10604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Arial"/>
                <a:ea typeface="Arial"/>
                <a:cs typeface="Arial"/>
                <a:sym typeface="Arial"/>
              </a:rPr>
              <a:t>gia nhập</a:t>
            </a:r>
            <a:endParaRPr/>
          </a:p>
        </p:txBody>
      </p:sp>
      <p:sp>
        <p:nvSpPr>
          <p:cNvPr id="10221" name="Google Shape;10221;p144"/>
          <p:cNvSpPr txBox="1"/>
          <p:nvPr/>
        </p:nvSpPr>
        <p:spPr>
          <a:xfrm>
            <a:off x="5735638" y="3989388"/>
            <a:ext cx="10604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Arial"/>
                <a:ea typeface="Arial"/>
                <a:cs typeface="Arial"/>
                <a:sym typeface="Arial"/>
              </a:rPr>
              <a:t>gia nhập</a:t>
            </a:r>
            <a:endParaRPr/>
          </a:p>
        </p:txBody>
      </p:sp>
      <p:cxnSp>
        <p:nvCxnSpPr>
          <p:cNvPr id="10222" name="Google Shape;10222;p144"/>
          <p:cNvCxnSpPr/>
          <p:nvPr/>
        </p:nvCxnSpPr>
        <p:spPr>
          <a:xfrm rot="10800000">
            <a:off x="5689600" y="4584700"/>
            <a:ext cx="1231900" cy="0"/>
          </a:xfrm>
          <a:prstGeom prst="straightConnector1">
            <a:avLst/>
          </a:prstGeom>
          <a:noFill/>
          <a:ln cap="flat" cmpd="sng" w="38100">
            <a:solidFill>
              <a:schemeClr val="accent2"/>
            </a:solidFill>
            <a:prstDash val="solid"/>
            <a:round/>
            <a:headEnd len="med" w="med" type="none"/>
            <a:tailEnd len="med" w="med" type="triangle"/>
          </a:ln>
        </p:spPr>
      </p:cxnSp>
      <p:cxnSp>
        <p:nvCxnSpPr>
          <p:cNvPr id="10223" name="Google Shape;10223;p144"/>
          <p:cNvCxnSpPr/>
          <p:nvPr/>
        </p:nvCxnSpPr>
        <p:spPr>
          <a:xfrm flipH="1" rot="10800000">
            <a:off x="7035800" y="4013200"/>
            <a:ext cx="711200" cy="584200"/>
          </a:xfrm>
          <a:prstGeom prst="straightConnector1">
            <a:avLst/>
          </a:prstGeom>
          <a:noFill/>
          <a:ln cap="flat" cmpd="sng" w="38100">
            <a:solidFill>
              <a:schemeClr val="accent2"/>
            </a:solidFill>
            <a:prstDash val="solid"/>
            <a:round/>
            <a:headEnd len="med" w="med" type="none"/>
            <a:tailEnd len="med" w="med" type="triangle"/>
          </a:ln>
        </p:spPr>
      </p:cxnSp>
      <p:cxnSp>
        <p:nvCxnSpPr>
          <p:cNvPr id="10224" name="Google Shape;10224;p144"/>
          <p:cNvCxnSpPr/>
          <p:nvPr/>
        </p:nvCxnSpPr>
        <p:spPr>
          <a:xfrm rot="10800000">
            <a:off x="7759700" y="3225800"/>
            <a:ext cx="0" cy="571500"/>
          </a:xfrm>
          <a:prstGeom prst="straightConnector1">
            <a:avLst/>
          </a:prstGeom>
          <a:noFill/>
          <a:ln cap="flat" cmpd="sng" w="38100">
            <a:solidFill>
              <a:schemeClr val="accent2"/>
            </a:solidFill>
            <a:prstDash val="solid"/>
            <a:round/>
            <a:headEnd len="med" w="med" type="none"/>
            <a:tailEnd len="med" w="med" type="triangle"/>
          </a:ln>
        </p:spPr>
      </p:cxnSp>
      <p:cxnSp>
        <p:nvCxnSpPr>
          <p:cNvPr id="10225" name="Google Shape;10225;p144"/>
          <p:cNvCxnSpPr/>
          <p:nvPr/>
        </p:nvCxnSpPr>
        <p:spPr>
          <a:xfrm rot="10800000">
            <a:off x="6769100" y="2603500"/>
            <a:ext cx="762000" cy="317500"/>
          </a:xfrm>
          <a:prstGeom prst="straightConnector1">
            <a:avLst/>
          </a:prstGeom>
          <a:noFill/>
          <a:ln cap="flat" cmpd="sng" w="38100">
            <a:solidFill>
              <a:schemeClr val="accent2"/>
            </a:solidFill>
            <a:prstDash val="solid"/>
            <a:round/>
            <a:headEnd len="med" w="med" type="none"/>
            <a:tailEnd len="med" w="med" type="triangle"/>
          </a:ln>
        </p:spPr>
      </p:cxnSp>
      <p:sp>
        <p:nvSpPr>
          <p:cNvPr id="10226" name="Google Shape;10226;p144"/>
          <p:cNvSpPr txBox="1"/>
          <p:nvPr/>
        </p:nvSpPr>
        <p:spPr>
          <a:xfrm>
            <a:off x="4937125" y="5014913"/>
            <a:ext cx="1644650" cy="9159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accent2"/>
                </a:solidFill>
                <a:latin typeface="Arial"/>
                <a:ea typeface="Arial"/>
                <a:cs typeface="Arial"/>
                <a:sym typeface="Arial"/>
              </a:rPr>
              <a:t>Tất cả dữ liệu </a:t>
            </a:r>
            <a:endParaRPr/>
          </a:p>
          <a:p>
            <a:pPr indent="0" lvl="0" marL="0" marR="0" rtl="0" algn="l">
              <a:spcBef>
                <a:spcPts val="0"/>
              </a:spcBef>
              <a:spcAft>
                <a:spcPts val="0"/>
              </a:spcAft>
              <a:buNone/>
            </a:pPr>
            <a:r>
              <a:rPr lang="en-US" sz="1800">
                <a:solidFill>
                  <a:schemeClr val="accent2"/>
                </a:solidFill>
                <a:latin typeface="Arial"/>
                <a:ea typeface="Arial"/>
                <a:cs typeface="Arial"/>
                <a:sym typeface="Arial"/>
              </a:rPr>
              <a:t>multicast</a:t>
            </a:r>
            <a:endParaRPr/>
          </a:p>
          <a:p>
            <a:pPr indent="0" lvl="0" marL="0" marR="0" rtl="0" algn="l">
              <a:spcBef>
                <a:spcPts val="0"/>
              </a:spcBef>
              <a:spcAft>
                <a:spcPts val="0"/>
              </a:spcAft>
              <a:buNone/>
            </a:pPr>
            <a:r>
              <a:rPr lang="en-US" sz="1800">
                <a:solidFill>
                  <a:schemeClr val="accent2"/>
                </a:solidFill>
                <a:latin typeface="Arial"/>
                <a:ea typeface="Arial"/>
                <a:cs typeface="Arial"/>
                <a:sym typeface="Arial"/>
              </a:rPr>
              <a:t>từ điểm hẹn</a:t>
            </a:r>
            <a:endParaRPr/>
          </a:p>
        </p:txBody>
      </p:sp>
      <p:cxnSp>
        <p:nvCxnSpPr>
          <p:cNvPr id="10227" name="Google Shape;10227;p144"/>
          <p:cNvCxnSpPr/>
          <p:nvPr/>
        </p:nvCxnSpPr>
        <p:spPr>
          <a:xfrm flipH="1" rot="10800000">
            <a:off x="5854700" y="4686300"/>
            <a:ext cx="342900" cy="419100"/>
          </a:xfrm>
          <a:prstGeom prst="straightConnector1">
            <a:avLst/>
          </a:prstGeom>
          <a:noFill/>
          <a:ln cap="flat" cmpd="sng" w="9525">
            <a:solidFill>
              <a:schemeClr val="accent2"/>
            </a:solidFill>
            <a:prstDash val="solid"/>
            <a:round/>
            <a:headEnd len="med" w="med" type="none"/>
            <a:tailEnd len="med" w="med" type="none"/>
          </a:ln>
        </p:spPr>
      </p:cxnSp>
      <p:sp>
        <p:nvSpPr>
          <p:cNvPr id="10228" name="Google Shape;10228;p144"/>
          <p:cNvSpPr txBox="1"/>
          <p:nvPr/>
        </p:nvSpPr>
        <p:spPr>
          <a:xfrm>
            <a:off x="7197725" y="5103813"/>
            <a:ext cx="11239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Arial"/>
                <a:ea typeface="Arial"/>
                <a:cs typeface="Arial"/>
                <a:sym typeface="Arial"/>
              </a:rPr>
              <a:t>điểm hẹn</a:t>
            </a:r>
            <a:endParaRPr/>
          </a:p>
        </p:txBody>
      </p:sp>
      <p:cxnSp>
        <p:nvCxnSpPr>
          <p:cNvPr id="10229" name="Google Shape;10229;p144"/>
          <p:cNvCxnSpPr/>
          <p:nvPr/>
        </p:nvCxnSpPr>
        <p:spPr>
          <a:xfrm>
            <a:off x="7048500" y="4838700"/>
            <a:ext cx="241300" cy="355600"/>
          </a:xfrm>
          <a:prstGeom prst="straightConnector1">
            <a:avLst/>
          </a:prstGeom>
          <a:noFill/>
          <a:ln cap="flat" cmpd="sng" w="9525">
            <a:solidFill>
              <a:srgbClr val="FF0000"/>
            </a:solidFill>
            <a:prstDash val="solid"/>
            <a:round/>
            <a:headEnd len="med" w="med" type="none"/>
            <a:tailEnd len="med" w="med" type="none"/>
          </a:ln>
        </p:spPr>
      </p:cxnSp>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34" name="Shape 10234"/>
        <p:cNvGrpSpPr/>
        <p:nvPr/>
      </p:nvGrpSpPr>
      <p:grpSpPr>
        <a:xfrm>
          <a:off x="0" y="0"/>
          <a:ext cx="0" cy="0"/>
          <a:chOff x="0" y="0"/>
          <a:chExt cx="0" cy="0"/>
        </a:xfrm>
      </p:grpSpPr>
      <p:sp>
        <p:nvSpPr>
          <p:cNvPr id="10235" name="Google Shape;10235;p145"/>
          <p:cNvSpPr txBox="1"/>
          <p:nvPr>
            <p:ph type="title"/>
          </p:nvPr>
        </p:nvSpPr>
        <p:spPr>
          <a:xfrm>
            <a:off x="457200" y="274638"/>
            <a:ext cx="7467600" cy="1143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Tầng mạng: Tổng kết</a:t>
            </a:r>
            <a:endParaRPr/>
          </a:p>
        </p:txBody>
      </p:sp>
      <p:sp>
        <p:nvSpPr>
          <p:cNvPr id="10236" name="Google Shape;10236;p145"/>
          <p:cNvSpPr txBox="1"/>
          <p:nvPr>
            <p:ph idx="12" type="sldNum"/>
          </p:nvPr>
        </p:nvSpPr>
        <p:spPr>
          <a:xfrm>
            <a:off x="8129588" y="5734050"/>
            <a:ext cx="609600" cy="520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Arial"/>
                <a:ea typeface="Arial"/>
                <a:cs typeface="Arial"/>
                <a:sym typeface="Arial"/>
              </a:rPr>
              <a:t>1-</a:t>
            </a:r>
            <a:fld id="{00000000-1234-1234-1234-123412341234}" type="slidenum">
              <a:rPr b="1" lang="en-US" sz="1400">
                <a:solidFill>
                  <a:schemeClr val="dk1"/>
                </a:solidFill>
                <a:latin typeface="Arial"/>
                <a:ea typeface="Arial"/>
                <a:cs typeface="Arial"/>
                <a:sym typeface="Arial"/>
              </a:rPr>
              <a:t>‹#›</a:t>
            </a:fld>
            <a:endParaRPr b="1" sz="1400">
              <a:solidFill>
                <a:schemeClr val="dk1"/>
              </a:solidFill>
              <a:latin typeface="Arial"/>
              <a:ea typeface="Arial"/>
              <a:cs typeface="Arial"/>
              <a:sym typeface="Arial"/>
            </a:endParaRPr>
          </a:p>
        </p:txBody>
      </p:sp>
      <p:sp>
        <p:nvSpPr>
          <p:cNvPr id="10237" name="Google Shape;10237;p145"/>
          <p:cNvSpPr txBox="1"/>
          <p:nvPr>
            <p:ph idx="2" type="body"/>
          </p:nvPr>
        </p:nvSpPr>
        <p:spPr>
          <a:xfrm>
            <a:off x="554038" y="1314450"/>
            <a:ext cx="5235575" cy="4648200"/>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1680"/>
              <a:buFont typeface="Noto Sans Symbols"/>
              <a:buNone/>
            </a:pPr>
            <a:r>
              <a:rPr lang="en-US" u="sng">
                <a:solidFill>
                  <a:srgbClr val="FF0000"/>
                </a:solidFill>
              </a:rPr>
              <a:t>Các vấn đề đã xem xét:</a:t>
            </a:r>
            <a:endParaRPr/>
          </a:p>
          <a:p>
            <a:pPr indent="-273050" lvl="0" marL="273050" rtl="0" algn="l">
              <a:spcBef>
                <a:spcPts val="600"/>
              </a:spcBef>
              <a:spcAft>
                <a:spcPts val="0"/>
              </a:spcAft>
              <a:buSzPts val="1680"/>
              <a:buChar char="🞆"/>
            </a:pPr>
            <a:r>
              <a:rPr lang="en-US"/>
              <a:t>Các dịch vụ của tầng mạng</a:t>
            </a:r>
            <a:endParaRPr/>
          </a:p>
          <a:p>
            <a:pPr indent="-273050" lvl="0" marL="273050" rtl="0" algn="l">
              <a:spcBef>
                <a:spcPts val="600"/>
              </a:spcBef>
              <a:spcAft>
                <a:spcPts val="0"/>
              </a:spcAft>
              <a:buSzPts val="1680"/>
              <a:buChar char="🞆"/>
            </a:pPr>
            <a:r>
              <a:rPr lang="en-US"/>
              <a:t>Nguyên tắc dẫn đường: link state và distance vector</a:t>
            </a:r>
            <a:endParaRPr/>
          </a:p>
          <a:p>
            <a:pPr indent="-273050" lvl="0" marL="273050" rtl="0" algn="l">
              <a:spcBef>
                <a:spcPts val="600"/>
              </a:spcBef>
              <a:spcAft>
                <a:spcPts val="0"/>
              </a:spcAft>
              <a:buSzPts val="1680"/>
              <a:buChar char="🞆"/>
            </a:pPr>
            <a:r>
              <a:rPr lang="en-US"/>
              <a:t>IP</a:t>
            </a:r>
            <a:endParaRPr/>
          </a:p>
          <a:p>
            <a:pPr indent="-273050" lvl="0" marL="273050" rtl="0" algn="l">
              <a:spcBef>
                <a:spcPts val="600"/>
              </a:spcBef>
              <a:spcAft>
                <a:spcPts val="0"/>
              </a:spcAft>
              <a:buSzPts val="1680"/>
              <a:buChar char="🞆"/>
            </a:pPr>
            <a:r>
              <a:rPr lang="en-US"/>
              <a:t>Các giao thức dẫn đường trong Internet: RIP, OSPF, BGP</a:t>
            </a:r>
            <a:endParaRPr/>
          </a:p>
          <a:p>
            <a:pPr indent="-273050" lvl="0" marL="273050" rtl="0" algn="l">
              <a:spcBef>
                <a:spcPts val="600"/>
              </a:spcBef>
              <a:spcAft>
                <a:spcPts val="0"/>
              </a:spcAft>
              <a:buSzPts val="1680"/>
              <a:buChar char="🞆"/>
            </a:pPr>
            <a:r>
              <a:rPr lang="en-US"/>
              <a:t>Bên trong router?</a:t>
            </a:r>
            <a:endParaRPr/>
          </a:p>
          <a:p>
            <a:pPr indent="-273050" lvl="0" marL="273050" rtl="0" algn="l">
              <a:spcBef>
                <a:spcPts val="600"/>
              </a:spcBef>
              <a:spcAft>
                <a:spcPts val="0"/>
              </a:spcAft>
              <a:buSzPts val="1680"/>
              <a:buChar char="🞆"/>
            </a:pPr>
            <a:r>
              <a:rPr lang="en-US"/>
              <a:t>IPv6</a:t>
            </a:r>
            <a:endParaRPr/>
          </a:p>
          <a:p>
            <a:pPr indent="-273050" lvl="0" marL="273050" rtl="0" algn="l">
              <a:spcBef>
                <a:spcPts val="600"/>
              </a:spcBef>
              <a:spcAft>
                <a:spcPts val="0"/>
              </a:spcAft>
              <a:buSzPts val="1680"/>
              <a:buFont typeface="Noto Sans Symbols"/>
              <a:buNone/>
            </a:pPr>
            <a:r>
              <a:t/>
            </a:r>
            <a:endParaRPr/>
          </a:p>
          <a:p>
            <a:pPr indent="-166370" lvl="0" marL="273050" rtl="0" algn="l">
              <a:spcBef>
                <a:spcPts val="600"/>
              </a:spcBef>
              <a:spcAft>
                <a:spcPts val="0"/>
              </a:spcAft>
              <a:buSzPts val="168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riel">
  <a:themeElements>
    <a:clrScheme name="Oriel">
      <a:dk1>
        <a:srgbClr val="000000"/>
      </a:dk1>
      <a:lt1>
        <a:srgbClr val="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Override1.xml><?xml version="1.0" encoding="utf-8"?>
<a:themeOverride xmlns:a="http://schemas.openxmlformats.org/drawingml/2006/main" xmlns:r="http://schemas.openxmlformats.org/officeDocument/2006/relationships">
  <a:clrScheme name="Oriel">
    <a:dk1>
      <a:srgbClr val="000000"/>
    </a:dk1>
    <a:lt1>
      <a:srgbClr val="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themeOverrid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1999-10-08T19:08:27Z</dcterms:created>
  <dc:creator>trantheson</dc:creator>
</cp:coreProperties>
</file>